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85" r:id="rId2"/>
  </p:sldMasterIdLst>
  <p:notesMasterIdLst>
    <p:notesMasterId r:id="rId26"/>
  </p:notesMasterIdLst>
  <p:sldIdLst>
    <p:sldId id="408" r:id="rId3"/>
    <p:sldId id="441" r:id="rId4"/>
    <p:sldId id="461" r:id="rId5"/>
    <p:sldId id="442" r:id="rId6"/>
    <p:sldId id="443" r:id="rId7"/>
    <p:sldId id="444" r:id="rId8"/>
    <p:sldId id="445" r:id="rId9"/>
    <p:sldId id="446" r:id="rId10"/>
    <p:sldId id="447" r:id="rId11"/>
    <p:sldId id="448" r:id="rId12"/>
    <p:sldId id="449" r:id="rId13"/>
    <p:sldId id="423" r:id="rId14"/>
    <p:sldId id="450" r:id="rId15"/>
    <p:sldId id="451" r:id="rId16"/>
    <p:sldId id="452" r:id="rId17"/>
    <p:sldId id="453" r:id="rId18"/>
    <p:sldId id="454" r:id="rId19"/>
    <p:sldId id="455" r:id="rId20"/>
    <p:sldId id="456" r:id="rId21"/>
    <p:sldId id="457" r:id="rId22"/>
    <p:sldId id="458" r:id="rId23"/>
    <p:sldId id="459" r:id="rId24"/>
    <p:sldId id="460" r:id="rId25"/>
  </p:sldIdLst>
  <p:sldSz cx="9144000" cy="6858000" type="letter"/>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83414" autoAdjust="0"/>
  </p:normalViewPr>
  <p:slideViewPr>
    <p:cSldViewPr snapToGrid="0" showGuides="1">
      <p:cViewPr varScale="1">
        <p:scale>
          <a:sx n="86" d="100"/>
          <a:sy n="86" d="100"/>
        </p:scale>
        <p:origin x="141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FF18EA-B435-4999-8AF6-6EEB9135F0A1}" type="datetimeFigureOut">
              <a:rPr lang="en-US" smtClean="0"/>
              <a:t>11/1/2019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C1F3F0D-00E9-41DA-905C-A672C3A59DCA}" type="slidenum">
              <a:rPr lang="en-US" smtClean="0"/>
              <a:t>‹#›</a:t>
            </a:fld>
            <a:endParaRPr lang="en-US"/>
          </a:p>
        </p:txBody>
      </p:sp>
    </p:spTree>
    <p:extLst>
      <p:ext uri="{BB962C8B-B14F-4D97-AF65-F5344CB8AC3E}">
        <p14:creationId xmlns:p14="http://schemas.microsoft.com/office/powerpoint/2010/main" val="1114755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Each plan has an audited</a:t>
            </a:r>
            <a:r>
              <a:rPr lang="en-US" baseline="0" dirty="0"/>
              <a:t> schedule of allocations (GASB 68 or GASB 75 Employer Allocation Schedule). They also each have an allocation report prepared by the actuary that includes some additional information, including the schedule of future amortization of deferred inflows and outflows and the value of the liability (asset) calculated using a discount rate </a:t>
            </a:r>
            <a:endParaRPr lang="en-US" dirty="0"/>
          </a:p>
          <a:p>
            <a:r>
              <a:rPr lang="en-US" baseline="0" dirty="0"/>
              <a:t>1% higher or lower and a health care trend rate 1% higher or lower, where applicable. From the overall report for the entire plan (GASB 67 or GASB 74 report), the allocation report calculates the allocation of each component of the pension and OPEB amounts for each participating employer based on the allocation method. </a:t>
            </a:r>
            <a:endParaRPr lang="en-US" dirty="0"/>
          </a:p>
        </p:txBody>
      </p:sp>
      <p:sp>
        <p:nvSpPr>
          <p:cNvPr id="4" name="Slide Number Placeholder 3"/>
          <p:cNvSpPr>
            <a:spLocks noGrp="1"/>
          </p:cNvSpPr>
          <p:nvPr>
            <p:ph type="sldNum" sz="quarter" idx="10"/>
          </p:nvPr>
        </p:nvSpPr>
        <p:spPr/>
        <p:txBody>
          <a:bodyPr/>
          <a:lstStyle/>
          <a:p>
            <a:fld id="{2C1F3F0D-00E9-41DA-905C-A672C3A59DCA}" type="slidenum">
              <a:rPr lang="en-US" smtClean="0"/>
              <a:pPr/>
              <a:t>16</a:t>
            </a:fld>
            <a:endParaRPr lang="en-US" dirty="0"/>
          </a:p>
        </p:txBody>
      </p:sp>
    </p:spTree>
    <p:extLst>
      <p:ext uri="{BB962C8B-B14F-4D97-AF65-F5344CB8AC3E}">
        <p14:creationId xmlns:p14="http://schemas.microsoft.com/office/powerpoint/2010/main" val="403817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required disclosures </a:t>
            </a:r>
          </a:p>
          <a:p>
            <a:endParaRPr lang="en-US" dirty="0"/>
          </a:p>
        </p:txBody>
      </p:sp>
      <p:sp>
        <p:nvSpPr>
          <p:cNvPr id="4" name="Slide Number Placeholder 3"/>
          <p:cNvSpPr>
            <a:spLocks noGrp="1"/>
          </p:cNvSpPr>
          <p:nvPr>
            <p:ph type="sldNum" sz="quarter" idx="10"/>
          </p:nvPr>
        </p:nvSpPr>
        <p:spPr/>
        <p:txBody>
          <a:bodyPr/>
          <a:lstStyle/>
          <a:p>
            <a:fld id="{2C1F3F0D-00E9-41DA-905C-A672C3A59DCA}" type="slidenum">
              <a:rPr lang="en-US" smtClean="0"/>
              <a:pPr/>
              <a:t>22</a:t>
            </a:fld>
            <a:endParaRPr lang="en-US" dirty="0"/>
          </a:p>
        </p:txBody>
      </p:sp>
    </p:spTree>
    <p:extLst>
      <p:ext uri="{BB962C8B-B14F-4D97-AF65-F5344CB8AC3E}">
        <p14:creationId xmlns:p14="http://schemas.microsoft.com/office/powerpoint/2010/main" val="427682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E8785F-2760-4AFA-B8A1-2BCD1DE6AABE}" type="slidenum">
              <a:rPr lang="en-GB" smtClean="0"/>
              <a:pPr/>
              <a:t>23</a:t>
            </a:fld>
            <a:endParaRPr lang="en-GB" dirty="0"/>
          </a:p>
        </p:txBody>
      </p:sp>
    </p:spTree>
    <p:extLst>
      <p:ext uri="{BB962C8B-B14F-4D97-AF65-F5344CB8AC3E}">
        <p14:creationId xmlns:p14="http://schemas.microsoft.com/office/powerpoint/2010/main" val="1356018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EB874-AE44-6241-8978-886480B233D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6137B982-CEFD-5D44-83A2-B2F9B6D2FD9D}"/>
              </a:ext>
            </a:extLst>
          </p:cNvPr>
          <p:cNvSpPr/>
          <p:nvPr userDrawn="1"/>
        </p:nvSpPr>
        <p:spPr>
          <a:xfrm>
            <a:off x="367259" y="5604329"/>
            <a:ext cx="1757597" cy="69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0000"/>
              </a:solidFill>
            </a:endParaRPr>
          </a:p>
        </p:txBody>
      </p:sp>
      <p:pic>
        <p:nvPicPr>
          <p:cNvPr id="14" name="Picture 13">
            <a:extLst>
              <a:ext uri="{FF2B5EF4-FFF2-40B4-BE49-F238E27FC236}">
                <a16:creationId xmlns:a16="http://schemas.microsoft.com/office/drawing/2014/main" id="{FDA6CD41-6A1D-9141-912D-7844C1BAD359}"/>
              </a:ext>
            </a:extLst>
          </p:cNvPr>
          <p:cNvPicPr>
            <a:picLocks noChangeAspect="1"/>
          </p:cNvPicPr>
          <p:nvPr userDrawn="1"/>
        </p:nvPicPr>
        <p:blipFill>
          <a:blip r:embed="rId3"/>
          <a:stretch>
            <a:fillRect/>
          </a:stretch>
        </p:blipFill>
        <p:spPr>
          <a:xfrm>
            <a:off x="7499862" y="6071843"/>
            <a:ext cx="1356298" cy="413894"/>
          </a:xfrm>
          <a:prstGeom prst="rect">
            <a:avLst/>
          </a:prstGeom>
        </p:spPr>
      </p:pic>
      <p:sp>
        <p:nvSpPr>
          <p:cNvPr id="2" name="Title 1">
            <a:extLst>
              <a:ext uri="{FF2B5EF4-FFF2-40B4-BE49-F238E27FC236}">
                <a16:creationId xmlns:a16="http://schemas.microsoft.com/office/drawing/2014/main" id="{099D058D-41E4-3E47-B194-365D9F026F08}"/>
              </a:ext>
            </a:extLst>
          </p:cNvPr>
          <p:cNvSpPr>
            <a:spLocks noGrp="1"/>
          </p:cNvSpPr>
          <p:nvPr>
            <p:ph type="ctrTitle" hasCustomPrompt="1"/>
          </p:nvPr>
        </p:nvSpPr>
        <p:spPr>
          <a:xfrm>
            <a:off x="3505798" y="386862"/>
            <a:ext cx="5119456" cy="2000738"/>
          </a:xfrm>
          <a:prstGeom prst="rect">
            <a:avLst/>
          </a:prstGeom>
        </p:spPr>
        <p:txBody>
          <a:bodyPr anchor="b"/>
          <a:lstStyle>
            <a:lvl1pPr algn="l">
              <a:defRPr sz="4950" b="1" i="0" spc="0">
                <a:solidFill>
                  <a:schemeClr val="bg1"/>
                </a:solidFill>
                <a:latin typeface="Arial Bold"/>
              </a:defRPr>
            </a:lvl1pPr>
          </a:lstStyle>
          <a:p>
            <a:r>
              <a:rPr lang="en-US" dirty="0"/>
              <a:t>Presentation </a:t>
            </a:r>
            <a:br>
              <a:rPr lang="en-US" dirty="0"/>
            </a:br>
            <a:r>
              <a:rPr lang="en-US" dirty="0"/>
              <a:t>title large</a:t>
            </a:r>
          </a:p>
        </p:txBody>
      </p:sp>
      <p:sp>
        <p:nvSpPr>
          <p:cNvPr id="17" name="Text Placeholder 2">
            <a:extLst>
              <a:ext uri="{FF2B5EF4-FFF2-40B4-BE49-F238E27FC236}">
                <a16:creationId xmlns:a16="http://schemas.microsoft.com/office/drawing/2014/main" id="{3E0920C5-33E2-A644-B7EE-B912FB0C1BA6}"/>
              </a:ext>
            </a:extLst>
          </p:cNvPr>
          <p:cNvSpPr>
            <a:spLocks noGrp="1"/>
          </p:cNvSpPr>
          <p:nvPr>
            <p:ph type="body" sz="quarter" idx="14" hasCustomPrompt="1"/>
          </p:nvPr>
        </p:nvSpPr>
        <p:spPr>
          <a:xfrm>
            <a:off x="431283" y="5618531"/>
            <a:ext cx="2575687" cy="708025"/>
          </a:xfrm>
          <a:prstGeom prst="rect">
            <a:avLst/>
          </a:prstGeom>
        </p:spPr>
        <p:txBody>
          <a:bodyPr/>
          <a:lstStyle>
            <a:lvl1pPr marL="0" indent="0">
              <a:spcBef>
                <a:spcPts val="0"/>
              </a:spcBef>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dirty="0"/>
              <a:t>Subhead</a:t>
            </a:r>
          </a:p>
          <a:p>
            <a:pPr lvl="0"/>
            <a:r>
              <a:rPr lang="en-US" dirty="0"/>
              <a:t>Date</a:t>
            </a:r>
          </a:p>
        </p:txBody>
      </p:sp>
    </p:spTree>
    <p:extLst>
      <p:ext uri="{BB962C8B-B14F-4D97-AF65-F5344CB8AC3E}">
        <p14:creationId xmlns:p14="http://schemas.microsoft.com/office/powerpoint/2010/main" val="313297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16">
            <a:extLst>
              <a:ext uri="{FF2B5EF4-FFF2-40B4-BE49-F238E27FC236}">
                <a16:creationId xmlns:a16="http://schemas.microsoft.com/office/drawing/2014/main" id="{741060CD-158B-1F43-A1EB-0E5E0A5E1188}"/>
              </a:ext>
            </a:extLst>
          </p:cNvPr>
          <p:cNvSpPr>
            <a:spLocks noGrp="1"/>
          </p:cNvSpPr>
          <p:nvPr>
            <p:ph type="pic" sz="quarter" idx="13"/>
          </p:nvPr>
        </p:nvSpPr>
        <p:spPr>
          <a:xfrm>
            <a:off x="0" y="-11468"/>
            <a:ext cx="9144000" cy="6869467"/>
          </a:xfrm>
          <a:prstGeom prst="rect">
            <a:avLst/>
          </a:prstGeom>
          <a:solidFill>
            <a:schemeClr val="tx2">
              <a:lumMod val="75000"/>
            </a:schemeClr>
          </a:solidFill>
        </p:spPr>
        <p:txBody>
          <a:bodyPr lIns="182880" tIns="182880"/>
          <a:lstStyle>
            <a:lvl1pPr marL="0" indent="0">
              <a:buNone/>
              <a:defRPr sz="1800" b="0" i="0">
                <a:latin typeface="Arial Regular"/>
                <a:ea typeface="Helvetica Neue" panose="02000503000000020004" pitchFamily="2" charset="0"/>
                <a:cs typeface="Helvetica Neue" panose="02000503000000020004" pitchFamily="2" charset="0"/>
              </a:defRPr>
            </a:lvl1pPr>
          </a:lstStyle>
          <a:p>
            <a:r>
              <a:rPr lang="en-US" dirty="0"/>
              <a:t>Click icon to add picture</a:t>
            </a:r>
          </a:p>
        </p:txBody>
      </p:sp>
      <p:pic>
        <p:nvPicPr>
          <p:cNvPr id="3" name="Picture 2">
            <a:extLst>
              <a:ext uri="{FF2B5EF4-FFF2-40B4-BE49-F238E27FC236}">
                <a16:creationId xmlns:a16="http://schemas.microsoft.com/office/drawing/2014/main" id="{F514A0FD-1FC6-1F4F-9FD6-78C28095566A}"/>
              </a:ext>
            </a:extLst>
          </p:cNvPr>
          <p:cNvPicPr>
            <a:picLocks noChangeAspect="1"/>
          </p:cNvPicPr>
          <p:nvPr userDrawn="1"/>
        </p:nvPicPr>
        <p:blipFill>
          <a:blip r:embed="rId2"/>
          <a:stretch>
            <a:fillRect/>
          </a:stretch>
        </p:blipFill>
        <p:spPr>
          <a:xfrm>
            <a:off x="203599" y="5853281"/>
            <a:ext cx="1619018" cy="981223"/>
          </a:xfrm>
          <a:prstGeom prst="rect">
            <a:avLst/>
          </a:prstGeom>
        </p:spPr>
      </p:pic>
      <p:sp>
        <p:nvSpPr>
          <p:cNvPr id="7" name="Text Placeholder 2">
            <a:extLst>
              <a:ext uri="{FF2B5EF4-FFF2-40B4-BE49-F238E27FC236}">
                <a16:creationId xmlns:a16="http://schemas.microsoft.com/office/drawing/2014/main" id="{E788A18B-29EF-9442-8CAE-9FFE37B68BDC}"/>
              </a:ext>
            </a:extLst>
          </p:cNvPr>
          <p:cNvSpPr>
            <a:spLocks noGrp="1"/>
          </p:cNvSpPr>
          <p:nvPr>
            <p:ph type="body" sz="quarter" idx="14" hasCustomPrompt="1"/>
          </p:nvPr>
        </p:nvSpPr>
        <p:spPr>
          <a:xfrm>
            <a:off x="784898" y="3989764"/>
            <a:ext cx="3947286" cy="708025"/>
          </a:xfrm>
          <a:prstGeom prst="rect">
            <a:avLst/>
          </a:prstGeom>
        </p:spPr>
        <p:txBody>
          <a:bodyPr/>
          <a:lstStyle>
            <a:lvl1pPr marL="0" indent="0">
              <a:spcBef>
                <a:spcPts val="0"/>
              </a:spcBef>
              <a:buNone/>
              <a:defRPr sz="1500">
                <a:solidFill>
                  <a:schemeClr val="bg1"/>
                </a:solidFill>
              </a:defRPr>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dirty="0"/>
              <a:t>Subhead</a:t>
            </a:r>
          </a:p>
          <a:p>
            <a:pPr lvl="0"/>
            <a:r>
              <a:rPr lang="en-US" dirty="0"/>
              <a:t>Date</a:t>
            </a:r>
          </a:p>
        </p:txBody>
      </p:sp>
      <p:sp>
        <p:nvSpPr>
          <p:cNvPr id="9" name="Text Placeholder 12">
            <a:extLst>
              <a:ext uri="{FF2B5EF4-FFF2-40B4-BE49-F238E27FC236}">
                <a16:creationId xmlns:a16="http://schemas.microsoft.com/office/drawing/2014/main" id="{F6A96454-86B9-CF4B-988B-44538948FFCD}"/>
              </a:ext>
            </a:extLst>
          </p:cNvPr>
          <p:cNvSpPr>
            <a:spLocks noGrp="1"/>
          </p:cNvSpPr>
          <p:nvPr>
            <p:ph type="body" sz="quarter" idx="16" hasCustomPrompt="1"/>
          </p:nvPr>
        </p:nvSpPr>
        <p:spPr>
          <a:xfrm>
            <a:off x="784898" y="837595"/>
            <a:ext cx="7562575" cy="2734280"/>
          </a:xfrm>
          <a:prstGeom prst="rect">
            <a:avLst/>
          </a:prstGeom>
        </p:spPr>
        <p:txBody>
          <a:bodyPr/>
          <a:lstStyle>
            <a:lvl1pPr marL="0" indent="0">
              <a:spcBef>
                <a:spcPts val="0"/>
              </a:spcBef>
              <a:buNone/>
              <a:defRPr sz="6750"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Presentation</a:t>
            </a:r>
          </a:p>
          <a:p>
            <a:pPr lvl="0"/>
            <a:r>
              <a:rPr lang="en-US" dirty="0"/>
              <a:t>title large</a:t>
            </a:r>
          </a:p>
        </p:txBody>
      </p:sp>
    </p:spTree>
    <p:extLst>
      <p:ext uri="{BB962C8B-B14F-4D97-AF65-F5344CB8AC3E}">
        <p14:creationId xmlns:p14="http://schemas.microsoft.com/office/powerpoint/2010/main" val="276689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er Slide 7">
    <p:spTree>
      <p:nvGrpSpPr>
        <p:cNvPr id="1" name=""/>
        <p:cNvGrpSpPr/>
        <p:nvPr/>
      </p:nvGrpSpPr>
      <p:grpSpPr>
        <a:xfrm>
          <a:off x="0" y="0"/>
          <a:ext cx="0" cy="0"/>
          <a:chOff x="0" y="0"/>
          <a:chExt cx="0" cy="0"/>
        </a:xfrm>
      </p:grpSpPr>
      <p:sp>
        <p:nvSpPr>
          <p:cNvPr id="14" name="Picture Placeholder 16">
            <a:extLst>
              <a:ext uri="{FF2B5EF4-FFF2-40B4-BE49-F238E27FC236}">
                <a16:creationId xmlns:a16="http://schemas.microsoft.com/office/drawing/2014/main" id="{1FD822F6-56DA-6B49-9963-DEE817FBC06C}"/>
              </a:ext>
            </a:extLst>
          </p:cNvPr>
          <p:cNvSpPr>
            <a:spLocks noGrp="1"/>
          </p:cNvSpPr>
          <p:nvPr>
            <p:ph type="pic" sz="quarter" idx="13"/>
          </p:nvPr>
        </p:nvSpPr>
        <p:spPr>
          <a:xfrm>
            <a:off x="1" y="-11920"/>
            <a:ext cx="9144566" cy="6869920"/>
          </a:xfrm>
          <a:prstGeom prst="rect">
            <a:avLst/>
          </a:prstGeom>
          <a:solidFill>
            <a:schemeClr val="tx2">
              <a:lumMod val="75000"/>
            </a:schemeClr>
          </a:solidFill>
        </p:spPr>
        <p:txBody>
          <a:bodyPr lIns="182880" tIns="182880"/>
          <a:lstStyle>
            <a:lvl1pPr marL="0" indent="0">
              <a:buNone/>
              <a:defRPr sz="1800" b="0" i="0">
                <a:latin typeface="Arial Regular"/>
                <a:ea typeface="Helvetica Neue" panose="02000503000000020004" pitchFamily="2" charset="0"/>
                <a:cs typeface="Helvetica Neue" panose="02000503000000020004" pitchFamily="2" charset="0"/>
              </a:defRPr>
            </a:lvl1pPr>
          </a:lstStyle>
          <a:p>
            <a:r>
              <a:rPr lang="en-US" dirty="0"/>
              <a:t>Click icon to add picture</a:t>
            </a:r>
          </a:p>
        </p:txBody>
      </p:sp>
      <p:pic>
        <p:nvPicPr>
          <p:cNvPr id="20" name="Picture 19">
            <a:extLst>
              <a:ext uri="{FF2B5EF4-FFF2-40B4-BE49-F238E27FC236}">
                <a16:creationId xmlns:a16="http://schemas.microsoft.com/office/drawing/2014/main" id="{142A4730-E31C-A943-B097-B7A69F05D16C}"/>
              </a:ext>
            </a:extLst>
          </p:cNvPr>
          <p:cNvPicPr>
            <a:picLocks noChangeAspect="1"/>
          </p:cNvPicPr>
          <p:nvPr userDrawn="1"/>
        </p:nvPicPr>
        <p:blipFill>
          <a:blip r:embed="rId2"/>
          <a:stretch>
            <a:fillRect/>
          </a:stretch>
        </p:blipFill>
        <p:spPr>
          <a:xfrm>
            <a:off x="7499862" y="6071843"/>
            <a:ext cx="1356298" cy="413894"/>
          </a:xfrm>
          <a:prstGeom prst="rect">
            <a:avLst/>
          </a:prstGeom>
        </p:spPr>
      </p:pic>
      <p:grpSp>
        <p:nvGrpSpPr>
          <p:cNvPr id="13" name="Group 12">
            <a:extLst>
              <a:ext uri="{FF2B5EF4-FFF2-40B4-BE49-F238E27FC236}">
                <a16:creationId xmlns:a16="http://schemas.microsoft.com/office/drawing/2014/main" id="{92157027-0865-E14D-9F06-CAB2B445E742}"/>
              </a:ext>
            </a:extLst>
          </p:cNvPr>
          <p:cNvGrpSpPr/>
          <p:nvPr userDrawn="1"/>
        </p:nvGrpSpPr>
        <p:grpSpPr>
          <a:xfrm>
            <a:off x="0" y="4057265"/>
            <a:ext cx="3683080" cy="2800736"/>
            <a:chOff x="0" y="4057265"/>
            <a:chExt cx="4910773" cy="2800736"/>
          </a:xfrm>
        </p:grpSpPr>
        <p:sp>
          <p:nvSpPr>
            <p:cNvPr id="15" name="Rectangle 14">
              <a:extLst>
                <a:ext uri="{FF2B5EF4-FFF2-40B4-BE49-F238E27FC236}">
                  <a16:creationId xmlns:a16="http://schemas.microsoft.com/office/drawing/2014/main" id="{C613E699-A129-EB45-89D6-2F7A95E15D24}"/>
                </a:ext>
              </a:extLst>
            </p:cNvPr>
            <p:cNvSpPr/>
            <p:nvPr/>
          </p:nvSpPr>
          <p:spPr>
            <a:xfrm>
              <a:off x="0" y="4374777"/>
              <a:ext cx="4751294" cy="2483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6" name="Picture 15">
              <a:extLst>
                <a:ext uri="{FF2B5EF4-FFF2-40B4-BE49-F238E27FC236}">
                  <a16:creationId xmlns:a16="http://schemas.microsoft.com/office/drawing/2014/main" id="{29E82518-6EC9-7A40-9C14-2E8DAECBEA61}"/>
                </a:ext>
              </a:extLst>
            </p:cNvPr>
            <p:cNvPicPr>
              <a:picLocks noChangeAspect="1"/>
            </p:cNvPicPr>
            <p:nvPr/>
          </p:nvPicPr>
          <p:blipFill rotWithShape="1">
            <a:blip r:embed="rId3">
              <a:extLst>
                <a:ext uri="{28A0092B-C50C-407E-A947-70E740481C1C}">
                  <a14:useLocalDpi xmlns:a14="http://schemas.microsoft.com/office/drawing/2010/main"/>
                </a:ext>
              </a:extLst>
            </a:blip>
            <a:srcRect l="6748" t="12623" r="62007" b="11976"/>
            <a:stretch/>
          </p:blipFill>
          <p:spPr>
            <a:xfrm>
              <a:off x="3965362" y="4057265"/>
              <a:ext cx="945411" cy="1038225"/>
            </a:xfrm>
            <a:prstGeom prst="rect">
              <a:avLst/>
            </a:prstGeom>
          </p:spPr>
        </p:pic>
      </p:grpSp>
      <p:sp>
        <p:nvSpPr>
          <p:cNvPr id="19" name="Title 1">
            <a:extLst>
              <a:ext uri="{FF2B5EF4-FFF2-40B4-BE49-F238E27FC236}">
                <a16:creationId xmlns:a16="http://schemas.microsoft.com/office/drawing/2014/main" id="{8CAE6017-8DA5-BC4B-96D2-63508ABC8AFC}"/>
              </a:ext>
            </a:extLst>
          </p:cNvPr>
          <p:cNvSpPr>
            <a:spLocks noGrp="1"/>
          </p:cNvSpPr>
          <p:nvPr>
            <p:ph type="ctrTitle" hasCustomPrompt="1"/>
          </p:nvPr>
        </p:nvSpPr>
        <p:spPr>
          <a:xfrm>
            <a:off x="419693" y="386862"/>
            <a:ext cx="5119456" cy="2000738"/>
          </a:xfrm>
          <a:prstGeom prst="rect">
            <a:avLst/>
          </a:prstGeom>
        </p:spPr>
        <p:txBody>
          <a:bodyPr anchor="b"/>
          <a:lstStyle>
            <a:lvl1pPr algn="l">
              <a:defRPr sz="4950" b="1" i="0" spc="0">
                <a:solidFill>
                  <a:srgbClr val="000000"/>
                </a:solidFill>
                <a:latin typeface="Arial Bold"/>
              </a:defRPr>
            </a:lvl1pPr>
          </a:lstStyle>
          <a:p>
            <a:r>
              <a:rPr lang="en-US" dirty="0"/>
              <a:t>Presentation </a:t>
            </a:r>
            <a:br>
              <a:rPr lang="en-US" dirty="0"/>
            </a:br>
            <a:r>
              <a:rPr lang="en-US" dirty="0"/>
              <a:t>title large</a:t>
            </a:r>
          </a:p>
        </p:txBody>
      </p:sp>
      <p:sp>
        <p:nvSpPr>
          <p:cNvPr id="21" name="Text Placeholder 2">
            <a:extLst>
              <a:ext uri="{FF2B5EF4-FFF2-40B4-BE49-F238E27FC236}">
                <a16:creationId xmlns:a16="http://schemas.microsoft.com/office/drawing/2014/main" id="{5742060C-366E-5B47-A14E-82AA9545832B}"/>
              </a:ext>
            </a:extLst>
          </p:cNvPr>
          <p:cNvSpPr>
            <a:spLocks noGrp="1"/>
          </p:cNvSpPr>
          <p:nvPr>
            <p:ph type="body" sz="quarter" idx="14" hasCustomPrompt="1"/>
          </p:nvPr>
        </p:nvSpPr>
        <p:spPr>
          <a:xfrm>
            <a:off x="431283" y="5618531"/>
            <a:ext cx="2575687" cy="708025"/>
          </a:xfrm>
          <a:prstGeom prst="rect">
            <a:avLst/>
          </a:prstGeom>
        </p:spPr>
        <p:txBody>
          <a:bodyPr/>
          <a:lstStyle>
            <a:lvl1pPr marL="0" indent="0">
              <a:spcBef>
                <a:spcPts val="0"/>
              </a:spcBef>
              <a:buNone/>
              <a:defRPr sz="1500">
                <a:solidFill>
                  <a:srgbClr val="000000"/>
                </a:solidFill>
              </a:defRPr>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dirty="0"/>
              <a:t>Subhead</a:t>
            </a:r>
          </a:p>
          <a:p>
            <a:pPr lvl="0"/>
            <a:r>
              <a:rPr lang="en-US" dirty="0"/>
              <a:t>Date</a:t>
            </a:r>
          </a:p>
        </p:txBody>
      </p:sp>
    </p:spTree>
    <p:extLst>
      <p:ext uri="{BB962C8B-B14F-4D97-AF65-F5344CB8AC3E}">
        <p14:creationId xmlns:p14="http://schemas.microsoft.com/office/powerpoint/2010/main" val="443702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8">
    <p:spTree>
      <p:nvGrpSpPr>
        <p:cNvPr id="1" name=""/>
        <p:cNvGrpSpPr/>
        <p:nvPr/>
      </p:nvGrpSpPr>
      <p:grpSpPr>
        <a:xfrm>
          <a:off x="0" y="0"/>
          <a:ext cx="0" cy="0"/>
          <a:chOff x="0" y="0"/>
          <a:chExt cx="0" cy="0"/>
        </a:xfrm>
      </p:grpSpPr>
      <p:sp>
        <p:nvSpPr>
          <p:cNvPr id="14" name="Picture Placeholder 16">
            <a:extLst>
              <a:ext uri="{FF2B5EF4-FFF2-40B4-BE49-F238E27FC236}">
                <a16:creationId xmlns:a16="http://schemas.microsoft.com/office/drawing/2014/main" id="{1FD822F6-56DA-6B49-9963-DEE817FBC06C}"/>
              </a:ext>
            </a:extLst>
          </p:cNvPr>
          <p:cNvSpPr>
            <a:spLocks noGrp="1"/>
          </p:cNvSpPr>
          <p:nvPr>
            <p:ph type="pic" sz="quarter" idx="13"/>
          </p:nvPr>
        </p:nvSpPr>
        <p:spPr>
          <a:xfrm>
            <a:off x="1" y="-11920"/>
            <a:ext cx="9144566" cy="6869920"/>
          </a:xfrm>
          <a:prstGeom prst="rect">
            <a:avLst/>
          </a:prstGeom>
          <a:solidFill>
            <a:schemeClr val="tx2">
              <a:lumMod val="75000"/>
            </a:schemeClr>
          </a:solidFill>
        </p:spPr>
        <p:txBody>
          <a:bodyPr lIns="182880" tIns="182880"/>
          <a:lstStyle>
            <a:lvl1pPr marL="0" indent="0">
              <a:buNone/>
              <a:defRPr sz="1800" b="0" i="0">
                <a:latin typeface="Arial Regular"/>
                <a:ea typeface="Helvetica Neue" panose="02000503000000020004" pitchFamily="2" charset="0"/>
                <a:cs typeface="Helvetica Neue" panose="02000503000000020004" pitchFamily="2" charset="0"/>
              </a:defRPr>
            </a:lvl1pPr>
          </a:lstStyle>
          <a:p>
            <a:r>
              <a:rPr lang="en-US" dirty="0"/>
              <a:t>Click icon to add picture</a:t>
            </a:r>
          </a:p>
        </p:txBody>
      </p:sp>
      <p:grpSp>
        <p:nvGrpSpPr>
          <p:cNvPr id="9" name="Group 8">
            <a:extLst>
              <a:ext uri="{FF2B5EF4-FFF2-40B4-BE49-F238E27FC236}">
                <a16:creationId xmlns:a16="http://schemas.microsoft.com/office/drawing/2014/main" id="{FF30EB12-911F-6341-BEEC-A5D100427B09}"/>
              </a:ext>
            </a:extLst>
          </p:cNvPr>
          <p:cNvGrpSpPr/>
          <p:nvPr userDrawn="1"/>
        </p:nvGrpSpPr>
        <p:grpSpPr>
          <a:xfrm>
            <a:off x="0" y="2918740"/>
            <a:ext cx="5204384" cy="3939262"/>
            <a:chOff x="0" y="2918740"/>
            <a:chExt cx="6939178" cy="3939262"/>
          </a:xfrm>
        </p:grpSpPr>
        <p:sp>
          <p:nvSpPr>
            <p:cNvPr id="10" name="Rectangle 9">
              <a:extLst>
                <a:ext uri="{FF2B5EF4-FFF2-40B4-BE49-F238E27FC236}">
                  <a16:creationId xmlns:a16="http://schemas.microsoft.com/office/drawing/2014/main" id="{9B9B074F-8A07-2D46-B217-5CF5F0FFC401}"/>
                </a:ext>
              </a:extLst>
            </p:cNvPr>
            <p:cNvSpPr/>
            <p:nvPr/>
          </p:nvSpPr>
          <p:spPr>
            <a:xfrm>
              <a:off x="0" y="3242346"/>
              <a:ext cx="6777318" cy="3615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0574A4CF-BFD6-964D-9317-2720D98EBF53}"/>
                </a:ext>
              </a:extLst>
            </p:cNvPr>
            <p:cNvPicPr>
              <a:picLocks noChangeAspect="1"/>
            </p:cNvPicPr>
            <p:nvPr/>
          </p:nvPicPr>
          <p:blipFill rotWithShape="1">
            <a:blip r:embed="rId2">
              <a:extLst>
                <a:ext uri="{28A0092B-C50C-407E-A947-70E740481C1C}">
                  <a14:useLocalDpi xmlns:a14="http://schemas.microsoft.com/office/drawing/2010/main"/>
                </a:ext>
              </a:extLst>
            </a:blip>
            <a:srcRect l="6748" t="12623" r="62007" b="11976"/>
            <a:stretch/>
          </p:blipFill>
          <p:spPr>
            <a:xfrm>
              <a:off x="5988817" y="2918740"/>
              <a:ext cx="950361" cy="1043660"/>
            </a:xfrm>
            <a:prstGeom prst="rect">
              <a:avLst/>
            </a:prstGeom>
          </p:spPr>
        </p:pic>
      </p:grpSp>
      <p:pic>
        <p:nvPicPr>
          <p:cNvPr id="20" name="Picture 19">
            <a:extLst>
              <a:ext uri="{FF2B5EF4-FFF2-40B4-BE49-F238E27FC236}">
                <a16:creationId xmlns:a16="http://schemas.microsoft.com/office/drawing/2014/main" id="{142A4730-E31C-A943-B097-B7A69F05D16C}"/>
              </a:ext>
            </a:extLst>
          </p:cNvPr>
          <p:cNvPicPr>
            <a:picLocks noChangeAspect="1"/>
          </p:cNvPicPr>
          <p:nvPr userDrawn="1"/>
        </p:nvPicPr>
        <p:blipFill>
          <a:blip r:embed="rId3"/>
          <a:stretch>
            <a:fillRect/>
          </a:stretch>
        </p:blipFill>
        <p:spPr>
          <a:xfrm>
            <a:off x="7499862" y="6071843"/>
            <a:ext cx="1356298" cy="413894"/>
          </a:xfrm>
          <a:prstGeom prst="rect">
            <a:avLst/>
          </a:prstGeom>
        </p:spPr>
      </p:pic>
      <p:sp>
        <p:nvSpPr>
          <p:cNvPr id="21" name="Text Placeholder 2">
            <a:extLst>
              <a:ext uri="{FF2B5EF4-FFF2-40B4-BE49-F238E27FC236}">
                <a16:creationId xmlns:a16="http://schemas.microsoft.com/office/drawing/2014/main" id="{5742060C-366E-5B47-A14E-82AA9545832B}"/>
              </a:ext>
            </a:extLst>
          </p:cNvPr>
          <p:cNvSpPr>
            <a:spLocks noGrp="1"/>
          </p:cNvSpPr>
          <p:nvPr>
            <p:ph type="body" sz="quarter" idx="14" hasCustomPrompt="1"/>
          </p:nvPr>
        </p:nvSpPr>
        <p:spPr>
          <a:xfrm>
            <a:off x="431282" y="5618531"/>
            <a:ext cx="3947286" cy="708025"/>
          </a:xfrm>
          <a:prstGeom prst="rect">
            <a:avLst/>
          </a:prstGeom>
        </p:spPr>
        <p:txBody>
          <a:bodyPr/>
          <a:lstStyle>
            <a:lvl1pPr marL="0" indent="0">
              <a:spcBef>
                <a:spcPts val="0"/>
              </a:spcBef>
              <a:buNone/>
              <a:defRPr sz="1500">
                <a:solidFill>
                  <a:srgbClr val="000000"/>
                </a:solidFill>
              </a:defRPr>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dirty="0"/>
              <a:t>Subhead</a:t>
            </a:r>
          </a:p>
          <a:p>
            <a:pPr lvl="0"/>
            <a:r>
              <a:rPr lang="en-US" dirty="0"/>
              <a:t>Date</a:t>
            </a:r>
          </a:p>
        </p:txBody>
      </p:sp>
      <p:sp>
        <p:nvSpPr>
          <p:cNvPr id="12" name="Title 1">
            <a:extLst>
              <a:ext uri="{FF2B5EF4-FFF2-40B4-BE49-F238E27FC236}">
                <a16:creationId xmlns:a16="http://schemas.microsoft.com/office/drawing/2014/main" id="{8399CE9F-9B87-C24C-B298-A96326D5CCA6}"/>
              </a:ext>
            </a:extLst>
          </p:cNvPr>
          <p:cNvSpPr>
            <a:spLocks noGrp="1"/>
          </p:cNvSpPr>
          <p:nvPr>
            <p:ph type="ctrTitle" hasCustomPrompt="1"/>
          </p:nvPr>
        </p:nvSpPr>
        <p:spPr>
          <a:xfrm>
            <a:off x="391712" y="3926523"/>
            <a:ext cx="3986857" cy="1470837"/>
          </a:xfrm>
          <a:prstGeom prst="rect">
            <a:avLst/>
          </a:prstGeom>
        </p:spPr>
        <p:txBody>
          <a:bodyPr anchor="t"/>
          <a:lstStyle>
            <a:lvl1pPr algn="l">
              <a:defRPr sz="3600" b="1" i="0" spc="0">
                <a:solidFill>
                  <a:srgbClr val="000000"/>
                </a:solidFill>
                <a:latin typeface="Arial Bold"/>
              </a:defRPr>
            </a:lvl1pPr>
          </a:lstStyle>
          <a:p>
            <a:r>
              <a:rPr lang="en-US" dirty="0"/>
              <a:t>Presentation </a:t>
            </a:r>
            <a:br>
              <a:rPr lang="en-US" dirty="0"/>
            </a:br>
            <a:r>
              <a:rPr lang="en-US" dirty="0"/>
              <a:t>title medium</a:t>
            </a:r>
          </a:p>
        </p:txBody>
      </p:sp>
    </p:spTree>
    <p:extLst>
      <p:ext uri="{BB962C8B-B14F-4D97-AF65-F5344CB8AC3E}">
        <p14:creationId xmlns:p14="http://schemas.microsoft.com/office/powerpoint/2010/main" val="152217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9">
    <p:spTree>
      <p:nvGrpSpPr>
        <p:cNvPr id="1" name=""/>
        <p:cNvGrpSpPr/>
        <p:nvPr/>
      </p:nvGrpSpPr>
      <p:grpSpPr>
        <a:xfrm>
          <a:off x="0" y="0"/>
          <a:ext cx="0" cy="0"/>
          <a:chOff x="0" y="0"/>
          <a:chExt cx="0" cy="0"/>
        </a:xfrm>
      </p:grpSpPr>
      <p:sp>
        <p:nvSpPr>
          <p:cNvPr id="14" name="Picture Placeholder 16">
            <a:extLst>
              <a:ext uri="{FF2B5EF4-FFF2-40B4-BE49-F238E27FC236}">
                <a16:creationId xmlns:a16="http://schemas.microsoft.com/office/drawing/2014/main" id="{1FD822F6-56DA-6B49-9963-DEE817FBC06C}"/>
              </a:ext>
            </a:extLst>
          </p:cNvPr>
          <p:cNvSpPr>
            <a:spLocks noGrp="1"/>
          </p:cNvSpPr>
          <p:nvPr>
            <p:ph type="pic" sz="quarter" idx="13"/>
          </p:nvPr>
        </p:nvSpPr>
        <p:spPr>
          <a:xfrm>
            <a:off x="1" y="-11921"/>
            <a:ext cx="9144566" cy="6869921"/>
          </a:xfrm>
          <a:prstGeom prst="rect">
            <a:avLst/>
          </a:prstGeom>
          <a:solidFill>
            <a:schemeClr val="tx2">
              <a:lumMod val="75000"/>
            </a:schemeClr>
          </a:solidFill>
        </p:spPr>
        <p:txBody>
          <a:bodyPr lIns="182880" tIns="182880"/>
          <a:lstStyle>
            <a:lvl1pPr marL="0" indent="0">
              <a:buNone/>
              <a:defRPr sz="1800" b="0" i="0">
                <a:latin typeface="Arial Regular"/>
                <a:ea typeface="Helvetica Neue" panose="02000503000000020004" pitchFamily="2" charset="0"/>
                <a:cs typeface="Helvetica Neue" panose="02000503000000020004" pitchFamily="2" charset="0"/>
              </a:defRPr>
            </a:lvl1pPr>
          </a:lstStyle>
          <a:p>
            <a:r>
              <a:rPr lang="en-US" dirty="0"/>
              <a:t>Click icon to add picture</a:t>
            </a:r>
          </a:p>
        </p:txBody>
      </p:sp>
      <p:pic>
        <p:nvPicPr>
          <p:cNvPr id="20" name="Picture 19">
            <a:extLst>
              <a:ext uri="{FF2B5EF4-FFF2-40B4-BE49-F238E27FC236}">
                <a16:creationId xmlns:a16="http://schemas.microsoft.com/office/drawing/2014/main" id="{142A4730-E31C-A943-B097-B7A69F05D16C}"/>
              </a:ext>
            </a:extLst>
          </p:cNvPr>
          <p:cNvPicPr>
            <a:picLocks noChangeAspect="1"/>
          </p:cNvPicPr>
          <p:nvPr userDrawn="1"/>
        </p:nvPicPr>
        <p:blipFill>
          <a:blip r:embed="rId2"/>
          <a:stretch>
            <a:fillRect/>
          </a:stretch>
        </p:blipFill>
        <p:spPr>
          <a:xfrm>
            <a:off x="7499862" y="6071843"/>
            <a:ext cx="1356298" cy="413894"/>
          </a:xfrm>
          <a:prstGeom prst="rect">
            <a:avLst/>
          </a:prstGeom>
        </p:spPr>
      </p:pic>
      <p:grpSp>
        <p:nvGrpSpPr>
          <p:cNvPr id="2" name="Group 1">
            <a:extLst>
              <a:ext uri="{FF2B5EF4-FFF2-40B4-BE49-F238E27FC236}">
                <a16:creationId xmlns:a16="http://schemas.microsoft.com/office/drawing/2014/main" id="{D9E1AA17-86F0-D242-B98A-DE8A1ED5D3F0}"/>
              </a:ext>
            </a:extLst>
          </p:cNvPr>
          <p:cNvGrpSpPr/>
          <p:nvPr userDrawn="1"/>
        </p:nvGrpSpPr>
        <p:grpSpPr>
          <a:xfrm>
            <a:off x="0" y="4056889"/>
            <a:ext cx="3683080" cy="2801113"/>
            <a:chOff x="0" y="4056888"/>
            <a:chExt cx="4910773" cy="2801113"/>
          </a:xfrm>
        </p:grpSpPr>
        <p:sp>
          <p:nvSpPr>
            <p:cNvPr id="13" name="Rectangle 12">
              <a:extLst>
                <a:ext uri="{FF2B5EF4-FFF2-40B4-BE49-F238E27FC236}">
                  <a16:creationId xmlns:a16="http://schemas.microsoft.com/office/drawing/2014/main" id="{D52137AD-A347-0B4A-A74D-0A4A747E7FC9}"/>
                </a:ext>
              </a:extLst>
            </p:cNvPr>
            <p:cNvSpPr/>
            <p:nvPr userDrawn="1"/>
          </p:nvSpPr>
          <p:spPr>
            <a:xfrm>
              <a:off x="0" y="4374777"/>
              <a:ext cx="4751294" cy="2483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5" name="Picture 14">
              <a:extLst>
                <a:ext uri="{FF2B5EF4-FFF2-40B4-BE49-F238E27FC236}">
                  <a16:creationId xmlns:a16="http://schemas.microsoft.com/office/drawing/2014/main" id="{F42DEC61-130A-BA4E-B1DB-CBCE4BA07FB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6748" t="12623" r="62007" b="11976"/>
            <a:stretch/>
          </p:blipFill>
          <p:spPr>
            <a:xfrm>
              <a:off x="3965362" y="4056888"/>
              <a:ext cx="945411" cy="1038225"/>
            </a:xfrm>
            <a:prstGeom prst="rect">
              <a:avLst/>
            </a:prstGeom>
          </p:spPr>
        </p:pic>
      </p:grpSp>
      <p:sp>
        <p:nvSpPr>
          <p:cNvPr id="16" name="Text Placeholder 2">
            <a:extLst>
              <a:ext uri="{FF2B5EF4-FFF2-40B4-BE49-F238E27FC236}">
                <a16:creationId xmlns:a16="http://schemas.microsoft.com/office/drawing/2014/main" id="{DC6F8C4C-1AFE-B64F-9A7F-6903BAC73342}"/>
              </a:ext>
            </a:extLst>
          </p:cNvPr>
          <p:cNvSpPr>
            <a:spLocks noGrp="1"/>
          </p:cNvSpPr>
          <p:nvPr>
            <p:ph type="body" sz="quarter" idx="14" hasCustomPrompt="1"/>
          </p:nvPr>
        </p:nvSpPr>
        <p:spPr>
          <a:xfrm>
            <a:off x="435341" y="5960508"/>
            <a:ext cx="2598006" cy="441938"/>
          </a:xfrm>
          <a:prstGeom prst="rect">
            <a:avLst/>
          </a:prstGeom>
        </p:spPr>
        <p:txBody>
          <a:bodyPr/>
          <a:lstStyle>
            <a:lvl1pPr marL="0" indent="0">
              <a:spcBef>
                <a:spcPts val="0"/>
              </a:spcBef>
              <a:buNone/>
              <a:defRPr sz="1200">
                <a:solidFill>
                  <a:srgbClr val="000000"/>
                </a:solidFill>
              </a:defRPr>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dirty="0"/>
              <a:t>Date</a:t>
            </a:r>
          </a:p>
        </p:txBody>
      </p:sp>
      <p:sp>
        <p:nvSpPr>
          <p:cNvPr id="17" name="Title 1">
            <a:extLst>
              <a:ext uri="{FF2B5EF4-FFF2-40B4-BE49-F238E27FC236}">
                <a16:creationId xmlns:a16="http://schemas.microsoft.com/office/drawing/2014/main" id="{51048F6F-244F-A444-A09A-590EA721C0B4}"/>
              </a:ext>
            </a:extLst>
          </p:cNvPr>
          <p:cNvSpPr>
            <a:spLocks noGrp="1"/>
          </p:cNvSpPr>
          <p:nvPr>
            <p:ph type="ctrTitle" hasCustomPrompt="1"/>
          </p:nvPr>
        </p:nvSpPr>
        <p:spPr>
          <a:xfrm>
            <a:off x="422152" y="4674427"/>
            <a:ext cx="2611195" cy="1146082"/>
          </a:xfrm>
          <a:prstGeom prst="rect">
            <a:avLst/>
          </a:prstGeom>
        </p:spPr>
        <p:txBody>
          <a:bodyPr anchor="t"/>
          <a:lstStyle>
            <a:lvl1pPr algn="l">
              <a:defRPr sz="2700" b="1" i="0" spc="0">
                <a:solidFill>
                  <a:srgbClr val="000000"/>
                </a:solidFill>
                <a:latin typeface="Arial Bold"/>
              </a:defRPr>
            </a:lvl1pPr>
          </a:lstStyle>
          <a:p>
            <a:r>
              <a:rPr lang="en-US" dirty="0"/>
              <a:t>Presentation </a:t>
            </a:r>
            <a:br>
              <a:rPr lang="en-US" dirty="0"/>
            </a:br>
            <a:r>
              <a:rPr lang="en-US" dirty="0"/>
              <a:t>title small</a:t>
            </a:r>
          </a:p>
        </p:txBody>
      </p:sp>
    </p:spTree>
    <p:extLst>
      <p:ext uri="{BB962C8B-B14F-4D97-AF65-F5344CB8AC3E}">
        <p14:creationId xmlns:p14="http://schemas.microsoft.com/office/powerpoint/2010/main" val="262553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8987F26-2D7F-6A49-B9E5-3E5DC770E40B}"/>
              </a:ext>
            </a:extLst>
          </p:cNvPr>
          <p:cNvSpPr>
            <a:spLocks noGrp="1"/>
          </p:cNvSpPr>
          <p:nvPr>
            <p:ph type="body" sz="quarter" idx="13" hasCustomPrompt="1"/>
          </p:nvPr>
        </p:nvSpPr>
        <p:spPr>
          <a:xfrm>
            <a:off x="446461" y="661988"/>
            <a:ext cx="8233172"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sp>
        <p:nvSpPr>
          <p:cNvPr id="6" name="Footer Placeholder 5">
            <a:extLst>
              <a:ext uri="{FF2B5EF4-FFF2-40B4-BE49-F238E27FC236}">
                <a16:creationId xmlns:a16="http://schemas.microsoft.com/office/drawing/2014/main" id="{E6DE8B7D-2185-B743-8CA7-375F71777E4C}"/>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7" name="Slide Number Placeholder 6">
            <a:extLst>
              <a:ext uri="{FF2B5EF4-FFF2-40B4-BE49-F238E27FC236}">
                <a16:creationId xmlns:a16="http://schemas.microsoft.com/office/drawing/2014/main" id="{2C2964AF-8BEF-2848-B4FE-AA0E49C417E7}"/>
              </a:ext>
            </a:extLst>
          </p:cNvPr>
          <p:cNvSpPr>
            <a:spLocks noGrp="1"/>
          </p:cNvSpPr>
          <p:nvPr>
            <p:ph type="sldNum" sz="quarter" idx="12"/>
          </p:nvPr>
        </p:nvSpPr>
        <p:spPr/>
        <p:txBody>
          <a:bodyPr/>
          <a:lstStyle>
            <a:lvl1pPr>
              <a:defRPr b="0" i="0">
                <a:solidFill>
                  <a:srgbClr val="000000"/>
                </a:solidFill>
              </a:defRPr>
            </a:lvl1pPr>
          </a:lstStyle>
          <a:p>
            <a:fld id="{38B116FD-35A7-364A-81F8-032A1457E829}" type="slidenum">
              <a:rPr lang="en-US" smtClean="0"/>
              <a:pPr/>
              <a:t>‹#›</a:t>
            </a:fld>
            <a:endParaRPr lang="en-US" dirty="0"/>
          </a:p>
        </p:txBody>
      </p:sp>
      <p:pic>
        <p:nvPicPr>
          <p:cNvPr id="8" name="Picture 7">
            <a:extLst>
              <a:ext uri="{FF2B5EF4-FFF2-40B4-BE49-F238E27FC236}">
                <a16:creationId xmlns:a16="http://schemas.microsoft.com/office/drawing/2014/main" id="{071602CF-E666-6740-A1B7-D643752A498D}"/>
              </a:ext>
            </a:extLst>
          </p:cNvPr>
          <p:cNvPicPr>
            <a:picLocks noChangeAspect="1"/>
          </p:cNvPicPr>
          <p:nvPr userDrawn="1"/>
        </p:nvPicPr>
        <p:blipFill>
          <a:blip r:embed="rId2"/>
          <a:stretch>
            <a:fillRect/>
          </a:stretch>
        </p:blipFill>
        <p:spPr>
          <a:xfrm>
            <a:off x="504425" y="6351165"/>
            <a:ext cx="311871" cy="95172"/>
          </a:xfrm>
          <a:prstGeom prst="rect">
            <a:avLst/>
          </a:prstGeom>
        </p:spPr>
      </p:pic>
    </p:spTree>
    <p:extLst>
      <p:ext uri="{BB962C8B-B14F-4D97-AF65-F5344CB8AC3E}">
        <p14:creationId xmlns:p14="http://schemas.microsoft.com/office/powerpoint/2010/main" val="72963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10" name="Picture Placeholder 16">
            <a:extLst>
              <a:ext uri="{FF2B5EF4-FFF2-40B4-BE49-F238E27FC236}">
                <a16:creationId xmlns:a16="http://schemas.microsoft.com/office/drawing/2014/main" id="{D2474F3E-DCAC-8B41-83AA-0B9441FBE650}"/>
              </a:ext>
            </a:extLst>
          </p:cNvPr>
          <p:cNvSpPr>
            <a:spLocks noGrp="1"/>
          </p:cNvSpPr>
          <p:nvPr>
            <p:ph type="pic" sz="quarter" idx="16"/>
          </p:nvPr>
        </p:nvSpPr>
        <p:spPr>
          <a:xfrm>
            <a:off x="501751" y="1722475"/>
            <a:ext cx="2036789" cy="1833373"/>
          </a:xfrm>
          <a:prstGeom prst="rect">
            <a:avLst/>
          </a:prstGeom>
          <a:solidFill>
            <a:schemeClr val="tx2"/>
          </a:solidFill>
        </p:spPr>
        <p:txBody>
          <a:bodyPr lIns="182880" tIns="182880"/>
          <a:lstStyle>
            <a:lvl1pPr marL="0" indent="0">
              <a:buNone/>
              <a:defRPr sz="1200" b="0" i="0">
                <a:solidFill>
                  <a:srgbClr val="000000"/>
                </a:solidFill>
                <a:latin typeface="Arial Regular"/>
                <a:ea typeface="Helvetica Neue" panose="02000503000000020004" pitchFamily="2" charset="0"/>
                <a:cs typeface="Helvetica Neue" panose="02000503000000020004" pitchFamily="2" charset="0"/>
              </a:defRPr>
            </a:lvl1pPr>
          </a:lstStyle>
          <a:p>
            <a:r>
              <a:rPr lang="en-US" dirty="0"/>
              <a:t>Click icon to add picture</a:t>
            </a:r>
          </a:p>
        </p:txBody>
      </p:sp>
      <p:sp>
        <p:nvSpPr>
          <p:cNvPr id="17" name="Picture Placeholder 16">
            <a:extLst>
              <a:ext uri="{FF2B5EF4-FFF2-40B4-BE49-F238E27FC236}">
                <a16:creationId xmlns:a16="http://schemas.microsoft.com/office/drawing/2014/main" id="{0CA2C91A-AAC8-5648-AAFC-A5CD2F96B082}"/>
              </a:ext>
            </a:extLst>
          </p:cNvPr>
          <p:cNvSpPr>
            <a:spLocks noGrp="1"/>
          </p:cNvSpPr>
          <p:nvPr>
            <p:ph type="pic" sz="quarter" idx="17"/>
          </p:nvPr>
        </p:nvSpPr>
        <p:spPr>
          <a:xfrm>
            <a:off x="2538541" y="1722475"/>
            <a:ext cx="2039207" cy="1833373"/>
          </a:xfrm>
          <a:prstGeom prst="rect">
            <a:avLst/>
          </a:prstGeom>
          <a:solidFill>
            <a:schemeClr val="tx2">
              <a:lumMod val="60000"/>
              <a:lumOff val="40000"/>
            </a:schemeClr>
          </a:solidFill>
        </p:spPr>
        <p:txBody>
          <a:bodyPr lIns="182880" tIns="182880"/>
          <a:lstStyle>
            <a:lvl1pPr marL="0" indent="0">
              <a:buNone/>
              <a:defRPr sz="1200" b="0" i="0">
                <a:solidFill>
                  <a:srgbClr val="000000"/>
                </a:solidFill>
                <a:latin typeface="Arial Regular"/>
                <a:ea typeface="Helvetica Neue" panose="02000503000000020004" pitchFamily="2" charset="0"/>
                <a:cs typeface="Helvetica Neue" panose="02000503000000020004" pitchFamily="2" charset="0"/>
              </a:defRPr>
            </a:lvl1pPr>
          </a:lstStyle>
          <a:p>
            <a:r>
              <a:rPr lang="en-US" dirty="0"/>
              <a:t>Click icon to add picture</a:t>
            </a:r>
          </a:p>
        </p:txBody>
      </p:sp>
      <p:sp>
        <p:nvSpPr>
          <p:cNvPr id="18" name="Picture Placeholder 16">
            <a:extLst>
              <a:ext uri="{FF2B5EF4-FFF2-40B4-BE49-F238E27FC236}">
                <a16:creationId xmlns:a16="http://schemas.microsoft.com/office/drawing/2014/main" id="{7B1C7706-0B80-6D40-ACCD-88461EE99579}"/>
              </a:ext>
            </a:extLst>
          </p:cNvPr>
          <p:cNvSpPr>
            <a:spLocks noGrp="1"/>
          </p:cNvSpPr>
          <p:nvPr>
            <p:ph type="pic" sz="quarter" idx="18"/>
          </p:nvPr>
        </p:nvSpPr>
        <p:spPr>
          <a:xfrm>
            <a:off x="4577747" y="1722475"/>
            <a:ext cx="2036789" cy="1833373"/>
          </a:xfrm>
          <a:prstGeom prst="rect">
            <a:avLst/>
          </a:prstGeom>
          <a:solidFill>
            <a:schemeClr val="tx2"/>
          </a:solidFill>
        </p:spPr>
        <p:txBody>
          <a:bodyPr lIns="182880" tIns="182880"/>
          <a:lstStyle>
            <a:lvl1pPr marL="0" indent="0">
              <a:buNone/>
              <a:defRPr sz="1200" b="0" i="0">
                <a:solidFill>
                  <a:srgbClr val="000000"/>
                </a:solidFill>
                <a:latin typeface="Arial Regular"/>
                <a:ea typeface="Helvetica Neue" panose="02000503000000020004" pitchFamily="2" charset="0"/>
                <a:cs typeface="Helvetica Neue" panose="02000503000000020004" pitchFamily="2" charset="0"/>
              </a:defRPr>
            </a:lvl1pPr>
          </a:lstStyle>
          <a:p>
            <a:r>
              <a:rPr lang="en-US" dirty="0"/>
              <a:t>Click icon to add picture</a:t>
            </a:r>
          </a:p>
        </p:txBody>
      </p:sp>
      <p:sp>
        <p:nvSpPr>
          <p:cNvPr id="19" name="Picture Placeholder 16">
            <a:extLst>
              <a:ext uri="{FF2B5EF4-FFF2-40B4-BE49-F238E27FC236}">
                <a16:creationId xmlns:a16="http://schemas.microsoft.com/office/drawing/2014/main" id="{A73B7B32-5775-D543-880B-1C64B2B43EC1}"/>
              </a:ext>
            </a:extLst>
          </p:cNvPr>
          <p:cNvSpPr>
            <a:spLocks noGrp="1"/>
          </p:cNvSpPr>
          <p:nvPr>
            <p:ph type="pic" sz="quarter" idx="19"/>
          </p:nvPr>
        </p:nvSpPr>
        <p:spPr>
          <a:xfrm>
            <a:off x="6614536" y="1722475"/>
            <a:ext cx="2039207" cy="1833373"/>
          </a:xfrm>
          <a:prstGeom prst="rect">
            <a:avLst/>
          </a:prstGeom>
          <a:solidFill>
            <a:schemeClr val="tx2">
              <a:lumMod val="60000"/>
              <a:lumOff val="40000"/>
            </a:schemeClr>
          </a:solidFill>
        </p:spPr>
        <p:txBody>
          <a:bodyPr lIns="182880" tIns="182880"/>
          <a:lstStyle>
            <a:lvl1pPr marL="0" indent="0">
              <a:buNone/>
              <a:defRPr sz="1200" b="0" i="0">
                <a:solidFill>
                  <a:srgbClr val="000000"/>
                </a:solidFill>
                <a:latin typeface="Arial Regular"/>
                <a:ea typeface="Helvetica Neue" panose="02000503000000020004" pitchFamily="2" charset="0"/>
                <a:cs typeface="Helvetica Neue" panose="02000503000000020004" pitchFamily="2" charset="0"/>
              </a:defRPr>
            </a:lvl1pPr>
          </a:lstStyle>
          <a:p>
            <a:r>
              <a:rPr lang="en-US" dirty="0"/>
              <a:t>Click icon to add picture</a:t>
            </a:r>
          </a:p>
        </p:txBody>
      </p:sp>
      <p:sp>
        <p:nvSpPr>
          <p:cNvPr id="11" name="Text Placeholder 10">
            <a:extLst>
              <a:ext uri="{FF2B5EF4-FFF2-40B4-BE49-F238E27FC236}">
                <a16:creationId xmlns:a16="http://schemas.microsoft.com/office/drawing/2014/main" id="{78987F26-2D7F-6A49-B9E5-3E5DC770E40B}"/>
              </a:ext>
            </a:extLst>
          </p:cNvPr>
          <p:cNvSpPr>
            <a:spLocks noGrp="1"/>
          </p:cNvSpPr>
          <p:nvPr>
            <p:ph type="body" sz="quarter" idx="13" hasCustomPrompt="1"/>
          </p:nvPr>
        </p:nvSpPr>
        <p:spPr>
          <a:xfrm>
            <a:off x="446461" y="661988"/>
            <a:ext cx="8233172"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sp>
        <p:nvSpPr>
          <p:cNvPr id="6" name="Footer Placeholder 5">
            <a:extLst>
              <a:ext uri="{FF2B5EF4-FFF2-40B4-BE49-F238E27FC236}">
                <a16:creationId xmlns:a16="http://schemas.microsoft.com/office/drawing/2014/main" id="{E6DE8B7D-2185-B743-8CA7-375F71777E4C}"/>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7" name="Slide Number Placeholder 6">
            <a:extLst>
              <a:ext uri="{FF2B5EF4-FFF2-40B4-BE49-F238E27FC236}">
                <a16:creationId xmlns:a16="http://schemas.microsoft.com/office/drawing/2014/main" id="{2C2964AF-8BEF-2848-B4FE-AA0E49C417E7}"/>
              </a:ext>
            </a:extLst>
          </p:cNvPr>
          <p:cNvSpPr>
            <a:spLocks noGrp="1"/>
          </p:cNvSpPr>
          <p:nvPr>
            <p:ph type="sldNum" sz="quarter" idx="12"/>
          </p:nvPr>
        </p:nvSpPr>
        <p:spPr/>
        <p:txBody>
          <a:bodyPr/>
          <a:lstStyle>
            <a:lvl1pPr>
              <a:defRPr b="0" i="0">
                <a:solidFill>
                  <a:srgbClr val="000000"/>
                </a:solidFill>
              </a:defRPr>
            </a:lvl1pPr>
          </a:lstStyle>
          <a:p>
            <a:fld id="{38B116FD-35A7-364A-81F8-032A1457E829}" type="slidenum">
              <a:rPr lang="en-US" smtClean="0"/>
              <a:pPr/>
              <a:t>‹#›</a:t>
            </a:fld>
            <a:endParaRPr lang="en-US" dirty="0"/>
          </a:p>
        </p:txBody>
      </p:sp>
      <p:pic>
        <p:nvPicPr>
          <p:cNvPr id="8" name="Picture 7">
            <a:extLst>
              <a:ext uri="{FF2B5EF4-FFF2-40B4-BE49-F238E27FC236}">
                <a16:creationId xmlns:a16="http://schemas.microsoft.com/office/drawing/2014/main" id="{071602CF-E666-6740-A1B7-D643752A498D}"/>
              </a:ext>
            </a:extLst>
          </p:cNvPr>
          <p:cNvPicPr>
            <a:picLocks noChangeAspect="1"/>
          </p:cNvPicPr>
          <p:nvPr userDrawn="1"/>
        </p:nvPicPr>
        <p:blipFill>
          <a:blip r:embed="rId2"/>
          <a:stretch>
            <a:fillRect/>
          </a:stretch>
        </p:blipFill>
        <p:spPr>
          <a:xfrm>
            <a:off x="504425" y="6351165"/>
            <a:ext cx="311871" cy="95172"/>
          </a:xfrm>
          <a:prstGeom prst="rect">
            <a:avLst/>
          </a:prstGeom>
        </p:spPr>
      </p:pic>
    </p:spTree>
    <p:extLst>
      <p:ext uri="{BB962C8B-B14F-4D97-AF65-F5344CB8AC3E}">
        <p14:creationId xmlns:p14="http://schemas.microsoft.com/office/powerpoint/2010/main" val="364578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EA5155-44D8-D943-B184-5D588D7588F9}"/>
              </a:ext>
            </a:extLst>
          </p:cNvPr>
          <p:cNvSpPr>
            <a:spLocks noGrp="1"/>
          </p:cNvSpPr>
          <p:nvPr>
            <p:ph type="sldNum" sz="quarter" idx="10"/>
          </p:nvPr>
        </p:nvSpPr>
        <p:spPr/>
        <p:txBody>
          <a:bodyPr/>
          <a:lstStyle>
            <a:lvl1pPr>
              <a:defRPr b="0" i="0">
                <a:solidFill>
                  <a:srgbClr val="000000"/>
                </a:solidFill>
              </a:defRPr>
            </a:lvl1pPr>
          </a:lstStyle>
          <a:p>
            <a:fld id="{38B116FD-35A7-364A-81F8-032A1457E829}" type="slidenum">
              <a:rPr lang="en-US" smtClean="0"/>
              <a:pPr/>
              <a:t>‹#›</a:t>
            </a:fld>
            <a:endParaRPr lang="en-US" dirty="0"/>
          </a:p>
        </p:txBody>
      </p:sp>
      <p:sp>
        <p:nvSpPr>
          <p:cNvPr id="4" name="Footer Placeholder 3">
            <a:extLst>
              <a:ext uri="{FF2B5EF4-FFF2-40B4-BE49-F238E27FC236}">
                <a16:creationId xmlns:a16="http://schemas.microsoft.com/office/drawing/2014/main" id="{E9394955-9054-B844-88C1-BD12F91C4422}"/>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6" name="Text Placeholder 10">
            <a:extLst>
              <a:ext uri="{FF2B5EF4-FFF2-40B4-BE49-F238E27FC236}">
                <a16:creationId xmlns:a16="http://schemas.microsoft.com/office/drawing/2014/main" id="{EA42C903-0732-064B-97D1-E6E060F836AF}"/>
              </a:ext>
            </a:extLst>
          </p:cNvPr>
          <p:cNvSpPr>
            <a:spLocks noGrp="1"/>
          </p:cNvSpPr>
          <p:nvPr>
            <p:ph type="body" sz="quarter" idx="13" hasCustomPrompt="1"/>
          </p:nvPr>
        </p:nvSpPr>
        <p:spPr>
          <a:xfrm>
            <a:off x="2462135" y="649682"/>
            <a:ext cx="6217498" cy="1526576"/>
          </a:xfrm>
          <a:prstGeom prst="rect">
            <a:avLst/>
          </a:prstGeom>
        </p:spPr>
        <p:txBody>
          <a:bodyPr/>
          <a:lstStyle>
            <a:lvl1pPr marL="0" indent="0">
              <a:spcBef>
                <a:spcPts val="0"/>
              </a:spcBef>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Name Here</a:t>
            </a:r>
          </a:p>
          <a:p>
            <a:pPr lvl="0"/>
            <a:r>
              <a:rPr lang="en-US" dirty="0"/>
              <a:t>Senior Title</a:t>
            </a:r>
          </a:p>
          <a:p>
            <a:pPr lvl="0"/>
            <a:r>
              <a:rPr lang="en-US" dirty="0"/>
              <a:t>Department or Project</a:t>
            </a:r>
          </a:p>
        </p:txBody>
      </p:sp>
      <p:sp>
        <p:nvSpPr>
          <p:cNvPr id="8" name="Picture Placeholder 16">
            <a:extLst>
              <a:ext uri="{FF2B5EF4-FFF2-40B4-BE49-F238E27FC236}">
                <a16:creationId xmlns:a16="http://schemas.microsoft.com/office/drawing/2014/main" id="{7EA98856-C02F-4745-B019-ADAF3C69C845}"/>
              </a:ext>
            </a:extLst>
          </p:cNvPr>
          <p:cNvSpPr>
            <a:spLocks noGrp="1"/>
          </p:cNvSpPr>
          <p:nvPr>
            <p:ph type="pic" sz="quarter" idx="26"/>
          </p:nvPr>
        </p:nvSpPr>
        <p:spPr>
          <a:xfrm>
            <a:off x="524566" y="730156"/>
            <a:ext cx="1732433" cy="1569493"/>
          </a:xfrm>
          <a:prstGeom prst="rect">
            <a:avLst/>
          </a:prstGeom>
          <a:solidFill>
            <a:schemeClr val="tx2"/>
          </a:solidFill>
        </p:spPr>
        <p:txBody>
          <a:bodyPr lIns="182880" tIns="182880"/>
          <a:lstStyle>
            <a:lvl1pPr marL="0" indent="0">
              <a:buNone/>
              <a:defRPr sz="1200" b="0" i="0">
                <a:solidFill>
                  <a:srgbClr val="000000"/>
                </a:solidFill>
                <a:latin typeface="Arial Regular"/>
                <a:ea typeface="Helvetica Neue" panose="02000503000000020004" pitchFamily="2" charset="0"/>
                <a:cs typeface="Helvetica Neue" panose="02000503000000020004" pitchFamily="2" charset="0"/>
              </a:defRPr>
            </a:lvl1pPr>
          </a:lstStyle>
          <a:p>
            <a:r>
              <a:rPr lang="en-US" dirty="0"/>
              <a:t>Click icon to add picture</a:t>
            </a:r>
          </a:p>
        </p:txBody>
      </p:sp>
      <p:sp>
        <p:nvSpPr>
          <p:cNvPr id="9" name="Content Placeholder 11">
            <a:extLst>
              <a:ext uri="{FF2B5EF4-FFF2-40B4-BE49-F238E27FC236}">
                <a16:creationId xmlns:a16="http://schemas.microsoft.com/office/drawing/2014/main" id="{43F512D9-8D7F-624D-B2A1-83396F89E153}"/>
              </a:ext>
            </a:extLst>
          </p:cNvPr>
          <p:cNvSpPr>
            <a:spLocks noGrp="1"/>
          </p:cNvSpPr>
          <p:nvPr>
            <p:ph sz="quarter" idx="14" hasCustomPrompt="1"/>
          </p:nvPr>
        </p:nvSpPr>
        <p:spPr>
          <a:xfrm>
            <a:off x="445294" y="2686897"/>
            <a:ext cx="1880738" cy="3516654"/>
          </a:xfrm>
          <a:prstGeom prst="rect">
            <a:avLst/>
          </a:prstGeom>
        </p:spPr>
        <p:txBody>
          <a:bodyPr/>
          <a:lstStyle>
            <a:lvl1pPr marL="0" indent="0">
              <a:lnSpc>
                <a:spcPct val="90000"/>
              </a:lnSpc>
              <a:spcBef>
                <a:spcPts val="0"/>
              </a:spcBef>
              <a:spcAft>
                <a:spcPts val="225"/>
              </a:spcAft>
              <a:buSzPct val="80000"/>
              <a:buNone/>
              <a:defRPr sz="1125" b="0" i="0">
                <a:solidFill>
                  <a:srgbClr val="000000"/>
                </a:solidFill>
                <a:latin typeface="Arial Regular"/>
                <a:ea typeface="Helvetica Neue" panose="02000503000000020004" pitchFamily="2" charset="0"/>
                <a:cs typeface="Helvetica Neue" panose="02000503000000020004" pitchFamily="2" charset="0"/>
              </a:defRPr>
            </a:lvl1pPr>
            <a:lvl2pPr marL="176213" indent="0">
              <a:lnSpc>
                <a:spcPct val="90000"/>
              </a:lnSpc>
              <a:spcBef>
                <a:spcPts val="0"/>
              </a:spcBef>
              <a:spcAft>
                <a:spcPts val="225"/>
              </a:spcAft>
              <a:buFont typeface="System Font Regular"/>
              <a:buNone/>
              <a:tabLst/>
              <a:defRPr sz="1125" b="0" i="0">
                <a:latin typeface="Helvetica Neue" panose="02000503000000020004" pitchFamily="2" charset="0"/>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a:t>
            </a:r>
          </a:p>
        </p:txBody>
      </p:sp>
      <p:sp>
        <p:nvSpPr>
          <p:cNvPr id="10" name="Content Placeholder 11">
            <a:extLst>
              <a:ext uri="{FF2B5EF4-FFF2-40B4-BE49-F238E27FC236}">
                <a16:creationId xmlns:a16="http://schemas.microsoft.com/office/drawing/2014/main" id="{E8E785A8-D970-B74A-BBD3-823D68318D30}"/>
              </a:ext>
            </a:extLst>
          </p:cNvPr>
          <p:cNvSpPr>
            <a:spLocks noGrp="1"/>
          </p:cNvSpPr>
          <p:nvPr>
            <p:ph sz="quarter" idx="27" hasCustomPrompt="1"/>
          </p:nvPr>
        </p:nvSpPr>
        <p:spPr>
          <a:xfrm>
            <a:off x="2472370" y="2681443"/>
            <a:ext cx="3563912" cy="3516654"/>
          </a:xfrm>
          <a:prstGeom prst="rect">
            <a:avLst/>
          </a:prstGeom>
        </p:spPr>
        <p:txBody>
          <a:bodyPr/>
          <a:lstStyle>
            <a:lvl1pPr marL="0" indent="0">
              <a:lnSpc>
                <a:spcPct val="90000"/>
              </a:lnSpc>
              <a:spcBef>
                <a:spcPts val="0"/>
              </a:spcBef>
              <a:spcAft>
                <a:spcPts val="225"/>
              </a:spcAft>
              <a:buSzPct val="80000"/>
              <a:buNone/>
              <a:defRPr sz="1125" b="0" i="0">
                <a:solidFill>
                  <a:srgbClr val="000000"/>
                </a:solidFill>
                <a:latin typeface="Arial Regular"/>
                <a:ea typeface="Helvetica Neue" panose="02000503000000020004" pitchFamily="2" charset="0"/>
                <a:cs typeface="Helvetica Neue" panose="02000503000000020004" pitchFamily="2" charset="0"/>
              </a:defRPr>
            </a:lvl1pPr>
            <a:lvl2pPr marL="176213" indent="0">
              <a:lnSpc>
                <a:spcPct val="90000"/>
              </a:lnSpc>
              <a:spcBef>
                <a:spcPts val="0"/>
              </a:spcBef>
              <a:spcAft>
                <a:spcPts val="225"/>
              </a:spcAft>
              <a:buFont typeface="System Font Regular"/>
              <a:buNone/>
              <a:tabLst/>
              <a:defRPr sz="1125" b="0" i="0">
                <a:latin typeface="Helvetica Neue" panose="02000503000000020004" pitchFamily="2" charset="0"/>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a:t>
            </a:r>
          </a:p>
        </p:txBody>
      </p:sp>
      <p:sp>
        <p:nvSpPr>
          <p:cNvPr id="11" name="Content Placeholder 11">
            <a:extLst>
              <a:ext uri="{FF2B5EF4-FFF2-40B4-BE49-F238E27FC236}">
                <a16:creationId xmlns:a16="http://schemas.microsoft.com/office/drawing/2014/main" id="{3EE3ADC3-4322-5C43-8549-B1F44D454E67}"/>
              </a:ext>
            </a:extLst>
          </p:cNvPr>
          <p:cNvSpPr>
            <a:spLocks noGrp="1"/>
          </p:cNvSpPr>
          <p:nvPr>
            <p:ph sz="quarter" idx="28" hasCustomPrompt="1"/>
          </p:nvPr>
        </p:nvSpPr>
        <p:spPr>
          <a:xfrm>
            <a:off x="6533882" y="2746945"/>
            <a:ext cx="2246608" cy="3287377"/>
          </a:xfrm>
          <a:prstGeom prst="rect">
            <a:avLst/>
          </a:prstGeom>
        </p:spPr>
        <p:txBody>
          <a:bodyPr/>
          <a:lstStyle>
            <a:lvl1pPr marL="0" indent="0">
              <a:lnSpc>
                <a:spcPct val="90000"/>
              </a:lnSpc>
              <a:spcBef>
                <a:spcPts val="0"/>
              </a:spcBef>
              <a:spcAft>
                <a:spcPts val="225"/>
              </a:spcAft>
              <a:buSzPct val="80000"/>
              <a:buNone/>
              <a:defRPr sz="1125" b="0" i="0">
                <a:solidFill>
                  <a:srgbClr val="000000"/>
                </a:solidFill>
                <a:latin typeface="Arial Regular"/>
                <a:ea typeface="Helvetica Neue" panose="02000503000000020004" pitchFamily="2" charset="0"/>
                <a:cs typeface="Helvetica Neue" panose="02000503000000020004" pitchFamily="2" charset="0"/>
              </a:defRPr>
            </a:lvl1pPr>
            <a:lvl2pPr marL="176213" indent="0">
              <a:lnSpc>
                <a:spcPct val="90000"/>
              </a:lnSpc>
              <a:spcBef>
                <a:spcPts val="0"/>
              </a:spcBef>
              <a:spcAft>
                <a:spcPts val="225"/>
              </a:spcAft>
              <a:buFont typeface="System Font Regular"/>
              <a:buNone/>
              <a:tabLst/>
              <a:defRPr sz="1125" b="0" i="0">
                <a:latin typeface="Helvetica Neue" panose="02000503000000020004" pitchFamily="2" charset="0"/>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a:t>
            </a:r>
          </a:p>
        </p:txBody>
      </p:sp>
      <p:pic>
        <p:nvPicPr>
          <p:cNvPr id="12" name="Picture 11">
            <a:extLst>
              <a:ext uri="{FF2B5EF4-FFF2-40B4-BE49-F238E27FC236}">
                <a16:creationId xmlns:a16="http://schemas.microsoft.com/office/drawing/2014/main" id="{75B95739-370A-EB47-B372-19D07791C2EF}"/>
              </a:ext>
            </a:extLst>
          </p:cNvPr>
          <p:cNvPicPr>
            <a:picLocks noChangeAspect="1"/>
          </p:cNvPicPr>
          <p:nvPr userDrawn="1"/>
        </p:nvPicPr>
        <p:blipFill>
          <a:blip r:embed="rId2"/>
          <a:stretch>
            <a:fillRect/>
          </a:stretch>
        </p:blipFill>
        <p:spPr>
          <a:xfrm>
            <a:off x="504425" y="6351165"/>
            <a:ext cx="311871" cy="95172"/>
          </a:xfrm>
          <a:prstGeom prst="rect">
            <a:avLst/>
          </a:prstGeom>
        </p:spPr>
      </p:pic>
    </p:spTree>
    <p:extLst>
      <p:ext uri="{BB962C8B-B14F-4D97-AF65-F5344CB8AC3E}">
        <p14:creationId xmlns:p14="http://schemas.microsoft.com/office/powerpoint/2010/main" val="501701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s w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A05BD2-2A38-784F-80B8-3187E0F153DC}"/>
              </a:ext>
            </a:extLst>
          </p:cNvPr>
          <p:cNvSpPr>
            <a:spLocks noGrp="1"/>
          </p:cNvSpPr>
          <p:nvPr>
            <p:ph sz="quarter" idx="17" hasCustomPrompt="1"/>
          </p:nvPr>
        </p:nvSpPr>
        <p:spPr>
          <a:xfrm>
            <a:off x="429646" y="2712427"/>
            <a:ext cx="2531269" cy="3072870"/>
          </a:xfrm>
          <a:prstGeom prst="rect">
            <a:avLst/>
          </a:prstGeom>
        </p:spPr>
        <p:txBody>
          <a:bodyPr/>
          <a:lstStyle>
            <a:lvl1pPr marL="0" indent="0">
              <a:lnSpc>
                <a:spcPct val="90000"/>
              </a:lnSpc>
              <a:spcBef>
                <a:spcPts val="0"/>
              </a:spcBef>
              <a:spcAft>
                <a:spcPts val="225"/>
              </a:spcAft>
              <a:buNone/>
              <a:defRPr sz="1500"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body text</a:t>
            </a:r>
          </a:p>
        </p:txBody>
      </p:sp>
      <p:sp>
        <p:nvSpPr>
          <p:cNvPr id="19" name="Content Placeholder 2">
            <a:extLst>
              <a:ext uri="{FF2B5EF4-FFF2-40B4-BE49-F238E27FC236}">
                <a16:creationId xmlns:a16="http://schemas.microsoft.com/office/drawing/2014/main" id="{7ACB3F84-89F4-DC48-B99A-596E6A4E7D52}"/>
              </a:ext>
            </a:extLst>
          </p:cNvPr>
          <p:cNvSpPr>
            <a:spLocks noGrp="1"/>
          </p:cNvSpPr>
          <p:nvPr>
            <p:ph sz="quarter" idx="18" hasCustomPrompt="1"/>
          </p:nvPr>
        </p:nvSpPr>
        <p:spPr>
          <a:xfrm>
            <a:off x="3216696" y="2712427"/>
            <a:ext cx="2531269" cy="3072870"/>
          </a:xfrm>
          <a:prstGeom prst="rect">
            <a:avLst/>
          </a:prstGeom>
        </p:spPr>
        <p:txBody>
          <a:bodyPr/>
          <a:lstStyle>
            <a:lvl1pPr marL="0" indent="0">
              <a:lnSpc>
                <a:spcPct val="90000"/>
              </a:lnSpc>
              <a:spcBef>
                <a:spcPts val="0"/>
              </a:spcBef>
              <a:spcAft>
                <a:spcPts val="225"/>
              </a:spcAft>
              <a:buNone/>
              <a:defRPr sz="1500"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body text</a:t>
            </a:r>
          </a:p>
        </p:txBody>
      </p:sp>
      <p:sp>
        <p:nvSpPr>
          <p:cNvPr id="20" name="Content Placeholder 2">
            <a:extLst>
              <a:ext uri="{FF2B5EF4-FFF2-40B4-BE49-F238E27FC236}">
                <a16:creationId xmlns:a16="http://schemas.microsoft.com/office/drawing/2014/main" id="{AB106F21-9D38-8C46-9BB0-E87FE1BBF05B}"/>
              </a:ext>
            </a:extLst>
          </p:cNvPr>
          <p:cNvSpPr>
            <a:spLocks noGrp="1"/>
          </p:cNvSpPr>
          <p:nvPr>
            <p:ph sz="quarter" idx="19" hasCustomPrompt="1"/>
          </p:nvPr>
        </p:nvSpPr>
        <p:spPr>
          <a:xfrm>
            <a:off x="6027158" y="2712427"/>
            <a:ext cx="2531269" cy="3072870"/>
          </a:xfrm>
          <a:prstGeom prst="rect">
            <a:avLst/>
          </a:prstGeom>
        </p:spPr>
        <p:txBody>
          <a:bodyPr/>
          <a:lstStyle>
            <a:lvl1pPr marL="0" indent="0">
              <a:lnSpc>
                <a:spcPct val="90000"/>
              </a:lnSpc>
              <a:spcBef>
                <a:spcPts val="0"/>
              </a:spcBef>
              <a:spcAft>
                <a:spcPts val="225"/>
              </a:spcAft>
              <a:buNone/>
              <a:defRPr sz="1500"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body text</a:t>
            </a:r>
          </a:p>
        </p:txBody>
      </p:sp>
      <p:sp>
        <p:nvSpPr>
          <p:cNvPr id="16" name="Text Placeholder 10">
            <a:extLst>
              <a:ext uri="{FF2B5EF4-FFF2-40B4-BE49-F238E27FC236}">
                <a16:creationId xmlns:a16="http://schemas.microsoft.com/office/drawing/2014/main" id="{BEDEBC57-0EFD-1948-8226-BB049596FA7E}"/>
              </a:ext>
            </a:extLst>
          </p:cNvPr>
          <p:cNvSpPr>
            <a:spLocks noGrp="1"/>
          </p:cNvSpPr>
          <p:nvPr>
            <p:ph type="body" sz="quarter" idx="14" hasCustomPrompt="1"/>
          </p:nvPr>
        </p:nvSpPr>
        <p:spPr>
          <a:xfrm>
            <a:off x="429882" y="1950424"/>
            <a:ext cx="2531033" cy="544512"/>
          </a:xfrm>
          <a:prstGeom prst="rect">
            <a:avLst/>
          </a:prstGeom>
        </p:spPr>
        <p:txBody>
          <a:bodyPr/>
          <a:lstStyle>
            <a:lvl1pPr marL="0" indent="0">
              <a:buNone/>
              <a:defRPr sz="195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Subtitle</a:t>
            </a:r>
          </a:p>
        </p:txBody>
      </p:sp>
      <p:sp>
        <p:nvSpPr>
          <p:cNvPr id="17" name="Text Placeholder 10">
            <a:extLst>
              <a:ext uri="{FF2B5EF4-FFF2-40B4-BE49-F238E27FC236}">
                <a16:creationId xmlns:a16="http://schemas.microsoft.com/office/drawing/2014/main" id="{0FBD90C0-E268-8D42-A969-AFAD1258DCC7}"/>
              </a:ext>
            </a:extLst>
          </p:cNvPr>
          <p:cNvSpPr>
            <a:spLocks noGrp="1"/>
          </p:cNvSpPr>
          <p:nvPr>
            <p:ph type="body" sz="quarter" idx="15" hasCustomPrompt="1"/>
          </p:nvPr>
        </p:nvSpPr>
        <p:spPr>
          <a:xfrm>
            <a:off x="3216814" y="1950424"/>
            <a:ext cx="2531033" cy="544512"/>
          </a:xfrm>
          <a:prstGeom prst="rect">
            <a:avLst/>
          </a:prstGeom>
        </p:spPr>
        <p:txBody>
          <a:bodyPr/>
          <a:lstStyle>
            <a:lvl1pPr marL="0" indent="0">
              <a:buNone/>
              <a:defRPr sz="195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Subtitle</a:t>
            </a:r>
          </a:p>
        </p:txBody>
      </p:sp>
      <p:sp>
        <p:nvSpPr>
          <p:cNvPr id="18" name="Text Placeholder 10">
            <a:extLst>
              <a:ext uri="{FF2B5EF4-FFF2-40B4-BE49-F238E27FC236}">
                <a16:creationId xmlns:a16="http://schemas.microsoft.com/office/drawing/2014/main" id="{6F13F1EB-129D-284E-9A8E-860BE72F2A2F}"/>
              </a:ext>
            </a:extLst>
          </p:cNvPr>
          <p:cNvSpPr>
            <a:spLocks noGrp="1"/>
          </p:cNvSpPr>
          <p:nvPr>
            <p:ph type="body" sz="quarter" idx="16" hasCustomPrompt="1"/>
          </p:nvPr>
        </p:nvSpPr>
        <p:spPr>
          <a:xfrm>
            <a:off x="6027394" y="1950424"/>
            <a:ext cx="2531033" cy="544512"/>
          </a:xfrm>
          <a:prstGeom prst="rect">
            <a:avLst/>
          </a:prstGeom>
        </p:spPr>
        <p:txBody>
          <a:bodyPr/>
          <a:lstStyle>
            <a:lvl1pPr marL="0" indent="0">
              <a:buNone/>
              <a:defRPr sz="195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Subtitle</a:t>
            </a:r>
          </a:p>
        </p:txBody>
      </p:sp>
      <p:sp>
        <p:nvSpPr>
          <p:cNvPr id="11" name="Text Placeholder 10">
            <a:extLst>
              <a:ext uri="{FF2B5EF4-FFF2-40B4-BE49-F238E27FC236}">
                <a16:creationId xmlns:a16="http://schemas.microsoft.com/office/drawing/2014/main" id="{78987F26-2D7F-6A49-B9E5-3E5DC770E40B}"/>
              </a:ext>
            </a:extLst>
          </p:cNvPr>
          <p:cNvSpPr>
            <a:spLocks noGrp="1"/>
          </p:cNvSpPr>
          <p:nvPr>
            <p:ph type="body" sz="quarter" idx="13" hasCustomPrompt="1"/>
          </p:nvPr>
        </p:nvSpPr>
        <p:spPr>
          <a:xfrm>
            <a:off x="446461" y="661988"/>
            <a:ext cx="8233172"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sp>
        <p:nvSpPr>
          <p:cNvPr id="6" name="Footer Placeholder 5">
            <a:extLst>
              <a:ext uri="{FF2B5EF4-FFF2-40B4-BE49-F238E27FC236}">
                <a16:creationId xmlns:a16="http://schemas.microsoft.com/office/drawing/2014/main" id="{E6DE8B7D-2185-B743-8CA7-375F71777E4C}"/>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7" name="Slide Number Placeholder 6">
            <a:extLst>
              <a:ext uri="{FF2B5EF4-FFF2-40B4-BE49-F238E27FC236}">
                <a16:creationId xmlns:a16="http://schemas.microsoft.com/office/drawing/2014/main" id="{2C2964AF-8BEF-2848-B4FE-AA0E49C417E7}"/>
              </a:ext>
            </a:extLst>
          </p:cNvPr>
          <p:cNvSpPr>
            <a:spLocks noGrp="1"/>
          </p:cNvSpPr>
          <p:nvPr>
            <p:ph type="sldNum" sz="quarter" idx="12"/>
          </p:nvPr>
        </p:nvSpPr>
        <p:spPr/>
        <p:txBody>
          <a:bodyPr/>
          <a:lstStyle>
            <a:lvl1pPr>
              <a:defRPr b="0" i="0">
                <a:solidFill>
                  <a:srgbClr val="000000"/>
                </a:solidFill>
              </a:defRPr>
            </a:lvl1pPr>
          </a:lstStyle>
          <a:p>
            <a:fld id="{38B116FD-35A7-364A-81F8-032A1457E829}" type="slidenum">
              <a:rPr lang="en-US" smtClean="0"/>
              <a:pPr/>
              <a:t>‹#›</a:t>
            </a:fld>
            <a:endParaRPr lang="en-US" dirty="0"/>
          </a:p>
        </p:txBody>
      </p:sp>
      <p:pic>
        <p:nvPicPr>
          <p:cNvPr id="8" name="Picture 7">
            <a:extLst>
              <a:ext uri="{FF2B5EF4-FFF2-40B4-BE49-F238E27FC236}">
                <a16:creationId xmlns:a16="http://schemas.microsoft.com/office/drawing/2014/main" id="{071602CF-E666-6740-A1B7-D643752A498D}"/>
              </a:ext>
            </a:extLst>
          </p:cNvPr>
          <p:cNvPicPr>
            <a:picLocks noChangeAspect="1"/>
          </p:cNvPicPr>
          <p:nvPr userDrawn="1"/>
        </p:nvPicPr>
        <p:blipFill>
          <a:blip r:embed="rId2"/>
          <a:stretch>
            <a:fillRect/>
          </a:stretch>
        </p:blipFill>
        <p:spPr>
          <a:xfrm>
            <a:off x="504425" y="6351165"/>
            <a:ext cx="311871" cy="95172"/>
          </a:xfrm>
          <a:prstGeom prst="rect">
            <a:avLst/>
          </a:prstGeom>
        </p:spPr>
      </p:pic>
    </p:spTree>
    <p:extLst>
      <p:ext uri="{BB962C8B-B14F-4D97-AF65-F5344CB8AC3E}">
        <p14:creationId xmlns:p14="http://schemas.microsoft.com/office/powerpoint/2010/main" val="626239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Graph">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B37DC7E2-E9E4-4B4C-BC40-6950703F3259}"/>
              </a:ext>
            </a:extLst>
          </p:cNvPr>
          <p:cNvSpPr>
            <a:spLocks noGrp="1"/>
          </p:cNvSpPr>
          <p:nvPr>
            <p:ph sz="quarter" idx="21" hasCustomPrompt="1"/>
          </p:nvPr>
        </p:nvSpPr>
        <p:spPr>
          <a:xfrm>
            <a:off x="3830490" y="1518808"/>
            <a:ext cx="5006212" cy="4387316"/>
          </a:xfrm>
          <a:prstGeom prst="rect">
            <a:avLst/>
          </a:prstGeom>
        </p:spPr>
        <p:txBody>
          <a:bodyPr/>
          <a:lstStyle>
            <a:lvl1pPr marL="0" indent="0">
              <a:lnSpc>
                <a:spcPct val="100000"/>
              </a:lnSpc>
              <a:spcBef>
                <a:spcPts val="0"/>
              </a:spcBef>
              <a:spcAft>
                <a:spcPts val="225"/>
              </a:spcAft>
              <a:buNone/>
              <a:defRPr sz="1500"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graph</a:t>
            </a:r>
          </a:p>
        </p:txBody>
      </p:sp>
      <p:sp>
        <p:nvSpPr>
          <p:cNvPr id="4" name="Content Placeholder 3">
            <a:extLst>
              <a:ext uri="{FF2B5EF4-FFF2-40B4-BE49-F238E27FC236}">
                <a16:creationId xmlns:a16="http://schemas.microsoft.com/office/drawing/2014/main" id="{A55EE51E-2431-564C-98CB-09DE4F8EDA1C}"/>
              </a:ext>
            </a:extLst>
          </p:cNvPr>
          <p:cNvSpPr>
            <a:spLocks noGrp="1"/>
          </p:cNvSpPr>
          <p:nvPr>
            <p:ph sz="quarter" idx="19" hasCustomPrompt="1"/>
          </p:nvPr>
        </p:nvSpPr>
        <p:spPr>
          <a:xfrm>
            <a:off x="446461" y="1581756"/>
            <a:ext cx="2858871" cy="4324368"/>
          </a:xfrm>
          <a:prstGeom prst="rect">
            <a:avLst/>
          </a:prstGeom>
        </p:spPr>
        <p:txBody>
          <a:bodyPr/>
          <a:lstStyle>
            <a:lvl1pPr>
              <a:lnSpc>
                <a:spcPct val="100000"/>
              </a:lnSpc>
              <a:spcBef>
                <a:spcPts val="0"/>
              </a:spcBef>
              <a:spcAft>
                <a:spcPts val="225"/>
              </a:spcAft>
              <a:buSzPct val="80000"/>
              <a:defRPr sz="1050" b="0" i="0">
                <a:solidFill>
                  <a:srgbClr val="000000"/>
                </a:solidFill>
                <a:latin typeface="Arial Regular"/>
                <a:ea typeface="Helvetica Neue" panose="02000503000000020004" pitchFamily="2" charset="0"/>
                <a:cs typeface="Helvetica Neue" panose="02000503000000020004" pitchFamily="2" charset="0"/>
              </a:defRPr>
            </a:lvl1pPr>
            <a:lvl2pPr marL="432197" indent="-216694">
              <a:lnSpc>
                <a:spcPct val="100000"/>
              </a:lnSpc>
              <a:spcBef>
                <a:spcPts val="0"/>
              </a:spcBef>
              <a:spcAft>
                <a:spcPts val="225"/>
              </a:spcAft>
              <a:buFont typeface="System Font Regular"/>
              <a:buChar char="–"/>
              <a:tabLst/>
              <a:defRPr sz="1050" b="0" i="0">
                <a:solidFill>
                  <a:srgbClr val="000000"/>
                </a:solidFill>
                <a:latin typeface="Arial Regular"/>
                <a:ea typeface="Helvetica Neue" panose="02000503000000020004" pitchFamily="2" charset="0"/>
                <a:cs typeface="Helvetica Neue" panose="02000503000000020004" pitchFamily="2" charset="0"/>
              </a:defRPr>
            </a:lvl2pPr>
            <a:lvl3pPr>
              <a:defRPr sz="1500" b="0" i="0">
                <a:latin typeface="Helvetica Neue" panose="02000503000000020004" pitchFamily="2" charset="0"/>
                <a:ea typeface="Helvetica Neue" panose="02000503000000020004" pitchFamily="2" charset="0"/>
                <a:cs typeface="Helvetica Neue" panose="02000503000000020004" pitchFamily="2" charset="0"/>
              </a:defRPr>
            </a:lvl3pPr>
            <a:lvl4pPr>
              <a:defRPr sz="1500" b="0" i="0">
                <a:latin typeface="Helvetica Neue" panose="02000503000000020004" pitchFamily="2" charset="0"/>
                <a:ea typeface="Helvetica Neue" panose="02000503000000020004" pitchFamily="2" charset="0"/>
                <a:cs typeface="Helvetica Neue" panose="02000503000000020004" pitchFamily="2" charset="0"/>
              </a:defRPr>
            </a:lvl4pPr>
            <a:lvl5pPr>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body text</a:t>
            </a:r>
          </a:p>
          <a:p>
            <a:pPr lvl="1"/>
            <a:r>
              <a:rPr lang="en-US" dirty="0"/>
              <a:t>Second level</a:t>
            </a:r>
          </a:p>
        </p:txBody>
      </p:sp>
      <p:sp>
        <p:nvSpPr>
          <p:cNvPr id="11" name="Text Placeholder 10">
            <a:extLst>
              <a:ext uri="{FF2B5EF4-FFF2-40B4-BE49-F238E27FC236}">
                <a16:creationId xmlns:a16="http://schemas.microsoft.com/office/drawing/2014/main" id="{78987F26-2D7F-6A49-B9E5-3E5DC770E40B}"/>
              </a:ext>
            </a:extLst>
          </p:cNvPr>
          <p:cNvSpPr>
            <a:spLocks noGrp="1"/>
          </p:cNvSpPr>
          <p:nvPr>
            <p:ph type="body" sz="quarter" idx="13" hasCustomPrompt="1"/>
          </p:nvPr>
        </p:nvSpPr>
        <p:spPr>
          <a:xfrm>
            <a:off x="446461" y="661988"/>
            <a:ext cx="8233172"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sp>
        <p:nvSpPr>
          <p:cNvPr id="6" name="Footer Placeholder 5">
            <a:extLst>
              <a:ext uri="{FF2B5EF4-FFF2-40B4-BE49-F238E27FC236}">
                <a16:creationId xmlns:a16="http://schemas.microsoft.com/office/drawing/2014/main" id="{E6DE8B7D-2185-B743-8CA7-375F71777E4C}"/>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7" name="Slide Number Placeholder 6">
            <a:extLst>
              <a:ext uri="{FF2B5EF4-FFF2-40B4-BE49-F238E27FC236}">
                <a16:creationId xmlns:a16="http://schemas.microsoft.com/office/drawing/2014/main" id="{2C2964AF-8BEF-2848-B4FE-AA0E49C417E7}"/>
              </a:ext>
            </a:extLst>
          </p:cNvPr>
          <p:cNvSpPr>
            <a:spLocks noGrp="1"/>
          </p:cNvSpPr>
          <p:nvPr>
            <p:ph type="sldNum" sz="quarter" idx="12"/>
          </p:nvPr>
        </p:nvSpPr>
        <p:spPr/>
        <p:txBody>
          <a:bodyPr/>
          <a:lstStyle>
            <a:lvl1pPr>
              <a:defRPr b="0" i="0">
                <a:solidFill>
                  <a:srgbClr val="000000"/>
                </a:solidFill>
              </a:defRPr>
            </a:lvl1pPr>
          </a:lstStyle>
          <a:p>
            <a:fld id="{38B116FD-35A7-364A-81F8-032A1457E829}" type="slidenum">
              <a:rPr lang="en-US" smtClean="0"/>
              <a:pPr/>
              <a:t>‹#›</a:t>
            </a:fld>
            <a:endParaRPr lang="en-US" dirty="0"/>
          </a:p>
        </p:txBody>
      </p:sp>
      <p:pic>
        <p:nvPicPr>
          <p:cNvPr id="8" name="Picture 7">
            <a:extLst>
              <a:ext uri="{FF2B5EF4-FFF2-40B4-BE49-F238E27FC236}">
                <a16:creationId xmlns:a16="http://schemas.microsoft.com/office/drawing/2014/main" id="{071602CF-E666-6740-A1B7-D643752A498D}"/>
              </a:ext>
            </a:extLst>
          </p:cNvPr>
          <p:cNvPicPr>
            <a:picLocks noChangeAspect="1"/>
          </p:cNvPicPr>
          <p:nvPr userDrawn="1"/>
        </p:nvPicPr>
        <p:blipFill>
          <a:blip r:embed="rId2"/>
          <a:stretch>
            <a:fillRect/>
          </a:stretch>
        </p:blipFill>
        <p:spPr>
          <a:xfrm>
            <a:off x="504425" y="6351165"/>
            <a:ext cx="311871" cy="95172"/>
          </a:xfrm>
          <a:prstGeom prst="rect">
            <a:avLst/>
          </a:prstGeom>
        </p:spPr>
      </p:pic>
    </p:spTree>
    <p:extLst>
      <p:ext uri="{BB962C8B-B14F-4D97-AF65-F5344CB8AC3E}">
        <p14:creationId xmlns:p14="http://schemas.microsoft.com/office/powerpoint/2010/main" val="2973145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Graphs">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E315AD7E-2B6F-1E40-AB84-5B3E89F9A6AC}"/>
              </a:ext>
            </a:extLst>
          </p:cNvPr>
          <p:cNvSpPr>
            <a:spLocks noGrp="1"/>
          </p:cNvSpPr>
          <p:nvPr>
            <p:ph type="body" sz="quarter" idx="27" hasCustomPrompt="1"/>
          </p:nvPr>
        </p:nvSpPr>
        <p:spPr>
          <a:xfrm>
            <a:off x="442569" y="5100786"/>
            <a:ext cx="2296740" cy="939825"/>
          </a:xfrm>
          <a:prstGeom prst="rect">
            <a:avLst/>
          </a:prstGeom>
        </p:spPr>
        <p:txBody>
          <a:bodyPr/>
          <a:lstStyle>
            <a:lvl1pPr marL="0" indent="0">
              <a:lnSpc>
                <a:spcPct val="110000"/>
              </a:lnSpc>
              <a:spcBef>
                <a:spcPts val="0"/>
              </a:spcBef>
              <a:spcAft>
                <a:spcPts val="225"/>
              </a:spcAft>
              <a:buFont typeface="Arial" panose="020B0604020202020204" pitchFamily="34" charset="0"/>
              <a:buNone/>
              <a:defRPr sz="750"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body text</a:t>
            </a:r>
          </a:p>
        </p:txBody>
      </p:sp>
      <p:sp>
        <p:nvSpPr>
          <p:cNvPr id="3" name="Content Placeholder 2">
            <a:extLst>
              <a:ext uri="{FF2B5EF4-FFF2-40B4-BE49-F238E27FC236}">
                <a16:creationId xmlns:a16="http://schemas.microsoft.com/office/drawing/2014/main" id="{6BA05BD2-2A38-784F-80B8-3187E0F153DC}"/>
              </a:ext>
            </a:extLst>
          </p:cNvPr>
          <p:cNvSpPr>
            <a:spLocks noGrp="1"/>
          </p:cNvSpPr>
          <p:nvPr>
            <p:ph sz="quarter" idx="17" hasCustomPrompt="1"/>
          </p:nvPr>
        </p:nvSpPr>
        <p:spPr>
          <a:xfrm>
            <a:off x="446461" y="1519761"/>
            <a:ext cx="2361295" cy="3521491"/>
          </a:xfrm>
          <a:prstGeom prst="rect">
            <a:avLst/>
          </a:prstGeom>
        </p:spPr>
        <p:txBody>
          <a:bodyPr/>
          <a:lstStyle>
            <a:lvl1pPr marL="0" indent="0">
              <a:buNone/>
              <a:defRPr sz="1350"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graph</a:t>
            </a:r>
          </a:p>
        </p:txBody>
      </p:sp>
      <p:sp>
        <p:nvSpPr>
          <p:cNvPr id="17" name="Text Placeholder 4">
            <a:extLst>
              <a:ext uri="{FF2B5EF4-FFF2-40B4-BE49-F238E27FC236}">
                <a16:creationId xmlns:a16="http://schemas.microsoft.com/office/drawing/2014/main" id="{BD44C429-E05F-C043-8685-8A02FA4370AA}"/>
              </a:ext>
            </a:extLst>
          </p:cNvPr>
          <p:cNvSpPr>
            <a:spLocks noGrp="1"/>
          </p:cNvSpPr>
          <p:nvPr>
            <p:ph type="body" sz="quarter" idx="25" hasCustomPrompt="1"/>
          </p:nvPr>
        </p:nvSpPr>
        <p:spPr>
          <a:xfrm>
            <a:off x="3130705" y="5100786"/>
            <a:ext cx="2296740" cy="939825"/>
          </a:xfrm>
          <a:prstGeom prst="rect">
            <a:avLst/>
          </a:prstGeom>
        </p:spPr>
        <p:txBody>
          <a:bodyPr/>
          <a:lstStyle>
            <a:lvl1pPr marL="0" indent="0">
              <a:lnSpc>
                <a:spcPct val="110000"/>
              </a:lnSpc>
              <a:spcBef>
                <a:spcPts val="0"/>
              </a:spcBef>
              <a:spcAft>
                <a:spcPts val="225"/>
              </a:spcAft>
              <a:buFont typeface="Arial" panose="020B0604020202020204" pitchFamily="34" charset="0"/>
              <a:buNone/>
              <a:defRPr sz="750"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body text</a:t>
            </a:r>
          </a:p>
        </p:txBody>
      </p:sp>
      <p:sp>
        <p:nvSpPr>
          <p:cNvPr id="18" name="Content Placeholder 2">
            <a:extLst>
              <a:ext uri="{FF2B5EF4-FFF2-40B4-BE49-F238E27FC236}">
                <a16:creationId xmlns:a16="http://schemas.microsoft.com/office/drawing/2014/main" id="{89ECE866-A23E-7746-8A5E-5F4B88D54822}"/>
              </a:ext>
            </a:extLst>
          </p:cNvPr>
          <p:cNvSpPr>
            <a:spLocks noGrp="1"/>
          </p:cNvSpPr>
          <p:nvPr>
            <p:ph sz="quarter" idx="26" hasCustomPrompt="1"/>
          </p:nvPr>
        </p:nvSpPr>
        <p:spPr>
          <a:xfrm>
            <a:off x="3130705" y="1519761"/>
            <a:ext cx="2361295" cy="3521491"/>
          </a:xfrm>
          <a:prstGeom prst="rect">
            <a:avLst/>
          </a:prstGeom>
        </p:spPr>
        <p:txBody>
          <a:bodyPr/>
          <a:lstStyle>
            <a:lvl1pPr marL="0" indent="0">
              <a:buNone/>
              <a:defRPr sz="1350"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graph</a:t>
            </a:r>
          </a:p>
        </p:txBody>
      </p:sp>
      <p:sp>
        <p:nvSpPr>
          <p:cNvPr id="12" name="Text Placeholder 4">
            <a:extLst>
              <a:ext uri="{FF2B5EF4-FFF2-40B4-BE49-F238E27FC236}">
                <a16:creationId xmlns:a16="http://schemas.microsoft.com/office/drawing/2014/main" id="{5421B156-0F15-6B43-A596-AD84CC5D2109}"/>
              </a:ext>
            </a:extLst>
          </p:cNvPr>
          <p:cNvSpPr>
            <a:spLocks noGrp="1"/>
          </p:cNvSpPr>
          <p:nvPr>
            <p:ph type="body" sz="quarter" idx="23" hasCustomPrompt="1"/>
          </p:nvPr>
        </p:nvSpPr>
        <p:spPr>
          <a:xfrm>
            <a:off x="5857018" y="1576632"/>
            <a:ext cx="2858096" cy="4299513"/>
          </a:xfrm>
          <a:prstGeom prst="rect">
            <a:avLst/>
          </a:prstGeom>
        </p:spPr>
        <p:txBody>
          <a:bodyPr/>
          <a:lstStyle>
            <a:lvl1pPr marL="0" indent="0">
              <a:lnSpc>
                <a:spcPct val="110000"/>
              </a:lnSpc>
              <a:spcBef>
                <a:spcPts val="750"/>
              </a:spcBef>
              <a:spcAft>
                <a:spcPts val="0"/>
              </a:spcAft>
              <a:buNone/>
              <a:defRPr sz="1125"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body text</a:t>
            </a:r>
          </a:p>
        </p:txBody>
      </p:sp>
      <p:sp>
        <p:nvSpPr>
          <p:cNvPr id="11" name="Text Placeholder 10">
            <a:extLst>
              <a:ext uri="{FF2B5EF4-FFF2-40B4-BE49-F238E27FC236}">
                <a16:creationId xmlns:a16="http://schemas.microsoft.com/office/drawing/2014/main" id="{78987F26-2D7F-6A49-B9E5-3E5DC770E40B}"/>
              </a:ext>
            </a:extLst>
          </p:cNvPr>
          <p:cNvSpPr>
            <a:spLocks noGrp="1"/>
          </p:cNvSpPr>
          <p:nvPr>
            <p:ph type="body" sz="quarter" idx="13" hasCustomPrompt="1"/>
          </p:nvPr>
        </p:nvSpPr>
        <p:spPr>
          <a:xfrm>
            <a:off x="446461" y="661988"/>
            <a:ext cx="8233172"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sp>
        <p:nvSpPr>
          <p:cNvPr id="6" name="Footer Placeholder 5">
            <a:extLst>
              <a:ext uri="{FF2B5EF4-FFF2-40B4-BE49-F238E27FC236}">
                <a16:creationId xmlns:a16="http://schemas.microsoft.com/office/drawing/2014/main" id="{E6DE8B7D-2185-B743-8CA7-375F71777E4C}"/>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7" name="Slide Number Placeholder 6">
            <a:extLst>
              <a:ext uri="{FF2B5EF4-FFF2-40B4-BE49-F238E27FC236}">
                <a16:creationId xmlns:a16="http://schemas.microsoft.com/office/drawing/2014/main" id="{2C2964AF-8BEF-2848-B4FE-AA0E49C417E7}"/>
              </a:ext>
            </a:extLst>
          </p:cNvPr>
          <p:cNvSpPr>
            <a:spLocks noGrp="1"/>
          </p:cNvSpPr>
          <p:nvPr>
            <p:ph type="sldNum" sz="quarter" idx="12"/>
          </p:nvPr>
        </p:nvSpPr>
        <p:spPr/>
        <p:txBody>
          <a:bodyPr/>
          <a:lstStyle>
            <a:lvl1pPr>
              <a:defRPr b="0" i="0">
                <a:solidFill>
                  <a:srgbClr val="000000"/>
                </a:solidFill>
              </a:defRPr>
            </a:lvl1pPr>
          </a:lstStyle>
          <a:p>
            <a:fld id="{38B116FD-35A7-364A-81F8-032A1457E829}" type="slidenum">
              <a:rPr lang="en-US" smtClean="0"/>
              <a:pPr/>
              <a:t>‹#›</a:t>
            </a:fld>
            <a:endParaRPr lang="en-US" dirty="0"/>
          </a:p>
        </p:txBody>
      </p:sp>
      <p:pic>
        <p:nvPicPr>
          <p:cNvPr id="8" name="Picture 7">
            <a:extLst>
              <a:ext uri="{FF2B5EF4-FFF2-40B4-BE49-F238E27FC236}">
                <a16:creationId xmlns:a16="http://schemas.microsoft.com/office/drawing/2014/main" id="{071602CF-E666-6740-A1B7-D643752A498D}"/>
              </a:ext>
            </a:extLst>
          </p:cNvPr>
          <p:cNvPicPr>
            <a:picLocks noChangeAspect="1"/>
          </p:cNvPicPr>
          <p:nvPr userDrawn="1"/>
        </p:nvPicPr>
        <p:blipFill>
          <a:blip r:embed="rId2"/>
          <a:stretch>
            <a:fillRect/>
          </a:stretch>
        </p:blipFill>
        <p:spPr>
          <a:xfrm>
            <a:off x="504425" y="6351165"/>
            <a:ext cx="311871" cy="95172"/>
          </a:xfrm>
          <a:prstGeom prst="rect">
            <a:avLst/>
          </a:prstGeom>
        </p:spPr>
      </p:pic>
    </p:spTree>
    <p:extLst>
      <p:ext uri="{BB962C8B-B14F-4D97-AF65-F5344CB8AC3E}">
        <p14:creationId xmlns:p14="http://schemas.microsoft.com/office/powerpoint/2010/main" val="154046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6D4DE79-30BA-134C-8DB6-C6FA2CD98434}"/>
              </a:ext>
            </a:extLst>
          </p:cNvPr>
          <p:cNvSpPr>
            <a:spLocks noGrp="1"/>
          </p:cNvSpPr>
          <p:nvPr>
            <p:ph type="pic" sz="quarter" idx="13"/>
          </p:nvPr>
        </p:nvSpPr>
        <p:spPr>
          <a:xfrm>
            <a:off x="4549697" y="-11919"/>
            <a:ext cx="4594869" cy="3669520"/>
          </a:xfrm>
          <a:prstGeom prst="rect">
            <a:avLst/>
          </a:prstGeom>
          <a:solidFill>
            <a:schemeClr val="tx2">
              <a:lumMod val="75000"/>
            </a:schemeClr>
          </a:solidFill>
        </p:spPr>
        <p:txBody>
          <a:bodyPr lIns="182880" tIns="182880"/>
          <a:lstStyle>
            <a:lvl1pPr marL="0" indent="0">
              <a:buNone/>
              <a:defRPr sz="1800" b="0" i="0">
                <a:latin typeface="Arial Regular"/>
                <a:ea typeface="Helvetica Neue" panose="02000503000000020004" pitchFamily="2" charset="0"/>
                <a:cs typeface="Helvetica Neue" panose="02000503000000020004" pitchFamily="2" charset="0"/>
              </a:defRPr>
            </a:lvl1pPr>
          </a:lstStyle>
          <a:p>
            <a:r>
              <a:rPr lang="en-US" dirty="0"/>
              <a:t>Click icon to add picture</a:t>
            </a:r>
          </a:p>
        </p:txBody>
      </p:sp>
      <p:sp>
        <p:nvSpPr>
          <p:cNvPr id="18" name="Title 1">
            <a:extLst>
              <a:ext uri="{FF2B5EF4-FFF2-40B4-BE49-F238E27FC236}">
                <a16:creationId xmlns:a16="http://schemas.microsoft.com/office/drawing/2014/main" id="{B499E608-451E-2F47-AA3B-CE2AF6A7B8F4}"/>
              </a:ext>
            </a:extLst>
          </p:cNvPr>
          <p:cNvSpPr>
            <a:spLocks noGrp="1"/>
          </p:cNvSpPr>
          <p:nvPr>
            <p:ph type="ctrTitle" hasCustomPrompt="1"/>
          </p:nvPr>
        </p:nvSpPr>
        <p:spPr>
          <a:xfrm>
            <a:off x="391712" y="3926523"/>
            <a:ext cx="3986857" cy="1470837"/>
          </a:xfrm>
          <a:prstGeom prst="rect">
            <a:avLst/>
          </a:prstGeom>
        </p:spPr>
        <p:txBody>
          <a:bodyPr anchor="t"/>
          <a:lstStyle>
            <a:lvl1pPr algn="l">
              <a:defRPr sz="3600" b="1" i="0" spc="0">
                <a:solidFill>
                  <a:srgbClr val="000000"/>
                </a:solidFill>
                <a:latin typeface="Arial Bold"/>
              </a:defRPr>
            </a:lvl1pPr>
          </a:lstStyle>
          <a:p>
            <a:r>
              <a:rPr lang="en-US" dirty="0"/>
              <a:t>Presentation </a:t>
            </a:r>
            <a:br>
              <a:rPr lang="en-US" dirty="0"/>
            </a:br>
            <a:r>
              <a:rPr lang="en-US" dirty="0"/>
              <a:t>title medium</a:t>
            </a:r>
          </a:p>
        </p:txBody>
      </p:sp>
      <p:sp>
        <p:nvSpPr>
          <p:cNvPr id="9" name="Rectangle 8">
            <a:extLst>
              <a:ext uri="{FF2B5EF4-FFF2-40B4-BE49-F238E27FC236}">
                <a16:creationId xmlns:a16="http://schemas.microsoft.com/office/drawing/2014/main" id="{25984670-8E21-734A-8226-462DA04C7136}"/>
              </a:ext>
            </a:extLst>
          </p:cNvPr>
          <p:cNvSpPr/>
          <p:nvPr userDrawn="1"/>
        </p:nvSpPr>
        <p:spPr>
          <a:xfrm>
            <a:off x="282940" y="5879452"/>
            <a:ext cx="1796946" cy="41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a:extLst>
              <a:ext uri="{FF2B5EF4-FFF2-40B4-BE49-F238E27FC236}">
                <a16:creationId xmlns:a16="http://schemas.microsoft.com/office/drawing/2014/main" id="{E805357C-5826-3E4F-950F-5223F76986E5}"/>
              </a:ext>
            </a:extLst>
          </p:cNvPr>
          <p:cNvSpPr>
            <a:spLocks noGrp="1"/>
          </p:cNvSpPr>
          <p:nvPr>
            <p:ph type="body" sz="quarter" idx="14" hasCustomPrompt="1"/>
          </p:nvPr>
        </p:nvSpPr>
        <p:spPr>
          <a:xfrm>
            <a:off x="431282" y="5618531"/>
            <a:ext cx="3947286" cy="708025"/>
          </a:xfrm>
          <a:prstGeom prst="rect">
            <a:avLst/>
          </a:prstGeom>
        </p:spPr>
        <p:txBody>
          <a:bodyPr/>
          <a:lstStyle>
            <a:lvl1pPr marL="0" indent="0">
              <a:spcBef>
                <a:spcPts val="0"/>
              </a:spcBef>
              <a:buNone/>
              <a:defRPr sz="1500">
                <a:solidFill>
                  <a:srgbClr val="000000"/>
                </a:solidFill>
              </a:defRPr>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dirty="0"/>
              <a:t>Subhead</a:t>
            </a:r>
          </a:p>
          <a:p>
            <a:pPr lvl="0"/>
            <a:r>
              <a:rPr lang="en-US" dirty="0"/>
              <a:t>Date</a:t>
            </a:r>
          </a:p>
        </p:txBody>
      </p:sp>
    </p:spTree>
    <p:extLst>
      <p:ext uri="{BB962C8B-B14F-4D97-AF65-F5344CB8AC3E}">
        <p14:creationId xmlns:p14="http://schemas.microsoft.com/office/powerpoint/2010/main" val="1681598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Graphs">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E315AD7E-2B6F-1E40-AB84-5B3E89F9A6AC}"/>
              </a:ext>
            </a:extLst>
          </p:cNvPr>
          <p:cNvSpPr>
            <a:spLocks noGrp="1"/>
          </p:cNvSpPr>
          <p:nvPr>
            <p:ph type="body" sz="quarter" idx="27" hasCustomPrompt="1"/>
          </p:nvPr>
        </p:nvSpPr>
        <p:spPr>
          <a:xfrm>
            <a:off x="442569" y="5100786"/>
            <a:ext cx="2296740" cy="939825"/>
          </a:xfrm>
          <a:prstGeom prst="rect">
            <a:avLst/>
          </a:prstGeom>
        </p:spPr>
        <p:txBody>
          <a:bodyPr/>
          <a:lstStyle>
            <a:lvl1pPr marL="0" indent="0">
              <a:lnSpc>
                <a:spcPct val="110000"/>
              </a:lnSpc>
              <a:spcBef>
                <a:spcPts val="0"/>
              </a:spcBef>
              <a:spcAft>
                <a:spcPts val="225"/>
              </a:spcAft>
              <a:buFont typeface="Arial" panose="020B0604020202020204" pitchFamily="34" charset="0"/>
              <a:buNone/>
              <a:defRPr sz="750"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body text</a:t>
            </a:r>
          </a:p>
        </p:txBody>
      </p:sp>
      <p:sp>
        <p:nvSpPr>
          <p:cNvPr id="3" name="Content Placeholder 2">
            <a:extLst>
              <a:ext uri="{FF2B5EF4-FFF2-40B4-BE49-F238E27FC236}">
                <a16:creationId xmlns:a16="http://schemas.microsoft.com/office/drawing/2014/main" id="{6BA05BD2-2A38-784F-80B8-3187E0F153DC}"/>
              </a:ext>
            </a:extLst>
          </p:cNvPr>
          <p:cNvSpPr>
            <a:spLocks noGrp="1"/>
          </p:cNvSpPr>
          <p:nvPr>
            <p:ph sz="quarter" idx="17" hasCustomPrompt="1"/>
          </p:nvPr>
        </p:nvSpPr>
        <p:spPr>
          <a:xfrm>
            <a:off x="446461" y="1519761"/>
            <a:ext cx="2361295" cy="3521491"/>
          </a:xfrm>
          <a:prstGeom prst="rect">
            <a:avLst/>
          </a:prstGeom>
        </p:spPr>
        <p:txBody>
          <a:bodyPr/>
          <a:lstStyle>
            <a:lvl1pPr marL="0" indent="0">
              <a:buNone/>
              <a:defRPr sz="1350"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graph</a:t>
            </a:r>
          </a:p>
        </p:txBody>
      </p:sp>
      <p:sp>
        <p:nvSpPr>
          <p:cNvPr id="17" name="Text Placeholder 4">
            <a:extLst>
              <a:ext uri="{FF2B5EF4-FFF2-40B4-BE49-F238E27FC236}">
                <a16:creationId xmlns:a16="http://schemas.microsoft.com/office/drawing/2014/main" id="{BD44C429-E05F-C043-8685-8A02FA4370AA}"/>
              </a:ext>
            </a:extLst>
          </p:cNvPr>
          <p:cNvSpPr>
            <a:spLocks noGrp="1"/>
          </p:cNvSpPr>
          <p:nvPr>
            <p:ph type="body" sz="quarter" idx="25" hasCustomPrompt="1"/>
          </p:nvPr>
        </p:nvSpPr>
        <p:spPr>
          <a:xfrm>
            <a:off x="3130705" y="5100786"/>
            <a:ext cx="2296740" cy="939825"/>
          </a:xfrm>
          <a:prstGeom prst="rect">
            <a:avLst/>
          </a:prstGeom>
        </p:spPr>
        <p:txBody>
          <a:bodyPr/>
          <a:lstStyle>
            <a:lvl1pPr marL="0" indent="0">
              <a:lnSpc>
                <a:spcPct val="110000"/>
              </a:lnSpc>
              <a:spcBef>
                <a:spcPts val="0"/>
              </a:spcBef>
              <a:spcAft>
                <a:spcPts val="225"/>
              </a:spcAft>
              <a:buFont typeface="Arial" panose="020B0604020202020204" pitchFamily="34" charset="0"/>
              <a:buNone/>
              <a:defRPr sz="750"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body text</a:t>
            </a:r>
          </a:p>
        </p:txBody>
      </p:sp>
      <p:sp>
        <p:nvSpPr>
          <p:cNvPr id="18" name="Content Placeholder 2">
            <a:extLst>
              <a:ext uri="{FF2B5EF4-FFF2-40B4-BE49-F238E27FC236}">
                <a16:creationId xmlns:a16="http://schemas.microsoft.com/office/drawing/2014/main" id="{89ECE866-A23E-7746-8A5E-5F4B88D54822}"/>
              </a:ext>
            </a:extLst>
          </p:cNvPr>
          <p:cNvSpPr>
            <a:spLocks noGrp="1"/>
          </p:cNvSpPr>
          <p:nvPr>
            <p:ph sz="quarter" idx="26" hasCustomPrompt="1"/>
          </p:nvPr>
        </p:nvSpPr>
        <p:spPr>
          <a:xfrm>
            <a:off x="3130705" y="1519761"/>
            <a:ext cx="2361295" cy="3521491"/>
          </a:xfrm>
          <a:prstGeom prst="rect">
            <a:avLst/>
          </a:prstGeom>
        </p:spPr>
        <p:txBody>
          <a:bodyPr/>
          <a:lstStyle>
            <a:lvl1pPr marL="0" indent="0">
              <a:buNone/>
              <a:defRPr sz="1350"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graph</a:t>
            </a:r>
          </a:p>
        </p:txBody>
      </p:sp>
      <p:sp>
        <p:nvSpPr>
          <p:cNvPr id="11" name="Text Placeholder 10">
            <a:extLst>
              <a:ext uri="{FF2B5EF4-FFF2-40B4-BE49-F238E27FC236}">
                <a16:creationId xmlns:a16="http://schemas.microsoft.com/office/drawing/2014/main" id="{78987F26-2D7F-6A49-B9E5-3E5DC770E40B}"/>
              </a:ext>
            </a:extLst>
          </p:cNvPr>
          <p:cNvSpPr>
            <a:spLocks noGrp="1"/>
          </p:cNvSpPr>
          <p:nvPr>
            <p:ph type="body" sz="quarter" idx="13" hasCustomPrompt="1"/>
          </p:nvPr>
        </p:nvSpPr>
        <p:spPr>
          <a:xfrm>
            <a:off x="446461" y="661988"/>
            <a:ext cx="8233172"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sp>
        <p:nvSpPr>
          <p:cNvPr id="6" name="Footer Placeholder 5">
            <a:extLst>
              <a:ext uri="{FF2B5EF4-FFF2-40B4-BE49-F238E27FC236}">
                <a16:creationId xmlns:a16="http://schemas.microsoft.com/office/drawing/2014/main" id="{E6DE8B7D-2185-B743-8CA7-375F71777E4C}"/>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7" name="Slide Number Placeholder 6">
            <a:extLst>
              <a:ext uri="{FF2B5EF4-FFF2-40B4-BE49-F238E27FC236}">
                <a16:creationId xmlns:a16="http://schemas.microsoft.com/office/drawing/2014/main" id="{2C2964AF-8BEF-2848-B4FE-AA0E49C417E7}"/>
              </a:ext>
            </a:extLst>
          </p:cNvPr>
          <p:cNvSpPr>
            <a:spLocks noGrp="1"/>
          </p:cNvSpPr>
          <p:nvPr>
            <p:ph type="sldNum" sz="quarter" idx="12"/>
          </p:nvPr>
        </p:nvSpPr>
        <p:spPr/>
        <p:txBody>
          <a:bodyPr/>
          <a:lstStyle>
            <a:lvl1pPr>
              <a:defRPr b="0" i="0">
                <a:solidFill>
                  <a:srgbClr val="000000"/>
                </a:solidFill>
              </a:defRPr>
            </a:lvl1pPr>
          </a:lstStyle>
          <a:p>
            <a:fld id="{38B116FD-35A7-364A-81F8-032A1457E829}" type="slidenum">
              <a:rPr lang="en-US" smtClean="0"/>
              <a:pPr/>
              <a:t>‹#›</a:t>
            </a:fld>
            <a:endParaRPr lang="en-US" dirty="0"/>
          </a:p>
        </p:txBody>
      </p:sp>
      <p:pic>
        <p:nvPicPr>
          <p:cNvPr id="8" name="Picture 7">
            <a:extLst>
              <a:ext uri="{FF2B5EF4-FFF2-40B4-BE49-F238E27FC236}">
                <a16:creationId xmlns:a16="http://schemas.microsoft.com/office/drawing/2014/main" id="{071602CF-E666-6740-A1B7-D643752A498D}"/>
              </a:ext>
            </a:extLst>
          </p:cNvPr>
          <p:cNvPicPr>
            <a:picLocks noChangeAspect="1"/>
          </p:cNvPicPr>
          <p:nvPr userDrawn="1"/>
        </p:nvPicPr>
        <p:blipFill>
          <a:blip r:embed="rId2"/>
          <a:stretch>
            <a:fillRect/>
          </a:stretch>
        </p:blipFill>
        <p:spPr>
          <a:xfrm>
            <a:off x="504425" y="6351165"/>
            <a:ext cx="311871" cy="95172"/>
          </a:xfrm>
          <a:prstGeom prst="rect">
            <a:avLst/>
          </a:prstGeom>
        </p:spPr>
      </p:pic>
      <p:sp>
        <p:nvSpPr>
          <p:cNvPr id="14" name="Text Placeholder 4">
            <a:extLst>
              <a:ext uri="{FF2B5EF4-FFF2-40B4-BE49-F238E27FC236}">
                <a16:creationId xmlns:a16="http://schemas.microsoft.com/office/drawing/2014/main" id="{F5427A33-D090-0E48-80FC-52E4476A2137}"/>
              </a:ext>
            </a:extLst>
          </p:cNvPr>
          <p:cNvSpPr>
            <a:spLocks noGrp="1"/>
          </p:cNvSpPr>
          <p:nvPr>
            <p:ph type="body" sz="quarter" idx="28" hasCustomPrompt="1"/>
          </p:nvPr>
        </p:nvSpPr>
        <p:spPr>
          <a:xfrm>
            <a:off x="5848676" y="5100786"/>
            <a:ext cx="2296740" cy="939825"/>
          </a:xfrm>
          <a:prstGeom prst="rect">
            <a:avLst/>
          </a:prstGeom>
        </p:spPr>
        <p:txBody>
          <a:bodyPr/>
          <a:lstStyle>
            <a:lvl1pPr marL="0" indent="0">
              <a:lnSpc>
                <a:spcPct val="110000"/>
              </a:lnSpc>
              <a:spcBef>
                <a:spcPts val="0"/>
              </a:spcBef>
              <a:spcAft>
                <a:spcPts val="225"/>
              </a:spcAft>
              <a:buFont typeface="Arial" panose="020B0604020202020204" pitchFamily="34" charset="0"/>
              <a:buNone/>
              <a:defRPr sz="750"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body text</a:t>
            </a:r>
          </a:p>
        </p:txBody>
      </p:sp>
      <p:sp>
        <p:nvSpPr>
          <p:cNvPr id="15" name="Content Placeholder 2">
            <a:extLst>
              <a:ext uri="{FF2B5EF4-FFF2-40B4-BE49-F238E27FC236}">
                <a16:creationId xmlns:a16="http://schemas.microsoft.com/office/drawing/2014/main" id="{4E465F57-2087-734E-BC83-FD0BCCEC597F}"/>
              </a:ext>
            </a:extLst>
          </p:cNvPr>
          <p:cNvSpPr>
            <a:spLocks noGrp="1"/>
          </p:cNvSpPr>
          <p:nvPr>
            <p:ph sz="quarter" idx="29" hasCustomPrompt="1"/>
          </p:nvPr>
        </p:nvSpPr>
        <p:spPr>
          <a:xfrm>
            <a:off x="5848677" y="1519761"/>
            <a:ext cx="2361295" cy="3521491"/>
          </a:xfrm>
          <a:prstGeom prst="rect">
            <a:avLst/>
          </a:prstGeom>
        </p:spPr>
        <p:txBody>
          <a:bodyPr/>
          <a:lstStyle>
            <a:lvl1pPr marL="0" indent="0">
              <a:buNone/>
              <a:defRPr sz="1350"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graph</a:t>
            </a:r>
          </a:p>
        </p:txBody>
      </p:sp>
    </p:spTree>
    <p:extLst>
      <p:ext uri="{BB962C8B-B14F-4D97-AF65-F5344CB8AC3E}">
        <p14:creationId xmlns:p14="http://schemas.microsoft.com/office/powerpoint/2010/main" val="2739899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Light Gray">
    <p:bg>
      <p:bgPr>
        <a:solidFill>
          <a:schemeClr val="accent5"/>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8987F26-2D7F-6A49-B9E5-3E5DC770E40B}"/>
              </a:ext>
            </a:extLst>
          </p:cNvPr>
          <p:cNvSpPr>
            <a:spLocks noGrp="1"/>
          </p:cNvSpPr>
          <p:nvPr>
            <p:ph type="body" sz="quarter" idx="13" hasCustomPrompt="1"/>
          </p:nvPr>
        </p:nvSpPr>
        <p:spPr>
          <a:xfrm>
            <a:off x="446461" y="661988"/>
            <a:ext cx="8233172"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sp>
        <p:nvSpPr>
          <p:cNvPr id="6" name="Footer Placeholder 5">
            <a:extLst>
              <a:ext uri="{FF2B5EF4-FFF2-40B4-BE49-F238E27FC236}">
                <a16:creationId xmlns:a16="http://schemas.microsoft.com/office/drawing/2014/main" id="{E6DE8B7D-2185-B743-8CA7-375F71777E4C}"/>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7" name="Slide Number Placeholder 6">
            <a:extLst>
              <a:ext uri="{FF2B5EF4-FFF2-40B4-BE49-F238E27FC236}">
                <a16:creationId xmlns:a16="http://schemas.microsoft.com/office/drawing/2014/main" id="{2C2964AF-8BEF-2848-B4FE-AA0E49C417E7}"/>
              </a:ext>
            </a:extLst>
          </p:cNvPr>
          <p:cNvSpPr>
            <a:spLocks noGrp="1"/>
          </p:cNvSpPr>
          <p:nvPr>
            <p:ph type="sldNum" sz="quarter" idx="12"/>
          </p:nvPr>
        </p:nvSpPr>
        <p:spPr/>
        <p:txBody>
          <a:bodyPr/>
          <a:lstStyle>
            <a:lvl1pPr>
              <a:defRPr b="0" i="0">
                <a:solidFill>
                  <a:srgbClr val="000000"/>
                </a:solidFill>
              </a:defRPr>
            </a:lvl1pPr>
          </a:lstStyle>
          <a:p>
            <a:fld id="{38B116FD-35A7-364A-81F8-032A1457E829}" type="slidenum">
              <a:rPr lang="en-US" smtClean="0"/>
              <a:pPr/>
              <a:t>‹#›</a:t>
            </a:fld>
            <a:endParaRPr lang="en-US" dirty="0"/>
          </a:p>
        </p:txBody>
      </p:sp>
      <p:pic>
        <p:nvPicPr>
          <p:cNvPr id="8" name="Picture 7">
            <a:extLst>
              <a:ext uri="{FF2B5EF4-FFF2-40B4-BE49-F238E27FC236}">
                <a16:creationId xmlns:a16="http://schemas.microsoft.com/office/drawing/2014/main" id="{071602CF-E666-6740-A1B7-D643752A498D}"/>
              </a:ext>
            </a:extLst>
          </p:cNvPr>
          <p:cNvPicPr>
            <a:picLocks noChangeAspect="1"/>
          </p:cNvPicPr>
          <p:nvPr userDrawn="1"/>
        </p:nvPicPr>
        <p:blipFill>
          <a:blip r:embed="rId2"/>
          <a:stretch>
            <a:fillRect/>
          </a:stretch>
        </p:blipFill>
        <p:spPr>
          <a:xfrm>
            <a:off x="504425" y="6351165"/>
            <a:ext cx="311871" cy="95172"/>
          </a:xfrm>
          <a:prstGeom prst="rect">
            <a:avLst/>
          </a:prstGeom>
        </p:spPr>
      </p:pic>
    </p:spTree>
    <p:extLst>
      <p:ext uri="{BB962C8B-B14F-4D97-AF65-F5344CB8AC3E}">
        <p14:creationId xmlns:p14="http://schemas.microsoft.com/office/powerpoint/2010/main" val="2051044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Light Gray">
    <p:bg>
      <p:bgPr>
        <a:solidFill>
          <a:schemeClr val="accent5"/>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8987F26-2D7F-6A49-B9E5-3E5DC770E40B}"/>
              </a:ext>
            </a:extLst>
          </p:cNvPr>
          <p:cNvSpPr>
            <a:spLocks noGrp="1"/>
          </p:cNvSpPr>
          <p:nvPr>
            <p:ph type="body" sz="quarter" idx="13" hasCustomPrompt="1"/>
          </p:nvPr>
        </p:nvSpPr>
        <p:spPr>
          <a:xfrm>
            <a:off x="446461" y="661988"/>
            <a:ext cx="8233172"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sp>
        <p:nvSpPr>
          <p:cNvPr id="6" name="Footer Placeholder 5">
            <a:extLst>
              <a:ext uri="{FF2B5EF4-FFF2-40B4-BE49-F238E27FC236}">
                <a16:creationId xmlns:a16="http://schemas.microsoft.com/office/drawing/2014/main" id="{E6DE8B7D-2185-B743-8CA7-375F71777E4C}"/>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7" name="Slide Number Placeholder 6">
            <a:extLst>
              <a:ext uri="{FF2B5EF4-FFF2-40B4-BE49-F238E27FC236}">
                <a16:creationId xmlns:a16="http://schemas.microsoft.com/office/drawing/2014/main" id="{2C2964AF-8BEF-2848-B4FE-AA0E49C417E7}"/>
              </a:ext>
            </a:extLst>
          </p:cNvPr>
          <p:cNvSpPr>
            <a:spLocks noGrp="1"/>
          </p:cNvSpPr>
          <p:nvPr>
            <p:ph type="sldNum" sz="quarter" idx="12"/>
          </p:nvPr>
        </p:nvSpPr>
        <p:spPr/>
        <p:txBody>
          <a:bodyPr/>
          <a:lstStyle>
            <a:lvl1pPr>
              <a:defRPr b="0" i="0">
                <a:solidFill>
                  <a:srgbClr val="000000"/>
                </a:solidFill>
              </a:defRPr>
            </a:lvl1pPr>
          </a:lstStyle>
          <a:p>
            <a:fld id="{38B116FD-35A7-364A-81F8-032A1457E829}" type="slidenum">
              <a:rPr lang="en-US" smtClean="0"/>
              <a:pPr/>
              <a:t>‹#›</a:t>
            </a:fld>
            <a:endParaRPr lang="en-US" dirty="0"/>
          </a:p>
        </p:txBody>
      </p:sp>
      <p:pic>
        <p:nvPicPr>
          <p:cNvPr id="8" name="Picture 7">
            <a:extLst>
              <a:ext uri="{FF2B5EF4-FFF2-40B4-BE49-F238E27FC236}">
                <a16:creationId xmlns:a16="http://schemas.microsoft.com/office/drawing/2014/main" id="{071602CF-E666-6740-A1B7-D643752A498D}"/>
              </a:ext>
            </a:extLst>
          </p:cNvPr>
          <p:cNvPicPr>
            <a:picLocks noChangeAspect="1"/>
          </p:cNvPicPr>
          <p:nvPr userDrawn="1"/>
        </p:nvPicPr>
        <p:blipFill>
          <a:blip r:embed="rId2"/>
          <a:stretch>
            <a:fillRect/>
          </a:stretch>
        </p:blipFill>
        <p:spPr>
          <a:xfrm>
            <a:off x="504425" y="6351165"/>
            <a:ext cx="311871" cy="95172"/>
          </a:xfrm>
          <a:prstGeom prst="rect">
            <a:avLst/>
          </a:prstGeom>
        </p:spPr>
      </p:pic>
      <p:sp>
        <p:nvSpPr>
          <p:cNvPr id="13" name="Content Placeholder 11">
            <a:extLst>
              <a:ext uri="{FF2B5EF4-FFF2-40B4-BE49-F238E27FC236}">
                <a16:creationId xmlns:a16="http://schemas.microsoft.com/office/drawing/2014/main" id="{311AD8AF-5872-2047-BFCF-C4E04D7AE511}"/>
              </a:ext>
            </a:extLst>
          </p:cNvPr>
          <p:cNvSpPr>
            <a:spLocks noGrp="1"/>
          </p:cNvSpPr>
          <p:nvPr>
            <p:ph sz="quarter" idx="14" hasCustomPrompt="1"/>
          </p:nvPr>
        </p:nvSpPr>
        <p:spPr>
          <a:xfrm>
            <a:off x="446485" y="1533403"/>
            <a:ext cx="5668565" cy="4494969"/>
          </a:xfrm>
          <a:prstGeom prst="rect">
            <a:avLst/>
          </a:prstGeom>
        </p:spPr>
        <p:txBody>
          <a:bodyPr/>
          <a:lstStyle>
            <a:lvl1pPr>
              <a:lnSpc>
                <a:spcPct val="120000"/>
              </a:lnSpc>
              <a:spcBef>
                <a:spcPts val="0"/>
              </a:spcBef>
              <a:spcAft>
                <a:spcPts val="750"/>
              </a:spcAft>
              <a:buSzPct val="80000"/>
              <a:defRPr sz="1500" b="0" i="0">
                <a:solidFill>
                  <a:srgbClr val="000000"/>
                </a:solidFill>
                <a:latin typeface="Arial Regular"/>
                <a:ea typeface="Helvetica Neue" panose="02000503000000020004" pitchFamily="2" charset="0"/>
                <a:cs typeface="Helvetica Neue" panose="02000503000000020004" pitchFamily="2" charset="0"/>
              </a:defRPr>
            </a:lvl1pPr>
            <a:lvl2pPr marL="353616" indent="-177404">
              <a:lnSpc>
                <a:spcPct val="120000"/>
              </a:lnSpc>
              <a:spcBef>
                <a:spcPts val="0"/>
              </a:spcBef>
              <a:spcAft>
                <a:spcPts val="750"/>
              </a:spcAft>
              <a:buFont typeface="System Font Regular"/>
              <a:buChar char="—"/>
              <a:tabLst/>
              <a:defRPr sz="1500" b="0" i="0">
                <a:solidFill>
                  <a:srgbClr val="000000"/>
                </a:solidFill>
                <a:latin typeface="Arial Regular"/>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 </a:t>
            </a:r>
          </a:p>
          <a:p>
            <a:pPr lvl="1"/>
            <a:r>
              <a:rPr lang="en-US" dirty="0"/>
              <a:t>Second level</a:t>
            </a:r>
          </a:p>
        </p:txBody>
      </p:sp>
    </p:spTree>
    <p:extLst>
      <p:ext uri="{BB962C8B-B14F-4D97-AF65-F5344CB8AC3E}">
        <p14:creationId xmlns:p14="http://schemas.microsoft.com/office/powerpoint/2010/main" val="1243436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text Light Gray">
    <p:bg>
      <p:bgPr>
        <a:solidFill>
          <a:schemeClr val="accent5"/>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8987F26-2D7F-6A49-B9E5-3E5DC770E40B}"/>
              </a:ext>
            </a:extLst>
          </p:cNvPr>
          <p:cNvSpPr>
            <a:spLocks noGrp="1"/>
          </p:cNvSpPr>
          <p:nvPr>
            <p:ph type="body" sz="quarter" idx="13" hasCustomPrompt="1"/>
          </p:nvPr>
        </p:nvSpPr>
        <p:spPr>
          <a:xfrm>
            <a:off x="446461" y="661988"/>
            <a:ext cx="8233172"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sp>
        <p:nvSpPr>
          <p:cNvPr id="6" name="Footer Placeholder 5">
            <a:extLst>
              <a:ext uri="{FF2B5EF4-FFF2-40B4-BE49-F238E27FC236}">
                <a16:creationId xmlns:a16="http://schemas.microsoft.com/office/drawing/2014/main" id="{E6DE8B7D-2185-B743-8CA7-375F71777E4C}"/>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7" name="Slide Number Placeholder 6">
            <a:extLst>
              <a:ext uri="{FF2B5EF4-FFF2-40B4-BE49-F238E27FC236}">
                <a16:creationId xmlns:a16="http://schemas.microsoft.com/office/drawing/2014/main" id="{2C2964AF-8BEF-2848-B4FE-AA0E49C417E7}"/>
              </a:ext>
            </a:extLst>
          </p:cNvPr>
          <p:cNvSpPr>
            <a:spLocks noGrp="1"/>
          </p:cNvSpPr>
          <p:nvPr>
            <p:ph type="sldNum" sz="quarter" idx="12"/>
          </p:nvPr>
        </p:nvSpPr>
        <p:spPr/>
        <p:txBody>
          <a:bodyPr/>
          <a:lstStyle>
            <a:lvl1pPr>
              <a:defRPr b="0" i="0">
                <a:solidFill>
                  <a:srgbClr val="000000"/>
                </a:solidFill>
              </a:defRPr>
            </a:lvl1pPr>
          </a:lstStyle>
          <a:p>
            <a:fld id="{38B116FD-35A7-364A-81F8-032A1457E829}" type="slidenum">
              <a:rPr lang="en-US" smtClean="0"/>
              <a:pPr/>
              <a:t>‹#›</a:t>
            </a:fld>
            <a:endParaRPr lang="en-US" dirty="0"/>
          </a:p>
        </p:txBody>
      </p:sp>
      <p:pic>
        <p:nvPicPr>
          <p:cNvPr id="8" name="Picture 7">
            <a:extLst>
              <a:ext uri="{FF2B5EF4-FFF2-40B4-BE49-F238E27FC236}">
                <a16:creationId xmlns:a16="http://schemas.microsoft.com/office/drawing/2014/main" id="{071602CF-E666-6740-A1B7-D643752A498D}"/>
              </a:ext>
            </a:extLst>
          </p:cNvPr>
          <p:cNvPicPr>
            <a:picLocks noChangeAspect="1"/>
          </p:cNvPicPr>
          <p:nvPr userDrawn="1"/>
        </p:nvPicPr>
        <p:blipFill>
          <a:blip r:embed="rId2"/>
          <a:stretch>
            <a:fillRect/>
          </a:stretch>
        </p:blipFill>
        <p:spPr>
          <a:xfrm>
            <a:off x="504425" y="6351165"/>
            <a:ext cx="311871" cy="95172"/>
          </a:xfrm>
          <a:prstGeom prst="rect">
            <a:avLst/>
          </a:prstGeom>
        </p:spPr>
      </p:pic>
      <p:sp>
        <p:nvSpPr>
          <p:cNvPr id="9" name="Text Placeholder 4">
            <a:extLst>
              <a:ext uri="{FF2B5EF4-FFF2-40B4-BE49-F238E27FC236}">
                <a16:creationId xmlns:a16="http://schemas.microsoft.com/office/drawing/2014/main" id="{E565D349-DAA3-3B41-B170-946BAC441F01}"/>
              </a:ext>
            </a:extLst>
          </p:cNvPr>
          <p:cNvSpPr>
            <a:spLocks noGrp="1"/>
          </p:cNvSpPr>
          <p:nvPr>
            <p:ph type="body" sz="quarter" idx="23" hasCustomPrompt="1"/>
          </p:nvPr>
        </p:nvSpPr>
        <p:spPr>
          <a:xfrm>
            <a:off x="435218" y="1556500"/>
            <a:ext cx="2960055" cy="4299513"/>
          </a:xfrm>
          <a:prstGeom prst="rect">
            <a:avLst/>
          </a:prstGeom>
        </p:spPr>
        <p:txBody>
          <a:bodyPr/>
          <a:lstStyle>
            <a:lvl1pPr marL="0" indent="0">
              <a:lnSpc>
                <a:spcPct val="110000"/>
              </a:lnSpc>
              <a:spcBef>
                <a:spcPts val="750"/>
              </a:spcBef>
              <a:spcAft>
                <a:spcPts val="0"/>
              </a:spcAft>
              <a:buNone/>
              <a:defRPr sz="1125"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body text</a:t>
            </a:r>
          </a:p>
        </p:txBody>
      </p:sp>
    </p:spTree>
    <p:extLst>
      <p:ext uri="{BB962C8B-B14F-4D97-AF65-F5344CB8AC3E}">
        <p14:creationId xmlns:p14="http://schemas.microsoft.com/office/powerpoint/2010/main" val="2072441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y Divider2">
    <p:bg>
      <p:bgPr>
        <a:solidFill>
          <a:schemeClr val="accent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29E54E-E0C5-0E49-8CCA-40A4F3E98FF2}"/>
              </a:ext>
            </a:extLst>
          </p:cNvPr>
          <p:cNvSpPr>
            <a:spLocks noGrp="1"/>
          </p:cNvSpPr>
          <p:nvPr>
            <p:ph type="sldNum" sz="quarter" idx="10"/>
          </p:nvPr>
        </p:nvSpPr>
        <p:spPr/>
        <p:txBody>
          <a:bodyPr/>
          <a:lstStyle>
            <a:lvl1pPr>
              <a:defRPr b="0" i="0">
                <a:solidFill>
                  <a:srgbClr val="000000"/>
                </a:solidFill>
              </a:defRPr>
            </a:lvl1pPr>
          </a:lstStyle>
          <a:p>
            <a:fld id="{38B116FD-35A7-364A-81F8-032A1457E829}" type="slidenum">
              <a:rPr lang="en-US" smtClean="0"/>
              <a:pPr/>
              <a:t>‹#›</a:t>
            </a:fld>
            <a:endParaRPr lang="en-US" dirty="0"/>
          </a:p>
        </p:txBody>
      </p:sp>
      <p:sp>
        <p:nvSpPr>
          <p:cNvPr id="4" name="Footer Placeholder 3">
            <a:extLst>
              <a:ext uri="{FF2B5EF4-FFF2-40B4-BE49-F238E27FC236}">
                <a16:creationId xmlns:a16="http://schemas.microsoft.com/office/drawing/2014/main" id="{9C014DD6-C4D1-5C46-9198-D29B3A1594E9}"/>
              </a:ext>
            </a:extLst>
          </p:cNvPr>
          <p:cNvSpPr>
            <a:spLocks noGrp="1"/>
          </p:cNvSpPr>
          <p:nvPr>
            <p:ph type="ftr" sz="quarter" idx="11"/>
          </p:nvPr>
        </p:nvSpPr>
        <p:spPr/>
        <p:txBody>
          <a:bodyPr/>
          <a:lstStyle>
            <a:lvl1pPr>
              <a:defRPr b="0" i="0">
                <a:solidFill>
                  <a:srgbClr val="000000"/>
                </a:solidFill>
              </a:defRPr>
            </a:lvl1pPr>
          </a:lstStyle>
          <a:p>
            <a:endParaRPr lang="en-US" dirty="0"/>
          </a:p>
        </p:txBody>
      </p:sp>
      <p:pic>
        <p:nvPicPr>
          <p:cNvPr id="5" name="Picture 4">
            <a:extLst>
              <a:ext uri="{FF2B5EF4-FFF2-40B4-BE49-F238E27FC236}">
                <a16:creationId xmlns:a16="http://schemas.microsoft.com/office/drawing/2014/main" id="{C13F46BA-AA7F-D048-BFD8-6FAFF96CA592}"/>
              </a:ext>
            </a:extLst>
          </p:cNvPr>
          <p:cNvPicPr>
            <a:picLocks noChangeAspect="1"/>
          </p:cNvPicPr>
          <p:nvPr userDrawn="1"/>
        </p:nvPicPr>
        <p:blipFill>
          <a:blip r:embed="rId2"/>
          <a:stretch>
            <a:fillRect/>
          </a:stretch>
        </p:blipFill>
        <p:spPr>
          <a:xfrm>
            <a:off x="504425" y="6351165"/>
            <a:ext cx="311871" cy="95172"/>
          </a:xfrm>
          <a:prstGeom prst="rect">
            <a:avLst/>
          </a:prstGeom>
        </p:spPr>
      </p:pic>
      <p:sp>
        <p:nvSpPr>
          <p:cNvPr id="8" name="Text Placeholder 10">
            <a:extLst>
              <a:ext uri="{FF2B5EF4-FFF2-40B4-BE49-F238E27FC236}">
                <a16:creationId xmlns:a16="http://schemas.microsoft.com/office/drawing/2014/main" id="{A6966635-7E2A-C244-BA3B-D0467FB63061}"/>
              </a:ext>
            </a:extLst>
          </p:cNvPr>
          <p:cNvSpPr>
            <a:spLocks noGrp="1"/>
          </p:cNvSpPr>
          <p:nvPr>
            <p:ph type="body" sz="quarter" idx="13" hasCustomPrompt="1"/>
          </p:nvPr>
        </p:nvSpPr>
        <p:spPr>
          <a:xfrm>
            <a:off x="451653" y="1649715"/>
            <a:ext cx="7846527" cy="2438631"/>
          </a:xfrm>
          <a:prstGeom prst="rect">
            <a:avLst/>
          </a:prstGeom>
        </p:spPr>
        <p:txBody>
          <a:bodyPr/>
          <a:lstStyle>
            <a:lvl1pPr marL="0" indent="0">
              <a:spcBef>
                <a:spcPts val="0"/>
              </a:spcBef>
              <a:buNone/>
              <a:defRPr sz="7200" b="1" i="0" spc="0">
                <a:solidFill>
                  <a:srgbClr val="000000"/>
                </a:solidFill>
                <a:latin typeface="Arial Bold"/>
                <a:cs typeface="Arial Black" panose="020B0604020202020204" pitchFamily="34" charset="0"/>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Divider</a:t>
            </a:r>
          </a:p>
          <a:p>
            <a:pPr lvl="0"/>
            <a:r>
              <a:rPr lang="en-US" dirty="0"/>
              <a:t>page</a:t>
            </a:r>
          </a:p>
        </p:txBody>
      </p:sp>
    </p:spTree>
    <p:extLst>
      <p:ext uri="{BB962C8B-B14F-4D97-AF65-F5344CB8AC3E}">
        <p14:creationId xmlns:p14="http://schemas.microsoft.com/office/powerpoint/2010/main" val="1401999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ight Divider">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040215-AFDD-4448-A414-BE09CBBC4AE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Slide Number Placeholder 2">
            <a:extLst>
              <a:ext uri="{FF2B5EF4-FFF2-40B4-BE49-F238E27FC236}">
                <a16:creationId xmlns:a16="http://schemas.microsoft.com/office/drawing/2014/main" id="{4E29E54E-E0C5-0E49-8CCA-40A4F3E98FF2}"/>
              </a:ext>
            </a:extLst>
          </p:cNvPr>
          <p:cNvSpPr>
            <a:spLocks noGrp="1"/>
          </p:cNvSpPr>
          <p:nvPr>
            <p:ph type="sldNum" sz="quarter" idx="10"/>
          </p:nvPr>
        </p:nvSpPr>
        <p:spPr/>
        <p:txBody>
          <a:bodyPr/>
          <a:lstStyle>
            <a:lvl1pPr>
              <a:defRPr b="0" i="0">
                <a:solidFill>
                  <a:srgbClr val="000000"/>
                </a:solidFill>
              </a:defRPr>
            </a:lvl1pPr>
          </a:lstStyle>
          <a:p>
            <a:fld id="{38B116FD-35A7-364A-81F8-032A1457E829}" type="slidenum">
              <a:rPr lang="en-US" smtClean="0"/>
              <a:pPr/>
              <a:t>‹#›</a:t>
            </a:fld>
            <a:endParaRPr lang="en-US" dirty="0"/>
          </a:p>
        </p:txBody>
      </p:sp>
      <p:sp>
        <p:nvSpPr>
          <p:cNvPr id="4" name="Footer Placeholder 3">
            <a:extLst>
              <a:ext uri="{FF2B5EF4-FFF2-40B4-BE49-F238E27FC236}">
                <a16:creationId xmlns:a16="http://schemas.microsoft.com/office/drawing/2014/main" id="{9C014DD6-C4D1-5C46-9198-D29B3A1594E9}"/>
              </a:ext>
            </a:extLst>
          </p:cNvPr>
          <p:cNvSpPr>
            <a:spLocks noGrp="1"/>
          </p:cNvSpPr>
          <p:nvPr>
            <p:ph type="ftr" sz="quarter" idx="11"/>
          </p:nvPr>
        </p:nvSpPr>
        <p:spPr/>
        <p:txBody>
          <a:bodyPr/>
          <a:lstStyle>
            <a:lvl1pPr>
              <a:defRPr b="0" i="0">
                <a:solidFill>
                  <a:srgbClr val="000000"/>
                </a:solidFill>
              </a:defRPr>
            </a:lvl1pPr>
          </a:lstStyle>
          <a:p>
            <a:endParaRPr lang="en-US" dirty="0"/>
          </a:p>
        </p:txBody>
      </p:sp>
      <p:pic>
        <p:nvPicPr>
          <p:cNvPr id="5" name="Picture 4">
            <a:extLst>
              <a:ext uri="{FF2B5EF4-FFF2-40B4-BE49-F238E27FC236}">
                <a16:creationId xmlns:a16="http://schemas.microsoft.com/office/drawing/2014/main" id="{C13F46BA-AA7F-D048-BFD8-6FAFF96CA592}"/>
              </a:ext>
            </a:extLst>
          </p:cNvPr>
          <p:cNvPicPr>
            <a:picLocks noChangeAspect="1"/>
          </p:cNvPicPr>
          <p:nvPr userDrawn="1"/>
        </p:nvPicPr>
        <p:blipFill>
          <a:blip r:embed="rId3"/>
          <a:stretch>
            <a:fillRect/>
          </a:stretch>
        </p:blipFill>
        <p:spPr>
          <a:xfrm>
            <a:off x="504425" y="6351165"/>
            <a:ext cx="311871" cy="95172"/>
          </a:xfrm>
          <a:prstGeom prst="rect">
            <a:avLst/>
          </a:prstGeom>
        </p:spPr>
      </p:pic>
      <p:sp>
        <p:nvSpPr>
          <p:cNvPr id="8" name="Text Placeholder 10">
            <a:extLst>
              <a:ext uri="{FF2B5EF4-FFF2-40B4-BE49-F238E27FC236}">
                <a16:creationId xmlns:a16="http://schemas.microsoft.com/office/drawing/2014/main" id="{99CD6916-B588-C64C-B1B3-CE6C5F0132B5}"/>
              </a:ext>
            </a:extLst>
          </p:cNvPr>
          <p:cNvSpPr>
            <a:spLocks noGrp="1"/>
          </p:cNvSpPr>
          <p:nvPr>
            <p:ph type="body" sz="quarter" idx="13" hasCustomPrompt="1"/>
          </p:nvPr>
        </p:nvSpPr>
        <p:spPr>
          <a:xfrm>
            <a:off x="451653" y="1649715"/>
            <a:ext cx="7846527" cy="2438631"/>
          </a:xfrm>
          <a:prstGeom prst="rect">
            <a:avLst/>
          </a:prstGeom>
        </p:spPr>
        <p:txBody>
          <a:bodyPr/>
          <a:lstStyle>
            <a:lvl1pPr marL="0" indent="0">
              <a:spcBef>
                <a:spcPts val="0"/>
              </a:spcBef>
              <a:buNone/>
              <a:defRPr sz="7200" b="1" i="0" spc="0">
                <a:solidFill>
                  <a:srgbClr val="000000"/>
                </a:solidFill>
                <a:latin typeface="Arial Bold"/>
                <a:cs typeface="Arial Black" panose="020B0604020202020204" pitchFamily="34" charset="0"/>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Divider</a:t>
            </a:r>
          </a:p>
          <a:p>
            <a:pPr lvl="0"/>
            <a:r>
              <a:rPr lang="en-US" dirty="0"/>
              <a:t>page</a:t>
            </a:r>
          </a:p>
        </p:txBody>
      </p:sp>
    </p:spTree>
    <p:extLst>
      <p:ext uri="{BB962C8B-B14F-4D97-AF65-F5344CB8AC3E}">
        <p14:creationId xmlns:p14="http://schemas.microsoft.com/office/powerpoint/2010/main" val="1380031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Divider">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FAC49B-F1EE-154F-BCA0-85040D73AECF}"/>
              </a:ext>
            </a:extLst>
          </p:cNvPr>
          <p:cNvSpPr>
            <a:spLocks noGrp="1"/>
          </p:cNvSpPr>
          <p:nvPr>
            <p:ph type="sldNum" sz="quarter" idx="10"/>
          </p:nvPr>
        </p:nvSpPr>
        <p:spPr/>
        <p:txBody>
          <a:bodyPr/>
          <a:lstStyle>
            <a:lvl1pPr>
              <a:defRPr b="0" i="0">
                <a:solidFill>
                  <a:schemeClr val="bg1"/>
                </a:solidFill>
              </a:defRPr>
            </a:lvl1pPr>
          </a:lstStyle>
          <a:p>
            <a:fld id="{38B116FD-35A7-364A-81F8-032A1457E829}" type="slidenum">
              <a:rPr lang="en-US" smtClean="0"/>
              <a:pPr/>
              <a:t>‹#›</a:t>
            </a:fld>
            <a:endParaRPr lang="en-US" dirty="0"/>
          </a:p>
        </p:txBody>
      </p:sp>
      <p:sp>
        <p:nvSpPr>
          <p:cNvPr id="4" name="Footer Placeholder 3">
            <a:extLst>
              <a:ext uri="{FF2B5EF4-FFF2-40B4-BE49-F238E27FC236}">
                <a16:creationId xmlns:a16="http://schemas.microsoft.com/office/drawing/2014/main" id="{FAB9351C-827F-B646-8CF4-7484102EA612}"/>
              </a:ext>
            </a:extLst>
          </p:cNvPr>
          <p:cNvSpPr>
            <a:spLocks noGrp="1"/>
          </p:cNvSpPr>
          <p:nvPr>
            <p:ph type="ftr" sz="quarter" idx="11"/>
          </p:nvPr>
        </p:nvSpPr>
        <p:spPr/>
        <p:txBody>
          <a:bodyPr/>
          <a:lstStyle>
            <a:lvl1pPr>
              <a:defRPr b="0" i="0">
                <a:solidFill>
                  <a:schemeClr val="bg1"/>
                </a:solidFill>
              </a:defRPr>
            </a:lvl1pPr>
          </a:lstStyle>
          <a:p>
            <a:endParaRPr lang="en-US" dirty="0"/>
          </a:p>
        </p:txBody>
      </p:sp>
      <p:pic>
        <p:nvPicPr>
          <p:cNvPr id="6" name="Picture 5">
            <a:extLst>
              <a:ext uri="{FF2B5EF4-FFF2-40B4-BE49-F238E27FC236}">
                <a16:creationId xmlns:a16="http://schemas.microsoft.com/office/drawing/2014/main" id="{2C1D1AA0-15DD-B44C-A62E-49B81E4FBDBE}"/>
              </a:ext>
            </a:extLst>
          </p:cNvPr>
          <p:cNvPicPr>
            <a:picLocks noChangeAspect="1"/>
          </p:cNvPicPr>
          <p:nvPr userDrawn="1"/>
        </p:nvPicPr>
        <p:blipFill>
          <a:blip r:embed="rId2"/>
          <a:stretch>
            <a:fillRect/>
          </a:stretch>
        </p:blipFill>
        <p:spPr>
          <a:xfrm>
            <a:off x="504425" y="6351332"/>
            <a:ext cx="311871" cy="94838"/>
          </a:xfrm>
          <a:prstGeom prst="rect">
            <a:avLst/>
          </a:prstGeom>
        </p:spPr>
      </p:pic>
      <p:sp>
        <p:nvSpPr>
          <p:cNvPr id="7" name="Text Placeholder 10">
            <a:extLst>
              <a:ext uri="{FF2B5EF4-FFF2-40B4-BE49-F238E27FC236}">
                <a16:creationId xmlns:a16="http://schemas.microsoft.com/office/drawing/2014/main" id="{670DCDC9-39DF-0C40-A8E0-91402C766C8B}"/>
              </a:ext>
            </a:extLst>
          </p:cNvPr>
          <p:cNvSpPr>
            <a:spLocks noGrp="1"/>
          </p:cNvSpPr>
          <p:nvPr>
            <p:ph type="body" sz="quarter" idx="13" hasCustomPrompt="1"/>
          </p:nvPr>
        </p:nvSpPr>
        <p:spPr>
          <a:xfrm>
            <a:off x="451653" y="1649715"/>
            <a:ext cx="7846527" cy="2438631"/>
          </a:xfrm>
          <a:prstGeom prst="rect">
            <a:avLst/>
          </a:prstGeom>
        </p:spPr>
        <p:txBody>
          <a:bodyPr/>
          <a:lstStyle>
            <a:lvl1pPr marL="0" indent="0">
              <a:spcBef>
                <a:spcPts val="0"/>
              </a:spcBef>
              <a:buNone/>
              <a:defRPr sz="7200" b="1" i="0" spc="0">
                <a:solidFill>
                  <a:schemeClr val="bg1"/>
                </a:solidFill>
                <a:latin typeface="Arial Bold"/>
                <a:cs typeface="Arial Black" panose="020B0604020202020204" pitchFamily="34" charset="0"/>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Divider</a:t>
            </a:r>
          </a:p>
          <a:p>
            <a:pPr lvl="0"/>
            <a:r>
              <a:rPr lang="en-US" dirty="0"/>
              <a:t>page</a:t>
            </a:r>
          </a:p>
        </p:txBody>
      </p:sp>
    </p:spTree>
    <p:extLst>
      <p:ext uri="{BB962C8B-B14F-4D97-AF65-F5344CB8AC3E}">
        <p14:creationId xmlns:p14="http://schemas.microsoft.com/office/powerpoint/2010/main" val="4110472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69A6B4-306A-BA42-BC93-E0F221B5FFB5}"/>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4" name="Slide Number Placeholder 3">
            <a:extLst>
              <a:ext uri="{FF2B5EF4-FFF2-40B4-BE49-F238E27FC236}">
                <a16:creationId xmlns:a16="http://schemas.microsoft.com/office/drawing/2014/main" id="{CC606A04-AB2E-384E-85B3-370828FCCC39}"/>
              </a:ext>
            </a:extLst>
          </p:cNvPr>
          <p:cNvSpPr>
            <a:spLocks noGrp="1"/>
          </p:cNvSpPr>
          <p:nvPr>
            <p:ph type="sldNum" sz="quarter" idx="12"/>
          </p:nvPr>
        </p:nvSpPr>
        <p:spPr/>
        <p:txBody>
          <a:bodyPr/>
          <a:lstStyle>
            <a:lvl1pPr>
              <a:defRPr b="0" i="0">
                <a:solidFill>
                  <a:srgbClr val="000000"/>
                </a:solidFill>
              </a:defRPr>
            </a:lvl1pPr>
          </a:lstStyle>
          <a:p>
            <a:fld id="{38B116FD-35A7-364A-81F8-032A1457E829}" type="slidenum">
              <a:rPr lang="en-US" smtClean="0"/>
              <a:pPr/>
              <a:t>‹#›</a:t>
            </a:fld>
            <a:endParaRPr lang="en-US" dirty="0"/>
          </a:p>
        </p:txBody>
      </p:sp>
      <p:pic>
        <p:nvPicPr>
          <p:cNvPr id="5" name="Picture 4">
            <a:extLst>
              <a:ext uri="{FF2B5EF4-FFF2-40B4-BE49-F238E27FC236}">
                <a16:creationId xmlns:a16="http://schemas.microsoft.com/office/drawing/2014/main" id="{09FE1131-A08F-104A-8C9A-C5B9143FC744}"/>
              </a:ext>
            </a:extLst>
          </p:cNvPr>
          <p:cNvPicPr>
            <a:picLocks noChangeAspect="1"/>
          </p:cNvPicPr>
          <p:nvPr userDrawn="1"/>
        </p:nvPicPr>
        <p:blipFill>
          <a:blip r:embed="rId2"/>
          <a:stretch>
            <a:fillRect/>
          </a:stretch>
        </p:blipFill>
        <p:spPr>
          <a:xfrm>
            <a:off x="504425" y="6351165"/>
            <a:ext cx="311871" cy="95172"/>
          </a:xfrm>
          <a:prstGeom prst="rect">
            <a:avLst/>
          </a:prstGeom>
        </p:spPr>
      </p:pic>
    </p:spTree>
    <p:extLst>
      <p:ext uri="{BB962C8B-B14F-4D97-AF65-F5344CB8AC3E}">
        <p14:creationId xmlns:p14="http://schemas.microsoft.com/office/powerpoint/2010/main" val="4154543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Graph">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2BC518C-5533-B542-ADA7-8FE80B1E910D}"/>
              </a:ext>
            </a:extLst>
          </p:cNvPr>
          <p:cNvSpPr>
            <a:spLocks noGrp="1"/>
          </p:cNvSpPr>
          <p:nvPr>
            <p:ph sz="quarter" idx="21" hasCustomPrompt="1"/>
          </p:nvPr>
        </p:nvSpPr>
        <p:spPr>
          <a:xfrm>
            <a:off x="816296" y="1690739"/>
            <a:ext cx="7863337" cy="4485293"/>
          </a:xfrm>
          <a:prstGeom prst="rect">
            <a:avLst/>
          </a:prstGeom>
        </p:spPr>
        <p:txBody>
          <a:bodyPr/>
          <a:lstStyle>
            <a:lvl1pPr marL="0" indent="0">
              <a:lnSpc>
                <a:spcPct val="110000"/>
              </a:lnSpc>
              <a:spcBef>
                <a:spcPts val="0"/>
              </a:spcBef>
              <a:spcAft>
                <a:spcPts val="225"/>
              </a:spcAft>
              <a:buNone/>
              <a:defRPr sz="1500"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2pPr>
            <a:lvl3pPr marL="6858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3pPr>
            <a:lvl4pPr marL="10287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4pPr>
            <a:lvl5pPr marL="1371600" indent="0">
              <a:buNone/>
              <a:defRPr sz="15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graph</a:t>
            </a:r>
          </a:p>
        </p:txBody>
      </p:sp>
      <p:sp>
        <p:nvSpPr>
          <p:cNvPr id="3" name="Slide Number Placeholder 2">
            <a:extLst>
              <a:ext uri="{FF2B5EF4-FFF2-40B4-BE49-F238E27FC236}">
                <a16:creationId xmlns:a16="http://schemas.microsoft.com/office/drawing/2014/main" id="{C3E90C45-DF19-2241-874E-5EBD45CD0AE0}"/>
              </a:ext>
            </a:extLst>
          </p:cNvPr>
          <p:cNvSpPr>
            <a:spLocks noGrp="1"/>
          </p:cNvSpPr>
          <p:nvPr>
            <p:ph type="sldNum" sz="quarter" idx="10"/>
          </p:nvPr>
        </p:nvSpPr>
        <p:spPr/>
        <p:txBody>
          <a:bodyPr/>
          <a:lstStyle>
            <a:lvl1pPr>
              <a:defRPr b="0" i="0">
                <a:solidFill>
                  <a:srgbClr val="000000"/>
                </a:solidFill>
              </a:defRPr>
            </a:lvl1pPr>
          </a:lstStyle>
          <a:p>
            <a:fld id="{38B116FD-35A7-364A-81F8-032A1457E829}" type="slidenum">
              <a:rPr lang="en-US" smtClean="0"/>
              <a:pPr/>
              <a:t>‹#›</a:t>
            </a:fld>
            <a:endParaRPr lang="en-US" dirty="0"/>
          </a:p>
        </p:txBody>
      </p:sp>
      <p:sp>
        <p:nvSpPr>
          <p:cNvPr id="4" name="Footer Placeholder 3">
            <a:extLst>
              <a:ext uri="{FF2B5EF4-FFF2-40B4-BE49-F238E27FC236}">
                <a16:creationId xmlns:a16="http://schemas.microsoft.com/office/drawing/2014/main" id="{CFB46956-3FA3-8B4D-8ABA-28192E65CD25}"/>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6" name="Text Placeholder 10">
            <a:extLst>
              <a:ext uri="{FF2B5EF4-FFF2-40B4-BE49-F238E27FC236}">
                <a16:creationId xmlns:a16="http://schemas.microsoft.com/office/drawing/2014/main" id="{F432EE6D-D12C-C543-88F1-4AF01798905D}"/>
              </a:ext>
            </a:extLst>
          </p:cNvPr>
          <p:cNvSpPr>
            <a:spLocks noGrp="1"/>
          </p:cNvSpPr>
          <p:nvPr>
            <p:ph type="body" sz="quarter" idx="13" hasCustomPrompt="1"/>
          </p:nvPr>
        </p:nvSpPr>
        <p:spPr>
          <a:xfrm>
            <a:off x="446461" y="661988"/>
            <a:ext cx="8233172"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pic>
        <p:nvPicPr>
          <p:cNvPr id="7" name="Picture 6">
            <a:extLst>
              <a:ext uri="{FF2B5EF4-FFF2-40B4-BE49-F238E27FC236}">
                <a16:creationId xmlns:a16="http://schemas.microsoft.com/office/drawing/2014/main" id="{30DC4681-6874-704F-8F05-0A5E58DB476E}"/>
              </a:ext>
            </a:extLst>
          </p:cNvPr>
          <p:cNvPicPr>
            <a:picLocks noChangeAspect="1"/>
          </p:cNvPicPr>
          <p:nvPr userDrawn="1"/>
        </p:nvPicPr>
        <p:blipFill>
          <a:blip r:embed="rId2"/>
          <a:stretch>
            <a:fillRect/>
          </a:stretch>
        </p:blipFill>
        <p:spPr>
          <a:xfrm>
            <a:off x="504425" y="6351165"/>
            <a:ext cx="311871" cy="95172"/>
          </a:xfrm>
          <a:prstGeom prst="rect">
            <a:avLst/>
          </a:prstGeom>
        </p:spPr>
      </p:pic>
    </p:spTree>
    <p:extLst>
      <p:ext uri="{BB962C8B-B14F-4D97-AF65-F5344CB8AC3E}">
        <p14:creationId xmlns:p14="http://schemas.microsoft.com/office/powerpoint/2010/main" val="1224280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E0BCDE-558B-0749-AE3E-7B6A05E4F12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Footer Placeholder 5">
            <a:extLst>
              <a:ext uri="{FF2B5EF4-FFF2-40B4-BE49-F238E27FC236}">
                <a16:creationId xmlns:a16="http://schemas.microsoft.com/office/drawing/2014/main" id="{E3031F7E-8710-5842-AD89-F7F6515B86FC}"/>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7" name="Slide Number Placeholder 6">
            <a:extLst>
              <a:ext uri="{FF2B5EF4-FFF2-40B4-BE49-F238E27FC236}">
                <a16:creationId xmlns:a16="http://schemas.microsoft.com/office/drawing/2014/main" id="{75F8C267-46E9-FF44-8D36-0172E93F5AE7}"/>
              </a:ext>
            </a:extLst>
          </p:cNvPr>
          <p:cNvSpPr>
            <a:spLocks noGrp="1"/>
          </p:cNvSpPr>
          <p:nvPr>
            <p:ph type="sldNum" sz="quarter" idx="12"/>
          </p:nvPr>
        </p:nvSpPr>
        <p:spPr/>
        <p:txBody>
          <a:bodyPr/>
          <a:lstStyle>
            <a:lvl1pPr>
              <a:defRPr b="0" i="0">
                <a:solidFill>
                  <a:srgbClr val="000000"/>
                </a:solidFill>
              </a:defRPr>
            </a:lvl1pPr>
          </a:lstStyle>
          <a:p>
            <a:fld id="{38B116FD-35A7-364A-81F8-032A1457E829}" type="slidenum">
              <a:rPr lang="en-US" smtClean="0"/>
              <a:pPr/>
              <a:t>‹#›</a:t>
            </a:fld>
            <a:endParaRPr lang="en-US" dirty="0"/>
          </a:p>
        </p:txBody>
      </p:sp>
      <p:sp>
        <p:nvSpPr>
          <p:cNvPr id="10" name="Text Placeholder 9">
            <a:extLst>
              <a:ext uri="{FF2B5EF4-FFF2-40B4-BE49-F238E27FC236}">
                <a16:creationId xmlns:a16="http://schemas.microsoft.com/office/drawing/2014/main" id="{039D9055-657B-AD4F-A247-1FC50000DE65}"/>
              </a:ext>
            </a:extLst>
          </p:cNvPr>
          <p:cNvSpPr>
            <a:spLocks noGrp="1"/>
          </p:cNvSpPr>
          <p:nvPr>
            <p:ph type="body" sz="quarter" idx="13" hasCustomPrompt="1"/>
          </p:nvPr>
        </p:nvSpPr>
        <p:spPr>
          <a:xfrm>
            <a:off x="644129" y="658941"/>
            <a:ext cx="8202215" cy="4187825"/>
          </a:xfrm>
          <a:prstGeom prst="rect">
            <a:avLst/>
          </a:prstGeom>
        </p:spPr>
        <p:txBody>
          <a:bodyPr/>
          <a:lstStyle>
            <a:lvl1pPr marL="0" indent="0">
              <a:spcBef>
                <a:spcPts val="0"/>
              </a:spcBef>
              <a:buNone/>
              <a:defRPr sz="3750" b="1" i="0" spc="0">
                <a:solidFill>
                  <a:srgbClr val="000000"/>
                </a:solidFill>
                <a:latin typeface="Arial Bold"/>
              </a:defRPr>
            </a:lvl1pPr>
            <a:lvl2pPr marL="342900" indent="0">
              <a:buNone/>
              <a:defRPr sz="3750">
                <a:latin typeface="Maison Neue Extended" panose="020B0805040000000000" pitchFamily="34" charset="77"/>
              </a:defRPr>
            </a:lvl2pPr>
            <a:lvl3pPr marL="685800" indent="0">
              <a:buNone/>
              <a:defRPr sz="3750">
                <a:latin typeface="Maison Neue Extended" panose="020B0805040000000000" pitchFamily="34" charset="77"/>
              </a:defRPr>
            </a:lvl3pPr>
            <a:lvl4pPr marL="1028700" indent="0">
              <a:buNone/>
              <a:defRPr sz="3750">
                <a:latin typeface="Maison Neue Extended" panose="020B0805040000000000" pitchFamily="34" charset="77"/>
              </a:defRPr>
            </a:lvl4pPr>
            <a:lvl5pPr marL="1371600" indent="0">
              <a:buNone/>
              <a:defRPr sz="3750">
                <a:latin typeface="Maison Neue Extended" panose="020B0805040000000000" pitchFamily="34" charset="77"/>
              </a:defRPr>
            </a:lvl5pPr>
          </a:lstStyle>
          <a:p>
            <a:pPr lvl="0"/>
            <a:r>
              <a:rPr lang="en-US" dirty="0"/>
              <a:t>Large quote here.”</a:t>
            </a:r>
          </a:p>
        </p:txBody>
      </p:sp>
      <p:sp>
        <p:nvSpPr>
          <p:cNvPr id="11" name="Text Placeholder 10">
            <a:extLst>
              <a:ext uri="{FF2B5EF4-FFF2-40B4-BE49-F238E27FC236}">
                <a16:creationId xmlns:a16="http://schemas.microsoft.com/office/drawing/2014/main" id="{95AC81C0-4E1D-4E49-9899-00991855A054}"/>
              </a:ext>
            </a:extLst>
          </p:cNvPr>
          <p:cNvSpPr>
            <a:spLocks noGrp="1"/>
          </p:cNvSpPr>
          <p:nvPr>
            <p:ph type="body" sz="quarter" idx="14" hasCustomPrompt="1"/>
          </p:nvPr>
        </p:nvSpPr>
        <p:spPr>
          <a:xfrm>
            <a:off x="504427" y="5253968"/>
            <a:ext cx="8341917" cy="544512"/>
          </a:xfrm>
          <a:prstGeom prst="rect">
            <a:avLst/>
          </a:prstGeom>
        </p:spPr>
        <p:txBody>
          <a:bodyPr/>
          <a:lstStyle>
            <a:lvl1pPr marL="0" indent="0">
              <a:buNone/>
              <a:defRPr sz="1950" b="0" i="0">
                <a:solidFill>
                  <a:srgbClr val="000000"/>
                </a:solidFill>
                <a:latin typeface="Arial Regular"/>
                <a:ea typeface="Helvetica Neue" panose="02000503000000020004" pitchFamily="2" charset="0"/>
                <a:cs typeface="Helvetica Neue" panose="02000503000000020004" pitchFamily="2" charset="0"/>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 Name and Title</a:t>
            </a:r>
          </a:p>
        </p:txBody>
      </p:sp>
      <p:pic>
        <p:nvPicPr>
          <p:cNvPr id="12" name="Picture 11">
            <a:extLst>
              <a:ext uri="{FF2B5EF4-FFF2-40B4-BE49-F238E27FC236}">
                <a16:creationId xmlns:a16="http://schemas.microsoft.com/office/drawing/2014/main" id="{74207960-DBD4-CD48-9B76-570DA7B266EC}"/>
              </a:ext>
            </a:extLst>
          </p:cNvPr>
          <p:cNvPicPr>
            <a:picLocks noChangeAspect="1"/>
          </p:cNvPicPr>
          <p:nvPr userDrawn="1"/>
        </p:nvPicPr>
        <p:blipFill>
          <a:blip r:embed="rId3"/>
          <a:stretch>
            <a:fillRect/>
          </a:stretch>
        </p:blipFill>
        <p:spPr>
          <a:xfrm>
            <a:off x="504425" y="6351165"/>
            <a:ext cx="311871" cy="95172"/>
          </a:xfrm>
          <a:prstGeom prst="rect">
            <a:avLst/>
          </a:prstGeom>
        </p:spPr>
      </p:pic>
    </p:spTree>
    <p:extLst>
      <p:ext uri="{BB962C8B-B14F-4D97-AF65-F5344CB8AC3E}">
        <p14:creationId xmlns:p14="http://schemas.microsoft.com/office/powerpoint/2010/main" val="190848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6D4DE79-30BA-134C-8DB6-C6FA2CD98434}"/>
              </a:ext>
            </a:extLst>
          </p:cNvPr>
          <p:cNvSpPr>
            <a:spLocks noGrp="1"/>
          </p:cNvSpPr>
          <p:nvPr>
            <p:ph type="pic" sz="quarter" idx="13"/>
          </p:nvPr>
        </p:nvSpPr>
        <p:spPr>
          <a:xfrm>
            <a:off x="3033347" y="-11919"/>
            <a:ext cx="6111219" cy="4830104"/>
          </a:xfrm>
          <a:prstGeom prst="rect">
            <a:avLst/>
          </a:prstGeom>
          <a:solidFill>
            <a:schemeClr val="tx2">
              <a:lumMod val="75000"/>
            </a:schemeClr>
          </a:solidFill>
        </p:spPr>
        <p:txBody>
          <a:bodyPr lIns="182880" tIns="182880"/>
          <a:lstStyle>
            <a:lvl1pPr marL="0" indent="0">
              <a:buNone/>
              <a:defRPr sz="1800" b="0" i="0">
                <a:latin typeface="Arial Regular"/>
                <a:ea typeface="Helvetica Neue" panose="02000503000000020004" pitchFamily="2" charset="0"/>
                <a:cs typeface="Helvetica Neue" panose="02000503000000020004" pitchFamily="2" charset="0"/>
              </a:defRPr>
            </a:lvl1pPr>
          </a:lstStyle>
          <a:p>
            <a:r>
              <a:rPr lang="en-US" dirty="0"/>
              <a:t>Click icon to add picture</a:t>
            </a:r>
          </a:p>
        </p:txBody>
      </p:sp>
      <p:sp>
        <p:nvSpPr>
          <p:cNvPr id="13" name="Text Placeholder 2">
            <a:extLst>
              <a:ext uri="{FF2B5EF4-FFF2-40B4-BE49-F238E27FC236}">
                <a16:creationId xmlns:a16="http://schemas.microsoft.com/office/drawing/2014/main" id="{EF1E9276-9C9A-484C-A9DB-133A80C8F33C}"/>
              </a:ext>
            </a:extLst>
          </p:cNvPr>
          <p:cNvSpPr>
            <a:spLocks noGrp="1"/>
          </p:cNvSpPr>
          <p:nvPr>
            <p:ph type="body" sz="quarter" idx="14" hasCustomPrompt="1"/>
          </p:nvPr>
        </p:nvSpPr>
        <p:spPr>
          <a:xfrm>
            <a:off x="435341" y="5960508"/>
            <a:ext cx="2598006" cy="441938"/>
          </a:xfrm>
          <a:prstGeom prst="rect">
            <a:avLst/>
          </a:prstGeom>
        </p:spPr>
        <p:txBody>
          <a:bodyPr/>
          <a:lstStyle>
            <a:lvl1pPr marL="0" indent="0">
              <a:spcBef>
                <a:spcPts val="0"/>
              </a:spcBef>
              <a:buNone/>
              <a:defRPr sz="1200">
                <a:solidFill>
                  <a:srgbClr val="000000"/>
                </a:solidFill>
              </a:defRPr>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dirty="0"/>
              <a:t>Date</a:t>
            </a:r>
          </a:p>
        </p:txBody>
      </p:sp>
      <p:sp>
        <p:nvSpPr>
          <p:cNvPr id="18" name="Title 1">
            <a:extLst>
              <a:ext uri="{FF2B5EF4-FFF2-40B4-BE49-F238E27FC236}">
                <a16:creationId xmlns:a16="http://schemas.microsoft.com/office/drawing/2014/main" id="{B499E608-451E-2F47-AA3B-CE2AF6A7B8F4}"/>
              </a:ext>
            </a:extLst>
          </p:cNvPr>
          <p:cNvSpPr>
            <a:spLocks noGrp="1"/>
          </p:cNvSpPr>
          <p:nvPr>
            <p:ph type="ctrTitle" hasCustomPrompt="1"/>
          </p:nvPr>
        </p:nvSpPr>
        <p:spPr>
          <a:xfrm>
            <a:off x="422152" y="4674427"/>
            <a:ext cx="2611195" cy="1146082"/>
          </a:xfrm>
          <a:prstGeom prst="rect">
            <a:avLst/>
          </a:prstGeom>
        </p:spPr>
        <p:txBody>
          <a:bodyPr anchor="t"/>
          <a:lstStyle>
            <a:lvl1pPr algn="l">
              <a:defRPr sz="2700" b="1" i="0" spc="0">
                <a:solidFill>
                  <a:srgbClr val="000000"/>
                </a:solidFill>
                <a:latin typeface="Arial Bold"/>
              </a:defRPr>
            </a:lvl1pPr>
          </a:lstStyle>
          <a:p>
            <a:r>
              <a:rPr lang="en-US" dirty="0"/>
              <a:t>Presentation </a:t>
            </a:r>
            <a:br>
              <a:rPr lang="en-US" dirty="0"/>
            </a:br>
            <a:r>
              <a:rPr lang="en-US" dirty="0"/>
              <a:t>title small</a:t>
            </a:r>
          </a:p>
        </p:txBody>
      </p:sp>
    </p:spTree>
    <p:extLst>
      <p:ext uri="{BB962C8B-B14F-4D97-AF65-F5344CB8AC3E}">
        <p14:creationId xmlns:p14="http://schemas.microsoft.com/office/powerpoint/2010/main" val="3038417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Column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03BFABC-5AC0-5E49-907E-C5119E41ECDF}"/>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7" name="Slide Number Placeholder 6">
            <a:extLst>
              <a:ext uri="{FF2B5EF4-FFF2-40B4-BE49-F238E27FC236}">
                <a16:creationId xmlns:a16="http://schemas.microsoft.com/office/drawing/2014/main" id="{03BB4510-A3A6-8248-96EE-67694900C864}"/>
              </a:ext>
            </a:extLst>
          </p:cNvPr>
          <p:cNvSpPr>
            <a:spLocks noGrp="1"/>
          </p:cNvSpPr>
          <p:nvPr>
            <p:ph type="sldNum" sz="quarter" idx="12"/>
          </p:nvPr>
        </p:nvSpPr>
        <p:spPr/>
        <p:txBody>
          <a:bodyPr/>
          <a:lstStyle>
            <a:lvl1pPr>
              <a:defRPr b="0" i="0">
                <a:solidFill>
                  <a:srgbClr val="000000"/>
                </a:solidFill>
              </a:defRPr>
            </a:lvl1pPr>
          </a:lstStyle>
          <a:p>
            <a:fld id="{38B116FD-35A7-364A-81F8-032A1457E829}" type="slidenum">
              <a:rPr lang="en-US" smtClean="0"/>
              <a:pPr/>
              <a:t>‹#›</a:t>
            </a:fld>
            <a:endParaRPr lang="en-US" dirty="0"/>
          </a:p>
        </p:txBody>
      </p:sp>
      <p:sp>
        <p:nvSpPr>
          <p:cNvPr id="9" name="Text Placeholder 10">
            <a:extLst>
              <a:ext uri="{FF2B5EF4-FFF2-40B4-BE49-F238E27FC236}">
                <a16:creationId xmlns:a16="http://schemas.microsoft.com/office/drawing/2014/main" id="{BA3C3FF5-E236-B245-8301-EC31CCA8C7A4}"/>
              </a:ext>
            </a:extLst>
          </p:cNvPr>
          <p:cNvSpPr>
            <a:spLocks noGrp="1"/>
          </p:cNvSpPr>
          <p:nvPr>
            <p:ph type="body" sz="quarter" idx="13" hasCustomPrompt="1"/>
          </p:nvPr>
        </p:nvSpPr>
        <p:spPr>
          <a:xfrm>
            <a:off x="446461" y="661988"/>
            <a:ext cx="8233172"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pic>
        <p:nvPicPr>
          <p:cNvPr id="10" name="Picture 9">
            <a:extLst>
              <a:ext uri="{FF2B5EF4-FFF2-40B4-BE49-F238E27FC236}">
                <a16:creationId xmlns:a16="http://schemas.microsoft.com/office/drawing/2014/main" id="{011D535C-61A1-0F4A-BCA7-5B5F9C826356}"/>
              </a:ext>
            </a:extLst>
          </p:cNvPr>
          <p:cNvPicPr>
            <a:picLocks noChangeAspect="1"/>
          </p:cNvPicPr>
          <p:nvPr userDrawn="1"/>
        </p:nvPicPr>
        <p:blipFill>
          <a:blip r:embed="rId2"/>
          <a:stretch>
            <a:fillRect/>
          </a:stretch>
        </p:blipFill>
        <p:spPr>
          <a:xfrm>
            <a:off x="504425" y="6351165"/>
            <a:ext cx="311871" cy="95172"/>
          </a:xfrm>
          <a:prstGeom prst="rect">
            <a:avLst/>
          </a:prstGeom>
        </p:spPr>
      </p:pic>
      <p:sp>
        <p:nvSpPr>
          <p:cNvPr id="12" name="Content Placeholder 11">
            <a:extLst>
              <a:ext uri="{FF2B5EF4-FFF2-40B4-BE49-F238E27FC236}">
                <a16:creationId xmlns:a16="http://schemas.microsoft.com/office/drawing/2014/main" id="{CFE18AD5-2A53-4C43-8871-FFC4D3FE4D30}"/>
              </a:ext>
            </a:extLst>
          </p:cNvPr>
          <p:cNvSpPr>
            <a:spLocks noGrp="1"/>
          </p:cNvSpPr>
          <p:nvPr>
            <p:ph sz="quarter" idx="14" hasCustomPrompt="1"/>
          </p:nvPr>
        </p:nvSpPr>
        <p:spPr>
          <a:xfrm>
            <a:off x="456283" y="1624844"/>
            <a:ext cx="7371635" cy="4097084"/>
          </a:xfrm>
          <a:prstGeom prst="rect">
            <a:avLst/>
          </a:prstGeom>
        </p:spPr>
        <p:txBody>
          <a:bodyPr/>
          <a:lstStyle>
            <a:lvl1pPr>
              <a:lnSpc>
                <a:spcPct val="110000"/>
              </a:lnSpc>
              <a:spcBef>
                <a:spcPts val="450"/>
              </a:spcBef>
              <a:spcAft>
                <a:spcPts val="750"/>
              </a:spcAft>
              <a:buSzPct val="80000"/>
              <a:defRPr sz="1800" b="0" i="0">
                <a:solidFill>
                  <a:srgbClr val="000000"/>
                </a:solidFill>
                <a:latin typeface="Arial Regular"/>
                <a:ea typeface="Helvetica Neue" panose="02000503000000020004" pitchFamily="2" charset="0"/>
                <a:cs typeface="Helvetica Neue" panose="02000503000000020004" pitchFamily="2" charset="0"/>
              </a:defRPr>
            </a:lvl1pPr>
            <a:lvl2pPr marL="353616" indent="-177404">
              <a:lnSpc>
                <a:spcPct val="110000"/>
              </a:lnSpc>
              <a:spcBef>
                <a:spcPts val="450"/>
              </a:spcBef>
              <a:spcAft>
                <a:spcPts val="750"/>
              </a:spcAft>
              <a:buFont typeface="System Font Regular"/>
              <a:buChar char="—"/>
              <a:tabLst/>
              <a:defRPr sz="1500" b="0" i="0">
                <a:solidFill>
                  <a:srgbClr val="000000"/>
                </a:solidFill>
                <a:latin typeface="Arial Regular"/>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 </a:t>
            </a:r>
          </a:p>
          <a:p>
            <a:pPr lvl="1"/>
            <a:r>
              <a:rPr lang="en-US" dirty="0"/>
              <a:t>Second level</a:t>
            </a:r>
          </a:p>
        </p:txBody>
      </p:sp>
    </p:spTree>
    <p:extLst>
      <p:ext uri="{BB962C8B-B14F-4D97-AF65-F5344CB8AC3E}">
        <p14:creationId xmlns:p14="http://schemas.microsoft.com/office/powerpoint/2010/main" val="654319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1" name="Content Placeholder 11">
            <a:extLst>
              <a:ext uri="{FF2B5EF4-FFF2-40B4-BE49-F238E27FC236}">
                <a16:creationId xmlns:a16="http://schemas.microsoft.com/office/drawing/2014/main" id="{252E48F1-2264-444C-8A36-F78887AAF328}"/>
              </a:ext>
            </a:extLst>
          </p:cNvPr>
          <p:cNvSpPr>
            <a:spLocks noGrp="1"/>
          </p:cNvSpPr>
          <p:nvPr>
            <p:ph sz="quarter" idx="14" hasCustomPrompt="1"/>
          </p:nvPr>
        </p:nvSpPr>
        <p:spPr>
          <a:xfrm>
            <a:off x="446485" y="1648535"/>
            <a:ext cx="3749681" cy="4541933"/>
          </a:xfrm>
          <a:prstGeom prst="rect">
            <a:avLst/>
          </a:prstGeom>
        </p:spPr>
        <p:txBody>
          <a:bodyPr/>
          <a:lstStyle>
            <a:lvl1pPr>
              <a:lnSpc>
                <a:spcPct val="110000"/>
              </a:lnSpc>
              <a:spcBef>
                <a:spcPts val="225"/>
              </a:spcBef>
              <a:spcAft>
                <a:spcPts val="300"/>
              </a:spcAft>
              <a:buSzPct val="80000"/>
              <a:defRPr sz="1125" b="0" i="0">
                <a:solidFill>
                  <a:srgbClr val="000000"/>
                </a:solidFill>
                <a:latin typeface="Arial Regular"/>
                <a:ea typeface="Helvetica Neue" panose="02000503000000020004" pitchFamily="2" charset="0"/>
                <a:cs typeface="Helvetica Neue" panose="02000503000000020004" pitchFamily="2" charset="0"/>
              </a:defRPr>
            </a:lvl1pPr>
            <a:lvl2pPr marL="353616" indent="-177404">
              <a:lnSpc>
                <a:spcPct val="110000"/>
              </a:lnSpc>
              <a:spcBef>
                <a:spcPts val="225"/>
              </a:spcBef>
              <a:spcAft>
                <a:spcPts val="300"/>
              </a:spcAft>
              <a:buFont typeface="System Font Regular"/>
              <a:buChar char="—"/>
              <a:tabLst/>
              <a:defRPr sz="1125" b="0" i="0">
                <a:solidFill>
                  <a:srgbClr val="000000"/>
                </a:solidFill>
                <a:latin typeface="Arial Regular"/>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 </a:t>
            </a:r>
          </a:p>
          <a:p>
            <a:pPr lvl="1"/>
            <a:r>
              <a:rPr lang="en-US" dirty="0"/>
              <a:t>Second level</a:t>
            </a:r>
          </a:p>
        </p:txBody>
      </p:sp>
      <p:sp>
        <p:nvSpPr>
          <p:cNvPr id="12" name="Content Placeholder 11">
            <a:extLst>
              <a:ext uri="{FF2B5EF4-FFF2-40B4-BE49-F238E27FC236}">
                <a16:creationId xmlns:a16="http://schemas.microsoft.com/office/drawing/2014/main" id="{31D774B4-A253-494D-9124-2A5D0813C8D9}"/>
              </a:ext>
            </a:extLst>
          </p:cNvPr>
          <p:cNvSpPr>
            <a:spLocks noGrp="1"/>
          </p:cNvSpPr>
          <p:nvPr>
            <p:ph sz="quarter" idx="15" hasCustomPrompt="1"/>
          </p:nvPr>
        </p:nvSpPr>
        <p:spPr>
          <a:xfrm>
            <a:off x="4513037" y="1648535"/>
            <a:ext cx="3821177" cy="4541933"/>
          </a:xfrm>
          <a:prstGeom prst="rect">
            <a:avLst/>
          </a:prstGeom>
        </p:spPr>
        <p:txBody>
          <a:bodyPr/>
          <a:lstStyle>
            <a:lvl1pPr>
              <a:lnSpc>
                <a:spcPct val="110000"/>
              </a:lnSpc>
              <a:spcBef>
                <a:spcPts val="225"/>
              </a:spcBef>
              <a:spcAft>
                <a:spcPts val="300"/>
              </a:spcAft>
              <a:buSzPct val="80000"/>
              <a:defRPr sz="1125" b="0" i="0">
                <a:solidFill>
                  <a:srgbClr val="000000"/>
                </a:solidFill>
                <a:latin typeface="Arial Regular"/>
                <a:ea typeface="Helvetica Neue" panose="02000503000000020004" pitchFamily="2" charset="0"/>
                <a:cs typeface="Helvetica Neue" panose="02000503000000020004" pitchFamily="2" charset="0"/>
              </a:defRPr>
            </a:lvl1pPr>
            <a:lvl2pPr marL="353616" indent="-177404">
              <a:lnSpc>
                <a:spcPct val="110000"/>
              </a:lnSpc>
              <a:spcBef>
                <a:spcPts val="225"/>
              </a:spcBef>
              <a:spcAft>
                <a:spcPts val="300"/>
              </a:spcAft>
              <a:buFont typeface="System Font Regular"/>
              <a:buChar char="—"/>
              <a:tabLst/>
              <a:defRPr sz="1125" b="0" i="0">
                <a:solidFill>
                  <a:srgbClr val="000000"/>
                </a:solidFill>
                <a:latin typeface="Arial Regular"/>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 </a:t>
            </a:r>
          </a:p>
          <a:p>
            <a:pPr lvl="1"/>
            <a:r>
              <a:rPr lang="en-US" dirty="0"/>
              <a:t>Second level</a:t>
            </a:r>
          </a:p>
        </p:txBody>
      </p:sp>
      <p:sp>
        <p:nvSpPr>
          <p:cNvPr id="5" name="Footer Placeholder 4">
            <a:extLst>
              <a:ext uri="{FF2B5EF4-FFF2-40B4-BE49-F238E27FC236}">
                <a16:creationId xmlns:a16="http://schemas.microsoft.com/office/drawing/2014/main" id="{DCE3D151-53A0-0F45-A008-91AF915931D1}"/>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6" name="Slide Number Placeholder 5">
            <a:extLst>
              <a:ext uri="{FF2B5EF4-FFF2-40B4-BE49-F238E27FC236}">
                <a16:creationId xmlns:a16="http://schemas.microsoft.com/office/drawing/2014/main" id="{1478BB49-5CAF-AE41-B4D7-7ABFF390D3C2}"/>
              </a:ext>
            </a:extLst>
          </p:cNvPr>
          <p:cNvSpPr>
            <a:spLocks noGrp="1"/>
          </p:cNvSpPr>
          <p:nvPr>
            <p:ph type="sldNum" sz="quarter" idx="12"/>
          </p:nvPr>
        </p:nvSpPr>
        <p:spPr/>
        <p:txBody>
          <a:bodyPr/>
          <a:lstStyle>
            <a:lvl1pPr>
              <a:defRPr b="0" i="0">
                <a:solidFill>
                  <a:srgbClr val="000000"/>
                </a:solidFill>
              </a:defRPr>
            </a:lvl1pPr>
          </a:lstStyle>
          <a:p>
            <a:fld id="{38B116FD-35A7-364A-81F8-032A1457E829}" type="slidenum">
              <a:rPr lang="en-US" smtClean="0"/>
              <a:pPr/>
              <a:t>‹#›</a:t>
            </a:fld>
            <a:endParaRPr lang="en-US" dirty="0"/>
          </a:p>
        </p:txBody>
      </p:sp>
      <p:sp>
        <p:nvSpPr>
          <p:cNvPr id="9" name="Text Placeholder 10">
            <a:extLst>
              <a:ext uri="{FF2B5EF4-FFF2-40B4-BE49-F238E27FC236}">
                <a16:creationId xmlns:a16="http://schemas.microsoft.com/office/drawing/2014/main" id="{07663E79-DBA9-4B4F-AF5F-27BE8AFAD490}"/>
              </a:ext>
            </a:extLst>
          </p:cNvPr>
          <p:cNvSpPr>
            <a:spLocks noGrp="1"/>
          </p:cNvSpPr>
          <p:nvPr>
            <p:ph type="body" sz="quarter" idx="13" hasCustomPrompt="1"/>
          </p:nvPr>
        </p:nvSpPr>
        <p:spPr>
          <a:xfrm>
            <a:off x="446461" y="661988"/>
            <a:ext cx="8233172"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pic>
        <p:nvPicPr>
          <p:cNvPr id="10" name="Picture 9">
            <a:extLst>
              <a:ext uri="{FF2B5EF4-FFF2-40B4-BE49-F238E27FC236}">
                <a16:creationId xmlns:a16="http://schemas.microsoft.com/office/drawing/2014/main" id="{719D3A74-54DB-8446-A484-B9C7BDA3D15A}"/>
              </a:ext>
            </a:extLst>
          </p:cNvPr>
          <p:cNvPicPr>
            <a:picLocks noChangeAspect="1"/>
          </p:cNvPicPr>
          <p:nvPr userDrawn="1"/>
        </p:nvPicPr>
        <p:blipFill>
          <a:blip r:embed="rId2"/>
          <a:stretch>
            <a:fillRect/>
          </a:stretch>
        </p:blipFill>
        <p:spPr>
          <a:xfrm>
            <a:off x="504425" y="6351165"/>
            <a:ext cx="311871" cy="95172"/>
          </a:xfrm>
          <a:prstGeom prst="rect">
            <a:avLst/>
          </a:prstGeom>
        </p:spPr>
      </p:pic>
    </p:spTree>
    <p:extLst>
      <p:ext uri="{BB962C8B-B14F-4D97-AF65-F5344CB8AC3E}">
        <p14:creationId xmlns:p14="http://schemas.microsoft.com/office/powerpoint/2010/main" val="633049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7" name="Content Placeholder 11">
            <a:extLst>
              <a:ext uri="{FF2B5EF4-FFF2-40B4-BE49-F238E27FC236}">
                <a16:creationId xmlns:a16="http://schemas.microsoft.com/office/drawing/2014/main" id="{EE7B0EDF-3355-2B41-A219-573C7B442B45}"/>
              </a:ext>
            </a:extLst>
          </p:cNvPr>
          <p:cNvSpPr>
            <a:spLocks noGrp="1"/>
          </p:cNvSpPr>
          <p:nvPr>
            <p:ph sz="quarter" idx="18" hasCustomPrompt="1"/>
          </p:nvPr>
        </p:nvSpPr>
        <p:spPr>
          <a:xfrm>
            <a:off x="5526295" y="1648548"/>
            <a:ext cx="2393456" cy="4588429"/>
          </a:xfrm>
          <a:prstGeom prst="rect">
            <a:avLst/>
          </a:prstGeom>
        </p:spPr>
        <p:txBody>
          <a:bodyPr/>
          <a:lstStyle>
            <a:lvl1pPr marL="91679" indent="-91679">
              <a:lnSpc>
                <a:spcPct val="120000"/>
              </a:lnSpc>
              <a:spcBef>
                <a:spcPts val="450"/>
              </a:spcBef>
              <a:spcAft>
                <a:spcPts val="600"/>
              </a:spcAft>
              <a:buSzPct val="80000"/>
              <a:tabLst/>
              <a:defRPr sz="750" b="0" i="0">
                <a:solidFill>
                  <a:srgbClr val="000000"/>
                </a:solidFill>
                <a:latin typeface="Arial Regular"/>
                <a:ea typeface="Helvetica Neue" panose="02000503000000020004" pitchFamily="2" charset="0"/>
                <a:cs typeface="Helvetica Neue" panose="02000503000000020004" pitchFamily="2" charset="0"/>
              </a:defRPr>
            </a:lvl1pPr>
            <a:lvl2pPr marL="217885" indent="-126206">
              <a:lnSpc>
                <a:spcPct val="120000"/>
              </a:lnSpc>
              <a:spcBef>
                <a:spcPts val="450"/>
              </a:spcBef>
              <a:spcAft>
                <a:spcPts val="600"/>
              </a:spcAft>
              <a:buFont typeface="System Font Regular"/>
              <a:buChar char="—"/>
              <a:tabLst/>
              <a:defRPr sz="750" b="0" i="0">
                <a:solidFill>
                  <a:srgbClr val="000000"/>
                </a:solidFill>
                <a:latin typeface="Arial Regular"/>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 </a:t>
            </a:r>
          </a:p>
          <a:p>
            <a:pPr lvl="1"/>
            <a:r>
              <a:rPr lang="en-US" dirty="0"/>
              <a:t>Second level</a:t>
            </a:r>
          </a:p>
        </p:txBody>
      </p:sp>
      <p:sp>
        <p:nvSpPr>
          <p:cNvPr id="16" name="Content Placeholder 11">
            <a:extLst>
              <a:ext uri="{FF2B5EF4-FFF2-40B4-BE49-F238E27FC236}">
                <a16:creationId xmlns:a16="http://schemas.microsoft.com/office/drawing/2014/main" id="{67033AAF-2DA1-414C-80D5-550CB46C5344}"/>
              </a:ext>
            </a:extLst>
          </p:cNvPr>
          <p:cNvSpPr>
            <a:spLocks noGrp="1"/>
          </p:cNvSpPr>
          <p:nvPr>
            <p:ph sz="quarter" idx="17" hasCustomPrompt="1"/>
          </p:nvPr>
        </p:nvSpPr>
        <p:spPr>
          <a:xfrm>
            <a:off x="2977006" y="1648549"/>
            <a:ext cx="2393456" cy="4588429"/>
          </a:xfrm>
          <a:prstGeom prst="rect">
            <a:avLst/>
          </a:prstGeom>
        </p:spPr>
        <p:txBody>
          <a:bodyPr/>
          <a:lstStyle>
            <a:lvl1pPr marL="91679" indent="-91679">
              <a:lnSpc>
                <a:spcPct val="120000"/>
              </a:lnSpc>
              <a:spcBef>
                <a:spcPts val="450"/>
              </a:spcBef>
              <a:spcAft>
                <a:spcPts val="600"/>
              </a:spcAft>
              <a:buSzPct val="80000"/>
              <a:tabLst/>
              <a:defRPr sz="750" b="0" i="0">
                <a:solidFill>
                  <a:srgbClr val="000000"/>
                </a:solidFill>
                <a:latin typeface="Arial Regular"/>
                <a:ea typeface="Helvetica Neue" panose="02000503000000020004" pitchFamily="2" charset="0"/>
                <a:cs typeface="Helvetica Neue" panose="02000503000000020004" pitchFamily="2" charset="0"/>
              </a:defRPr>
            </a:lvl1pPr>
            <a:lvl2pPr marL="217885" indent="-126206">
              <a:lnSpc>
                <a:spcPct val="120000"/>
              </a:lnSpc>
              <a:spcBef>
                <a:spcPts val="450"/>
              </a:spcBef>
              <a:spcAft>
                <a:spcPts val="600"/>
              </a:spcAft>
              <a:buFont typeface="System Font Regular"/>
              <a:buChar char="—"/>
              <a:tabLst/>
              <a:defRPr sz="750" b="0" i="0">
                <a:solidFill>
                  <a:srgbClr val="000000"/>
                </a:solidFill>
                <a:latin typeface="Arial Regular"/>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 </a:t>
            </a:r>
          </a:p>
          <a:p>
            <a:pPr lvl="1"/>
            <a:r>
              <a:rPr lang="en-US" dirty="0"/>
              <a:t>Second level</a:t>
            </a:r>
          </a:p>
        </p:txBody>
      </p:sp>
      <p:sp>
        <p:nvSpPr>
          <p:cNvPr id="11" name="Content Placeholder 11">
            <a:extLst>
              <a:ext uri="{FF2B5EF4-FFF2-40B4-BE49-F238E27FC236}">
                <a16:creationId xmlns:a16="http://schemas.microsoft.com/office/drawing/2014/main" id="{6AEDF58E-CEEB-3945-AE18-A5CFEFB3FD59}"/>
              </a:ext>
            </a:extLst>
          </p:cNvPr>
          <p:cNvSpPr>
            <a:spLocks noGrp="1"/>
          </p:cNvSpPr>
          <p:nvPr>
            <p:ph sz="quarter" idx="14" hasCustomPrompt="1"/>
          </p:nvPr>
        </p:nvSpPr>
        <p:spPr>
          <a:xfrm>
            <a:off x="446486" y="1648550"/>
            <a:ext cx="2393456" cy="4588429"/>
          </a:xfrm>
          <a:prstGeom prst="rect">
            <a:avLst/>
          </a:prstGeom>
        </p:spPr>
        <p:txBody>
          <a:bodyPr/>
          <a:lstStyle>
            <a:lvl1pPr marL="91679" indent="-91679">
              <a:lnSpc>
                <a:spcPct val="120000"/>
              </a:lnSpc>
              <a:spcBef>
                <a:spcPts val="450"/>
              </a:spcBef>
              <a:spcAft>
                <a:spcPts val="600"/>
              </a:spcAft>
              <a:buSzPct val="80000"/>
              <a:tabLst/>
              <a:defRPr sz="750" b="0" i="0">
                <a:solidFill>
                  <a:srgbClr val="000000"/>
                </a:solidFill>
                <a:latin typeface="Arial Regular"/>
                <a:ea typeface="Helvetica Neue" panose="02000503000000020004" pitchFamily="2" charset="0"/>
                <a:cs typeface="Helvetica Neue" panose="02000503000000020004" pitchFamily="2" charset="0"/>
              </a:defRPr>
            </a:lvl1pPr>
            <a:lvl2pPr marL="217885" indent="-126206">
              <a:lnSpc>
                <a:spcPct val="120000"/>
              </a:lnSpc>
              <a:spcBef>
                <a:spcPts val="450"/>
              </a:spcBef>
              <a:spcAft>
                <a:spcPts val="600"/>
              </a:spcAft>
              <a:buFont typeface="System Font Regular"/>
              <a:buChar char="—"/>
              <a:tabLst/>
              <a:defRPr sz="750" b="0" i="0">
                <a:solidFill>
                  <a:srgbClr val="000000"/>
                </a:solidFill>
                <a:latin typeface="Arial Regular"/>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 </a:t>
            </a:r>
          </a:p>
          <a:p>
            <a:pPr lvl="1"/>
            <a:r>
              <a:rPr lang="en-US" dirty="0"/>
              <a:t>Second level</a:t>
            </a:r>
          </a:p>
        </p:txBody>
      </p:sp>
      <p:sp>
        <p:nvSpPr>
          <p:cNvPr id="5" name="Footer Placeholder 4">
            <a:extLst>
              <a:ext uri="{FF2B5EF4-FFF2-40B4-BE49-F238E27FC236}">
                <a16:creationId xmlns:a16="http://schemas.microsoft.com/office/drawing/2014/main" id="{34BBCA18-C0E6-3145-BC7F-120A01A74757}"/>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6" name="Slide Number Placeholder 5">
            <a:extLst>
              <a:ext uri="{FF2B5EF4-FFF2-40B4-BE49-F238E27FC236}">
                <a16:creationId xmlns:a16="http://schemas.microsoft.com/office/drawing/2014/main" id="{06E80830-42C5-304F-91BC-4D4C3A533FB1}"/>
              </a:ext>
            </a:extLst>
          </p:cNvPr>
          <p:cNvSpPr>
            <a:spLocks noGrp="1"/>
          </p:cNvSpPr>
          <p:nvPr>
            <p:ph type="sldNum" sz="quarter" idx="12"/>
          </p:nvPr>
        </p:nvSpPr>
        <p:spPr/>
        <p:txBody>
          <a:bodyPr/>
          <a:lstStyle>
            <a:lvl1pPr>
              <a:defRPr b="0" i="0">
                <a:solidFill>
                  <a:srgbClr val="000000"/>
                </a:solidFill>
              </a:defRPr>
            </a:lvl1pPr>
          </a:lstStyle>
          <a:p>
            <a:fld id="{38B116FD-35A7-364A-81F8-032A1457E829}" type="slidenum">
              <a:rPr lang="en-US" smtClean="0"/>
              <a:pPr/>
              <a:t>‹#›</a:t>
            </a:fld>
            <a:endParaRPr lang="en-US" dirty="0"/>
          </a:p>
        </p:txBody>
      </p:sp>
      <p:sp>
        <p:nvSpPr>
          <p:cNvPr id="4" name="Text Placeholder 10">
            <a:extLst>
              <a:ext uri="{FF2B5EF4-FFF2-40B4-BE49-F238E27FC236}">
                <a16:creationId xmlns:a16="http://schemas.microsoft.com/office/drawing/2014/main" id="{6620D315-D84C-D748-945B-44883655FA15}"/>
              </a:ext>
            </a:extLst>
          </p:cNvPr>
          <p:cNvSpPr>
            <a:spLocks noGrp="1"/>
          </p:cNvSpPr>
          <p:nvPr>
            <p:ph type="body" sz="quarter" idx="13" hasCustomPrompt="1"/>
          </p:nvPr>
        </p:nvSpPr>
        <p:spPr>
          <a:xfrm>
            <a:off x="446461" y="661988"/>
            <a:ext cx="8233172"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pic>
        <p:nvPicPr>
          <p:cNvPr id="7" name="Picture 6">
            <a:extLst>
              <a:ext uri="{FF2B5EF4-FFF2-40B4-BE49-F238E27FC236}">
                <a16:creationId xmlns:a16="http://schemas.microsoft.com/office/drawing/2014/main" id="{43F1958D-966A-3E49-9536-5F6BCA975006}"/>
              </a:ext>
            </a:extLst>
          </p:cNvPr>
          <p:cNvPicPr>
            <a:picLocks noChangeAspect="1"/>
          </p:cNvPicPr>
          <p:nvPr userDrawn="1"/>
        </p:nvPicPr>
        <p:blipFill>
          <a:blip r:embed="rId2"/>
          <a:stretch>
            <a:fillRect/>
          </a:stretch>
        </p:blipFill>
        <p:spPr>
          <a:xfrm>
            <a:off x="504425" y="6351165"/>
            <a:ext cx="311871" cy="95172"/>
          </a:xfrm>
          <a:prstGeom prst="rect">
            <a:avLst/>
          </a:prstGeom>
        </p:spPr>
      </p:pic>
    </p:spTree>
    <p:extLst>
      <p:ext uri="{BB962C8B-B14F-4D97-AF65-F5344CB8AC3E}">
        <p14:creationId xmlns:p14="http://schemas.microsoft.com/office/powerpoint/2010/main" val="2964722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ll-out Gray">
    <p:spTree>
      <p:nvGrpSpPr>
        <p:cNvPr id="1" name=""/>
        <p:cNvGrpSpPr/>
        <p:nvPr/>
      </p:nvGrpSpPr>
      <p:grpSpPr>
        <a:xfrm>
          <a:off x="0" y="0"/>
          <a:ext cx="0" cy="0"/>
          <a:chOff x="0" y="0"/>
          <a:chExt cx="0" cy="0"/>
        </a:xfrm>
      </p:grpSpPr>
      <p:sp>
        <p:nvSpPr>
          <p:cNvPr id="9" name="Content Placeholder 11">
            <a:extLst>
              <a:ext uri="{FF2B5EF4-FFF2-40B4-BE49-F238E27FC236}">
                <a16:creationId xmlns:a16="http://schemas.microsoft.com/office/drawing/2014/main" id="{4EA292D2-6AAE-6D45-A6F2-90BC69E9E906}"/>
              </a:ext>
            </a:extLst>
          </p:cNvPr>
          <p:cNvSpPr>
            <a:spLocks noGrp="1"/>
          </p:cNvSpPr>
          <p:nvPr>
            <p:ph sz="quarter" idx="14" hasCustomPrompt="1"/>
          </p:nvPr>
        </p:nvSpPr>
        <p:spPr>
          <a:xfrm>
            <a:off x="446485" y="1596045"/>
            <a:ext cx="5154215" cy="4541408"/>
          </a:xfrm>
          <a:prstGeom prst="rect">
            <a:avLst/>
          </a:prstGeom>
        </p:spPr>
        <p:txBody>
          <a:bodyPr/>
          <a:lstStyle>
            <a:lvl1pPr>
              <a:lnSpc>
                <a:spcPct val="110000"/>
              </a:lnSpc>
              <a:spcBef>
                <a:spcPts val="450"/>
              </a:spcBef>
              <a:spcAft>
                <a:spcPts val="450"/>
              </a:spcAft>
              <a:buSzPct val="80000"/>
              <a:defRPr sz="1500" b="0" i="0">
                <a:solidFill>
                  <a:srgbClr val="000000"/>
                </a:solidFill>
                <a:latin typeface="Arial Regular"/>
                <a:ea typeface="Helvetica Neue" panose="02000503000000020004" pitchFamily="2" charset="0"/>
                <a:cs typeface="Helvetica Neue" panose="02000503000000020004" pitchFamily="2" charset="0"/>
              </a:defRPr>
            </a:lvl1pPr>
            <a:lvl2pPr marL="353616" indent="-177404">
              <a:lnSpc>
                <a:spcPct val="110000"/>
              </a:lnSpc>
              <a:spcBef>
                <a:spcPts val="450"/>
              </a:spcBef>
              <a:spcAft>
                <a:spcPts val="450"/>
              </a:spcAft>
              <a:buFont typeface="System Font Regular"/>
              <a:buChar char="—"/>
              <a:tabLst/>
              <a:defRPr sz="1500" b="0" i="0">
                <a:solidFill>
                  <a:srgbClr val="000000"/>
                </a:solidFill>
                <a:latin typeface="Arial Regular"/>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 </a:t>
            </a:r>
          </a:p>
          <a:p>
            <a:pPr lvl="1"/>
            <a:r>
              <a:rPr lang="en-US" dirty="0"/>
              <a:t>Second level</a:t>
            </a:r>
          </a:p>
        </p:txBody>
      </p:sp>
      <p:sp>
        <p:nvSpPr>
          <p:cNvPr id="10" name="Content Placeholder 11">
            <a:extLst>
              <a:ext uri="{FF2B5EF4-FFF2-40B4-BE49-F238E27FC236}">
                <a16:creationId xmlns:a16="http://schemas.microsoft.com/office/drawing/2014/main" id="{79A72045-0444-6744-BEEA-637AACB22C3A}"/>
              </a:ext>
            </a:extLst>
          </p:cNvPr>
          <p:cNvSpPr>
            <a:spLocks noGrp="1"/>
          </p:cNvSpPr>
          <p:nvPr>
            <p:ph sz="quarter" idx="15" hasCustomPrompt="1"/>
          </p:nvPr>
        </p:nvSpPr>
        <p:spPr>
          <a:xfrm>
            <a:off x="5761301" y="1517905"/>
            <a:ext cx="2863320" cy="4619549"/>
          </a:xfrm>
          <a:prstGeom prst="rect">
            <a:avLst/>
          </a:prstGeom>
          <a:solidFill>
            <a:schemeClr val="accent5"/>
          </a:solidFill>
        </p:spPr>
        <p:txBody>
          <a:bodyPr lIns="182880" tIns="182880" rIns="365760"/>
          <a:lstStyle>
            <a:lvl1pPr>
              <a:lnSpc>
                <a:spcPct val="110000"/>
              </a:lnSpc>
              <a:spcBef>
                <a:spcPts val="225"/>
              </a:spcBef>
              <a:spcAft>
                <a:spcPts val="750"/>
              </a:spcAft>
              <a:buSzPct val="80000"/>
              <a:defRPr sz="1125" b="0" i="0">
                <a:solidFill>
                  <a:srgbClr val="000000"/>
                </a:solidFill>
                <a:latin typeface="Arial Regular"/>
                <a:ea typeface="Helvetica Neue" panose="02000503000000020004" pitchFamily="2" charset="0"/>
                <a:cs typeface="Helvetica Neue" panose="02000503000000020004" pitchFamily="2" charset="0"/>
              </a:defRPr>
            </a:lvl1pPr>
            <a:lvl2pPr marL="353616" indent="-177404">
              <a:lnSpc>
                <a:spcPct val="110000"/>
              </a:lnSpc>
              <a:spcBef>
                <a:spcPts val="225"/>
              </a:spcBef>
              <a:spcAft>
                <a:spcPts val="750"/>
              </a:spcAft>
              <a:buFont typeface="System Font Regular"/>
              <a:buChar char="—"/>
              <a:tabLst/>
              <a:defRPr sz="1125" b="0" i="0">
                <a:solidFill>
                  <a:srgbClr val="000000"/>
                </a:solidFill>
                <a:latin typeface="Arial Regular"/>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 </a:t>
            </a:r>
          </a:p>
          <a:p>
            <a:pPr lvl="1"/>
            <a:r>
              <a:rPr lang="en-US" dirty="0"/>
              <a:t>Second level</a:t>
            </a:r>
          </a:p>
        </p:txBody>
      </p:sp>
      <p:sp>
        <p:nvSpPr>
          <p:cNvPr id="3" name="Slide Number Placeholder 2">
            <a:extLst>
              <a:ext uri="{FF2B5EF4-FFF2-40B4-BE49-F238E27FC236}">
                <a16:creationId xmlns:a16="http://schemas.microsoft.com/office/drawing/2014/main" id="{A076A1E7-4EA2-544F-8DF3-D78BC39C1742}"/>
              </a:ext>
            </a:extLst>
          </p:cNvPr>
          <p:cNvSpPr>
            <a:spLocks noGrp="1"/>
          </p:cNvSpPr>
          <p:nvPr>
            <p:ph type="sldNum" sz="quarter" idx="10"/>
          </p:nvPr>
        </p:nvSpPr>
        <p:spPr/>
        <p:txBody>
          <a:bodyPr/>
          <a:lstStyle>
            <a:lvl1pPr>
              <a:defRPr b="0" i="0">
                <a:solidFill>
                  <a:srgbClr val="000000"/>
                </a:solidFill>
              </a:defRPr>
            </a:lvl1pPr>
          </a:lstStyle>
          <a:p>
            <a:fld id="{38B116FD-35A7-364A-81F8-032A1457E829}" type="slidenum">
              <a:rPr lang="en-US" smtClean="0"/>
              <a:pPr/>
              <a:t>‹#›</a:t>
            </a:fld>
            <a:endParaRPr lang="en-US" dirty="0"/>
          </a:p>
        </p:txBody>
      </p:sp>
      <p:sp>
        <p:nvSpPr>
          <p:cNvPr id="4" name="Footer Placeholder 3">
            <a:extLst>
              <a:ext uri="{FF2B5EF4-FFF2-40B4-BE49-F238E27FC236}">
                <a16:creationId xmlns:a16="http://schemas.microsoft.com/office/drawing/2014/main" id="{CB2AA716-2313-8B44-BC5F-BA30AA9E290E}"/>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7" name="Text Placeholder 10">
            <a:extLst>
              <a:ext uri="{FF2B5EF4-FFF2-40B4-BE49-F238E27FC236}">
                <a16:creationId xmlns:a16="http://schemas.microsoft.com/office/drawing/2014/main" id="{60B7908D-DBC1-6A4A-B049-0CB3F2DD11A6}"/>
              </a:ext>
            </a:extLst>
          </p:cNvPr>
          <p:cNvSpPr>
            <a:spLocks noGrp="1"/>
          </p:cNvSpPr>
          <p:nvPr>
            <p:ph type="body" sz="quarter" idx="13" hasCustomPrompt="1"/>
          </p:nvPr>
        </p:nvSpPr>
        <p:spPr>
          <a:xfrm>
            <a:off x="446461" y="661988"/>
            <a:ext cx="8233172"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pic>
        <p:nvPicPr>
          <p:cNvPr id="8" name="Picture 7">
            <a:extLst>
              <a:ext uri="{FF2B5EF4-FFF2-40B4-BE49-F238E27FC236}">
                <a16:creationId xmlns:a16="http://schemas.microsoft.com/office/drawing/2014/main" id="{2F062320-2A1A-6C45-88FD-D22E83B6BAD0}"/>
              </a:ext>
            </a:extLst>
          </p:cNvPr>
          <p:cNvPicPr>
            <a:picLocks noChangeAspect="1"/>
          </p:cNvPicPr>
          <p:nvPr userDrawn="1"/>
        </p:nvPicPr>
        <p:blipFill>
          <a:blip r:embed="rId2"/>
          <a:stretch>
            <a:fillRect/>
          </a:stretch>
        </p:blipFill>
        <p:spPr>
          <a:xfrm>
            <a:off x="504425" y="6351165"/>
            <a:ext cx="311871" cy="95172"/>
          </a:xfrm>
          <a:prstGeom prst="rect">
            <a:avLst/>
          </a:prstGeom>
        </p:spPr>
      </p:pic>
    </p:spTree>
    <p:extLst>
      <p:ext uri="{BB962C8B-B14F-4D97-AF65-F5344CB8AC3E}">
        <p14:creationId xmlns:p14="http://schemas.microsoft.com/office/powerpoint/2010/main" val="219573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ll-out Dark">
    <p:spTree>
      <p:nvGrpSpPr>
        <p:cNvPr id="1" name=""/>
        <p:cNvGrpSpPr/>
        <p:nvPr/>
      </p:nvGrpSpPr>
      <p:grpSpPr>
        <a:xfrm>
          <a:off x="0" y="0"/>
          <a:ext cx="0" cy="0"/>
          <a:chOff x="0" y="0"/>
          <a:chExt cx="0" cy="0"/>
        </a:xfrm>
      </p:grpSpPr>
      <p:sp>
        <p:nvSpPr>
          <p:cNvPr id="9" name="Content Placeholder 11">
            <a:extLst>
              <a:ext uri="{FF2B5EF4-FFF2-40B4-BE49-F238E27FC236}">
                <a16:creationId xmlns:a16="http://schemas.microsoft.com/office/drawing/2014/main" id="{4EA292D2-6AAE-6D45-A6F2-90BC69E9E906}"/>
              </a:ext>
            </a:extLst>
          </p:cNvPr>
          <p:cNvSpPr>
            <a:spLocks noGrp="1"/>
          </p:cNvSpPr>
          <p:nvPr>
            <p:ph sz="quarter" idx="14" hasCustomPrompt="1"/>
          </p:nvPr>
        </p:nvSpPr>
        <p:spPr>
          <a:xfrm>
            <a:off x="446485" y="1596045"/>
            <a:ext cx="5154215" cy="4541408"/>
          </a:xfrm>
          <a:prstGeom prst="rect">
            <a:avLst/>
          </a:prstGeom>
        </p:spPr>
        <p:txBody>
          <a:bodyPr/>
          <a:lstStyle>
            <a:lvl1pPr>
              <a:lnSpc>
                <a:spcPct val="110000"/>
              </a:lnSpc>
              <a:spcBef>
                <a:spcPts val="450"/>
              </a:spcBef>
              <a:spcAft>
                <a:spcPts val="450"/>
              </a:spcAft>
              <a:buSzPct val="80000"/>
              <a:defRPr sz="1500" b="0" i="0">
                <a:solidFill>
                  <a:srgbClr val="000000"/>
                </a:solidFill>
                <a:latin typeface="Arial Regular"/>
                <a:ea typeface="Helvetica Neue" panose="02000503000000020004" pitchFamily="2" charset="0"/>
                <a:cs typeface="Helvetica Neue" panose="02000503000000020004" pitchFamily="2" charset="0"/>
              </a:defRPr>
            </a:lvl1pPr>
            <a:lvl2pPr marL="353616" indent="-177404">
              <a:lnSpc>
                <a:spcPct val="110000"/>
              </a:lnSpc>
              <a:spcBef>
                <a:spcPts val="450"/>
              </a:spcBef>
              <a:spcAft>
                <a:spcPts val="450"/>
              </a:spcAft>
              <a:buFont typeface="System Font Regular"/>
              <a:buChar char="—"/>
              <a:tabLst/>
              <a:defRPr sz="1500" b="0" i="0">
                <a:solidFill>
                  <a:srgbClr val="000000"/>
                </a:solidFill>
                <a:latin typeface="Arial Regular"/>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 </a:t>
            </a:r>
          </a:p>
          <a:p>
            <a:pPr lvl="1"/>
            <a:r>
              <a:rPr lang="en-US" dirty="0"/>
              <a:t>Second level</a:t>
            </a:r>
          </a:p>
        </p:txBody>
      </p:sp>
      <p:sp>
        <p:nvSpPr>
          <p:cNvPr id="10" name="Content Placeholder 11">
            <a:extLst>
              <a:ext uri="{FF2B5EF4-FFF2-40B4-BE49-F238E27FC236}">
                <a16:creationId xmlns:a16="http://schemas.microsoft.com/office/drawing/2014/main" id="{79A72045-0444-6744-BEEA-637AACB22C3A}"/>
              </a:ext>
            </a:extLst>
          </p:cNvPr>
          <p:cNvSpPr>
            <a:spLocks noGrp="1"/>
          </p:cNvSpPr>
          <p:nvPr>
            <p:ph sz="quarter" idx="15" hasCustomPrompt="1"/>
          </p:nvPr>
        </p:nvSpPr>
        <p:spPr>
          <a:xfrm>
            <a:off x="5761301" y="1517905"/>
            <a:ext cx="2863320" cy="4619549"/>
          </a:xfrm>
          <a:prstGeom prst="rect">
            <a:avLst/>
          </a:prstGeom>
          <a:solidFill>
            <a:schemeClr val="tx1"/>
          </a:solidFill>
        </p:spPr>
        <p:txBody>
          <a:bodyPr lIns="182880" tIns="182880" rIns="365760"/>
          <a:lstStyle>
            <a:lvl1pPr>
              <a:lnSpc>
                <a:spcPct val="110000"/>
              </a:lnSpc>
              <a:spcBef>
                <a:spcPts val="225"/>
              </a:spcBef>
              <a:spcAft>
                <a:spcPts val="750"/>
              </a:spcAft>
              <a:buSzPct val="80000"/>
              <a:defRPr sz="1125" b="0" i="0">
                <a:solidFill>
                  <a:schemeClr val="bg1"/>
                </a:solidFill>
                <a:latin typeface="Arial Regular"/>
                <a:ea typeface="Helvetica Neue" panose="02000503000000020004" pitchFamily="2" charset="0"/>
                <a:cs typeface="Helvetica Neue" panose="02000503000000020004" pitchFamily="2" charset="0"/>
              </a:defRPr>
            </a:lvl1pPr>
            <a:lvl2pPr marL="353616" indent="-177404">
              <a:lnSpc>
                <a:spcPct val="110000"/>
              </a:lnSpc>
              <a:spcBef>
                <a:spcPts val="225"/>
              </a:spcBef>
              <a:spcAft>
                <a:spcPts val="750"/>
              </a:spcAft>
              <a:buFont typeface="System Font Regular"/>
              <a:buChar char="—"/>
              <a:tabLst/>
              <a:defRPr sz="1125" b="0" i="0">
                <a:solidFill>
                  <a:schemeClr val="bg1"/>
                </a:solidFill>
                <a:latin typeface="Arial Regular"/>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 </a:t>
            </a:r>
          </a:p>
          <a:p>
            <a:pPr lvl="1"/>
            <a:r>
              <a:rPr lang="en-US" dirty="0"/>
              <a:t>Second level</a:t>
            </a:r>
          </a:p>
        </p:txBody>
      </p:sp>
      <p:sp>
        <p:nvSpPr>
          <p:cNvPr id="3" name="Slide Number Placeholder 2">
            <a:extLst>
              <a:ext uri="{FF2B5EF4-FFF2-40B4-BE49-F238E27FC236}">
                <a16:creationId xmlns:a16="http://schemas.microsoft.com/office/drawing/2014/main" id="{A076A1E7-4EA2-544F-8DF3-D78BC39C1742}"/>
              </a:ext>
            </a:extLst>
          </p:cNvPr>
          <p:cNvSpPr>
            <a:spLocks noGrp="1"/>
          </p:cNvSpPr>
          <p:nvPr>
            <p:ph type="sldNum" sz="quarter" idx="10"/>
          </p:nvPr>
        </p:nvSpPr>
        <p:spPr/>
        <p:txBody>
          <a:bodyPr/>
          <a:lstStyle>
            <a:lvl1pPr>
              <a:defRPr b="0" i="0">
                <a:solidFill>
                  <a:srgbClr val="000000"/>
                </a:solidFill>
              </a:defRPr>
            </a:lvl1pPr>
          </a:lstStyle>
          <a:p>
            <a:fld id="{38B116FD-35A7-364A-81F8-032A1457E829}" type="slidenum">
              <a:rPr lang="en-US" smtClean="0"/>
              <a:pPr/>
              <a:t>‹#›</a:t>
            </a:fld>
            <a:endParaRPr lang="en-US" dirty="0"/>
          </a:p>
        </p:txBody>
      </p:sp>
      <p:sp>
        <p:nvSpPr>
          <p:cNvPr id="4" name="Footer Placeholder 3">
            <a:extLst>
              <a:ext uri="{FF2B5EF4-FFF2-40B4-BE49-F238E27FC236}">
                <a16:creationId xmlns:a16="http://schemas.microsoft.com/office/drawing/2014/main" id="{CB2AA716-2313-8B44-BC5F-BA30AA9E290E}"/>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7" name="Text Placeholder 10">
            <a:extLst>
              <a:ext uri="{FF2B5EF4-FFF2-40B4-BE49-F238E27FC236}">
                <a16:creationId xmlns:a16="http://schemas.microsoft.com/office/drawing/2014/main" id="{60B7908D-DBC1-6A4A-B049-0CB3F2DD11A6}"/>
              </a:ext>
            </a:extLst>
          </p:cNvPr>
          <p:cNvSpPr>
            <a:spLocks noGrp="1"/>
          </p:cNvSpPr>
          <p:nvPr>
            <p:ph type="body" sz="quarter" idx="13" hasCustomPrompt="1"/>
          </p:nvPr>
        </p:nvSpPr>
        <p:spPr>
          <a:xfrm>
            <a:off x="446461" y="661988"/>
            <a:ext cx="8233172"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pic>
        <p:nvPicPr>
          <p:cNvPr id="8" name="Picture 7">
            <a:extLst>
              <a:ext uri="{FF2B5EF4-FFF2-40B4-BE49-F238E27FC236}">
                <a16:creationId xmlns:a16="http://schemas.microsoft.com/office/drawing/2014/main" id="{2F062320-2A1A-6C45-88FD-D22E83B6BAD0}"/>
              </a:ext>
            </a:extLst>
          </p:cNvPr>
          <p:cNvPicPr>
            <a:picLocks noChangeAspect="1"/>
          </p:cNvPicPr>
          <p:nvPr userDrawn="1"/>
        </p:nvPicPr>
        <p:blipFill>
          <a:blip r:embed="rId2"/>
          <a:stretch>
            <a:fillRect/>
          </a:stretch>
        </p:blipFill>
        <p:spPr>
          <a:xfrm>
            <a:off x="504425" y="6351165"/>
            <a:ext cx="311871" cy="95172"/>
          </a:xfrm>
          <a:prstGeom prst="rect">
            <a:avLst/>
          </a:prstGeom>
        </p:spPr>
      </p:pic>
    </p:spTree>
    <p:extLst>
      <p:ext uri="{BB962C8B-B14F-4D97-AF65-F5344CB8AC3E}">
        <p14:creationId xmlns:p14="http://schemas.microsoft.com/office/powerpoint/2010/main" val="801938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l-out Bright">
    <p:spTree>
      <p:nvGrpSpPr>
        <p:cNvPr id="1" name=""/>
        <p:cNvGrpSpPr/>
        <p:nvPr/>
      </p:nvGrpSpPr>
      <p:grpSpPr>
        <a:xfrm>
          <a:off x="0" y="0"/>
          <a:ext cx="0" cy="0"/>
          <a:chOff x="0" y="0"/>
          <a:chExt cx="0" cy="0"/>
        </a:xfrm>
      </p:grpSpPr>
      <p:sp>
        <p:nvSpPr>
          <p:cNvPr id="9" name="Content Placeholder 11">
            <a:extLst>
              <a:ext uri="{FF2B5EF4-FFF2-40B4-BE49-F238E27FC236}">
                <a16:creationId xmlns:a16="http://schemas.microsoft.com/office/drawing/2014/main" id="{4EA292D2-6AAE-6D45-A6F2-90BC69E9E906}"/>
              </a:ext>
            </a:extLst>
          </p:cNvPr>
          <p:cNvSpPr>
            <a:spLocks noGrp="1"/>
          </p:cNvSpPr>
          <p:nvPr>
            <p:ph sz="quarter" idx="14" hasCustomPrompt="1"/>
          </p:nvPr>
        </p:nvSpPr>
        <p:spPr>
          <a:xfrm>
            <a:off x="446485" y="1596045"/>
            <a:ext cx="5154215" cy="4541408"/>
          </a:xfrm>
          <a:prstGeom prst="rect">
            <a:avLst/>
          </a:prstGeom>
        </p:spPr>
        <p:txBody>
          <a:bodyPr/>
          <a:lstStyle>
            <a:lvl1pPr>
              <a:lnSpc>
                <a:spcPct val="110000"/>
              </a:lnSpc>
              <a:spcBef>
                <a:spcPts val="450"/>
              </a:spcBef>
              <a:spcAft>
                <a:spcPts val="450"/>
              </a:spcAft>
              <a:buSzPct val="80000"/>
              <a:defRPr sz="1500" b="0" i="0">
                <a:solidFill>
                  <a:srgbClr val="000000"/>
                </a:solidFill>
                <a:latin typeface="Arial Regular"/>
                <a:ea typeface="Helvetica Neue" panose="02000503000000020004" pitchFamily="2" charset="0"/>
                <a:cs typeface="Helvetica Neue" panose="02000503000000020004" pitchFamily="2" charset="0"/>
              </a:defRPr>
            </a:lvl1pPr>
            <a:lvl2pPr marL="353616" indent="-177404">
              <a:lnSpc>
                <a:spcPct val="110000"/>
              </a:lnSpc>
              <a:spcBef>
                <a:spcPts val="450"/>
              </a:spcBef>
              <a:spcAft>
                <a:spcPts val="450"/>
              </a:spcAft>
              <a:buFont typeface="System Font Regular"/>
              <a:buChar char="—"/>
              <a:tabLst/>
              <a:defRPr sz="1500" b="0" i="0">
                <a:solidFill>
                  <a:srgbClr val="000000"/>
                </a:solidFill>
                <a:latin typeface="Arial Regular"/>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 </a:t>
            </a:r>
          </a:p>
          <a:p>
            <a:pPr lvl="1"/>
            <a:r>
              <a:rPr lang="en-US" dirty="0"/>
              <a:t>Second level</a:t>
            </a:r>
          </a:p>
        </p:txBody>
      </p:sp>
      <p:sp>
        <p:nvSpPr>
          <p:cNvPr id="10" name="Content Placeholder 11">
            <a:extLst>
              <a:ext uri="{FF2B5EF4-FFF2-40B4-BE49-F238E27FC236}">
                <a16:creationId xmlns:a16="http://schemas.microsoft.com/office/drawing/2014/main" id="{79A72045-0444-6744-BEEA-637AACB22C3A}"/>
              </a:ext>
            </a:extLst>
          </p:cNvPr>
          <p:cNvSpPr>
            <a:spLocks noGrp="1"/>
          </p:cNvSpPr>
          <p:nvPr>
            <p:ph sz="quarter" idx="15" hasCustomPrompt="1"/>
          </p:nvPr>
        </p:nvSpPr>
        <p:spPr>
          <a:xfrm>
            <a:off x="5761301" y="1517905"/>
            <a:ext cx="2863320" cy="4619549"/>
          </a:xfrm>
          <a:prstGeom prst="rect">
            <a:avLst/>
          </a:prstGeom>
          <a:gradFill>
            <a:gsLst>
              <a:gs pos="0">
                <a:schemeClr val="accent1"/>
              </a:gs>
              <a:gs pos="93000">
                <a:schemeClr val="accent3"/>
              </a:gs>
            </a:gsLst>
            <a:lin ang="18000000" scaled="0"/>
          </a:gradFill>
        </p:spPr>
        <p:txBody>
          <a:bodyPr lIns="182880" tIns="182880" rIns="365760"/>
          <a:lstStyle>
            <a:lvl1pPr>
              <a:lnSpc>
                <a:spcPct val="110000"/>
              </a:lnSpc>
              <a:spcBef>
                <a:spcPts val="225"/>
              </a:spcBef>
              <a:spcAft>
                <a:spcPts val="750"/>
              </a:spcAft>
              <a:buSzPct val="80000"/>
              <a:defRPr sz="1125" b="0" i="0">
                <a:solidFill>
                  <a:srgbClr val="000000"/>
                </a:solidFill>
                <a:latin typeface="Arial Regular"/>
                <a:ea typeface="Helvetica Neue" panose="02000503000000020004" pitchFamily="2" charset="0"/>
                <a:cs typeface="Helvetica Neue" panose="02000503000000020004" pitchFamily="2" charset="0"/>
              </a:defRPr>
            </a:lvl1pPr>
            <a:lvl2pPr marL="353616" indent="-177404">
              <a:lnSpc>
                <a:spcPct val="110000"/>
              </a:lnSpc>
              <a:spcBef>
                <a:spcPts val="225"/>
              </a:spcBef>
              <a:spcAft>
                <a:spcPts val="750"/>
              </a:spcAft>
              <a:buFont typeface="System Font Regular"/>
              <a:buChar char="—"/>
              <a:tabLst/>
              <a:defRPr sz="1125" b="0" i="0">
                <a:solidFill>
                  <a:srgbClr val="000000"/>
                </a:solidFill>
                <a:latin typeface="Arial Regular"/>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 </a:t>
            </a:r>
          </a:p>
          <a:p>
            <a:pPr lvl="1"/>
            <a:r>
              <a:rPr lang="en-US" dirty="0"/>
              <a:t>Second level</a:t>
            </a:r>
          </a:p>
        </p:txBody>
      </p:sp>
      <p:sp>
        <p:nvSpPr>
          <p:cNvPr id="3" name="Slide Number Placeholder 2">
            <a:extLst>
              <a:ext uri="{FF2B5EF4-FFF2-40B4-BE49-F238E27FC236}">
                <a16:creationId xmlns:a16="http://schemas.microsoft.com/office/drawing/2014/main" id="{A076A1E7-4EA2-544F-8DF3-D78BC39C1742}"/>
              </a:ext>
            </a:extLst>
          </p:cNvPr>
          <p:cNvSpPr>
            <a:spLocks noGrp="1"/>
          </p:cNvSpPr>
          <p:nvPr>
            <p:ph type="sldNum" sz="quarter" idx="10"/>
          </p:nvPr>
        </p:nvSpPr>
        <p:spPr/>
        <p:txBody>
          <a:bodyPr/>
          <a:lstStyle>
            <a:lvl1pPr>
              <a:defRPr b="0" i="0">
                <a:solidFill>
                  <a:srgbClr val="000000"/>
                </a:solidFill>
              </a:defRPr>
            </a:lvl1pPr>
          </a:lstStyle>
          <a:p>
            <a:fld id="{38B116FD-35A7-364A-81F8-032A1457E829}" type="slidenum">
              <a:rPr lang="en-US" smtClean="0"/>
              <a:pPr/>
              <a:t>‹#›</a:t>
            </a:fld>
            <a:endParaRPr lang="en-US" dirty="0"/>
          </a:p>
        </p:txBody>
      </p:sp>
      <p:sp>
        <p:nvSpPr>
          <p:cNvPr id="4" name="Footer Placeholder 3">
            <a:extLst>
              <a:ext uri="{FF2B5EF4-FFF2-40B4-BE49-F238E27FC236}">
                <a16:creationId xmlns:a16="http://schemas.microsoft.com/office/drawing/2014/main" id="{CB2AA716-2313-8B44-BC5F-BA30AA9E290E}"/>
              </a:ext>
            </a:extLst>
          </p:cNvPr>
          <p:cNvSpPr>
            <a:spLocks noGrp="1"/>
          </p:cNvSpPr>
          <p:nvPr>
            <p:ph type="ftr" sz="quarter" idx="11"/>
          </p:nvPr>
        </p:nvSpPr>
        <p:spPr/>
        <p:txBody>
          <a:bodyPr/>
          <a:lstStyle>
            <a:lvl1pPr>
              <a:defRPr b="0" i="0">
                <a:solidFill>
                  <a:srgbClr val="000000"/>
                </a:solidFill>
              </a:defRPr>
            </a:lvl1pPr>
          </a:lstStyle>
          <a:p>
            <a:endParaRPr lang="en-US" dirty="0"/>
          </a:p>
        </p:txBody>
      </p:sp>
      <p:sp>
        <p:nvSpPr>
          <p:cNvPr id="7" name="Text Placeholder 10">
            <a:extLst>
              <a:ext uri="{FF2B5EF4-FFF2-40B4-BE49-F238E27FC236}">
                <a16:creationId xmlns:a16="http://schemas.microsoft.com/office/drawing/2014/main" id="{60B7908D-DBC1-6A4A-B049-0CB3F2DD11A6}"/>
              </a:ext>
            </a:extLst>
          </p:cNvPr>
          <p:cNvSpPr>
            <a:spLocks noGrp="1"/>
          </p:cNvSpPr>
          <p:nvPr>
            <p:ph type="body" sz="quarter" idx="13" hasCustomPrompt="1"/>
          </p:nvPr>
        </p:nvSpPr>
        <p:spPr>
          <a:xfrm>
            <a:off x="446461" y="661988"/>
            <a:ext cx="8233172"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pic>
        <p:nvPicPr>
          <p:cNvPr id="8" name="Picture 7">
            <a:extLst>
              <a:ext uri="{FF2B5EF4-FFF2-40B4-BE49-F238E27FC236}">
                <a16:creationId xmlns:a16="http://schemas.microsoft.com/office/drawing/2014/main" id="{2F062320-2A1A-6C45-88FD-D22E83B6BAD0}"/>
              </a:ext>
            </a:extLst>
          </p:cNvPr>
          <p:cNvPicPr>
            <a:picLocks noChangeAspect="1"/>
          </p:cNvPicPr>
          <p:nvPr userDrawn="1"/>
        </p:nvPicPr>
        <p:blipFill>
          <a:blip r:embed="rId2"/>
          <a:stretch>
            <a:fillRect/>
          </a:stretch>
        </p:blipFill>
        <p:spPr>
          <a:xfrm>
            <a:off x="504425" y="6351165"/>
            <a:ext cx="311871" cy="95172"/>
          </a:xfrm>
          <a:prstGeom prst="rect">
            <a:avLst/>
          </a:prstGeom>
        </p:spPr>
      </p:pic>
    </p:spTree>
    <p:extLst>
      <p:ext uri="{BB962C8B-B14F-4D97-AF65-F5344CB8AC3E}">
        <p14:creationId xmlns:p14="http://schemas.microsoft.com/office/powerpoint/2010/main" val="114428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6B7538-753F-2A44-8F71-F3EDD7751118}"/>
              </a:ext>
            </a:extLst>
          </p:cNvPr>
          <p:cNvSpPr/>
          <p:nvPr userDrawn="1"/>
        </p:nvSpPr>
        <p:spPr>
          <a:xfrm>
            <a:off x="5270500" y="0"/>
            <a:ext cx="38735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137160" rtlCol="0" anchor="t"/>
          <a:lstStyle/>
          <a:p>
            <a:pPr>
              <a:lnSpc>
                <a:spcPct val="110000"/>
              </a:lnSpc>
            </a:pPr>
            <a:endParaRPr lang="en-US" sz="1125" b="0" i="0" dirty="0">
              <a:solidFill>
                <a:schemeClr val="tx1"/>
              </a:solidFill>
              <a:latin typeface="Arial Regular"/>
              <a:ea typeface="Helvetica Neue" panose="02000503000000020004" pitchFamily="2" charset="0"/>
              <a:cs typeface="Helvetica Neue" panose="02000503000000020004" pitchFamily="2" charset="0"/>
            </a:endParaRPr>
          </a:p>
        </p:txBody>
      </p:sp>
      <p:sp>
        <p:nvSpPr>
          <p:cNvPr id="15" name="Content Placeholder 11">
            <a:extLst>
              <a:ext uri="{FF2B5EF4-FFF2-40B4-BE49-F238E27FC236}">
                <a16:creationId xmlns:a16="http://schemas.microsoft.com/office/drawing/2014/main" id="{468D5635-7A6B-A946-9555-284A09C6F0F5}"/>
              </a:ext>
            </a:extLst>
          </p:cNvPr>
          <p:cNvSpPr>
            <a:spLocks noGrp="1"/>
          </p:cNvSpPr>
          <p:nvPr>
            <p:ph sz="quarter" idx="17" hasCustomPrompt="1"/>
          </p:nvPr>
        </p:nvSpPr>
        <p:spPr>
          <a:xfrm>
            <a:off x="5826902" y="1659458"/>
            <a:ext cx="2544770" cy="1816110"/>
          </a:xfrm>
          <a:prstGeom prst="rect">
            <a:avLst/>
          </a:prstGeom>
        </p:spPr>
        <p:txBody>
          <a:bodyPr/>
          <a:lstStyle>
            <a:lvl1pPr>
              <a:lnSpc>
                <a:spcPct val="110000"/>
              </a:lnSpc>
              <a:spcBef>
                <a:spcPts val="0"/>
              </a:spcBef>
              <a:spcAft>
                <a:spcPts val="0"/>
              </a:spcAft>
              <a:buSzPct val="80000"/>
              <a:defRPr sz="1125" b="0" i="0">
                <a:solidFill>
                  <a:schemeClr val="bg1"/>
                </a:solidFill>
                <a:latin typeface="Arial Regular"/>
                <a:ea typeface="Helvetica Neue" panose="02000503000000020004" pitchFamily="2" charset="0"/>
                <a:cs typeface="Helvetica Neue" panose="02000503000000020004" pitchFamily="2" charset="0"/>
              </a:defRPr>
            </a:lvl1pPr>
            <a:lvl2pPr marL="353616" indent="-177404">
              <a:lnSpc>
                <a:spcPct val="110000"/>
              </a:lnSpc>
              <a:spcBef>
                <a:spcPts val="0"/>
              </a:spcBef>
              <a:spcAft>
                <a:spcPts val="0"/>
              </a:spcAft>
              <a:buFont typeface="System Font Regular"/>
              <a:buChar char="—"/>
              <a:tabLst/>
              <a:defRPr sz="1125" b="0" i="0">
                <a:solidFill>
                  <a:schemeClr val="bg1"/>
                </a:solidFill>
                <a:latin typeface="Arial Regular"/>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 </a:t>
            </a:r>
          </a:p>
          <a:p>
            <a:pPr lvl="1"/>
            <a:r>
              <a:rPr lang="en-US" dirty="0"/>
              <a:t>Second level</a:t>
            </a:r>
          </a:p>
        </p:txBody>
      </p:sp>
      <p:sp>
        <p:nvSpPr>
          <p:cNvPr id="14" name="Picture Placeholder 16">
            <a:extLst>
              <a:ext uri="{FF2B5EF4-FFF2-40B4-BE49-F238E27FC236}">
                <a16:creationId xmlns:a16="http://schemas.microsoft.com/office/drawing/2014/main" id="{E50A77F9-D377-FB4C-9AE2-6CDA4D54BC2F}"/>
              </a:ext>
            </a:extLst>
          </p:cNvPr>
          <p:cNvSpPr>
            <a:spLocks noGrp="1"/>
          </p:cNvSpPr>
          <p:nvPr>
            <p:ph type="pic" sz="quarter" idx="16"/>
          </p:nvPr>
        </p:nvSpPr>
        <p:spPr>
          <a:xfrm>
            <a:off x="5892956" y="3687378"/>
            <a:ext cx="2704225" cy="2450665"/>
          </a:xfrm>
          <a:prstGeom prst="rect">
            <a:avLst/>
          </a:prstGeom>
          <a:solidFill>
            <a:schemeClr val="tx2"/>
          </a:solidFill>
        </p:spPr>
        <p:txBody>
          <a:bodyPr lIns="182880" tIns="182880"/>
          <a:lstStyle>
            <a:lvl1pPr marL="0" indent="0">
              <a:buNone/>
              <a:defRPr sz="1800" b="0" i="0">
                <a:latin typeface="Arial Regular"/>
                <a:ea typeface="Helvetica Neue" panose="02000503000000020004" pitchFamily="2" charset="0"/>
                <a:cs typeface="Helvetica Neue" panose="02000503000000020004" pitchFamily="2" charset="0"/>
              </a:defRPr>
            </a:lvl1pPr>
          </a:lstStyle>
          <a:p>
            <a:r>
              <a:rPr lang="en-US" dirty="0"/>
              <a:t>Click icon to add picture</a:t>
            </a:r>
          </a:p>
        </p:txBody>
      </p:sp>
      <p:sp>
        <p:nvSpPr>
          <p:cNvPr id="13" name="Content Placeholder 11">
            <a:extLst>
              <a:ext uri="{FF2B5EF4-FFF2-40B4-BE49-F238E27FC236}">
                <a16:creationId xmlns:a16="http://schemas.microsoft.com/office/drawing/2014/main" id="{521D218A-0D0A-864F-A614-510B31020645}"/>
              </a:ext>
            </a:extLst>
          </p:cNvPr>
          <p:cNvSpPr>
            <a:spLocks noGrp="1"/>
          </p:cNvSpPr>
          <p:nvPr>
            <p:ph sz="quarter" idx="15" hasCustomPrompt="1"/>
          </p:nvPr>
        </p:nvSpPr>
        <p:spPr>
          <a:xfrm>
            <a:off x="446485" y="1592503"/>
            <a:ext cx="4564793" cy="4261103"/>
          </a:xfrm>
          <a:prstGeom prst="rect">
            <a:avLst/>
          </a:prstGeom>
        </p:spPr>
        <p:txBody>
          <a:bodyPr/>
          <a:lstStyle>
            <a:lvl1pPr>
              <a:lnSpc>
                <a:spcPct val="110000"/>
              </a:lnSpc>
              <a:spcBef>
                <a:spcPts val="0"/>
              </a:spcBef>
              <a:spcAft>
                <a:spcPts val="0"/>
              </a:spcAft>
              <a:buSzPct val="80000"/>
              <a:defRPr sz="1500" b="0" i="0">
                <a:solidFill>
                  <a:srgbClr val="000000"/>
                </a:solidFill>
                <a:latin typeface="Arial Regular"/>
                <a:ea typeface="Helvetica Neue" panose="02000503000000020004" pitchFamily="2" charset="0"/>
                <a:cs typeface="Helvetica Neue" panose="02000503000000020004" pitchFamily="2" charset="0"/>
              </a:defRPr>
            </a:lvl1pPr>
            <a:lvl2pPr marL="353616" indent="-177404">
              <a:lnSpc>
                <a:spcPct val="110000"/>
              </a:lnSpc>
              <a:spcBef>
                <a:spcPts val="0"/>
              </a:spcBef>
              <a:spcAft>
                <a:spcPts val="0"/>
              </a:spcAft>
              <a:buFont typeface="System Font Regular"/>
              <a:buChar char="—"/>
              <a:tabLst/>
              <a:defRPr sz="1500" b="0" i="0">
                <a:solidFill>
                  <a:srgbClr val="000000"/>
                </a:solidFill>
                <a:latin typeface="Arial Regular"/>
                <a:ea typeface="Helvetica Neue" panose="02000503000000020004" pitchFamily="2" charset="0"/>
                <a:cs typeface="Helvetica Neue" panose="02000503000000020004" pitchFamily="2" charset="0"/>
              </a:defRPr>
            </a:lvl2pPr>
            <a:lvl3pPr>
              <a:defRPr sz="1800" b="0" i="0">
                <a:latin typeface="Helvetica Neue" panose="02000503000000020004" pitchFamily="2" charset="0"/>
                <a:ea typeface="Helvetica Neue" panose="02000503000000020004" pitchFamily="2" charset="0"/>
                <a:cs typeface="Helvetica Neue" panose="02000503000000020004" pitchFamily="2" charset="0"/>
              </a:defRPr>
            </a:lvl3pPr>
            <a:lvl4pPr>
              <a:defRPr sz="1800" b="0" i="0">
                <a:latin typeface="Helvetica Neue" panose="02000503000000020004" pitchFamily="2" charset="0"/>
                <a:ea typeface="Helvetica Neue" panose="02000503000000020004" pitchFamily="2" charset="0"/>
                <a:cs typeface="Helvetica Neue" panose="02000503000000020004" pitchFamily="2" charset="0"/>
              </a:defRPr>
            </a:lvl4pPr>
            <a:lvl5pPr>
              <a:defRPr sz="18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dirty="0"/>
              <a:t>Edit text </a:t>
            </a:r>
          </a:p>
          <a:p>
            <a:pPr lvl="1"/>
            <a:r>
              <a:rPr lang="en-US" dirty="0"/>
              <a:t>Second level</a:t>
            </a:r>
          </a:p>
        </p:txBody>
      </p:sp>
      <p:sp>
        <p:nvSpPr>
          <p:cNvPr id="3" name="Slide Number Placeholder 2">
            <a:extLst>
              <a:ext uri="{FF2B5EF4-FFF2-40B4-BE49-F238E27FC236}">
                <a16:creationId xmlns:a16="http://schemas.microsoft.com/office/drawing/2014/main" id="{61D18E07-C9FB-7044-A1D5-651B26EDBE5C}"/>
              </a:ext>
            </a:extLst>
          </p:cNvPr>
          <p:cNvSpPr>
            <a:spLocks noGrp="1"/>
          </p:cNvSpPr>
          <p:nvPr>
            <p:ph type="sldNum" sz="quarter" idx="10"/>
          </p:nvPr>
        </p:nvSpPr>
        <p:spPr/>
        <p:txBody>
          <a:bodyPr/>
          <a:lstStyle>
            <a:lvl1pPr>
              <a:defRPr b="0" i="0">
                <a:solidFill>
                  <a:schemeClr val="bg1"/>
                </a:solidFill>
              </a:defRPr>
            </a:lvl1pPr>
          </a:lstStyle>
          <a:p>
            <a:fld id="{38B116FD-35A7-364A-81F8-032A1457E829}" type="slidenum">
              <a:rPr lang="en-US" smtClean="0"/>
              <a:pPr/>
              <a:t>‹#›</a:t>
            </a:fld>
            <a:endParaRPr lang="en-US" dirty="0"/>
          </a:p>
        </p:txBody>
      </p:sp>
      <p:sp>
        <p:nvSpPr>
          <p:cNvPr id="4" name="Footer Placeholder 3">
            <a:extLst>
              <a:ext uri="{FF2B5EF4-FFF2-40B4-BE49-F238E27FC236}">
                <a16:creationId xmlns:a16="http://schemas.microsoft.com/office/drawing/2014/main" id="{9468A18D-3C8A-B54E-82AF-17594FCB7D9E}"/>
              </a:ext>
            </a:extLst>
          </p:cNvPr>
          <p:cNvSpPr>
            <a:spLocks noGrp="1"/>
          </p:cNvSpPr>
          <p:nvPr>
            <p:ph type="ftr" sz="quarter" idx="11"/>
          </p:nvPr>
        </p:nvSpPr>
        <p:spPr>
          <a:xfrm>
            <a:off x="2056365" y="6263599"/>
            <a:ext cx="3086100" cy="365125"/>
          </a:xfrm>
        </p:spPr>
        <p:txBody>
          <a:bodyPr/>
          <a:lstStyle>
            <a:lvl1pPr algn="r">
              <a:defRPr b="0" i="0">
                <a:solidFill>
                  <a:srgbClr val="000000"/>
                </a:solidFill>
              </a:defRPr>
            </a:lvl1pPr>
          </a:lstStyle>
          <a:p>
            <a:endParaRPr lang="en-US" dirty="0"/>
          </a:p>
        </p:txBody>
      </p:sp>
      <p:sp>
        <p:nvSpPr>
          <p:cNvPr id="5" name="Text Placeholder 10">
            <a:extLst>
              <a:ext uri="{FF2B5EF4-FFF2-40B4-BE49-F238E27FC236}">
                <a16:creationId xmlns:a16="http://schemas.microsoft.com/office/drawing/2014/main" id="{0F3D1C12-0C4F-194D-B0EB-1951E1741D2C}"/>
              </a:ext>
            </a:extLst>
          </p:cNvPr>
          <p:cNvSpPr>
            <a:spLocks noGrp="1"/>
          </p:cNvSpPr>
          <p:nvPr>
            <p:ph type="body" sz="quarter" idx="13" hasCustomPrompt="1"/>
          </p:nvPr>
        </p:nvSpPr>
        <p:spPr>
          <a:xfrm>
            <a:off x="446460" y="661988"/>
            <a:ext cx="4290640" cy="544512"/>
          </a:xfrm>
          <a:prstGeom prst="rect">
            <a:avLst/>
          </a:prstGeom>
        </p:spPr>
        <p:txBody>
          <a:bodyPr/>
          <a:lstStyle>
            <a:lvl1pPr marL="0" indent="0">
              <a:buNone/>
              <a:defRPr sz="1800" b="1" i="0" spc="0">
                <a:solidFill>
                  <a:srgbClr val="000000"/>
                </a:solidFill>
                <a:latin typeface="Arial Bold"/>
              </a:defRPr>
            </a:lvl1pPr>
            <a:lvl2pPr marL="342900" indent="0">
              <a:buNone/>
              <a:defRPr sz="1800">
                <a:latin typeface="Maison Neue Extended" panose="020B0805040000000000" pitchFamily="34" charset="77"/>
              </a:defRPr>
            </a:lvl2pPr>
            <a:lvl3pPr marL="685800" indent="0">
              <a:buNone/>
              <a:defRPr sz="1800">
                <a:latin typeface="Maison Neue Extended" panose="020B0805040000000000" pitchFamily="34" charset="77"/>
              </a:defRPr>
            </a:lvl3pPr>
            <a:lvl4pPr marL="1028700" indent="0">
              <a:buNone/>
              <a:defRPr sz="1800">
                <a:latin typeface="Maison Neue Extended" panose="020B0805040000000000" pitchFamily="34" charset="77"/>
              </a:defRPr>
            </a:lvl4pPr>
            <a:lvl5pPr marL="1371600" indent="0">
              <a:buNone/>
              <a:defRPr sz="1800">
                <a:latin typeface="Maison Neue Extended" panose="020B0805040000000000" pitchFamily="34" charset="77"/>
              </a:defRPr>
            </a:lvl5pPr>
          </a:lstStyle>
          <a:p>
            <a:pPr lvl="0"/>
            <a:r>
              <a:rPr lang="en-US" dirty="0"/>
              <a:t>Edit Title</a:t>
            </a:r>
          </a:p>
        </p:txBody>
      </p:sp>
      <p:pic>
        <p:nvPicPr>
          <p:cNvPr id="6" name="Picture 5">
            <a:extLst>
              <a:ext uri="{FF2B5EF4-FFF2-40B4-BE49-F238E27FC236}">
                <a16:creationId xmlns:a16="http://schemas.microsoft.com/office/drawing/2014/main" id="{11E641A2-C084-B04D-ADDC-D82FCE236297}"/>
              </a:ext>
            </a:extLst>
          </p:cNvPr>
          <p:cNvPicPr>
            <a:picLocks noChangeAspect="1"/>
          </p:cNvPicPr>
          <p:nvPr userDrawn="1"/>
        </p:nvPicPr>
        <p:blipFill>
          <a:blip r:embed="rId2"/>
          <a:stretch>
            <a:fillRect/>
          </a:stretch>
        </p:blipFill>
        <p:spPr>
          <a:xfrm>
            <a:off x="504425" y="6351165"/>
            <a:ext cx="311871" cy="95172"/>
          </a:xfrm>
          <a:prstGeom prst="rect">
            <a:avLst/>
          </a:prstGeom>
        </p:spPr>
      </p:pic>
    </p:spTree>
    <p:extLst>
      <p:ext uri="{BB962C8B-B14F-4D97-AF65-F5344CB8AC3E}">
        <p14:creationId xmlns:p14="http://schemas.microsoft.com/office/powerpoint/2010/main" val="1618746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DAD724-CE2E-F04D-8DAC-DE5971BC3F81}"/>
              </a:ext>
            </a:extLst>
          </p:cNvPr>
          <p:cNvSpPr/>
          <p:nvPr userDrawn="1"/>
        </p:nvSpPr>
        <p:spPr>
          <a:xfrm>
            <a:off x="2208508" y="1884071"/>
            <a:ext cx="4126424" cy="1246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8A0947F-239F-9449-B9B9-FA0AA22A85E2}"/>
              </a:ext>
            </a:extLst>
          </p:cNvPr>
          <p:cNvSpPr/>
          <p:nvPr userDrawn="1"/>
        </p:nvSpPr>
        <p:spPr>
          <a:xfrm>
            <a:off x="367259" y="5604329"/>
            <a:ext cx="4479836" cy="69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a:extLst>
              <a:ext uri="{FF2B5EF4-FFF2-40B4-BE49-F238E27FC236}">
                <a16:creationId xmlns:a16="http://schemas.microsoft.com/office/drawing/2014/main" id="{E348F80A-AF70-AC44-B142-F9738102C733}"/>
              </a:ext>
            </a:extLst>
          </p:cNvPr>
          <p:cNvPicPr>
            <a:picLocks noChangeAspect="1"/>
          </p:cNvPicPr>
          <p:nvPr userDrawn="1"/>
        </p:nvPicPr>
        <p:blipFill rotWithShape="1">
          <a:blip r:embed="rId2"/>
          <a:srcRect l="9597" t="19003" b="18079"/>
          <a:stretch/>
        </p:blipFill>
        <p:spPr>
          <a:xfrm>
            <a:off x="2853177" y="2624202"/>
            <a:ext cx="3471204" cy="1465826"/>
          </a:xfrm>
          <a:prstGeom prst="rect">
            <a:avLst/>
          </a:prstGeom>
        </p:spPr>
      </p:pic>
      <p:sp>
        <p:nvSpPr>
          <p:cNvPr id="8" name="Text Placeholder 2">
            <a:extLst>
              <a:ext uri="{FF2B5EF4-FFF2-40B4-BE49-F238E27FC236}">
                <a16:creationId xmlns:a16="http://schemas.microsoft.com/office/drawing/2014/main" id="{58AB8EA7-2684-5D43-9B18-07E260A75BA5}"/>
              </a:ext>
            </a:extLst>
          </p:cNvPr>
          <p:cNvSpPr>
            <a:spLocks noGrp="1"/>
          </p:cNvSpPr>
          <p:nvPr>
            <p:ph type="body" sz="quarter" idx="12"/>
          </p:nvPr>
        </p:nvSpPr>
        <p:spPr>
          <a:xfrm>
            <a:off x="435220" y="6159261"/>
            <a:ext cx="4627232" cy="384522"/>
          </a:xfrm>
          <a:prstGeom prst="rect">
            <a:avLst/>
          </a:prstGeom>
        </p:spPr>
        <p:txBody>
          <a:bodyPr/>
          <a:lstStyle>
            <a:lvl1pPr marL="0" indent="0">
              <a:buNone/>
              <a:defRPr>
                <a:solidFill>
                  <a:srgbClr val="000000"/>
                </a:solidFill>
              </a:defRPr>
            </a:lvl1pPr>
          </a:lstStyle>
          <a:p>
            <a:pPr lvl="0">
              <a:spcBef>
                <a:spcPts val="0"/>
              </a:spcBef>
            </a:pPr>
            <a:r>
              <a:rPr lang="en-US" sz="788"/>
              <a:t>Edit Master text styles</a:t>
            </a:r>
          </a:p>
        </p:txBody>
      </p:sp>
    </p:spTree>
    <p:extLst>
      <p:ext uri="{BB962C8B-B14F-4D97-AF65-F5344CB8AC3E}">
        <p14:creationId xmlns:p14="http://schemas.microsoft.com/office/powerpoint/2010/main" val="2915023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DAD724-CE2E-F04D-8DAC-DE5971BC3F81}"/>
              </a:ext>
            </a:extLst>
          </p:cNvPr>
          <p:cNvSpPr/>
          <p:nvPr userDrawn="1"/>
        </p:nvSpPr>
        <p:spPr>
          <a:xfrm>
            <a:off x="2208508" y="1884071"/>
            <a:ext cx="4126424" cy="1246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8A0947F-239F-9449-B9B9-FA0AA22A85E2}"/>
              </a:ext>
            </a:extLst>
          </p:cNvPr>
          <p:cNvSpPr/>
          <p:nvPr userDrawn="1"/>
        </p:nvSpPr>
        <p:spPr>
          <a:xfrm>
            <a:off x="367259" y="5604329"/>
            <a:ext cx="4479836" cy="69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a:extLst>
              <a:ext uri="{FF2B5EF4-FFF2-40B4-BE49-F238E27FC236}">
                <a16:creationId xmlns:a16="http://schemas.microsoft.com/office/drawing/2014/main" id="{E348F80A-AF70-AC44-B142-F9738102C733}"/>
              </a:ext>
            </a:extLst>
          </p:cNvPr>
          <p:cNvPicPr>
            <a:picLocks noChangeAspect="1"/>
          </p:cNvPicPr>
          <p:nvPr userDrawn="1"/>
        </p:nvPicPr>
        <p:blipFill rotWithShape="1">
          <a:blip r:embed="rId2"/>
          <a:srcRect l="9597" t="19003" b="18079"/>
          <a:stretch/>
        </p:blipFill>
        <p:spPr>
          <a:xfrm>
            <a:off x="2853177" y="2624202"/>
            <a:ext cx="3471204" cy="1465826"/>
          </a:xfrm>
          <a:prstGeom prst="rect">
            <a:avLst/>
          </a:prstGeom>
        </p:spPr>
      </p:pic>
      <p:sp>
        <p:nvSpPr>
          <p:cNvPr id="19" name="Text Placeholder 2">
            <a:extLst>
              <a:ext uri="{FF2B5EF4-FFF2-40B4-BE49-F238E27FC236}">
                <a16:creationId xmlns:a16="http://schemas.microsoft.com/office/drawing/2014/main" id="{907A8832-F656-7842-B5F1-753639F0BAA5}"/>
              </a:ext>
            </a:extLst>
          </p:cNvPr>
          <p:cNvSpPr>
            <a:spLocks noGrp="1"/>
          </p:cNvSpPr>
          <p:nvPr>
            <p:ph type="body" sz="quarter" idx="4294967295" hasCustomPrompt="1"/>
          </p:nvPr>
        </p:nvSpPr>
        <p:spPr>
          <a:xfrm>
            <a:off x="435220" y="5674806"/>
            <a:ext cx="4627232" cy="805088"/>
          </a:xfrm>
          <a:prstGeom prst="rect">
            <a:avLst/>
          </a:prstGeom>
        </p:spPr>
        <p:txBody>
          <a:bodyPr/>
          <a:lstStyle>
            <a:lvl1pPr marL="0" indent="0">
              <a:lnSpc>
                <a:spcPct val="100000"/>
              </a:lnSpc>
              <a:spcBef>
                <a:spcPts val="0"/>
              </a:spcBef>
              <a:buNone/>
              <a:defRPr>
                <a:solidFill>
                  <a:srgbClr val="000000"/>
                </a:solidFill>
              </a:defRPr>
            </a:lvl1pPr>
          </a:lstStyle>
          <a:p>
            <a:pPr marL="0" indent="0">
              <a:lnSpc>
                <a:spcPct val="100000"/>
              </a:lnSpc>
              <a:spcBef>
                <a:spcPts val="0"/>
              </a:spcBef>
              <a:buNone/>
            </a:pPr>
            <a:r>
              <a:rPr lang="en-US" sz="600" dirty="0"/>
              <a:t>Buck is a trading name in the UK for Buck Consultants Limited (registered number 1615055), Buck Consultants (Administration </a:t>
            </a:r>
            <a:br>
              <a:rPr lang="en-US" sz="600" dirty="0"/>
            </a:br>
            <a:r>
              <a:rPr lang="en-US" sz="600" dirty="0"/>
              <a:t>&amp; Investment) Limited (registered number 1034719), and Buck Consultants (Healthcare) Limited (registered number 172919), </a:t>
            </a:r>
            <a:br>
              <a:rPr lang="en-US" sz="600" dirty="0"/>
            </a:br>
            <a:r>
              <a:rPr lang="en-US" sz="600" dirty="0"/>
              <a:t>which are private limited liability companies registered in England and Wales. All have their registered office at 160 Queen Victoria Street, London EC4V 4AN. Buck Consultants (Administration &amp; Investment) Limited and Buck Consultants (Healthcare) Limited </a:t>
            </a:r>
            <a:br>
              <a:rPr lang="en-US" sz="600" dirty="0"/>
            </a:br>
            <a:r>
              <a:rPr lang="en-US" sz="600" dirty="0"/>
              <a:t>are </a:t>
            </a:r>
            <a:r>
              <a:rPr lang="en-US" sz="600" dirty="0" err="1"/>
              <a:t>authorised</a:t>
            </a:r>
            <a:r>
              <a:rPr lang="en-US" sz="600" dirty="0"/>
              <a:t> and regulated by the Financial Conduct Authority.</a:t>
            </a:r>
            <a:br>
              <a:rPr lang="en-US" sz="600" dirty="0"/>
            </a:br>
            <a:br>
              <a:rPr lang="en-US" sz="300" dirty="0"/>
            </a:br>
            <a:r>
              <a:rPr lang="en-US" sz="600" dirty="0"/>
              <a:t>© 2019 Buck Consultants Limited. All rights reserved.</a:t>
            </a:r>
          </a:p>
        </p:txBody>
      </p:sp>
    </p:spTree>
    <p:extLst>
      <p:ext uri="{BB962C8B-B14F-4D97-AF65-F5344CB8AC3E}">
        <p14:creationId xmlns:p14="http://schemas.microsoft.com/office/powerpoint/2010/main" val="3550965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563" y="359833"/>
            <a:ext cx="8488164" cy="1143000"/>
          </a:xfrm>
          <a:prstGeom prst="rect">
            <a:avLst/>
          </a:prstGeom>
        </p:spPr>
        <p:txBody>
          <a:bodyPr vert="horz" lIns="64008" tIns="32004" rIns="64008" bIns="32004"/>
          <a:lstStyle>
            <a:lvl1pPr algn="l">
              <a:defRPr sz="2850"/>
            </a:lvl1pPr>
          </a:lstStyle>
          <a:p>
            <a:r>
              <a:rPr lang="en-US" dirty="0"/>
              <a:t>Click to edit master title style</a:t>
            </a:r>
          </a:p>
        </p:txBody>
      </p:sp>
      <p:sp>
        <p:nvSpPr>
          <p:cNvPr id="3" name="Date Placeholder 2"/>
          <p:cNvSpPr>
            <a:spLocks noGrp="1"/>
          </p:cNvSpPr>
          <p:nvPr>
            <p:ph type="dt" sz="half" idx="10"/>
          </p:nvPr>
        </p:nvSpPr>
        <p:spPr/>
        <p:txBody>
          <a:bodyPr/>
          <a:lstStyle/>
          <a:p>
            <a:fld id="{750BCD21-9EBE-4DE4-A358-A7B0104D2989}" type="datetime4">
              <a:rPr lang="en-US" smtClean="0"/>
              <a:t>November 1, 2019</a:t>
            </a:fld>
            <a:endParaRPr lang="en-US" dirty="0"/>
          </a:p>
        </p:txBody>
      </p:sp>
      <p:sp>
        <p:nvSpPr>
          <p:cNvPr id="4" name="Footer Placeholder 3"/>
          <p:cNvSpPr>
            <a:spLocks noGrp="1"/>
          </p:cNvSpPr>
          <p:nvPr>
            <p:ph type="ftr" sz="quarter" idx="11"/>
          </p:nvPr>
        </p:nvSpPr>
        <p:spPr/>
        <p:txBody>
          <a:bodyPr/>
          <a:lstStyle/>
          <a:p>
            <a:r>
              <a:rPr lang="en-US" dirty="0"/>
              <a:t>Conduent internal use only</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325437" y="1735667"/>
            <a:ext cx="8463996" cy="3524250"/>
          </a:xfrm>
          <a:prstGeom prst="rect">
            <a:avLst/>
          </a:prstGeom>
        </p:spPr>
        <p:txBody>
          <a:bodyPr vert="horz" lIns="64008" tIns="32004" rIns="64008" bIns="32004"/>
          <a:lstStyle>
            <a:lvl1pPr marL="0" indent="0">
              <a:lnSpc>
                <a:spcPct val="150000"/>
              </a:lnSpc>
              <a:spcBef>
                <a:spcPts val="0"/>
              </a:spcBef>
              <a:spcAft>
                <a:spcPts val="1260"/>
              </a:spcAft>
              <a:buFontTx/>
              <a:buNone/>
              <a:defRPr sz="1050">
                <a:solidFill>
                  <a:srgbClr val="141313"/>
                </a:solidFill>
              </a:defRPr>
            </a:lvl1pPr>
            <a:lvl2pPr>
              <a:buFontTx/>
              <a:buNone/>
              <a:defRPr sz="1050">
                <a:solidFill>
                  <a:srgbClr val="141313"/>
                </a:solidFill>
              </a:defRPr>
            </a:lvl2pPr>
            <a:lvl3pPr>
              <a:buFontTx/>
              <a:buNone/>
              <a:defRPr sz="1050">
                <a:solidFill>
                  <a:srgbClr val="141313"/>
                </a:solidFill>
              </a:defRPr>
            </a:lvl3pPr>
            <a:lvl4pPr>
              <a:buFontTx/>
              <a:buNone/>
              <a:defRPr sz="1050">
                <a:solidFill>
                  <a:srgbClr val="141313"/>
                </a:solidFill>
              </a:defRPr>
            </a:lvl4pPr>
            <a:lvl5pPr>
              <a:buFontTx/>
              <a:buNone/>
              <a:defRPr sz="1050">
                <a:solidFill>
                  <a:srgbClr val="141313"/>
                </a:solidFill>
              </a:defRPr>
            </a:lvl5pPr>
          </a:lstStyle>
          <a:p>
            <a:pPr lvl="0"/>
            <a:r>
              <a:rPr lang="en-US" dirty="0"/>
              <a:t>Click to edit master text styles</a:t>
            </a:r>
          </a:p>
        </p:txBody>
      </p:sp>
      <p:cxnSp>
        <p:nvCxnSpPr>
          <p:cNvPr id="7" name="Straight Connector 6"/>
          <p:cNvCxnSpPr/>
          <p:nvPr userDrawn="1"/>
        </p:nvCxnSpPr>
        <p:spPr>
          <a:xfrm>
            <a:off x="378025" y="1787262"/>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378025"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48006" tIns="24003" rIns="48006" bIns="24003" rtlCol="0" anchor="ctr"/>
          <a:lstStyle/>
          <a:p>
            <a:pPr algn="ctr"/>
            <a:endParaRPr lang="en-US" sz="1350" dirty="0"/>
          </a:p>
        </p:txBody>
      </p:sp>
    </p:spTree>
    <p:extLst>
      <p:ext uri="{BB962C8B-B14F-4D97-AF65-F5344CB8AC3E}">
        <p14:creationId xmlns:p14="http://schemas.microsoft.com/office/powerpoint/2010/main" val="210340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277B6B-2808-6B4C-917C-77956E2B458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F9E0B45F-DEF7-2F45-8C5A-4132C1B2CD50}"/>
              </a:ext>
            </a:extLst>
          </p:cNvPr>
          <p:cNvSpPr txBox="1"/>
          <p:nvPr userDrawn="1"/>
        </p:nvSpPr>
        <p:spPr>
          <a:xfrm>
            <a:off x="429844" y="5566029"/>
            <a:ext cx="2729915" cy="553998"/>
          </a:xfrm>
          <a:prstGeom prst="rect">
            <a:avLst/>
          </a:prstGeom>
          <a:noFill/>
        </p:spPr>
        <p:txBody>
          <a:bodyPr wrap="square" rtlCol="0">
            <a:spAutoFit/>
          </a:bodyPr>
          <a:lstStyle/>
          <a:p>
            <a:r>
              <a:rPr lang="en-US" sz="1500" dirty="0"/>
              <a:t>Subhead</a:t>
            </a:r>
          </a:p>
          <a:p>
            <a:r>
              <a:rPr lang="en-US" sz="1500" dirty="0"/>
              <a:t>Date</a:t>
            </a:r>
          </a:p>
        </p:txBody>
      </p:sp>
      <p:sp>
        <p:nvSpPr>
          <p:cNvPr id="8" name="Rectangle 7">
            <a:extLst>
              <a:ext uri="{FF2B5EF4-FFF2-40B4-BE49-F238E27FC236}">
                <a16:creationId xmlns:a16="http://schemas.microsoft.com/office/drawing/2014/main" id="{6137B982-CEFD-5D44-83A2-B2F9B6D2FD9D}"/>
              </a:ext>
            </a:extLst>
          </p:cNvPr>
          <p:cNvSpPr/>
          <p:nvPr userDrawn="1"/>
        </p:nvSpPr>
        <p:spPr>
          <a:xfrm>
            <a:off x="367259" y="5604329"/>
            <a:ext cx="1757597" cy="69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a:extLst>
              <a:ext uri="{FF2B5EF4-FFF2-40B4-BE49-F238E27FC236}">
                <a16:creationId xmlns:a16="http://schemas.microsoft.com/office/drawing/2014/main" id="{FDA6CD41-6A1D-9141-912D-7844C1BAD359}"/>
              </a:ext>
            </a:extLst>
          </p:cNvPr>
          <p:cNvPicPr>
            <a:picLocks noChangeAspect="1"/>
          </p:cNvPicPr>
          <p:nvPr userDrawn="1"/>
        </p:nvPicPr>
        <p:blipFill>
          <a:blip r:embed="rId3"/>
          <a:stretch>
            <a:fillRect/>
          </a:stretch>
        </p:blipFill>
        <p:spPr>
          <a:xfrm>
            <a:off x="7499862" y="6071843"/>
            <a:ext cx="1356298" cy="413894"/>
          </a:xfrm>
          <a:prstGeom prst="rect">
            <a:avLst/>
          </a:prstGeom>
        </p:spPr>
      </p:pic>
      <p:sp>
        <p:nvSpPr>
          <p:cNvPr id="2" name="Title 1">
            <a:extLst>
              <a:ext uri="{FF2B5EF4-FFF2-40B4-BE49-F238E27FC236}">
                <a16:creationId xmlns:a16="http://schemas.microsoft.com/office/drawing/2014/main" id="{099D058D-41E4-3E47-B194-365D9F026F08}"/>
              </a:ext>
            </a:extLst>
          </p:cNvPr>
          <p:cNvSpPr>
            <a:spLocks noGrp="1"/>
          </p:cNvSpPr>
          <p:nvPr>
            <p:ph type="ctrTitle" hasCustomPrompt="1"/>
          </p:nvPr>
        </p:nvSpPr>
        <p:spPr>
          <a:xfrm>
            <a:off x="3505798" y="386862"/>
            <a:ext cx="5119456" cy="2000738"/>
          </a:xfrm>
          <a:prstGeom prst="rect">
            <a:avLst/>
          </a:prstGeom>
        </p:spPr>
        <p:txBody>
          <a:bodyPr anchor="b"/>
          <a:lstStyle>
            <a:lvl1pPr algn="l">
              <a:defRPr sz="4950" b="1" i="0" spc="0">
                <a:solidFill>
                  <a:schemeClr val="bg1"/>
                </a:solidFill>
                <a:latin typeface="Arial Bold"/>
              </a:defRPr>
            </a:lvl1pPr>
          </a:lstStyle>
          <a:p>
            <a:r>
              <a:rPr lang="en-US" dirty="0"/>
              <a:t>Presentation </a:t>
            </a:r>
            <a:br>
              <a:rPr lang="en-US" dirty="0"/>
            </a:br>
            <a:r>
              <a:rPr lang="en-US" dirty="0"/>
              <a:t>title large</a:t>
            </a:r>
          </a:p>
        </p:txBody>
      </p:sp>
      <p:sp>
        <p:nvSpPr>
          <p:cNvPr id="17" name="Text Placeholder 2">
            <a:extLst>
              <a:ext uri="{FF2B5EF4-FFF2-40B4-BE49-F238E27FC236}">
                <a16:creationId xmlns:a16="http://schemas.microsoft.com/office/drawing/2014/main" id="{3E0920C5-33E2-A644-B7EE-B912FB0C1BA6}"/>
              </a:ext>
            </a:extLst>
          </p:cNvPr>
          <p:cNvSpPr>
            <a:spLocks noGrp="1"/>
          </p:cNvSpPr>
          <p:nvPr>
            <p:ph type="body" sz="quarter" idx="14" hasCustomPrompt="1"/>
          </p:nvPr>
        </p:nvSpPr>
        <p:spPr>
          <a:xfrm>
            <a:off x="431283" y="5618531"/>
            <a:ext cx="2575687" cy="708025"/>
          </a:xfrm>
          <a:prstGeom prst="rect">
            <a:avLst/>
          </a:prstGeom>
        </p:spPr>
        <p:txBody>
          <a:bodyPr/>
          <a:lstStyle>
            <a:lvl1pPr marL="0" indent="0">
              <a:spcBef>
                <a:spcPts val="0"/>
              </a:spcBef>
              <a:buNone/>
              <a:defRPr sz="1500">
                <a:solidFill>
                  <a:srgbClr val="000000"/>
                </a:solidFill>
              </a:defRPr>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dirty="0"/>
              <a:t>Subhead</a:t>
            </a:r>
          </a:p>
          <a:p>
            <a:pPr lvl="0"/>
            <a:r>
              <a:rPr lang="en-US" dirty="0"/>
              <a:t>Date</a:t>
            </a:r>
          </a:p>
        </p:txBody>
      </p:sp>
    </p:spTree>
    <p:extLst>
      <p:ext uri="{BB962C8B-B14F-4D97-AF65-F5344CB8AC3E}">
        <p14:creationId xmlns:p14="http://schemas.microsoft.com/office/powerpoint/2010/main" val="1689968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t="232" r="662" b="430"/>
          <a:stretch/>
        </p:blipFill>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4000" h="6858000">
                <a:moveTo>
                  <a:pt x="0" y="0"/>
                </a:moveTo>
                <a:lnTo>
                  <a:pt x="9144000" y="0"/>
                </a:lnTo>
                <a:lnTo>
                  <a:pt x="9144000" y="6858000"/>
                </a:lnTo>
                <a:lnTo>
                  <a:pt x="0" y="6858000"/>
                </a:lnTo>
                <a:close/>
              </a:path>
            </a:pathLst>
          </a:custGeom>
        </p:spPr>
      </p:pic>
      <p:sp>
        <p:nvSpPr>
          <p:cNvPr id="8" name="Freeform 19"/>
          <p:cNvSpPr>
            <a:spLocks noEditPoints="1"/>
          </p:cNvSpPr>
          <p:nvPr userDrawn="1"/>
        </p:nvSpPr>
        <p:spPr bwMode="auto">
          <a:xfrm>
            <a:off x="727200" y="777991"/>
            <a:ext cx="777600" cy="31631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 name="Title 1"/>
          <p:cNvSpPr>
            <a:spLocks noGrp="1"/>
          </p:cNvSpPr>
          <p:nvPr>
            <p:ph type="ctrTitle" hasCustomPrompt="1"/>
          </p:nvPr>
        </p:nvSpPr>
        <p:spPr>
          <a:xfrm>
            <a:off x="727200" y="1364139"/>
            <a:ext cx="5140200" cy="3510000"/>
          </a:xfrm>
        </p:spPr>
        <p:txBody>
          <a:bodyPr anchor="t" anchorCtr="0"/>
          <a:lstStyle>
            <a:lvl1pPr algn="l">
              <a:lnSpc>
                <a:spcPct val="85000"/>
              </a:lnSpc>
              <a:defRPr sz="6000">
                <a:solidFill>
                  <a:schemeClr val="tx2"/>
                </a:solidFill>
                <a:latin typeface="+mn-lt"/>
              </a:defRPr>
            </a:lvl1pPr>
          </a:lstStyle>
          <a:p>
            <a:r>
              <a:rPr lang="en-US" noProof="0" dirty="0"/>
              <a:t>Title Slide 1 – </a:t>
            </a:r>
            <a:br>
              <a:rPr lang="en-US" noProof="0" dirty="0"/>
            </a:br>
            <a:r>
              <a:rPr lang="en-US" noProof="0" dirty="0"/>
              <a:t>light right vertical image</a:t>
            </a:r>
          </a:p>
        </p:txBody>
      </p:sp>
      <p:sp>
        <p:nvSpPr>
          <p:cNvPr id="6" name="Text Placeholder 3"/>
          <p:cNvSpPr>
            <a:spLocks noGrp="1"/>
          </p:cNvSpPr>
          <p:nvPr>
            <p:ph type="body" sz="quarter" idx="11" hasCustomPrompt="1"/>
          </p:nvPr>
        </p:nvSpPr>
        <p:spPr>
          <a:xfrm>
            <a:off x="727200" y="5036400"/>
            <a:ext cx="6163200"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10" name="Text Placeholder 4"/>
          <p:cNvSpPr>
            <a:spLocks noGrp="1"/>
          </p:cNvSpPr>
          <p:nvPr>
            <p:ph type="body" sz="quarter" idx="12" hasCustomPrompt="1"/>
          </p:nvPr>
        </p:nvSpPr>
        <p:spPr>
          <a:xfrm>
            <a:off x="727200" y="5502275"/>
            <a:ext cx="1889125" cy="487363"/>
          </a:xfrm>
        </p:spPr>
        <p:txBody>
          <a:bodyPr/>
          <a:lstStyle>
            <a:lvl1pPr>
              <a:defRPr sz="1100" b="0">
                <a:solidFill>
                  <a:srgbClr val="00338D"/>
                </a:solidFill>
              </a:defRPr>
            </a:lvl1pPr>
          </a:lstStyle>
          <a:p>
            <a:pPr lvl="0"/>
            <a:r>
              <a:rPr lang="en-US" dirty="0"/>
              <a:t>Date here</a:t>
            </a:r>
          </a:p>
        </p:txBody>
      </p:sp>
    </p:spTree>
    <p:extLst>
      <p:ext uri="{BB962C8B-B14F-4D97-AF65-F5344CB8AC3E}">
        <p14:creationId xmlns:p14="http://schemas.microsoft.com/office/powerpoint/2010/main" val="9226349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2 - Left dark vertical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b="175"/>
          <a:stretch/>
        </p:blipFill>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4000" h="6858000">
                <a:moveTo>
                  <a:pt x="0" y="0"/>
                </a:moveTo>
                <a:lnTo>
                  <a:pt x="9144000" y="0"/>
                </a:lnTo>
                <a:lnTo>
                  <a:pt x="9144000" y="6858000"/>
                </a:lnTo>
                <a:lnTo>
                  <a:pt x="0" y="6858000"/>
                </a:lnTo>
                <a:close/>
              </a:path>
            </a:pathLst>
          </a:custGeom>
        </p:spPr>
      </p:pic>
      <p:sp>
        <p:nvSpPr>
          <p:cNvPr id="8" name="Title 1"/>
          <p:cNvSpPr>
            <a:spLocks noGrp="1"/>
          </p:cNvSpPr>
          <p:nvPr>
            <p:ph type="ctrTitle" hasCustomPrompt="1"/>
          </p:nvPr>
        </p:nvSpPr>
        <p:spPr>
          <a:xfrm>
            <a:off x="3416175" y="1372452"/>
            <a:ext cx="4983288" cy="3510000"/>
          </a:xfrm>
        </p:spPr>
        <p:txBody>
          <a:bodyPr anchor="t" anchorCtr="0"/>
          <a:lstStyle>
            <a:lvl1pPr algn="l">
              <a:lnSpc>
                <a:spcPct val="85000"/>
              </a:lnSpc>
              <a:defRPr sz="6000">
                <a:solidFill>
                  <a:schemeClr val="bg1"/>
                </a:solidFill>
                <a:latin typeface="+mn-lt"/>
              </a:defRPr>
            </a:lvl1pPr>
          </a:lstStyle>
          <a:p>
            <a:r>
              <a:rPr lang="en-US" noProof="0" dirty="0"/>
              <a:t>Title slide 2</a:t>
            </a:r>
            <a:br>
              <a:rPr lang="en-US" noProof="0" dirty="0"/>
            </a:br>
            <a:r>
              <a:rPr lang="en-US" noProof="0" dirty="0"/>
              <a:t>dark left vertical image</a:t>
            </a:r>
          </a:p>
        </p:txBody>
      </p:sp>
      <p:sp>
        <p:nvSpPr>
          <p:cNvPr id="9" name="Freeform 19"/>
          <p:cNvSpPr>
            <a:spLocks noEditPoints="1"/>
          </p:cNvSpPr>
          <p:nvPr userDrawn="1"/>
        </p:nvSpPr>
        <p:spPr bwMode="auto">
          <a:xfrm>
            <a:off x="3416175"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Text Placeholder 3"/>
          <p:cNvSpPr>
            <a:spLocks noGrp="1"/>
          </p:cNvSpPr>
          <p:nvPr>
            <p:ph type="body" sz="quarter" idx="11" hasCustomPrompt="1"/>
          </p:nvPr>
        </p:nvSpPr>
        <p:spPr>
          <a:xfrm>
            <a:off x="3416175" y="5069652"/>
            <a:ext cx="4954488"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Subtitle here</a:t>
            </a:r>
          </a:p>
        </p:txBody>
      </p:sp>
      <p:sp>
        <p:nvSpPr>
          <p:cNvPr id="5" name="Text Placeholder 4"/>
          <p:cNvSpPr>
            <a:spLocks noGrp="1"/>
          </p:cNvSpPr>
          <p:nvPr>
            <p:ph type="body" sz="quarter" idx="12" hasCustomPrompt="1"/>
          </p:nvPr>
        </p:nvSpPr>
        <p:spPr>
          <a:xfrm>
            <a:off x="3416175" y="5535527"/>
            <a:ext cx="1889125" cy="487363"/>
          </a:xfrm>
        </p:spPr>
        <p:txBody>
          <a:bodyPr/>
          <a:lstStyle>
            <a:lvl1pPr>
              <a:defRPr sz="1100" b="0">
                <a:solidFill>
                  <a:schemeClr val="bg1"/>
                </a:solidFill>
              </a:defRPr>
            </a:lvl1pPr>
          </a:lstStyle>
          <a:p>
            <a:pPr lvl="0"/>
            <a:r>
              <a:rPr lang="en-US" dirty="0"/>
              <a:t>Date here</a:t>
            </a:r>
          </a:p>
        </p:txBody>
      </p:sp>
    </p:spTree>
    <p:extLst>
      <p:ext uri="{BB962C8B-B14F-4D97-AF65-F5344CB8AC3E}">
        <p14:creationId xmlns:p14="http://schemas.microsoft.com/office/powerpoint/2010/main" val="9386259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3 - Singular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r="697"/>
          <a:stretch/>
        </p:blipFill>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4000" h="6858000">
                <a:moveTo>
                  <a:pt x="0" y="0"/>
                </a:moveTo>
                <a:lnTo>
                  <a:pt x="9144000" y="0"/>
                </a:lnTo>
                <a:lnTo>
                  <a:pt x="9144000" y="6858000"/>
                </a:lnTo>
                <a:lnTo>
                  <a:pt x="0" y="6858000"/>
                </a:lnTo>
                <a:close/>
              </a:path>
            </a:pathLst>
          </a:custGeom>
        </p:spPr>
      </p:pic>
      <p:sp>
        <p:nvSpPr>
          <p:cNvPr id="2" name="Title 1"/>
          <p:cNvSpPr>
            <a:spLocks noGrp="1"/>
          </p:cNvSpPr>
          <p:nvPr>
            <p:ph type="ctrTitle" hasCustomPrompt="1"/>
          </p:nvPr>
        </p:nvSpPr>
        <p:spPr>
          <a:xfrm>
            <a:off x="2044800" y="1387965"/>
            <a:ext cx="6192000" cy="3225599"/>
          </a:xfrm>
        </p:spPr>
        <p:txBody>
          <a:bodyPr anchor="t" anchorCtr="0"/>
          <a:lstStyle>
            <a:lvl1pPr algn="l">
              <a:lnSpc>
                <a:spcPct val="85000"/>
              </a:lnSpc>
              <a:defRPr sz="6000">
                <a:solidFill>
                  <a:schemeClr val="bg1"/>
                </a:solidFill>
                <a:latin typeface="+mn-lt"/>
              </a:defRPr>
            </a:lvl1pPr>
          </a:lstStyle>
          <a:p>
            <a:r>
              <a:rPr lang="en-US" noProof="0" dirty="0"/>
              <a:t>Title slide 3</a:t>
            </a:r>
            <a:br>
              <a:rPr lang="en-US" noProof="0" dirty="0"/>
            </a:br>
            <a:r>
              <a:rPr lang="en-US" noProof="0" dirty="0"/>
              <a:t>dark singular </a:t>
            </a:r>
            <a:br>
              <a:rPr lang="en-US" noProof="0" dirty="0"/>
            </a:br>
            <a:r>
              <a:rPr lang="en-US" noProof="0" dirty="0"/>
              <a:t>image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448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100" dirty="0">
              <a:solidFill>
                <a:srgbClr val="000000"/>
              </a:solidFill>
            </a:endParaRPr>
          </a:p>
        </p:txBody>
      </p:sp>
      <p:sp>
        <p:nvSpPr>
          <p:cNvPr id="8" name="Text Placeholder 3"/>
          <p:cNvSpPr>
            <a:spLocks noGrp="1"/>
          </p:cNvSpPr>
          <p:nvPr>
            <p:ph type="body" sz="quarter" idx="11" hasCustomPrompt="1"/>
          </p:nvPr>
        </p:nvSpPr>
        <p:spPr>
          <a:xfrm>
            <a:off x="2044800" y="4683929"/>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9" name="Text Placeholder 4"/>
          <p:cNvSpPr>
            <a:spLocks noGrp="1"/>
          </p:cNvSpPr>
          <p:nvPr>
            <p:ph type="body" sz="quarter" idx="12" hasCustomPrompt="1"/>
          </p:nvPr>
        </p:nvSpPr>
        <p:spPr>
          <a:xfrm>
            <a:off x="2044800" y="5149804"/>
            <a:ext cx="1889125" cy="487363"/>
          </a:xfrm>
        </p:spPr>
        <p:txBody>
          <a:bodyPr/>
          <a:lstStyle>
            <a:lvl1pPr>
              <a:defRPr sz="1100" b="0">
                <a:solidFill>
                  <a:schemeClr val="bg1"/>
                </a:solidFill>
              </a:defRPr>
            </a:lvl1pPr>
          </a:lstStyle>
          <a:p>
            <a:pPr lvl="0"/>
            <a:r>
              <a:rPr lang="en-US" dirty="0"/>
              <a:t>Date here</a:t>
            </a:r>
          </a:p>
        </p:txBody>
      </p:sp>
    </p:spTree>
    <p:extLst>
      <p:ext uri="{BB962C8B-B14F-4D97-AF65-F5344CB8AC3E}">
        <p14:creationId xmlns:p14="http://schemas.microsoft.com/office/powerpoint/2010/main" val="3105776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4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87965"/>
            <a:ext cx="6192000" cy="3510000"/>
          </a:xfrm>
        </p:spPr>
        <p:txBody>
          <a:bodyPr anchor="t" anchorCtr="0"/>
          <a:lstStyle>
            <a:lvl1pPr algn="l">
              <a:lnSpc>
                <a:spcPct val="85000"/>
              </a:lnSpc>
              <a:defRPr sz="6000">
                <a:solidFill>
                  <a:schemeClr val="bg1"/>
                </a:solidFill>
                <a:latin typeface="+mn-lt"/>
              </a:defRPr>
            </a:lvl1pPr>
          </a:lstStyle>
          <a:p>
            <a:r>
              <a:rPr lang="en-US" noProof="0" dirty="0"/>
              <a:t>Title slide 4 – </a:t>
            </a:r>
            <a:br>
              <a:rPr lang="en-US" noProof="0" dirty="0"/>
            </a:br>
            <a:r>
              <a:rPr lang="en-US" noProof="0" dirty="0"/>
              <a:t>no image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448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 name="Text Placeholder 3"/>
          <p:cNvSpPr>
            <a:spLocks noGrp="1"/>
          </p:cNvSpPr>
          <p:nvPr>
            <p:ph type="body" sz="quarter" idx="11" hasCustomPrompt="1"/>
          </p:nvPr>
        </p:nvSpPr>
        <p:spPr>
          <a:xfrm>
            <a:off x="2044800" y="5077965"/>
            <a:ext cx="6172700" cy="216000"/>
          </a:xfrm>
        </p:spPr>
        <p:txBody>
          <a:bodyPr/>
          <a:lstStyle>
            <a:lvl1pPr>
              <a:defRPr sz="1100" baseline="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8" name="Text Placeholder 4"/>
          <p:cNvSpPr>
            <a:spLocks noGrp="1"/>
          </p:cNvSpPr>
          <p:nvPr>
            <p:ph type="body" sz="quarter" idx="12" hasCustomPrompt="1"/>
          </p:nvPr>
        </p:nvSpPr>
        <p:spPr>
          <a:xfrm>
            <a:off x="2044800" y="5543840"/>
            <a:ext cx="1889125" cy="487363"/>
          </a:xfrm>
        </p:spPr>
        <p:txBody>
          <a:bodyPr/>
          <a:lstStyle>
            <a:lvl1pPr>
              <a:defRPr sz="1100" b="0">
                <a:solidFill>
                  <a:schemeClr val="bg1"/>
                </a:solidFill>
              </a:defRPr>
            </a:lvl1pPr>
          </a:lstStyle>
          <a:p>
            <a:pPr lvl="0"/>
            <a:r>
              <a:rPr lang="en-US" dirty="0"/>
              <a:t>Date here</a:t>
            </a:r>
          </a:p>
        </p:txBody>
      </p:sp>
    </p:spTree>
    <p:extLst>
      <p:ext uri="{BB962C8B-B14F-4D97-AF65-F5344CB8AC3E}">
        <p14:creationId xmlns:p14="http://schemas.microsoft.com/office/powerpoint/2010/main" val="2592092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SLIDE 4 - No image">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1639" y="0"/>
            <a:ext cx="7552361" cy="6858000"/>
          </a:xfrm>
          <a:prstGeom prst="rect">
            <a:avLst/>
          </a:prstGeom>
        </p:spPr>
      </p:pic>
      <p:sp>
        <p:nvSpPr>
          <p:cNvPr id="2" name="Title 1"/>
          <p:cNvSpPr>
            <a:spLocks noGrp="1"/>
          </p:cNvSpPr>
          <p:nvPr>
            <p:ph type="ctrTitle" hasCustomPrompt="1"/>
          </p:nvPr>
        </p:nvSpPr>
        <p:spPr>
          <a:xfrm>
            <a:off x="2044800" y="1387965"/>
            <a:ext cx="6192000" cy="3510000"/>
          </a:xfrm>
        </p:spPr>
        <p:txBody>
          <a:bodyPr anchor="t" anchorCtr="0"/>
          <a:lstStyle>
            <a:lvl1pPr algn="l">
              <a:lnSpc>
                <a:spcPct val="85000"/>
              </a:lnSpc>
              <a:defRPr sz="6000">
                <a:solidFill>
                  <a:srgbClr val="00338D"/>
                </a:solidFill>
                <a:latin typeface="+mn-lt"/>
              </a:defRPr>
            </a:lvl1pPr>
          </a:lstStyle>
          <a:p>
            <a:r>
              <a:rPr lang="en-US" noProof="0" dirty="0"/>
              <a:t>Title slide 4 – </a:t>
            </a:r>
            <a:br>
              <a:rPr lang="en-US" noProof="0" dirty="0"/>
            </a:br>
            <a:r>
              <a:rPr lang="en-US" noProof="0" dirty="0"/>
              <a:t>no image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448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US" dirty="0">
              <a:solidFill>
                <a:srgbClr val="00338D"/>
              </a:solidFill>
            </a:endParaRPr>
          </a:p>
        </p:txBody>
      </p:sp>
      <p:sp>
        <p:nvSpPr>
          <p:cNvPr id="7" name="Text Placeholder 3"/>
          <p:cNvSpPr>
            <a:spLocks noGrp="1"/>
          </p:cNvSpPr>
          <p:nvPr>
            <p:ph type="body" sz="quarter" idx="11" hasCustomPrompt="1"/>
          </p:nvPr>
        </p:nvSpPr>
        <p:spPr>
          <a:xfrm>
            <a:off x="2044800" y="5077965"/>
            <a:ext cx="6172700" cy="216000"/>
          </a:xfrm>
        </p:spPr>
        <p:txBody>
          <a:bodyPr/>
          <a:lstStyle>
            <a:lvl1pPr>
              <a:defRPr sz="1100" baseline="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8" name="Text Placeholder 4"/>
          <p:cNvSpPr>
            <a:spLocks noGrp="1"/>
          </p:cNvSpPr>
          <p:nvPr>
            <p:ph type="body" sz="quarter" idx="12" hasCustomPrompt="1"/>
          </p:nvPr>
        </p:nvSpPr>
        <p:spPr>
          <a:xfrm>
            <a:off x="2044800" y="5543840"/>
            <a:ext cx="1889125" cy="487363"/>
          </a:xfrm>
        </p:spPr>
        <p:txBody>
          <a:bodyPr/>
          <a:lstStyle>
            <a:lvl1pPr>
              <a:defRPr sz="1100" b="0">
                <a:solidFill>
                  <a:srgbClr val="00338D"/>
                </a:solidFill>
              </a:defRPr>
            </a:lvl1pPr>
          </a:lstStyle>
          <a:p>
            <a:pPr lvl="0"/>
            <a:r>
              <a:rPr lang="en-US" dirty="0"/>
              <a:t>Date here</a:t>
            </a:r>
          </a:p>
        </p:txBody>
      </p:sp>
    </p:spTree>
    <p:extLst>
      <p:ext uri="{BB962C8B-B14F-4D97-AF65-F5344CB8AC3E}">
        <p14:creationId xmlns:p14="http://schemas.microsoft.com/office/powerpoint/2010/main" val="4167345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3822995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rgbClr val="005E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noProof="0" dirty="0"/>
              <a:t>Click to edit Master title style</a:t>
            </a:r>
          </a:p>
        </p:txBody>
      </p:sp>
      <p:sp>
        <p:nvSpPr>
          <p:cNvPr id="3"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prstClr val="white"/>
              </a:solidFill>
            </a:endParaRPr>
          </a:p>
        </p:txBody>
      </p:sp>
      <p:sp>
        <p:nvSpPr>
          <p:cNvPr id="4" name="Shape 8"/>
          <p:cNvSpPr txBox="1">
            <a:spLocks/>
          </p:cNvSpPr>
          <p:nvPr userDrawn="1"/>
        </p:nvSpPr>
        <p:spPr>
          <a:xfrm>
            <a:off x="7190610" y="6320118"/>
            <a:ext cx="1201210"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prstClr val="white"/>
                </a:solidFill>
                <a:cs typeface="Arial" panose="020B0604020202020204" pitchFamily="34" charset="0"/>
              </a:rPr>
              <a:pPr algn="r"/>
              <a:t>‹#›</a:t>
            </a:fld>
            <a:endParaRPr lang="en-US" dirty="0">
              <a:solidFill>
                <a:prstClr val="white"/>
              </a:solidFill>
              <a:cs typeface="Arial" panose="020B0604020202020204" pitchFamily="34" charset="0"/>
            </a:endParaRPr>
          </a:p>
        </p:txBody>
      </p:sp>
      <p:sp>
        <p:nvSpPr>
          <p:cNvPr id="5" name="TextBox 4"/>
          <p:cNvSpPr txBox="1"/>
          <p:nvPr userDrawn="1"/>
        </p:nvSpPr>
        <p:spPr>
          <a:xfrm>
            <a:off x="1731600" y="6320118"/>
            <a:ext cx="5817600" cy="370800"/>
          </a:xfrm>
          <a:prstGeom prst="rect">
            <a:avLst/>
          </a:prstGeom>
          <a:noFill/>
        </p:spPr>
        <p:txBody>
          <a:bodyPr wrap="square" lIns="0" tIns="0" rIns="0" bIns="0" rtlCol="0">
            <a:noAutofit/>
          </a:bodyPr>
          <a:lstStyle/>
          <a:p>
            <a:pPr>
              <a:defRPr/>
            </a:pPr>
            <a:r>
              <a:rPr lang="en-US" sz="600" dirty="0">
                <a:solidFill>
                  <a:prstClr val="white"/>
                </a:solidFill>
              </a:rPr>
              <a:t>© 2019 KPMG LLP, a Delaware limited liability partnership and the U.S. member firm of the KPMG network of independent member firms affiliated with KPMG International Cooperative (“KPMG International”), a Swiss entity. All rights reserved. NDPPS 904383</a:t>
            </a:r>
          </a:p>
        </p:txBody>
      </p:sp>
    </p:spTree>
    <p:extLst>
      <p:ext uri="{BB962C8B-B14F-4D97-AF65-F5344CB8AC3E}">
        <p14:creationId xmlns:p14="http://schemas.microsoft.com/office/powerpoint/2010/main" val="1987190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with Supertitle">
    <p:spTree>
      <p:nvGrpSpPr>
        <p:cNvPr id="1" name=""/>
        <p:cNvGrpSpPr/>
        <p:nvPr/>
      </p:nvGrpSpPr>
      <p:grpSpPr>
        <a:xfrm>
          <a:off x="0" y="0"/>
          <a:ext cx="0" cy="0"/>
          <a:chOff x="0" y="0"/>
          <a:chExt cx="0" cy="0"/>
        </a:xfrm>
      </p:grpSpPr>
      <p:sp>
        <p:nvSpPr>
          <p:cNvPr id="2" name="Title 1"/>
          <p:cNvSpPr>
            <a:spLocks noGrp="1"/>
          </p:cNvSpPr>
          <p:nvPr>
            <p:ph type="title"/>
          </p:nvPr>
        </p:nvSpPr>
        <p:spPr>
          <a:xfrm>
            <a:off x="747237" y="432000"/>
            <a:ext cx="7652225" cy="518400"/>
          </a:xfrm>
        </p:spPr>
        <p:txBody>
          <a:bodyPr/>
          <a:lstStyle/>
          <a:p>
            <a:r>
              <a:rPr lang="en-US" noProof="0"/>
              <a:t>Click to edit Master title style</a:t>
            </a:r>
            <a:endParaRPr lang="en-US" noProof="0" dirty="0"/>
          </a:p>
        </p:txBody>
      </p:sp>
      <p:sp>
        <p:nvSpPr>
          <p:cNvPr id="3" name="Text Placeholder 4"/>
          <p:cNvSpPr>
            <a:spLocks noGrp="1"/>
          </p:cNvSpPr>
          <p:nvPr>
            <p:ph type="body" sz="quarter" idx="12" hasCustomPrompt="1"/>
          </p:nvPr>
        </p:nvSpPr>
        <p:spPr>
          <a:xfrm>
            <a:off x="747238" y="227993"/>
            <a:ext cx="7652225" cy="173736"/>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357315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1209600"/>
            <a:ext cx="76392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9226065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NE COLUMN TEXT with Super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1209600"/>
            <a:ext cx="76392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4"/>
          <p:cNvSpPr>
            <a:spLocks noGrp="1"/>
          </p:cNvSpPr>
          <p:nvPr>
            <p:ph type="body" sz="quarter" idx="12" hasCustomPrompt="1"/>
          </p:nvPr>
        </p:nvSpPr>
        <p:spPr>
          <a:xfrm>
            <a:off x="747238" y="227993"/>
            <a:ext cx="7652225" cy="173736"/>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66548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C7D1D8-E917-0D4D-B100-0FCD25D2074A}"/>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6A646F25-DAE5-7F41-B5F0-BBD14B4DCDB9}"/>
              </a:ext>
            </a:extLst>
          </p:cNvPr>
          <p:cNvPicPr>
            <a:picLocks noChangeAspect="1"/>
          </p:cNvPicPr>
          <p:nvPr userDrawn="1"/>
        </p:nvPicPr>
        <p:blipFill>
          <a:blip r:embed="rId3"/>
          <a:stretch>
            <a:fillRect/>
          </a:stretch>
        </p:blipFill>
        <p:spPr>
          <a:xfrm>
            <a:off x="7499862" y="6071843"/>
            <a:ext cx="1356298" cy="413894"/>
          </a:xfrm>
          <a:prstGeom prst="rect">
            <a:avLst/>
          </a:prstGeom>
        </p:spPr>
      </p:pic>
      <p:sp>
        <p:nvSpPr>
          <p:cNvPr id="7" name="Text Placeholder 2">
            <a:extLst>
              <a:ext uri="{FF2B5EF4-FFF2-40B4-BE49-F238E27FC236}">
                <a16:creationId xmlns:a16="http://schemas.microsoft.com/office/drawing/2014/main" id="{EC07497F-462A-9B40-A5D9-2A272BD796DE}"/>
              </a:ext>
            </a:extLst>
          </p:cNvPr>
          <p:cNvSpPr>
            <a:spLocks noGrp="1"/>
          </p:cNvSpPr>
          <p:nvPr>
            <p:ph type="body" sz="quarter" idx="14" hasCustomPrompt="1"/>
          </p:nvPr>
        </p:nvSpPr>
        <p:spPr>
          <a:xfrm>
            <a:off x="431282" y="5618531"/>
            <a:ext cx="3947286" cy="708025"/>
          </a:xfrm>
          <a:prstGeom prst="rect">
            <a:avLst/>
          </a:prstGeom>
        </p:spPr>
        <p:txBody>
          <a:bodyPr/>
          <a:lstStyle>
            <a:lvl1pPr marL="0" indent="0">
              <a:spcBef>
                <a:spcPts val="0"/>
              </a:spcBef>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dirty="0"/>
              <a:t>Subhead</a:t>
            </a:r>
          </a:p>
          <a:p>
            <a:pPr lvl="0"/>
            <a:r>
              <a:rPr lang="en-US" dirty="0"/>
              <a:t>Date</a:t>
            </a:r>
          </a:p>
        </p:txBody>
      </p:sp>
      <p:sp>
        <p:nvSpPr>
          <p:cNvPr id="8" name="Title 1">
            <a:extLst>
              <a:ext uri="{FF2B5EF4-FFF2-40B4-BE49-F238E27FC236}">
                <a16:creationId xmlns:a16="http://schemas.microsoft.com/office/drawing/2014/main" id="{FAE8EF00-3D9D-B14C-B8F8-2517443EF93F}"/>
              </a:ext>
            </a:extLst>
          </p:cNvPr>
          <p:cNvSpPr>
            <a:spLocks noGrp="1"/>
          </p:cNvSpPr>
          <p:nvPr>
            <p:ph type="ctrTitle" hasCustomPrompt="1"/>
          </p:nvPr>
        </p:nvSpPr>
        <p:spPr>
          <a:xfrm>
            <a:off x="391712" y="3926523"/>
            <a:ext cx="3986857" cy="1470837"/>
          </a:xfrm>
          <a:prstGeom prst="rect">
            <a:avLst/>
          </a:prstGeom>
        </p:spPr>
        <p:txBody>
          <a:bodyPr anchor="t"/>
          <a:lstStyle>
            <a:lvl1pPr algn="l">
              <a:defRPr sz="3600" b="1" i="0" spc="0">
                <a:latin typeface="Arial Bold"/>
              </a:defRPr>
            </a:lvl1pPr>
          </a:lstStyle>
          <a:p>
            <a:r>
              <a:rPr lang="en-US" dirty="0"/>
              <a:t>Presentation </a:t>
            </a:r>
            <a:br>
              <a:rPr lang="en-US" dirty="0"/>
            </a:br>
            <a:r>
              <a:rPr lang="en-US" dirty="0"/>
              <a:t>title medium</a:t>
            </a:r>
          </a:p>
        </p:txBody>
      </p:sp>
    </p:spTree>
    <p:extLst>
      <p:ext uri="{BB962C8B-B14F-4D97-AF65-F5344CB8AC3E}">
        <p14:creationId xmlns:p14="http://schemas.microsoft.com/office/powerpoint/2010/main" val="610344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1209600"/>
            <a:ext cx="37260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4665600" y="1209600"/>
            <a:ext cx="37260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169312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1209600"/>
            <a:ext cx="37260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Chart Placeholder 4"/>
          <p:cNvSpPr>
            <a:spLocks noGrp="1"/>
          </p:cNvSpPr>
          <p:nvPr>
            <p:ph type="chart" sz="quarter" idx="13"/>
          </p:nvPr>
        </p:nvSpPr>
        <p:spPr>
          <a:xfrm>
            <a:off x="4665600" y="1209600"/>
            <a:ext cx="3726000" cy="4593600"/>
          </a:xfrm>
        </p:spPr>
        <p:txBody>
          <a:bodyPr anchor="ctr"/>
          <a:lstStyle>
            <a:lvl1pPr algn="ctr">
              <a:defRPr/>
            </a:lvl1pPr>
          </a:lstStyle>
          <a:p>
            <a:r>
              <a:rPr lang="en-US" noProof="0" dirty="0"/>
              <a:t>Click icon to add chart</a:t>
            </a:r>
          </a:p>
        </p:txBody>
      </p:sp>
    </p:spTree>
    <p:extLst>
      <p:ext uri="{BB962C8B-B14F-4D97-AF65-F5344CB8AC3E}">
        <p14:creationId xmlns:p14="http://schemas.microsoft.com/office/powerpoint/2010/main" val="27335676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5" name="Chart Placeholder 4"/>
          <p:cNvSpPr>
            <a:spLocks noGrp="1"/>
          </p:cNvSpPr>
          <p:nvPr>
            <p:ph type="chart" sz="quarter" idx="11"/>
          </p:nvPr>
        </p:nvSpPr>
        <p:spPr>
          <a:xfrm>
            <a:off x="4665600" y="1209600"/>
            <a:ext cx="3726000" cy="4593600"/>
          </a:xfrm>
        </p:spPr>
        <p:txBody>
          <a:bodyPr anchor="ctr"/>
          <a:lstStyle>
            <a:lvl1pPr algn="ctr">
              <a:defRPr/>
            </a:lvl1pPr>
          </a:lstStyle>
          <a:p>
            <a:r>
              <a:rPr lang="en-US" noProof="0" dirty="0"/>
              <a:t>Click icon to add chart</a:t>
            </a:r>
          </a:p>
        </p:txBody>
      </p:sp>
      <p:sp>
        <p:nvSpPr>
          <p:cNvPr id="6" name="Chart Placeholder 4"/>
          <p:cNvSpPr>
            <a:spLocks noGrp="1"/>
          </p:cNvSpPr>
          <p:nvPr>
            <p:ph type="chart" sz="quarter" idx="12"/>
          </p:nvPr>
        </p:nvSpPr>
        <p:spPr>
          <a:xfrm>
            <a:off x="752400" y="1209600"/>
            <a:ext cx="3726000" cy="4593600"/>
          </a:xfrm>
        </p:spPr>
        <p:txBody>
          <a:bodyPr anchor="ctr"/>
          <a:lstStyle>
            <a:lvl1pPr algn="ctr">
              <a:defRPr/>
            </a:lvl1pPr>
          </a:lstStyle>
          <a:p>
            <a:r>
              <a:rPr lang="en-US" noProof="0" dirty="0"/>
              <a:t>Click icon to add chart</a:t>
            </a:r>
          </a:p>
        </p:txBody>
      </p:sp>
    </p:spTree>
    <p:extLst>
      <p:ext uri="{BB962C8B-B14F-4D97-AF65-F5344CB8AC3E}">
        <p14:creationId xmlns:p14="http://schemas.microsoft.com/office/powerpoint/2010/main" val="2796238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3607200"/>
            <a:ext cx="76392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Chart Placeholder 4"/>
          <p:cNvSpPr>
            <a:spLocks noGrp="1"/>
          </p:cNvSpPr>
          <p:nvPr>
            <p:ph type="chart" sz="quarter" idx="11"/>
          </p:nvPr>
        </p:nvSpPr>
        <p:spPr>
          <a:xfrm>
            <a:off x="752400" y="1209600"/>
            <a:ext cx="7639200" cy="2196000"/>
          </a:xfrm>
        </p:spPr>
        <p:txBody>
          <a:bodyPr anchor="ctr"/>
          <a:lstStyle>
            <a:lvl1pPr algn="ctr">
              <a:defRPr/>
            </a:lvl1pPr>
          </a:lstStyle>
          <a:p>
            <a:r>
              <a:rPr lang="en-US" noProof="0" dirty="0"/>
              <a:t>Click icon to add chart</a:t>
            </a:r>
          </a:p>
        </p:txBody>
      </p:sp>
    </p:spTree>
    <p:extLst>
      <p:ext uri="{BB962C8B-B14F-4D97-AF65-F5344CB8AC3E}">
        <p14:creationId xmlns:p14="http://schemas.microsoft.com/office/powerpoint/2010/main" val="37488369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5" name="Chart Placeholder 4"/>
          <p:cNvSpPr>
            <a:spLocks noGrp="1"/>
          </p:cNvSpPr>
          <p:nvPr>
            <p:ph type="chart" sz="quarter" idx="11"/>
          </p:nvPr>
        </p:nvSpPr>
        <p:spPr>
          <a:xfrm>
            <a:off x="3412800" y="1209600"/>
            <a:ext cx="2354400" cy="2185200"/>
          </a:xfrm>
        </p:spPr>
        <p:txBody>
          <a:bodyPr anchor="ctr"/>
          <a:lstStyle>
            <a:lvl1pPr algn="ctr">
              <a:defRPr/>
            </a:lvl1pPr>
          </a:lstStyle>
          <a:p>
            <a:r>
              <a:rPr lang="en-US" noProof="0" dirty="0"/>
              <a:t>Click icon to add chart</a:t>
            </a:r>
          </a:p>
        </p:txBody>
      </p:sp>
      <p:sp>
        <p:nvSpPr>
          <p:cNvPr id="6" name="Chart Placeholder 4"/>
          <p:cNvSpPr>
            <a:spLocks noGrp="1"/>
          </p:cNvSpPr>
          <p:nvPr>
            <p:ph type="chart" sz="quarter" idx="12"/>
          </p:nvPr>
        </p:nvSpPr>
        <p:spPr>
          <a:xfrm>
            <a:off x="752400" y="1209600"/>
            <a:ext cx="2390400" cy="2185200"/>
          </a:xfrm>
        </p:spPr>
        <p:txBody>
          <a:bodyPr anchor="ctr"/>
          <a:lstStyle>
            <a:lvl1pPr algn="ctr">
              <a:defRPr/>
            </a:lvl1pPr>
          </a:lstStyle>
          <a:p>
            <a:r>
              <a:rPr lang="en-US" noProof="0" dirty="0"/>
              <a:t>Click icon to add chart</a:t>
            </a:r>
          </a:p>
        </p:txBody>
      </p:sp>
      <p:sp>
        <p:nvSpPr>
          <p:cNvPr id="7" name="Text Placeholder 8"/>
          <p:cNvSpPr>
            <a:spLocks noGrp="1"/>
          </p:cNvSpPr>
          <p:nvPr>
            <p:ph type="body" sz="quarter" idx="10"/>
          </p:nvPr>
        </p:nvSpPr>
        <p:spPr>
          <a:xfrm>
            <a:off x="752400" y="3607200"/>
            <a:ext cx="23904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hart Placeholder 4"/>
          <p:cNvSpPr>
            <a:spLocks noGrp="1"/>
          </p:cNvSpPr>
          <p:nvPr>
            <p:ph type="chart" sz="quarter" idx="13"/>
          </p:nvPr>
        </p:nvSpPr>
        <p:spPr>
          <a:xfrm>
            <a:off x="6037200" y="1209600"/>
            <a:ext cx="2354400" cy="2185200"/>
          </a:xfrm>
        </p:spPr>
        <p:txBody>
          <a:bodyPr anchor="ctr"/>
          <a:lstStyle>
            <a:lvl1pPr algn="ctr">
              <a:defRPr/>
            </a:lvl1pPr>
          </a:lstStyle>
          <a:p>
            <a:r>
              <a:rPr lang="en-US" noProof="0" dirty="0"/>
              <a:t>Click icon to add chart</a:t>
            </a:r>
          </a:p>
        </p:txBody>
      </p:sp>
      <p:sp>
        <p:nvSpPr>
          <p:cNvPr id="9" name="Text Placeholder 8"/>
          <p:cNvSpPr>
            <a:spLocks noGrp="1"/>
          </p:cNvSpPr>
          <p:nvPr>
            <p:ph type="body" sz="quarter" idx="14"/>
          </p:nvPr>
        </p:nvSpPr>
        <p:spPr>
          <a:xfrm>
            <a:off x="3376800" y="3607200"/>
            <a:ext cx="23904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5"/>
          </p:nvPr>
        </p:nvSpPr>
        <p:spPr>
          <a:xfrm>
            <a:off x="6001200" y="3607200"/>
            <a:ext cx="23904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3356372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23103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2"/>
          </p:nvPr>
        </p:nvSpPr>
        <p:spPr>
          <a:xfrm>
            <a:off x="38682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p:nvPr>
        </p:nvSpPr>
        <p:spPr>
          <a:xfrm>
            <a:off x="54261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4" hasCustomPrompt="1"/>
          </p:nvPr>
        </p:nvSpPr>
        <p:spPr>
          <a:xfrm>
            <a:off x="746125" y="1222512"/>
            <a:ext cx="14076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5" name="Text Placeholder 12"/>
          <p:cNvSpPr>
            <a:spLocks noGrp="1"/>
          </p:cNvSpPr>
          <p:nvPr>
            <p:ph type="body" sz="quarter" idx="15" hasCustomPrompt="1"/>
          </p:nvPr>
        </p:nvSpPr>
        <p:spPr>
          <a:xfrm>
            <a:off x="2305594"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6" name="Text Placeholder 12"/>
          <p:cNvSpPr>
            <a:spLocks noGrp="1"/>
          </p:cNvSpPr>
          <p:nvPr>
            <p:ph type="body" sz="quarter" idx="16" hasCustomPrompt="1"/>
          </p:nvPr>
        </p:nvSpPr>
        <p:spPr>
          <a:xfrm>
            <a:off x="3865063"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7" name="Text Placeholder 12"/>
          <p:cNvSpPr>
            <a:spLocks noGrp="1"/>
          </p:cNvSpPr>
          <p:nvPr>
            <p:ph type="body" sz="quarter" idx="17" hasCustomPrompt="1"/>
          </p:nvPr>
        </p:nvSpPr>
        <p:spPr>
          <a:xfrm>
            <a:off x="5424532"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1" name="Text Placeholder 12"/>
          <p:cNvSpPr>
            <a:spLocks noGrp="1"/>
          </p:cNvSpPr>
          <p:nvPr>
            <p:ph type="body" sz="quarter" idx="18" hasCustomPrompt="1"/>
          </p:nvPr>
        </p:nvSpPr>
        <p:spPr>
          <a:xfrm>
            <a:off x="6984000"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2" name="Text Placeholder 8"/>
          <p:cNvSpPr>
            <a:spLocks noGrp="1"/>
          </p:cNvSpPr>
          <p:nvPr>
            <p:ph type="body" sz="quarter" idx="19"/>
          </p:nvPr>
        </p:nvSpPr>
        <p:spPr>
          <a:xfrm>
            <a:off x="69840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386331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27120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2"/>
          </p:nvPr>
        </p:nvSpPr>
        <p:spPr>
          <a:xfrm>
            <a:off x="46716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p:nvPr>
        </p:nvSpPr>
        <p:spPr>
          <a:xfrm>
            <a:off x="66312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4" hasCustomPrompt="1"/>
          </p:nvPr>
        </p:nvSpPr>
        <p:spPr>
          <a:xfrm>
            <a:off x="746125" y="1222512"/>
            <a:ext cx="17604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5" name="Text Placeholder 12"/>
          <p:cNvSpPr>
            <a:spLocks noGrp="1"/>
          </p:cNvSpPr>
          <p:nvPr>
            <p:ph type="body" sz="quarter" idx="15" hasCustomPrompt="1"/>
          </p:nvPr>
        </p:nvSpPr>
        <p:spPr>
          <a:xfrm>
            <a:off x="2707817"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6" name="Text Placeholder 12"/>
          <p:cNvSpPr>
            <a:spLocks noGrp="1"/>
          </p:cNvSpPr>
          <p:nvPr>
            <p:ph type="body" sz="quarter" idx="16" hasCustomPrompt="1"/>
          </p:nvPr>
        </p:nvSpPr>
        <p:spPr>
          <a:xfrm>
            <a:off x="4669509"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7" name="Text Placeholder 12"/>
          <p:cNvSpPr>
            <a:spLocks noGrp="1"/>
          </p:cNvSpPr>
          <p:nvPr>
            <p:ph type="body" sz="quarter" idx="17" hasCustomPrompt="1"/>
          </p:nvPr>
        </p:nvSpPr>
        <p:spPr>
          <a:xfrm>
            <a:off x="6631200"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Tree>
    <p:extLst>
      <p:ext uri="{BB962C8B-B14F-4D97-AF65-F5344CB8AC3E}">
        <p14:creationId xmlns:p14="http://schemas.microsoft.com/office/powerpoint/2010/main" val="391457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16" name="Text Placeholder 10"/>
          <p:cNvSpPr>
            <a:spLocks noGrp="1"/>
          </p:cNvSpPr>
          <p:nvPr>
            <p:ph type="body" sz="quarter" idx="21"/>
          </p:nvPr>
        </p:nvSpPr>
        <p:spPr bwMode="gray">
          <a:xfrm>
            <a:off x="3957564" y="2906130"/>
            <a:ext cx="1191600" cy="1192053"/>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17" name="Text Placeholder 20"/>
          <p:cNvSpPr>
            <a:spLocks noGrp="1"/>
          </p:cNvSpPr>
          <p:nvPr>
            <p:ph type="body" sz="quarter" idx="26"/>
          </p:nvPr>
        </p:nvSpPr>
        <p:spPr bwMode="gray">
          <a:xfrm>
            <a:off x="75251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4" name="AutoShape 20"/>
          <p:cNvSpPr>
            <a:spLocks noChangeArrowheads="1"/>
          </p:cNvSpPr>
          <p:nvPr userDrawn="1"/>
        </p:nvSpPr>
        <p:spPr bwMode="gray">
          <a:xfrm rot="2700000" flipH="1" flipV="1">
            <a:off x="4963484" y="4009375"/>
            <a:ext cx="396053" cy="359847"/>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endParaRPr lang="en-US" sz="1400" dirty="0">
              <a:solidFill>
                <a:srgbClr val="483698"/>
              </a:solidFill>
            </a:endParaRPr>
          </a:p>
        </p:txBody>
      </p:sp>
      <p:sp>
        <p:nvSpPr>
          <p:cNvPr id="25" name="AutoShape 20"/>
          <p:cNvSpPr>
            <a:spLocks noChangeArrowheads="1"/>
          </p:cNvSpPr>
          <p:nvPr userDrawn="1"/>
        </p:nvSpPr>
        <p:spPr bwMode="gray">
          <a:xfrm rot="18900000" flipV="1">
            <a:off x="3749594" y="4014666"/>
            <a:ext cx="408055" cy="349264"/>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400" dirty="0">
              <a:solidFill>
                <a:srgbClr val="483698"/>
              </a:solidFill>
            </a:endParaRPr>
          </a:p>
        </p:txBody>
      </p:sp>
      <p:sp>
        <p:nvSpPr>
          <p:cNvPr id="26" name="Text Placeholder 20"/>
          <p:cNvSpPr>
            <a:spLocks noGrp="1"/>
          </p:cNvSpPr>
          <p:nvPr>
            <p:ph type="body" sz="quarter" idx="48"/>
          </p:nvPr>
        </p:nvSpPr>
        <p:spPr bwMode="gray">
          <a:xfrm>
            <a:off x="752510" y="39708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7" name="Text Placeholder 20"/>
          <p:cNvSpPr>
            <a:spLocks noGrp="1"/>
          </p:cNvSpPr>
          <p:nvPr>
            <p:ph type="body" sz="quarter" idx="50"/>
          </p:nvPr>
        </p:nvSpPr>
        <p:spPr bwMode="gray">
          <a:xfrm>
            <a:off x="550800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8" name="Text Placeholder 20"/>
          <p:cNvSpPr>
            <a:spLocks noGrp="1"/>
          </p:cNvSpPr>
          <p:nvPr>
            <p:ph type="body" sz="quarter" idx="52"/>
          </p:nvPr>
        </p:nvSpPr>
        <p:spPr bwMode="gray">
          <a:xfrm>
            <a:off x="5508000" y="3970800"/>
            <a:ext cx="2885771"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9" name="AutoShape 20"/>
          <p:cNvSpPr>
            <a:spLocks noChangeArrowheads="1"/>
          </p:cNvSpPr>
          <p:nvPr userDrawn="1"/>
        </p:nvSpPr>
        <p:spPr bwMode="gray">
          <a:xfrm rot="2700000">
            <a:off x="3762968" y="2667998"/>
            <a:ext cx="382279" cy="37705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400" dirty="0">
              <a:solidFill>
                <a:srgbClr val="483698"/>
              </a:solidFill>
            </a:endParaRPr>
          </a:p>
        </p:txBody>
      </p:sp>
      <p:sp>
        <p:nvSpPr>
          <p:cNvPr id="30" name="AutoShape 20"/>
          <p:cNvSpPr>
            <a:spLocks noChangeArrowheads="1"/>
          </p:cNvSpPr>
          <p:nvPr userDrawn="1"/>
        </p:nvSpPr>
        <p:spPr bwMode="gray">
          <a:xfrm rot="18900000" flipH="1">
            <a:off x="4964093" y="2673543"/>
            <a:ext cx="393864" cy="36596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400" dirty="0">
              <a:solidFill>
                <a:srgbClr val="483698"/>
              </a:solidFill>
            </a:endParaRPr>
          </a:p>
        </p:txBody>
      </p:sp>
      <p:sp>
        <p:nvSpPr>
          <p:cNvPr id="31" name="Text Placeholder 3"/>
          <p:cNvSpPr>
            <a:spLocks noGrp="1"/>
          </p:cNvSpPr>
          <p:nvPr>
            <p:ph type="body" sz="quarter" idx="53"/>
          </p:nvPr>
        </p:nvSpPr>
        <p:spPr>
          <a:xfrm>
            <a:off x="752510"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2" name="Text Placeholder 3"/>
          <p:cNvSpPr>
            <a:spLocks noGrp="1"/>
          </p:cNvSpPr>
          <p:nvPr>
            <p:ph type="body" sz="quarter" idx="54"/>
          </p:nvPr>
        </p:nvSpPr>
        <p:spPr>
          <a:xfrm>
            <a:off x="752510"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3" name="Text Placeholder 3"/>
          <p:cNvSpPr>
            <a:spLocks noGrp="1"/>
          </p:cNvSpPr>
          <p:nvPr>
            <p:ph type="body" sz="quarter" idx="55"/>
          </p:nvPr>
        </p:nvSpPr>
        <p:spPr>
          <a:xfrm>
            <a:off x="5506571"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4" name="Text Placeholder 3"/>
          <p:cNvSpPr>
            <a:spLocks noGrp="1"/>
          </p:cNvSpPr>
          <p:nvPr>
            <p:ph type="body" sz="quarter" idx="56"/>
          </p:nvPr>
        </p:nvSpPr>
        <p:spPr>
          <a:xfrm>
            <a:off x="5506571"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8125779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19" name="Text Placeholder 8"/>
          <p:cNvSpPr>
            <a:spLocks noGrp="1"/>
          </p:cNvSpPr>
          <p:nvPr>
            <p:ph type="body" sz="quarter" idx="19"/>
          </p:nvPr>
        </p:nvSpPr>
        <p:spPr>
          <a:xfrm>
            <a:off x="7524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16" name="Text Placeholder 8"/>
          <p:cNvSpPr>
            <a:spLocks noGrp="1"/>
          </p:cNvSpPr>
          <p:nvPr>
            <p:ph type="body" sz="quarter" idx="21"/>
          </p:nvPr>
        </p:nvSpPr>
        <p:spPr>
          <a:xfrm>
            <a:off x="46656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Tree>
    <p:extLst>
      <p:ext uri="{BB962C8B-B14F-4D97-AF65-F5344CB8AC3E}">
        <p14:creationId xmlns:p14="http://schemas.microsoft.com/office/powerpoint/2010/main" val="28855006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19" name="Text Placeholder 8"/>
          <p:cNvSpPr>
            <a:spLocks noGrp="1"/>
          </p:cNvSpPr>
          <p:nvPr>
            <p:ph type="body" sz="quarter" idx="19"/>
          </p:nvPr>
        </p:nvSpPr>
        <p:spPr>
          <a:xfrm>
            <a:off x="7524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16" name="Text Placeholder 8"/>
          <p:cNvSpPr>
            <a:spLocks noGrp="1"/>
          </p:cNvSpPr>
          <p:nvPr>
            <p:ph type="body" sz="quarter" idx="21"/>
          </p:nvPr>
        </p:nvSpPr>
        <p:spPr>
          <a:xfrm>
            <a:off x="46656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7" name="Text Placeholder 8"/>
          <p:cNvSpPr>
            <a:spLocks noGrp="1"/>
          </p:cNvSpPr>
          <p:nvPr>
            <p:ph type="body" sz="quarter" idx="23"/>
          </p:nvPr>
        </p:nvSpPr>
        <p:spPr>
          <a:xfrm>
            <a:off x="7524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24"/>
          </p:nvPr>
        </p:nvSpPr>
        <p:spPr>
          <a:xfrm>
            <a:off x="7524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9" name="Text Placeholder 8"/>
          <p:cNvSpPr>
            <a:spLocks noGrp="1"/>
          </p:cNvSpPr>
          <p:nvPr>
            <p:ph type="body" sz="quarter" idx="25"/>
          </p:nvPr>
        </p:nvSpPr>
        <p:spPr>
          <a:xfrm>
            <a:off x="46656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26"/>
          </p:nvPr>
        </p:nvSpPr>
        <p:spPr>
          <a:xfrm>
            <a:off x="46656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Tree>
    <p:extLst>
      <p:ext uri="{BB962C8B-B14F-4D97-AF65-F5344CB8AC3E}">
        <p14:creationId xmlns:p14="http://schemas.microsoft.com/office/powerpoint/2010/main" val="251548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E788A18B-29EF-9442-8CAE-9FFE37B68BDC}"/>
              </a:ext>
            </a:extLst>
          </p:cNvPr>
          <p:cNvSpPr>
            <a:spLocks noGrp="1"/>
          </p:cNvSpPr>
          <p:nvPr>
            <p:ph type="body" sz="quarter" idx="14" hasCustomPrompt="1"/>
          </p:nvPr>
        </p:nvSpPr>
        <p:spPr>
          <a:xfrm>
            <a:off x="784898" y="2832468"/>
            <a:ext cx="3947286" cy="708025"/>
          </a:xfrm>
          <a:prstGeom prst="rect">
            <a:avLst/>
          </a:prstGeom>
        </p:spPr>
        <p:txBody>
          <a:bodyPr/>
          <a:lstStyle>
            <a:lvl1pPr marL="0" indent="0">
              <a:spcBef>
                <a:spcPts val="0"/>
              </a:spcBef>
              <a:buNone/>
              <a:defRPr sz="1500">
                <a:solidFill>
                  <a:srgbClr val="000000"/>
                </a:solidFill>
              </a:defRPr>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dirty="0"/>
              <a:t>Subhead</a:t>
            </a:r>
          </a:p>
          <a:p>
            <a:pPr lvl="0"/>
            <a:r>
              <a:rPr lang="en-US" dirty="0"/>
              <a:t>Date</a:t>
            </a:r>
          </a:p>
        </p:txBody>
      </p:sp>
      <p:sp>
        <p:nvSpPr>
          <p:cNvPr id="8" name="Title 1">
            <a:extLst>
              <a:ext uri="{FF2B5EF4-FFF2-40B4-BE49-F238E27FC236}">
                <a16:creationId xmlns:a16="http://schemas.microsoft.com/office/drawing/2014/main" id="{67E0F620-8B47-9740-BB47-D24CA667913D}"/>
              </a:ext>
            </a:extLst>
          </p:cNvPr>
          <p:cNvSpPr>
            <a:spLocks noGrp="1"/>
          </p:cNvSpPr>
          <p:nvPr>
            <p:ph type="ctrTitle" hasCustomPrompt="1"/>
          </p:nvPr>
        </p:nvSpPr>
        <p:spPr>
          <a:xfrm>
            <a:off x="809623" y="883280"/>
            <a:ext cx="3986857" cy="1470837"/>
          </a:xfrm>
          <a:prstGeom prst="rect">
            <a:avLst/>
          </a:prstGeom>
        </p:spPr>
        <p:txBody>
          <a:bodyPr anchor="t"/>
          <a:lstStyle>
            <a:lvl1pPr algn="l">
              <a:defRPr sz="4050" b="1" i="0" spc="0">
                <a:solidFill>
                  <a:srgbClr val="000000"/>
                </a:solidFill>
                <a:latin typeface="Arial Bold"/>
              </a:defRPr>
            </a:lvl1pPr>
          </a:lstStyle>
          <a:p>
            <a:r>
              <a:rPr lang="en-US" dirty="0"/>
              <a:t>Presentation </a:t>
            </a:r>
            <a:br>
              <a:rPr lang="en-US" dirty="0"/>
            </a:br>
            <a:r>
              <a:rPr lang="en-US" dirty="0"/>
              <a:t>title medium</a:t>
            </a:r>
          </a:p>
        </p:txBody>
      </p:sp>
      <p:pic>
        <p:nvPicPr>
          <p:cNvPr id="11" name="Picture 10">
            <a:extLst>
              <a:ext uri="{FF2B5EF4-FFF2-40B4-BE49-F238E27FC236}">
                <a16:creationId xmlns:a16="http://schemas.microsoft.com/office/drawing/2014/main" id="{111BAFC2-C258-3348-B8AC-F63B6894FD04}"/>
              </a:ext>
            </a:extLst>
          </p:cNvPr>
          <p:cNvPicPr>
            <a:picLocks noChangeAspect="1"/>
          </p:cNvPicPr>
          <p:nvPr userDrawn="1"/>
        </p:nvPicPr>
        <p:blipFill>
          <a:blip r:embed="rId2"/>
          <a:stretch>
            <a:fillRect/>
          </a:stretch>
        </p:blipFill>
        <p:spPr>
          <a:xfrm>
            <a:off x="203599" y="5854963"/>
            <a:ext cx="1619018" cy="978840"/>
          </a:xfrm>
          <a:prstGeom prst="rect">
            <a:avLst/>
          </a:prstGeom>
        </p:spPr>
      </p:pic>
    </p:spTree>
    <p:extLst>
      <p:ext uri="{BB962C8B-B14F-4D97-AF65-F5344CB8AC3E}">
        <p14:creationId xmlns:p14="http://schemas.microsoft.com/office/powerpoint/2010/main" val="35124771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412904"/>
            <a:ext cx="6192000" cy="3510000"/>
          </a:xfrm>
        </p:spPr>
        <p:txBody>
          <a:bodyPr anchor="t" anchorCtr="0"/>
          <a:lstStyle>
            <a:lvl1pPr algn="l">
              <a:lnSpc>
                <a:spcPct val="85000"/>
              </a:lnSpc>
              <a:defRPr sz="6000">
                <a:solidFill>
                  <a:schemeClr val="bg1"/>
                </a:solidFill>
                <a:latin typeface="+mn-lt"/>
              </a:defRPr>
            </a:lvl1pPr>
          </a:lstStyle>
          <a:p>
            <a:r>
              <a:rPr lang="en-US" noProof="0" dirty="0"/>
              <a:t>Section divider one title style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448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 name="Text Placeholder 3"/>
          <p:cNvSpPr>
            <a:spLocks noGrp="1"/>
          </p:cNvSpPr>
          <p:nvPr>
            <p:ph type="body" sz="quarter" idx="11" hasCustomPrompt="1"/>
          </p:nvPr>
        </p:nvSpPr>
        <p:spPr>
          <a:xfrm>
            <a:off x="2044800" y="5102904"/>
            <a:ext cx="6172700" cy="216000"/>
          </a:xfrm>
        </p:spPr>
        <p:txBody>
          <a:bodyPr/>
          <a:lstStyle>
            <a:lvl1pPr>
              <a:defRPr sz="1100" baseline="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dirty="0"/>
              <a:t>Subtitle here</a:t>
            </a:r>
          </a:p>
        </p:txBody>
      </p:sp>
    </p:spTree>
    <p:extLst>
      <p:ext uri="{BB962C8B-B14F-4D97-AF65-F5344CB8AC3E}">
        <p14:creationId xmlns:p14="http://schemas.microsoft.com/office/powerpoint/2010/main" val="4073314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421217"/>
            <a:ext cx="6192000" cy="3510000"/>
          </a:xfrm>
        </p:spPr>
        <p:txBody>
          <a:bodyPr anchor="t" anchorCtr="0"/>
          <a:lstStyle>
            <a:lvl1pPr algn="l">
              <a:lnSpc>
                <a:spcPct val="85000"/>
              </a:lnSpc>
              <a:defRPr sz="6000">
                <a:solidFill>
                  <a:schemeClr val="bg1"/>
                </a:solidFill>
                <a:latin typeface="+mn-lt"/>
              </a:defRPr>
            </a:lvl1pPr>
          </a:lstStyle>
          <a:p>
            <a:r>
              <a:rPr lang="en-US" noProof="0" dirty="0"/>
              <a:t>Section divider two title style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448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 name="Text Placeholder 3"/>
          <p:cNvSpPr>
            <a:spLocks noGrp="1"/>
          </p:cNvSpPr>
          <p:nvPr>
            <p:ph type="body" sz="quarter" idx="11" hasCustomPrompt="1"/>
          </p:nvPr>
        </p:nvSpPr>
        <p:spPr>
          <a:xfrm>
            <a:off x="2044800" y="5111217"/>
            <a:ext cx="6172700"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dirty="0"/>
              <a:t>Subtitle here</a:t>
            </a:r>
          </a:p>
        </p:txBody>
      </p:sp>
    </p:spTree>
    <p:extLst>
      <p:ext uri="{BB962C8B-B14F-4D97-AF65-F5344CB8AC3E}">
        <p14:creationId xmlns:p14="http://schemas.microsoft.com/office/powerpoint/2010/main" val="29273770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2" y="0"/>
            <a:ext cx="747713"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solidFill>
                <a:srgbClr val="000000"/>
              </a:solidFill>
              <a:sym typeface="Arial" panose="020B0604020202020204" pitchFamily="34" charset="0"/>
            </a:endParaRPr>
          </a:p>
        </p:txBody>
      </p:sp>
      <p:sp>
        <p:nvSpPr>
          <p:cNvPr id="11" name="Freeform 19"/>
          <p:cNvSpPr>
            <a:spLocks noEditPoints="1"/>
          </p:cNvSpPr>
          <p:nvPr userDrawn="1"/>
        </p:nvSpPr>
        <p:spPr bwMode="auto">
          <a:xfrm>
            <a:off x="1584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Text Placeholder 2"/>
          <p:cNvSpPr>
            <a:spLocks noGrp="1"/>
          </p:cNvSpPr>
          <p:nvPr>
            <p:ph type="body" sz="quarter" idx="13"/>
          </p:nvPr>
        </p:nvSpPr>
        <p:spPr>
          <a:xfrm>
            <a:off x="1584000" y="3676818"/>
            <a:ext cx="6815463" cy="1840062"/>
          </a:xfrm>
        </p:spPr>
        <p:txBody>
          <a:bodyPr/>
          <a:lstStyle>
            <a:lvl1pPr>
              <a:buFontTx/>
              <a:buNone/>
              <a:defRPr sz="1000" b="0">
                <a:solidFill>
                  <a:schemeClr val="bg1">
                    <a:lumMod val="65000"/>
                  </a:schemeClr>
                </a:solidFill>
              </a:defRPr>
            </a:lvl1pPr>
            <a:lvl2pPr>
              <a:buFontTx/>
              <a:buNone/>
              <a:defRPr sz="10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a:p>
            <a:pPr lvl="1"/>
            <a:r>
              <a:rPr lang="en-US" noProof="0"/>
              <a:t>Second level</a:t>
            </a:r>
          </a:p>
        </p:txBody>
      </p:sp>
      <p:sp>
        <p:nvSpPr>
          <p:cNvPr id="15" name="Text Placeholder 2"/>
          <p:cNvSpPr>
            <a:spLocks noGrp="1"/>
          </p:cNvSpPr>
          <p:nvPr>
            <p:ph type="body" sz="quarter" idx="14"/>
          </p:nvPr>
        </p:nvSpPr>
        <p:spPr>
          <a:xfrm>
            <a:off x="1584000" y="3187907"/>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p:txBody>
      </p:sp>
      <p:grpSp>
        <p:nvGrpSpPr>
          <p:cNvPr id="4" name="Group 3"/>
          <p:cNvGrpSpPr/>
          <p:nvPr userDrawn="1"/>
        </p:nvGrpSpPr>
        <p:grpSpPr>
          <a:xfrm>
            <a:off x="1584001" y="2682350"/>
            <a:ext cx="2094546" cy="384049"/>
            <a:chOff x="1584001" y="2682350"/>
            <a:chExt cx="2094546" cy="384049"/>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r="24335"/>
            <a:stretch/>
          </p:blipFill>
          <p:spPr>
            <a:xfrm>
              <a:off x="1584001" y="2682350"/>
              <a:ext cx="1273500" cy="384049"/>
            </a:xfrm>
            <a:prstGeom prst="rect">
              <a:avLst/>
            </a:prstGeom>
          </p:spPr>
        </p:pic>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76023" y="2682350"/>
              <a:ext cx="402524" cy="384049"/>
            </a:xfrm>
            <a:prstGeom prst="rect">
              <a:avLst/>
            </a:prstGeom>
          </p:spPr>
        </p:pic>
        <p:grpSp>
          <p:nvGrpSpPr>
            <p:cNvPr id="2" name="Group 1"/>
            <p:cNvGrpSpPr/>
            <p:nvPr userDrawn="1"/>
          </p:nvGrpSpPr>
          <p:grpSpPr>
            <a:xfrm>
              <a:off x="2867305" y="2682351"/>
              <a:ext cx="383774" cy="383774"/>
              <a:chOff x="3296507" y="2682351"/>
              <a:chExt cx="383774" cy="383774"/>
            </a:xfrm>
          </p:grpSpPr>
          <p:sp>
            <p:nvSpPr>
              <p:cNvPr id="19" name="Freeform 5"/>
              <p:cNvSpPr>
                <a:spLocks noEditPoints="1"/>
              </p:cNvSpPr>
              <p:nvPr userDrawn="1"/>
            </p:nvSpPr>
            <p:spPr bwMode="auto">
              <a:xfrm>
                <a:off x="3296507" y="2682351"/>
                <a:ext cx="383774" cy="3837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0" name="Freeform 6"/>
              <p:cNvSpPr>
                <a:spLocks noEditPoints="1"/>
              </p:cNvSpPr>
              <p:nvPr userDrawn="1"/>
            </p:nvSpPr>
            <p:spPr bwMode="auto">
              <a:xfrm>
                <a:off x="3389916" y="2775760"/>
                <a:ext cx="196875" cy="196875"/>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1" name="Oval 7"/>
              <p:cNvSpPr>
                <a:spLocks noChangeArrowheads="1"/>
              </p:cNvSpPr>
              <p:nvPr userDrawn="1"/>
            </p:nvSpPr>
            <p:spPr bwMode="auto">
              <a:xfrm>
                <a:off x="3567723" y="2748727"/>
                <a:ext cx="46101" cy="46101"/>
              </a:xfrm>
              <a:prstGeom prst="ellipse">
                <a:avLst/>
              </a:pr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spTree>
    <p:extLst>
      <p:ext uri="{BB962C8B-B14F-4D97-AF65-F5344CB8AC3E}">
        <p14:creationId xmlns:p14="http://schemas.microsoft.com/office/powerpoint/2010/main" val="1924432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E788A18B-29EF-9442-8CAE-9FFE37B68BDC}"/>
              </a:ext>
            </a:extLst>
          </p:cNvPr>
          <p:cNvSpPr>
            <a:spLocks noGrp="1"/>
          </p:cNvSpPr>
          <p:nvPr>
            <p:ph type="body" sz="quarter" idx="14" hasCustomPrompt="1"/>
          </p:nvPr>
        </p:nvSpPr>
        <p:spPr>
          <a:xfrm>
            <a:off x="784898" y="2832468"/>
            <a:ext cx="3947286" cy="708025"/>
          </a:xfrm>
          <a:prstGeom prst="rect">
            <a:avLst/>
          </a:prstGeom>
        </p:spPr>
        <p:txBody>
          <a:bodyPr/>
          <a:lstStyle>
            <a:lvl1pPr marL="0" indent="0">
              <a:spcBef>
                <a:spcPts val="0"/>
              </a:spcBef>
              <a:buNone/>
              <a:defRPr sz="1500">
                <a:solidFill>
                  <a:srgbClr val="000000"/>
                </a:solidFill>
              </a:defRPr>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dirty="0"/>
              <a:t>Subhead</a:t>
            </a:r>
          </a:p>
          <a:p>
            <a:pPr lvl="0"/>
            <a:r>
              <a:rPr lang="en-US" dirty="0"/>
              <a:t>Date</a:t>
            </a:r>
          </a:p>
        </p:txBody>
      </p:sp>
      <p:sp>
        <p:nvSpPr>
          <p:cNvPr id="8" name="Title 1">
            <a:extLst>
              <a:ext uri="{FF2B5EF4-FFF2-40B4-BE49-F238E27FC236}">
                <a16:creationId xmlns:a16="http://schemas.microsoft.com/office/drawing/2014/main" id="{67E0F620-8B47-9740-BB47-D24CA667913D}"/>
              </a:ext>
            </a:extLst>
          </p:cNvPr>
          <p:cNvSpPr>
            <a:spLocks noGrp="1"/>
          </p:cNvSpPr>
          <p:nvPr>
            <p:ph type="ctrTitle" hasCustomPrompt="1"/>
          </p:nvPr>
        </p:nvSpPr>
        <p:spPr>
          <a:xfrm>
            <a:off x="809623" y="883280"/>
            <a:ext cx="3986857" cy="1470837"/>
          </a:xfrm>
          <a:prstGeom prst="rect">
            <a:avLst/>
          </a:prstGeom>
        </p:spPr>
        <p:txBody>
          <a:bodyPr anchor="t"/>
          <a:lstStyle>
            <a:lvl1pPr algn="l">
              <a:defRPr sz="4050" b="1" i="0" spc="0">
                <a:solidFill>
                  <a:srgbClr val="000000"/>
                </a:solidFill>
                <a:latin typeface="Arial Bold"/>
              </a:defRPr>
            </a:lvl1pPr>
          </a:lstStyle>
          <a:p>
            <a:r>
              <a:rPr lang="en-US" dirty="0"/>
              <a:t>Presentation </a:t>
            </a:r>
            <a:br>
              <a:rPr lang="en-US" dirty="0"/>
            </a:br>
            <a:r>
              <a:rPr lang="en-US" dirty="0"/>
              <a:t>title medium</a:t>
            </a:r>
          </a:p>
        </p:txBody>
      </p:sp>
      <p:pic>
        <p:nvPicPr>
          <p:cNvPr id="11" name="Picture 10">
            <a:extLst>
              <a:ext uri="{FF2B5EF4-FFF2-40B4-BE49-F238E27FC236}">
                <a16:creationId xmlns:a16="http://schemas.microsoft.com/office/drawing/2014/main" id="{111BAFC2-C258-3348-B8AC-F63B6894FD04}"/>
              </a:ext>
            </a:extLst>
          </p:cNvPr>
          <p:cNvPicPr>
            <a:picLocks noChangeAspect="1"/>
          </p:cNvPicPr>
          <p:nvPr userDrawn="1"/>
        </p:nvPicPr>
        <p:blipFill>
          <a:blip r:embed="rId2"/>
          <a:stretch>
            <a:fillRect/>
          </a:stretch>
        </p:blipFill>
        <p:spPr>
          <a:xfrm>
            <a:off x="203599" y="5854963"/>
            <a:ext cx="1619018" cy="978840"/>
          </a:xfrm>
          <a:prstGeom prst="rect">
            <a:avLst/>
          </a:prstGeom>
        </p:spPr>
      </p:pic>
    </p:spTree>
    <p:extLst>
      <p:ext uri="{BB962C8B-B14F-4D97-AF65-F5344CB8AC3E}">
        <p14:creationId xmlns:p14="http://schemas.microsoft.com/office/powerpoint/2010/main" val="326181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C7D1D8-E917-0D4D-B100-0FCD25D2074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77F394FB-392A-7D4E-877E-082E4088C377}"/>
              </a:ext>
            </a:extLst>
          </p:cNvPr>
          <p:cNvSpPr/>
          <p:nvPr userDrawn="1"/>
        </p:nvSpPr>
        <p:spPr>
          <a:xfrm>
            <a:off x="0" y="500064"/>
            <a:ext cx="8754666" cy="6357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C5F799F3-DED0-C748-9A92-88C8E08263B9}"/>
              </a:ext>
            </a:extLst>
          </p:cNvPr>
          <p:cNvPicPr>
            <a:picLocks noChangeAspect="1"/>
          </p:cNvPicPr>
          <p:nvPr userDrawn="1"/>
        </p:nvPicPr>
        <p:blipFill>
          <a:blip r:embed="rId3"/>
          <a:stretch>
            <a:fillRect/>
          </a:stretch>
        </p:blipFill>
        <p:spPr>
          <a:xfrm>
            <a:off x="203599" y="5854963"/>
            <a:ext cx="1619018" cy="978840"/>
          </a:xfrm>
          <a:prstGeom prst="rect">
            <a:avLst/>
          </a:prstGeom>
        </p:spPr>
      </p:pic>
      <p:sp>
        <p:nvSpPr>
          <p:cNvPr id="11" name="Text Placeholder 2">
            <a:extLst>
              <a:ext uri="{FF2B5EF4-FFF2-40B4-BE49-F238E27FC236}">
                <a16:creationId xmlns:a16="http://schemas.microsoft.com/office/drawing/2014/main" id="{34AA12E7-18AF-D54E-97EE-A9265918C6FF}"/>
              </a:ext>
            </a:extLst>
          </p:cNvPr>
          <p:cNvSpPr>
            <a:spLocks noGrp="1"/>
          </p:cNvSpPr>
          <p:nvPr>
            <p:ph type="body" sz="quarter" idx="15" hasCustomPrompt="1"/>
          </p:nvPr>
        </p:nvSpPr>
        <p:spPr>
          <a:xfrm>
            <a:off x="731138" y="4324292"/>
            <a:ext cx="2575687" cy="708025"/>
          </a:xfrm>
          <a:prstGeom prst="rect">
            <a:avLst/>
          </a:prstGeom>
        </p:spPr>
        <p:txBody>
          <a:bodyPr/>
          <a:lstStyle>
            <a:lvl1pPr marL="0" indent="0">
              <a:spcBef>
                <a:spcPts val="0"/>
              </a:spcBef>
              <a:buNone/>
              <a:defRPr sz="1500">
                <a:solidFill>
                  <a:srgbClr val="000000"/>
                </a:solidFill>
              </a:defRPr>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dirty="0"/>
              <a:t>Subhead</a:t>
            </a:r>
          </a:p>
          <a:p>
            <a:pPr lvl="0"/>
            <a:r>
              <a:rPr lang="en-US" dirty="0"/>
              <a:t>Date</a:t>
            </a:r>
          </a:p>
        </p:txBody>
      </p:sp>
      <p:sp>
        <p:nvSpPr>
          <p:cNvPr id="13" name="Text Placeholder 12">
            <a:extLst>
              <a:ext uri="{FF2B5EF4-FFF2-40B4-BE49-F238E27FC236}">
                <a16:creationId xmlns:a16="http://schemas.microsoft.com/office/drawing/2014/main" id="{85EB6732-0F85-0346-86EC-9AE54EC2640A}"/>
              </a:ext>
            </a:extLst>
          </p:cNvPr>
          <p:cNvSpPr>
            <a:spLocks noGrp="1"/>
          </p:cNvSpPr>
          <p:nvPr>
            <p:ph type="body" sz="quarter" idx="16" hasCustomPrompt="1"/>
          </p:nvPr>
        </p:nvSpPr>
        <p:spPr>
          <a:xfrm>
            <a:off x="816176" y="1525776"/>
            <a:ext cx="5261372" cy="2228850"/>
          </a:xfrm>
          <a:prstGeom prst="rect">
            <a:avLst/>
          </a:prstGeom>
        </p:spPr>
        <p:txBody>
          <a:bodyPr/>
          <a:lstStyle>
            <a:lvl1pPr marL="0" indent="0">
              <a:spcBef>
                <a:spcPts val="0"/>
              </a:spcBef>
              <a:buNone/>
              <a:defRPr sz="6000" b="1">
                <a:solidFill>
                  <a:srgbClr val="000000"/>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Presentation</a:t>
            </a:r>
          </a:p>
          <a:p>
            <a:pPr lvl="0"/>
            <a:r>
              <a:rPr lang="en-US" dirty="0"/>
              <a:t>title large</a:t>
            </a:r>
          </a:p>
        </p:txBody>
      </p:sp>
    </p:spTree>
    <p:extLst>
      <p:ext uri="{BB962C8B-B14F-4D97-AF65-F5344CB8AC3E}">
        <p14:creationId xmlns:p14="http://schemas.microsoft.com/office/powerpoint/2010/main" val="200830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16">
            <a:extLst>
              <a:ext uri="{FF2B5EF4-FFF2-40B4-BE49-F238E27FC236}">
                <a16:creationId xmlns:a16="http://schemas.microsoft.com/office/drawing/2014/main" id="{4C31BD0D-5DD4-5743-9A32-CB53E06122B1}"/>
              </a:ext>
            </a:extLst>
          </p:cNvPr>
          <p:cNvSpPr>
            <a:spLocks noGrp="1"/>
          </p:cNvSpPr>
          <p:nvPr>
            <p:ph type="pic" sz="quarter" idx="13"/>
          </p:nvPr>
        </p:nvSpPr>
        <p:spPr>
          <a:xfrm>
            <a:off x="0" y="-11468"/>
            <a:ext cx="9144000" cy="6869467"/>
          </a:xfrm>
          <a:prstGeom prst="rect">
            <a:avLst/>
          </a:prstGeom>
          <a:solidFill>
            <a:schemeClr val="tx2">
              <a:lumMod val="75000"/>
            </a:schemeClr>
          </a:solidFill>
        </p:spPr>
        <p:txBody>
          <a:bodyPr lIns="182880" tIns="182880"/>
          <a:lstStyle>
            <a:lvl1pPr marL="0" indent="0">
              <a:buNone/>
              <a:defRPr sz="1800" b="0" i="0">
                <a:latin typeface="Arial Regular"/>
                <a:ea typeface="Helvetica Neue" panose="02000503000000020004" pitchFamily="2" charset="0"/>
                <a:cs typeface="Helvetica Neue" panose="02000503000000020004" pitchFamily="2" charset="0"/>
              </a:defRPr>
            </a:lvl1pPr>
          </a:lstStyle>
          <a:p>
            <a:r>
              <a:rPr lang="en-US" dirty="0"/>
              <a:t>Click icon to add picture</a:t>
            </a:r>
          </a:p>
        </p:txBody>
      </p:sp>
      <p:sp>
        <p:nvSpPr>
          <p:cNvPr id="7" name="Text Placeholder 2">
            <a:extLst>
              <a:ext uri="{FF2B5EF4-FFF2-40B4-BE49-F238E27FC236}">
                <a16:creationId xmlns:a16="http://schemas.microsoft.com/office/drawing/2014/main" id="{E788A18B-29EF-9442-8CAE-9FFE37B68BDC}"/>
              </a:ext>
            </a:extLst>
          </p:cNvPr>
          <p:cNvSpPr>
            <a:spLocks noGrp="1"/>
          </p:cNvSpPr>
          <p:nvPr>
            <p:ph type="body" sz="quarter" idx="14" hasCustomPrompt="1"/>
          </p:nvPr>
        </p:nvSpPr>
        <p:spPr>
          <a:xfrm>
            <a:off x="784898" y="3989764"/>
            <a:ext cx="3947286" cy="708025"/>
          </a:xfrm>
          <a:prstGeom prst="rect">
            <a:avLst/>
          </a:prstGeom>
        </p:spPr>
        <p:txBody>
          <a:bodyPr/>
          <a:lstStyle>
            <a:lvl1pPr marL="0" indent="0">
              <a:spcBef>
                <a:spcPts val="0"/>
              </a:spcBef>
              <a:buNone/>
              <a:defRPr sz="1500">
                <a:solidFill>
                  <a:srgbClr val="000000"/>
                </a:solidFill>
              </a:defRPr>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dirty="0"/>
              <a:t>Subhead</a:t>
            </a:r>
          </a:p>
          <a:p>
            <a:pPr lvl="0"/>
            <a:r>
              <a:rPr lang="en-US" dirty="0"/>
              <a:t>Date</a:t>
            </a:r>
          </a:p>
        </p:txBody>
      </p:sp>
      <p:pic>
        <p:nvPicPr>
          <p:cNvPr id="11" name="Picture 10">
            <a:extLst>
              <a:ext uri="{FF2B5EF4-FFF2-40B4-BE49-F238E27FC236}">
                <a16:creationId xmlns:a16="http://schemas.microsoft.com/office/drawing/2014/main" id="{111BAFC2-C258-3348-B8AC-F63B6894FD04}"/>
              </a:ext>
            </a:extLst>
          </p:cNvPr>
          <p:cNvPicPr>
            <a:picLocks noChangeAspect="1"/>
          </p:cNvPicPr>
          <p:nvPr userDrawn="1"/>
        </p:nvPicPr>
        <p:blipFill>
          <a:blip r:embed="rId2"/>
          <a:stretch>
            <a:fillRect/>
          </a:stretch>
        </p:blipFill>
        <p:spPr>
          <a:xfrm>
            <a:off x="203599" y="5854963"/>
            <a:ext cx="1619018" cy="978840"/>
          </a:xfrm>
          <a:prstGeom prst="rect">
            <a:avLst/>
          </a:prstGeom>
        </p:spPr>
      </p:pic>
      <p:sp>
        <p:nvSpPr>
          <p:cNvPr id="9" name="Text Placeholder 12">
            <a:extLst>
              <a:ext uri="{FF2B5EF4-FFF2-40B4-BE49-F238E27FC236}">
                <a16:creationId xmlns:a16="http://schemas.microsoft.com/office/drawing/2014/main" id="{F6A96454-86B9-CF4B-988B-44538948FFCD}"/>
              </a:ext>
            </a:extLst>
          </p:cNvPr>
          <p:cNvSpPr>
            <a:spLocks noGrp="1"/>
          </p:cNvSpPr>
          <p:nvPr>
            <p:ph type="body" sz="quarter" idx="16" hasCustomPrompt="1"/>
          </p:nvPr>
        </p:nvSpPr>
        <p:spPr>
          <a:xfrm>
            <a:off x="784898" y="837595"/>
            <a:ext cx="7562575" cy="2734280"/>
          </a:xfrm>
          <a:prstGeom prst="rect">
            <a:avLst/>
          </a:prstGeom>
        </p:spPr>
        <p:txBody>
          <a:bodyPr/>
          <a:lstStyle>
            <a:lvl1pPr marL="0" indent="0">
              <a:spcBef>
                <a:spcPts val="0"/>
              </a:spcBef>
              <a:buNone/>
              <a:defRPr sz="6750" b="1">
                <a:solidFill>
                  <a:srgbClr val="000000"/>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Presentation</a:t>
            </a:r>
          </a:p>
          <a:p>
            <a:pPr lvl="0"/>
            <a:r>
              <a:rPr lang="en-US" dirty="0"/>
              <a:t>title large</a:t>
            </a:r>
          </a:p>
        </p:txBody>
      </p:sp>
    </p:spTree>
    <p:extLst>
      <p:ext uri="{BB962C8B-B14F-4D97-AF65-F5344CB8AC3E}">
        <p14:creationId xmlns:p14="http://schemas.microsoft.com/office/powerpoint/2010/main" val="320278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heme" Target="../theme/theme2.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4A2B40-A99C-2B47-8AD8-26CAAC6DF660}"/>
              </a:ext>
            </a:extLst>
          </p:cNvPr>
          <p:cNvSpPr>
            <a:spLocks noGrp="1"/>
          </p:cNvSpPr>
          <p:nvPr>
            <p:ph type="sldNum" sz="quarter" idx="4"/>
          </p:nvPr>
        </p:nvSpPr>
        <p:spPr>
          <a:xfrm>
            <a:off x="6680199" y="6263600"/>
            <a:ext cx="2057400" cy="365125"/>
          </a:xfrm>
          <a:prstGeom prst="rect">
            <a:avLst/>
          </a:prstGeom>
        </p:spPr>
        <p:txBody>
          <a:bodyPr vert="horz" lIns="91440" tIns="45720" rIns="91440" bIns="45720" rtlCol="0" anchor="ctr"/>
          <a:lstStyle>
            <a:lvl1pPr algn="r">
              <a:defRPr sz="788" b="0" i="0">
                <a:solidFill>
                  <a:srgbClr val="000000"/>
                </a:solidFill>
                <a:latin typeface="Arial Regular"/>
                <a:ea typeface="Helvetica Neue" panose="02000503000000020004" pitchFamily="2" charset="0"/>
                <a:cs typeface="Helvetica Neue" panose="02000503000000020004" pitchFamily="2" charset="0"/>
              </a:defRPr>
            </a:lvl1pPr>
          </a:lstStyle>
          <a:p>
            <a:fld id="{38B116FD-35A7-364A-81F8-032A1457E829}" type="slidenum">
              <a:rPr lang="en-US" smtClean="0"/>
              <a:pPr/>
              <a:t>‹#›</a:t>
            </a:fld>
            <a:endParaRPr lang="en-US" dirty="0"/>
          </a:p>
        </p:txBody>
      </p:sp>
      <p:sp>
        <p:nvSpPr>
          <p:cNvPr id="5" name="Footer Placeholder 4">
            <a:extLst>
              <a:ext uri="{FF2B5EF4-FFF2-40B4-BE49-F238E27FC236}">
                <a16:creationId xmlns:a16="http://schemas.microsoft.com/office/drawing/2014/main" id="{561BF2B7-F897-784D-9C97-764B8FBB9751}"/>
              </a:ext>
            </a:extLst>
          </p:cNvPr>
          <p:cNvSpPr>
            <a:spLocks noGrp="1"/>
          </p:cNvSpPr>
          <p:nvPr>
            <p:ph type="ftr" sz="quarter" idx="3"/>
          </p:nvPr>
        </p:nvSpPr>
        <p:spPr>
          <a:xfrm>
            <a:off x="3028950" y="6263599"/>
            <a:ext cx="3086100" cy="365125"/>
          </a:xfrm>
          <a:prstGeom prst="rect">
            <a:avLst/>
          </a:prstGeom>
        </p:spPr>
        <p:txBody>
          <a:bodyPr vert="horz" lIns="91440" tIns="45720" rIns="91440" bIns="45720" rtlCol="0" anchor="ctr"/>
          <a:lstStyle>
            <a:lvl1pPr algn="ctr">
              <a:defRPr sz="788" b="0" i="0">
                <a:solidFill>
                  <a:srgbClr val="000000"/>
                </a:solidFill>
                <a:latin typeface="Arial Regular"/>
                <a:ea typeface="Helvetica Neue" panose="02000503000000020004" pitchFamily="2" charset="0"/>
                <a:cs typeface="Helvetica Neue" panose="02000503000000020004" pitchFamily="2" charset="0"/>
              </a:defRPr>
            </a:lvl1pPr>
          </a:lstStyle>
          <a:p>
            <a:endParaRPr lang="en-US" dirty="0"/>
          </a:p>
        </p:txBody>
      </p:sp>
    </p:spTree>
    <p:extLst>
      <p:ext uri="{BB962C8B-B14F-4D97-AF65-F5344CB8AC3E}">
        <p14:creationId xmlns:p14="http://schemas.microsoft.com/office/powerpoint/2010/main" val="36840423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 id="2147483781" r:id="rId36"/>
    <p:sldLayoutId id="2147483782" r:id="rId37"/>
    <p:sldLayoutId id="2147483783" r:id="rId38"/>
    <p:sldLayoutId id="2147483784" r:id="rId39"/>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7238" y="432000"/>
            <a:ext cx="7639200" cy="5184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747238" y="1209600"/>
            <a:ext cx="7639200" cy="45828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 name="Shape 8"/>
          <p:cNvSpPr txBox="1">
            <a:spLocks/>
          </p:cNvSpPr>
          <p:nvPr userDrawn="1"/>
        </p:nvSpPr>
        <p:spPr>
          <a:xfrm>
            <a:off x="7190610" y="6320118"/>
            <a:ext cx="1201210"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00338D"/>
                </a:solidFill>
                <a:cs typeface="Arial" panose="020B0604020202020204" pitchFamily="34" charset="0"/>
              </a:rPr>
              <a:pPr algn="r"/>
              <a:t>‹#›</a:t>
            </a:fld>
            <a:endParaRPr lang="en-US" dirty="0">
              <a:solidFill>
                <a:srgbClr val="00338D"/>
              </a:solidFill>
              <a:cs typeface="Arial" panose="020B0604020202020204" pitchFamily="34" charset="0"/>
            </a:endParaRPr>
          </a:p>
        </p:txBody>
      </p:sp>
      <p:sp>
        <p:nvSpPr>
          <p:cNvPr id="30" name="TextBox 29"/>
          <p:cNvSpPr txBox="1"/>
          <p:nvPr userDrawn="1"/>
        </p:nvSpPr>
        <p:spPr>
          <a:xfrm>
            <a:off x="1731600" y="6320118"/>
            <a:ext cx="5817600" cy="370800"/>
          </a:xfrm>
          <a:prstGeom prst="rect">
            <a:avLst/>
          </a:prstGeom>
          <a:noFill/>
        </p:spPr>
        <p:txBody>
          <a:bodyPr wrap="square" lIns="0" tIns="0" rIns="0" bIns="0" rtlCol="0">
            <a:noAutofit/>
          </a:bodyPr>
          <a:lstStyle/>
          <a:p>
            <a:pPr>
              <a:defRPr/>
            </a:pPr>
            <a:r>
              <a:rPr lang="en-US" sz="600" dirty="0">
                <a:solidFill>
                  <a:prstClr val="white">
                    <a:lumMod val="65000"/>
                  </a:prstClr>
                </a:solidFill>
              </a:rPr>
              <a:t>© 2019 KPMG LLP, a Delaware limited liability partnership and the U.S. member firm of the KPMG network of independent member firms affiliated with KPMG International Cooperative (“KPMG International”), a Swiss entity. All rights reserved. NDPPS 904383</a:t>
            </a:r>
          </a:p>
        </p:txBody>
      </p:sp>
    </p:spTree>
    <p:extLst>
      <p:ext uri="{BB962C8B-B14F-4D97-AF65-F5344CB8AC3E}">
        <p14:creationId xmlns:p14="http://schemas.microsoft.com/office/powerpoint/2010/main" val="191836915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Lst>
  <p:txStyles>
    <p:titleStyle>
      <a:lvl1pPr algn="l" defTabSz="914400" rtl="0" eaLnBrk="1" latinLnBrk="0" hangingPunct="1">
        <a:lnSpc>
          <a:spcPct val="90000"/>
        </a:lnSpc>
        <a:spcBef>
          <a:spcPct val="0"/>
        </a:spcBef>
        <a:buNone/>
        <a:defRPr sz="2400" kern="1200">
          <a:solidFill>
            <a:schemeClr val="tx2"/>
          </a:solidFill>
          <a:latin typeface="+mn-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p15:clr>
            <a:srgbClr val="F26B43"/>
          </p15:clr>
        </p15:guide>
        <p15:guide id="2" pos="470">
          <p15:clr>
            <a:srgbClr val="F26B43"/>
          </p15:clr>
        </p15:guide>
        <p15:guide id="3" pos="5291">
          <p15:clr>
            <a:srgbClr val="F26B43"/>
          </p15:clr>
        </p15:guide>
        <p15:guide id="4" orient="horz" pos="763">
          <p15:clr>
            <a:srgbClr val="F26B43"/>
          </p15:clr>
        </p15:guide>
        <p15:guide id="5" orient="horz" pos="608">
          <p15:clr>
            <a:srgbClr val="F26B43"/>
          </p15:clr>
        </p15:guide>
        <p15:guide id="6" orient="horz" pos="2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6EF93B-FD94-D448-B613-48C57AB1DE8D}"/>
              </a:ext>
            </a:extLst>
          </p:cNvPr>
          <p:cNvSpPr>
            <a:spLocks noGrp="1"/>
          </p:cNvSpPr>
          <p:nvPr>
            <p:ph type="ctrTitle"/>
          </p:nvPr>
        </p:nvSpPr>
        <p:spPr>
          <a:xfrm>
            <a:off x="3335786" y="1170188"/>
            <a:ext cx="5293311" cy="2932578"/>
          </a:xfrm>
        </p:spPr>
        <p:txBody>
          <a:bodyPr/>
          <a:lstStyle/>
          <a:p>
            <a:r>
              <a:rPr lang="en-US" sz="3600" spc="-113" dirty="0"/>
              <a:t>State of Alaska</a:t>
            </a:r>
            <a:br>
              <a:rPr lang="en-US" sz="3600" spc="-113" dirty="0"/>
            </a:br>
            <a:r>
              <a:rPr lang="en-US" sz="3600" spc="-113" dirty="0"/>
              <a:t>Retirement Systems</a:t>
            </a:r>
            <a:br>
              <a:rPr lang="en-US" sz="4050" spc="-113" dirty="0"/>
            </a:br>
            <a:br>
              <a:rPr lang="en-US" sz="3600" spc="-113" dirty="0"/>
            </a:br>
            <a:r>
              <a:rPr lang="en-US" sz="2100" spc="-113" dirty="0"/>
              <a:t>Presentation for Alaska GFOA</a:t>
            </a:r>
            <a:br>
              <a:rPr lang="en-US" sz="2100" spc="-113" dirty="0"/>
            </a:br>
            <a:r>
              <a:rPr lang="en-US" sz="2100" spc="-113" dirty="0"/>
              <a:t>2019 Annual Conference</a:t>
            </a:r>
            <a:br>
              <a:rPr lang="en-US" sz="2100" spc="-113" dirty="0"/>
            </a:br>
            <a:br>
              <a:rPr lang="en-US" sz="2100" spc="-113" dirty="0"/>
            </a:br>
            <a:br>
              <a:rPr lang="en-US" sz="2100" spc="-113" dirty="0"/>
            </a:br>
            <a:endParaRPr lang="en-US" sz="2100" dirty="0"/>
          </a:p>
        </p:txBody>
      </p:sp>
      <p:sp>
        <p:nvSpPr>
          <p:cNvPr id="6" name="Text Placeholder 5">
            <a:extLst>
              <a:ext uri="{FF2B5EF4-FFF2-40B4-BE49-F238E27FC236}">
                <a16:creationId xmlns:a16="http://schemas.microsoft.com/office/drawing/2014/main" id="{9DF591B7-B21D-8D4B-8D78-1E7FB7B920C8}"/>
              </a:ext>
            </a:extLst>
          </p:cNvPr>
          <p:cNvSpPr>
            <a:spLocks noGrp="1"/>
          </p:cNvSpPr>
          <p:nvPr>
            <p:ph type="body" sz="quarter" idx="14"/>
          </p:nvPr>
        </p:nvSpPr>
        <p:spPr>
          <a:xfrm>
            <a:off x="364699" y="4891375"/>
            <a:ext cx="3064301" cy="531019"/>
          </a:xfrm>
        </p:spPr>
        <p:txBody>
          <a:bodyPr/>
          <a:lstStyle/>
          <a:p>
            <a:r>
              <a:rPr lang="en-US" sz="1050" b="1" dirty="0"/>
              <a:t>November 18, 2019</a:t>
            </a:r>
          </a:p>
          <a:p>
            <a:endParaRPr lang="en-US" sz="1200" b="1" dirty="0"/>
          </a:p>
          <a:p>
            <a:r>
              <a:rPr lang="en-US" sz="900" b="1" dirty="0"/>
              <a:t>David J. Kershner, FSA, EA, MAAA, FCA</a:t>
            </a:r>
          </a:p>
        </p:txBody>
      </p:sp>
    </p:spTree>
    <p:extLst>
      <p:ext uri="{BB962C8B-B14F-4D97-AF65-F5344CB8AC3E}">
        <p14:creationId xmlns:p14="http://schemas.microsoft.com/office/powerpoint/2010/main" val="2639383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4EAF4-8916-4701-867B-43699D9B3610}"/>
              </a:ext>
            </a:extLst>
          </p:cNvPr>
          <p:cNvSpPr>
            <a:spLocks noGrp="1"/>
          </p:cNvSpPr>
          <p:nvPr>
            <p:ph type="sldNum" sz="quarter" idx="12"/>
          </p:nvPr>
        </p:nvSpPr>
        <p:spPr/>
        <p:txBody>
          <a:bodyPr/>
          <a:lstStyle/>
          <a:p>
            <a:pPr defTabSz="685800"/>
            <a:fld id="{38B116FD-35A7-364A-81F8-032A1457E829}" type="slidenum">
              <a:rPr lang="en-US"/>
              <a:pPr defTabSz="685800"/>
              <a:t>10</a:t>
            </a:fld>
            <a:endParaRPr lang="en-US" dirty="0"/>
          </a:p>
        </p:txBody>
      </p:sp>
      <p:sp>
        <p:nvSpPr>
          <p:cNvPr id="2" name="Text Placeholder 1">
            <a:extLst>
              <a:ext uri="{FF2B5EF4-FFF2-40B4-BE49-F238E27FC236}">
                <a16:creationId xmlns:a16="http://schemas.microsoft.com/office/drawing/2014/main" id="{1F1C1C54-AC90-4A7E-B50E-F880B894670C}"/>
              </a:ext>
            </a:extLst>
          </p:cNvPr>
          <p:cNvSpPr>
            <a:spLocks noGrp="1"/>
          </p:cNvSpPr>
          <p:nvPr>
            <p:ph type="body" sz="quarter" idx="13"/>
          </p:nvPr>
        </p:nvSpPr>
        <p:spPr>
          <a:xfrm>
            <a:off x="569478" y="587186"/>
            <a:ext cx="8504259" cy="408384"/>
          </a:xfrm>
        </p:spPr>
        <p:txBody>
          <a:bodyPr/>
          <a:lstStyle/>
          <a:p>
            <a:r>
              <a:rPr lang="en-US" sz="2400" dirty="0"/>
              <a:t>PERS GASB 68/75 Employer Allocation Methodology</a:t>
            </a:r>
          </a:p>
        </p:txBody>
      </p:sp>
      <p:sp>
        <p:nvSpPr>
          <p:cNvPr id="5" name="Content Placeholder 4">
            <a:extLst>
              <a:ext uri="{FF2B5EF4-FFF2-40B4-BE49-F238E27FC236}">
                <a16:creationId xmlns:a16="http://schemas.microsoft.com/office/drawing/2014/main" id="{21910A0B-802D-444B-AA3F-63119D69E97E}"/>
              </a:ext>
            </a:extLst>
          </p:cNvPr>
          <p:cNvSpPr>
            <a:spLocks noGrp="1"/>
          </p:cNvSpPr>
          <p:nvPr>
            <p:ph sz="quarter" idx="14"/>
          </p:nvPr>
        </p:nvSpPr>
        <p:spPr>
          <a:xfrm>
            <a:off x="446104" y="1403171"/>
            <a:ext cx="7703598" cy="3613586"/>
          </a:xfrm>
        </p:spPr>
        <p:txBody>
          <a:bodyPr/>
          <a:lstStyle/>
          <a:p>
            <a:pPr marL="342900" indent="-342900">
              <a:buFont typeface="+mj-lt"/>
              <a:buAutoNum type="arabicPeriod"/>
            </a:pPr>
            <a:r>
              <a:rPr lang="en-US" dirty="0"/>
              <a:t>Based on present value of future contributions through FY39 (the year PERS was projected to reach 100% funding based on closed 25-year unfunded liability amortization method that was established 6/30/14)</a:t>
            </a:r>
          </a:p>
          <a:p>
            <a:pPr marL="342900" indent="-342900">
              <a:buFont typeface="+mj-lt"/>
              <a:buAutoNum type="arabicPeriod"/>
            </a:pPr>
            <a:r>
              <a:rPr lang="en-US" dirty="0"/>
              <a:t>The relative magnitude of an employer’s projected contributions depends on the size of their employees’ payroll relative to total plan payroll</a:t>
            </a:r>
          </a:p>
          <a:p>
            <a:pPr marL="342900" indent="-342900">
              <a:buFont typeface="+mj-lt"/>
              <a:buAutoNum type="arabicPeriod"/>
            </a:pPr>
            <a:r>
              <a:rPr lang="en-US" dirty="0"/>
              <a:t>GASB 68 example</a:t>
            </a:r>
          </a:p>
          <a:p>
            <a:pPr marL="342900" indent="-342900">
              <a:buFont typeface="+mj-lt"/>
              <a:buAutoNum type="arabicPeriod"/>
            </a:pPr>
            <a:endParaRPr lang="en-US" sz="1350" dirty="0"/>
          </a:p>
        </p:txBody>
      </p:sp>
      <p:graphicFrame>
        <p:nvGraphicFramePr>
          <p:cNvPr id="4" name="Table 3">
            <a:extLst>
              <a:ext uri="{FF2B5EF4-FFF2-40B4-BE49-F238E27FC236}">
                <a16:creationId xmlns:a16="http://schemas.microsoft.com/office/drawing/2014/main" id="{332CCC92-204C-404F-93B5-9212C272814F}"/>
              </a:ext>
            </a:extLst>
          </p:cNvPr>
          <p:cNvGraphicFramePr>
            <a:graphicFrameLocks noGrp="1"/>
          </p:cNvGraphicFramePr>
          <p:nvPr>
            <p:extLst>
              <p:ext uri="{D42A27DB-BD31-4B8C-83A1-F6EECF244321}">
                <p14:modId xmlns:p14="http://schemas.microsoft.com/office/powerpoint/2010/main" val="969134347"/>
              </p:ext>
            </p:extLst>
          </p:nvPr>
        </p:nvGraphicFramePr>
        <p:xfrm>
          <a:off x="994298" y="3866453"/>
          <a:ext cx="6966361" cy="2118041"/>
        </p:xfrm>
        <a:graphic>
          <a:graphicData uri="http://schemas.openxmlformats.org/drawingml/2006/table">
            <a:tbl>
              <a:tblPr firstRow="1" bandRow="1">
                <a:tableStyleId>{BC89EF96-8CEA-46FF-86C4-4CE0E7609802}</a:tableStyleId>
              </a:tblPr>
              <a:tblGrid>
                <a:gridCol w="2521210">
                  <a:extLst>
                    <a:ext uri="{9D8B030D-6E8A-4147-A177-3AD203B41FA5}">
                      <a16:colId xmlns:a16="http://schemas.microsoft.com/office/drawing/2014/main" val="137080608"/>
                    </a:ext>
                  </a:extLst>
                </a:gridCol>
                <a:gridCol w="1523091">
                  <a:extLst>
                    <a:ext uri="{9D8B030D-6E8A-4147-A177-3AD203B41FA5}">
                      <a16:colId xmlns:a16="http://schemas.microsoft.com/office/drawing/2014/main" val="791277717"/>
                    </a:ext>
                  </a:extLst>
                </a:gridCol>
                <a:gridCol w="1319867">
                  <a:extLst>
                    <a:ext uri="{9D8B030D-6E8A-4147-A177-3AD203B41FA5}">
                      <a16:colId xmlns:a16="http://schemas.microsoft.com/office/drawing/2014/main" val="4026505537"/>
                    </a:ext>
                  </a:extLst>
                </a:gridCol>
                <a:gridCol w="1602193">
                  <a:extLst>
                    <a:ext uri="{9D8B030D-6E8A-4147-A177-3AD203B41FA5}">
                      <a16:colId xmlns:a16="http://schemas.microsoft.com/office/drawing/2014/main" val="3627821034"/>
                    </a:ext>
                  </a:extLst>
                </a:gridCol>
              </a:tblGrid>
              <a:tr h="258501">
                <a:tc>
                  <a:txBody>
                    <a:bodyPr/>
                    <a:lstStyle/>
                    <a:p>
                      <a:r>
                        <a:rPr lang="en-US" sz="1200" b="0" dirty="0"/>
                        <a:t>($000’s)</a:t>
                      </a:r>
                    </a:p>
                  </a:txBody>
                  <a:tcPr marL="68580" marR="68580" marT="34290" marB="34290"/>
                </a:tc>
                <a:tc>
                  <a:txBody>
                    <a:bodyPr/>
                    <a:lstStyle/>
                    <a:p>
                      <a:pPr algn="ctr"/>
                      <a:r>
                        <a:rPr lang="en-US" sz="1200" dirty="0"/>
                        <a:t>All Employers</a:t>
                      </a:r>
                    </a:p>
                  </a:txBody>
                  <a:tcPr marL="68580" marR="68580" marT="34290" marB="34290"/>
                </a:tc>
                <a:tc>
                  <a:txBody>
                    <a:bodyPr/>
                    <a:lstStyle/>
                    <a:p>
                      <a:pPr algn="ctr"/>
                      <a:r>
                        <a:rPr lang="en-US" sz="1200" dirty="0"/>
                        <a:t>Employer #1</a:t>
                      </a:r>
                    </a:p>
                  </a:txBody>
                  <a:tcPr marL="68580" marR="68580" marT="34290" marB="34290"/>
                </a:tc>
                <a:tc>
                  <a:txBody>
                    <a:bodyPr/>
                    <a:lstStyle/>
                    <a:p>
                      <a:pPr algn="ctr"/>
                      <a:r>
                        <a:rPr lang="en-US" sz="1200" dirty="0"/>
                        <a:t>Employer #2</a:t>
                      </a:r>
                    </a:p>
                  </a:txBody>
                  <a:tcPr marL="68580" marR="68580" marT="34290" marB="34290"/>
                </a:tc>
                <a:extLst>
                  <a:ext uri="{0D108BD9-81ED-4DB2-BD59-A6C34878D82A}">
                    <a16:rowId xmlns:a16="http://schemas.microsoft.com/office/drawing/2014/main" val="3973753953"/>
                  </a:ext>
                </a:extLst>
              </a:tr>
              <a:tr h="625406">
                <a:tc>
                  <a:txBody>
                    <a:bodyPr/>
                    <a:lstStyle/>
                    <a:p>
                      <a:r>
                        <a:rPr lang="en-US" sz="1200" dirty="0"/>
                        <a:t>PV ER Contributions FY19-FY39</a:t>
                      </a:r>
                    </a:p>
                    <a:p>
                      <a:r>
                        <a:rPr lang="en-US" sz="1200" dirty="0"/>
                        <a:t>(6/30/17 measurement date based on 6/30/16 valuation)</a:t>
                      </a:r>
                    </a:p>
                  </a:txBody>
                  <a:tcPr marL="68580" marR="68580" marT="34290" marB="34290"/>
                </a:tc>
                <a:tc>
                  <a:txBody>
                    <a:bodyPr/>
                    <a:lstStyle/>
                    <a:p>
                      <a:pPr algn="ctr"/>
                      <a:endParaRPr lang="en-US" sz="1200" dirty="0"/>
                    </a:p>
                    <a:p>
                      <a:pPr algn="ctr"/>
                      <a:r>
                        <a:rPr lang="en-US" sz="1200" dirty="0"/>
                        <a:t>$5,405,622</a:t>
                      </a:r>
                    </a:p>
                  </a:txBody>
                  <a:tcPr marL="68580" marR="68580" marT="34290" marB="34290"/>
                </a:tc>
                <a:tc>
                  <a:txBody>
                    <a:bodyPr/>
                    <a:lstStyle/>
                    <a:p>
                      <a:pPr algn="ctr"/>
                      <a:endParaRPr lang="en-US" sz="1200" dirty="0"/>
                    </a:p>
                    <a:p>
                      <a:pPr algn="ctr"/>
                      <a:r>
                        <a:rPr lang="en-US" sz="1200" dirty="0"/>
                        <a:t>$193,541</a:t>
                      </a:r>
                    </a:p>
                  </a:txBody>
                  <a:tcPr marL="68580" marR="68580" marT="34290" marB="34290"/>
                </a:tc>
                <a:tc>
                  <a:txBody>
                    <a:bodyPr/>
                    <a:lstStyle/>
                    <a:p>
                      <a:pPr algn="ctr"/>
                      <a:endParaRPr lang="en-US" sz="1200" dirty="0"/>
                    </a:p>
                    <a:p>
                      <a:pPr algn="ctr"/>
                      <a:r>
                        <a:rPr lang="en-US" sz="1200" dirty="0"/>
                        <a:t>$363,853</a:t>
                      </a:r>
                    </a:p>
                  </a:txBody>
                  <a:tcPr marL="68580" marR="68580" marT="34290" marB="34290"/>
                </a:tc>
                <a:extLst>
                  <a:ext uri="{0D108BD9-81ED-4DB2-BD59-A6C34878D82A}">
                    <a16:rowId xmlns:a16="http://schemas.microsoft.com/office/drawing/2014/main" val="2798913739"/>
                  </a:ext>
                </a:extLst>
              </a:tr>
              <a:tr h="304364">
                <a:tc>
                  <a:txBody>
                    <a:bodyPr/>
                    <a:lstStyle/>
                    <a:p>
                      <a:r>
                        <a:rPr lang="en-US" sz="1200" dirty="0"/>
                        <a:t>FYE 6/30/18 allocation %</a:t>
                      </a:r>
                    </a:p>
                  </a:txBody>
                  <a:tcPr marL="68580" marR="68580" marT="34290" marB="34290"/>
                </a:tc>
                <a:tc>
                  <a:txBody>
                    <a:bodyPr/>
                    <a:lstStyle/>
                    <a:p>
                      <a:pPr algn="ctr"/>
                      <a:endParaRPr lang="en-US" sz="1200" dirty="0"/>
                    </a:p>
                  </a:txBody>
                  <a:tcPr marL="68580" marR="68580" marT="34290" marB="34290"/>
                </a:tc>
                <a:tc>
                  <a:txBody>
                    <a:bodyPr/>
                    <a:lstStyle/>
                    <a:p>
                      <a:pPr algn="ctr"/>
                      <a:r>
                        <a:rPr lang="en-US" sz="1200" dirty="0"/>
                        <a:t>   3.58%</a:t>
                      </a:r>
                    </a:p>
                  </a:txBody>
                  <a:tcPr marL="68580" marR="68580" marT="34290" marB="34290"/>
                </a:tc>
                <a:tc>
                  <a:txBody>
                    <a:bodyPr/>
                    <a:lstStyle/>
                    <a:p>
                      <a:pPr algn="ctr"/>
                      <a:r>
                        <a:rPr lang="en-US" sz="1200" dirty="0"/>
                        <a:t>   6.73%</a:t>
                      </a:r>
                    </a:p>
                  </a:txBody>
                  <a:tcPr marL="68580" marR="68580" marT="34290" marB="34290"/>
                </a:tc>
                <a:extLst>
                  <a:ext uri="{0D108BD9-81ED-4DB2-BD59-A6C34878D82A}">
                    <a16:rowId xmlns:a16="http://schemas.microsoft.com/office/drawing/2014/main" val="998588091"/>
                  </a:ext>
                </a:extLst>
              </a:tr>
              <a:tr h="625406">
                <a:tc>
                  <a:txBody>
                    <a:bodyPr/>
                    <a:lstStyle/>
                    <a:p>
                      <a:r>
                        <a:rPr lang="en-US" sz="1200" dirty="0"/>
                        <a:t>PV ER Contributions FY20-FY39</a:t>
                      </a:r>
                    </a:p>
                    <a:p>
                      <a:r>
                        <a:rPr lang="en-US" sz="1200" dirty="0"/>
                        <a:t>(6/30/18 measurement date based on 6/30/17 valuation)</a:t>
                      </a:r>
                    </a:p>
                  </a:txBody>
                  <a:tcPr marL="68580" marR="68580" marT="34290" marB="34290"/>
                </a:tc>
                <a:tc>
                  <a:txBody>
                    <a:bodyPr/>
                    <a:lstStyle/>
                    <a:p>
                      <a:pPr algn="ctr"/>
                      <a:endParaRPr lang="en-US" sz="1200" dirty="0"/>
                    </a:p>
                    <a:p>
                      <a:pPr algn="ctr"/>
                      <a:r>
                        <a:rPr lang="en-US" sz="1200" dirty="0"/>
                        <a:t>$4,739,431</a:t>
                      </a:r>
                    </a:p>
                  </a:txBody>
                  <a:tcPr marL="68580" marR="68580" marT="34290" marB="34290"/>
                </a:tc>
                <a:tc>
                  <a:txBody>
                    <a:bodyPr/>
                    <a:lstStyle/>
                    <a:p>
                      <a:pPr algn="ctr"/>
                      <a:endParaRPr lang="en-US" sz="1200" dirty="0"/>
                    </a:p>
                    <a:p>
                      <a:pPr algn="ctr"/>
                      <a:r>
                        <a:rPr lang="en-US" sz="1200" dirty="0"/>
                        <a:t>$187,032</a:t>
                      </a:r>
                    </a:p>
                  </a:txBody>
                  <a:tcPr marL="68580" marR="68580" marT="34290" marB="34290"/>
                </a:tc>
                <a:tc>
                  <a:txBody>
                    <a:bodyPr/>
                    <a:lstStyle/>
                    <a:p>
                      <a:pPr algn="ctr"/>
                      <a:endParaRPr lang="en-US" sz="1200" dirty="0"/>
                    </a:p>
                    <a:p>
                      <a:pPr algn="ctr"/>
                      <a:r>
                        <a:rPr lang="en-US" sz="1200" dirty="0"/>
                        <a:t>$344,710</a:t>
                      </a:r>
                    </a:p>
                  </a:txBody>
                  <a:tcPr marL="68580" marR="68580" marT="34290" marB="34290"/>
                </a:tc>
                <a:extLst>
                  <a:ext uri="{0D108BD9-81ED-4DB2-BD59-A6C34878D82A}">
                    <a16:rowId xmlns:a16="http://schemas.microsoft.com/office/drawing/2014/main" val="743722698"/>
                  </a:ext>
                </a:extLst>
              </a:tr>
              <a:tr h="304364">
                <a:tc>
                  <a:txBody>
                    <a:bodyPr/>
                    <a:lstStyle/>
                    <a:p>
                      <a:r>
                        <a:rPr lang="en-US" sz="1200" dirty="0"/>
                        <a:t>FYE 6/30/19 allocation %</a:t>
                      </a:r>
                    </a:p>
                  </a:txBody>
                  <a:tcPr marL="68580" marR="68580" marT="34290" marB="34290"/>
                </a:tc>
                <a:tc>
                  <a:txBody>
                    <a:bodyPr/>
                    <a:lstStyle/>
                    <a:p>
                      <a:pPr algn="ctr"/>
                      <a:endParaRPr lang="en-US" sz="1200" dirty="0"/>
                    </a:p>
                  </a:txBody>
                  <a:tcPr marL="68580" marR="68580" marT="34290" marB="34290"/>
                </a:tc>
                <a:tc>
                  <a:txBody>
                    <a:bodyPr/>
                    <a:lstStyle/>
                    <a:p>
                      <a:pPr algn="ctr"/>
                      <a:r>
                        <a:rPr lang="en-US" sz="1200" dirty="0"/>
                        <a:t>   3.95%</a:t>
                      </a:r>
                    </a:p>
                  </a:txBody>
                  <a:tcPr marL="68580" marR="68580" marT="34290" marB="34290"/>
                </a:tc>
                <a:tc>
                  <a:txBody>
                    <a:bodyPr/>
                    <a:lstStyle/>
                    <a:p>
                      <a:pPr algn="ctr"/>
                      <a:r>
                        <a:rPr lang="en-US" sz="1200" dirty="0"/>
                        <a:t>   7.27%</a:t>
                      </a:r>
                    </a:p>
                  </a:txBody>
                  <a:tcPr marL="68580" marR="68580" marT="34290" marB="34290"/>
                </a:tc>
                <a:extLst>
                  <a:ext uri="{0D108BD9-81ED-4DB2-BD59-A6C34878D82A}">
                    <a16:rowId xmlns:a16="http://schemas.microsoft.com/office/drawing/2014/main" val="20748570"/>
                  </a:ext>
                </a:extLst>
              </a:tr>
            </a:tbl>
          </a:graphicData>
        </a:graphic>
      </p:graphicFrame>
      <p:sp>
        <p:nvSpPr>
          <p:cNvPr id="6" name="TextBox 5">
            <a:extLst>
              <a:ext uri="{FF2B5EF4-FFF2-40B4-BE49-F238E27FC236}">
                <a16:creationId xmlns:a16="http://schemas.microsoft.com/office/drawing/2014/main" id="{00B5F962-7740-47B5-9337-0A0137B9B117}"/>
              </a:ext>
            </a:extLst>
          </p:cNvPr>
          <p:cNvSpPr txBox="1"/>
          <p:nvPr/>
        </p:nvSpPr>
        <p:spPr>
          <a:xfrm>
            <a:off x="1392623" y="6087232"/>
            <a:ext cx="6857968" cy="523220"/>
          </a:xfrm>
          <a:prstGeom prst="rect">
            <a:avLst/>
          </a:prstGeom>
          <a:noFill/>
        </p:spPr>
        <p:txBody>
          <a:bodyPr wrap="none" rtlCol="0">
            <a:spAutoFit/>
          </a:bodyPr>
          <a:lstStyle/>
          <a:p>
            <a:pPr defTabSz="685800"/>
            <a:r>
              <a:rPr lang="en-US" sz="1400" dirty="0">
                <a:solidFill>
                  <a:srgbClr val="0070C0"/>
                </a:solidFill>
                <a:latin typeface="Arial"/>
              </a:rPr>
              <a:t>The increase in allocation % for both employers means their employees represented</a:t>
            </a:r>
          </a:p>
          <a:p>
            <a:pPr defTabSz="685800"/>
            <a:r>
              <a:rPr lang="en-US" sz="1400" dirty="0">
                <a:solidFill>
                  <a:srgbClr val="0070C0"/>
                </a:solidFill>
                <a:latin typeface="Arial"/>
              </a:rPr>
              <a:t>a larger share of total plan payroll in the 6/30/17 valuation vs. the 6/30/16 valuation</a:t>
            </a:r>
          </a:p>
        </p:txBody>
      </p:sp>
    </p:spTree>
    <p:extLst>
      <p:ext uri="{BB962C8B-B14F-4D97-AF65-F5344CB8AC3E}">
        <p14:creationId xmlns:p14="http://schemas.microsoft.com/office/powerpoint/2010/main" val="4052992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1C1C54-AC90-4A7E-B50E-F880B894670C}"/>
              </a:ext>
            </a:extLst>
          </p:cNvPr>
          <p:cNvSpPr>
            <a:spLocks noGrp="1"/>
          </p:cNvSpPr>
          <p:nvPr>
            <p:ph type="body" sz="quarter" idx="13"/>
          </p:nvPr>
        </p:nvSpPr>
        <p:spPr>
          <a:xfrm>
            <a:off x="268942" y="661988"/>
            <a:ext cx="8875058" cy="661156"/>
          </a:xfrm>
        </p:spPr>
        <p:txBody>
          <a:bodyPr/>
          <a:lstStyle/>
          <a:p>
            <a:r>
              <a:rPr lang="en-US" sz="2400" dirty="0"/>
              <a:t>Illustration of Unfunded Liability “Layered” Amortization PERS ($000’s)</a:t>
            </a:r>
          </a:p>
        </p:txBody>
      </p:sp>
      <p:sp>
        <p:nvSpPr>
          <p:cNvPr id="3" name="Slide Number Placeholder 2">
            <a:extLst>
              <a:ext uri="{FF2B5EF4-FFF2-40B4-BE49-F238E27FC236}">
                <a16:creationId xmlns:a16="http://schemas.microsoft.com/office/drawing/2014/main" id="{4DF4EAF4-8916-4701-867B-43699D9B3610}"/>
              </a:ext>
            </a:extLst>
          </p:cNvPr>
          <p:cNvSpPr>
            <a:spLocks noGrp="1"/>
          </p:cNvSpPr>
          <p:nvPr>
            <p:ph type="sldNum" sz="quarter" idx="12"/>
          </p:nvPr>
        </p:nvSpPr>
        <p:spPr/>
        <p:txBody>
          <a:bodyPr/>
          <a:lstStyle/>
          <a:p>
            <a:pPr defTabSz="685800"/>
            <a:fld id="{38B116FD-35A7-364A-81F8-032A1457E829}" type="slidenum">
              <a:rPr lang="en-US"/>
              <a:pPr defTabSz="685800"/>
              <a:t>11</a:t>
            </a:fld>
            <a:endParaRPr lang="en-US" dirty="0"/>
          </a:p>
        </p:txBody>
      </p:sp>
      <p:pic>
        <p:nvPicPr>
          <p:cNvPr id="10" name="Picture 9">
            <a:extLst>
              <a:ext uri="{FF2B5EF4-FFF2-40B4-BE49-F238E27FC236}">
                <a16:creationId xmlns:a16="http://schemas.microsoft.com/office/drawing/2014/main" id="{EC485AE9-CC70-4790-9A74-A8A6A95812F8}"/>
              </a:ext>
            </a:extLst>
          </p:cNvPr>
          <p:cNvPicPr>
            <a:picLocks noChangeAspect="1"/>
          </p:cNvPicPr>
          <p:nvPr/>
        </p:nvPicPr>
        <p:blipFill>
          <a:blip r:embed="rId2"/>
          <a:stretch>
            <a:fillRect/>
          </a:stretch>
        </p:blipFill>
        <p:spPr>
          <a:xfrm>
            <a:off x="387274" y="1494648"/>
            <a:ext cx="8489711" cy="4768951"/>
          </a:xfrm>
          <a:prstGeom prst="rect">
            <a:avLst/>
          </a:prstGeom>
        </p:spPr>
      </p:pic>
    </p:spTree>
    <p:extLst>
      <p:ext uri="{BB962C8B-B14F-4D97-AF65-F5344CB8AC3E}">
        <p14:creationId xmlns:p14="http://schemas.microsoft.com/office/powerpoint/2010/main" val="1925227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A204B-125F-F241-B6B5-E0D923CE1CD4}"/>
              </a:ext>
            </a:extLst>
          </p:cNvPr>
          <p:cNvSpPr>
            <a:spLocks noGrp="1"/>
          </p:cNvSpPr>
          <p:nvPr>
            <p:ph type="body" sz="quarter" idx="12"/>
          </p:nvPr>
        </p:nvSpPr>
        <p:spPr>
          <a:prstGeom prst="rect">
            <a:avLst/>
          </a:prstGeom>
        </p:spPr>
        <p:txBody>
          <a:bodyPr/>
          <a:lstStyle/>
          <a:p>
            <a:pPr>
              <a:lnSpc>
                <a:spcPct val="100000"/>
              </a:lnSpc>
              <a:spcBef>
                <a:spcPts val="0"/>
              </a:spcBef>
            </a:pPr>
            <a:r>
              <a:rPr lang="en-US" sz="788" dirty="0"/>
              <a:t>© 2019 Buck Global LLC. All rights reserved. Buck is a trademark of Buck Global LLC.</a:t>
            </a:r>
            <a:br>
              <a:rPr lang="en-US" sz="788" dirty="0"/>
            </a:br>
            <a:r>
              <a:rPr lang="en-US" sz="788" dirty="0"/>
              <a:t>and/or its subsidiaries in the United States and/or other countries.</a:t>
            </a:r>
          </a:p>
        </p:txBody>
      </p:sp>
    </p:spTree>
    <p:extLst>
      <p:ext uri="{BB962C8B-B14F-4D97-AF65-F5344CB8AC3E}">
        <p14:creationId xmlns:p14="http://schemas.microsoft.com/office/powerpoint/2010/main" val="167886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sz="quarter" idx="11"/>
          </p:nvPr>
        </p:nvSpPr>
        <p:spPr/>
        <p:txBody>
          <a:bodyPr/>
          <a:lstStyle/>
          <a:p>
            <a:r>
              <a:rPr lang="en-GB" dirty="0"/>
              <a:t>Alaska GFOA 2019 Annual Conference</a:t>
            </a:r>
          </a:p>
        </p:txBody>
      </p:sp>
      <p:sp>
        <p:nvSpPr>
          <p:cNvPr id="11" name="Text Placeholder 10"/>
          <p:cNvSpPr>
            <a:spLocks noGrp="1"/>
          </p:cNvSpPr>
          <p:nvPr>
            <p:ph type="body" sz="quarter" idx="12"/>
          </p:nvPr>
        </p:nvSpPr>
        <p:spPr/>
        <p:txBody>
          <a:bodyPr/>
          <a:lstStyle/>
          <a:p>
            <a:r>
              <a:rPr lang="en-US" dirty="0"/>
              <a:t>—</a:t>
            </a:r>
          </a:p>
          <a:p>
            <a:r>
              <a:rPr lang="en-US" dirty="0"/>
              <a:t>November 18, 2019</a:t>
            </a:r>
          </a:p>
        </p:txBody>
      </p:sp>
      <p:sp>
        <p:nvSpPr>
          <p:cNvPr id="2" name="Title 1"/>
          <p:cNvSpPr>
            <a:spLocks noGrp="1"/>
          </p:cNvSpPr>
          <p:nvPr>
            <p:ph type="ctrTitle"/>
          </p:nvPr>
        </p:nvSpPr>
        <p:spPr/>
        <p:txBody>
          <a:bodyPr/>
          <a:lstStyle/>
          <a:p>
            <a:r>
              <a:rPr lang="en-US" sz="5500" dirty="0"/>
              <a:t>Employer reporting for PERS Pension and OPEB </a:t>
            </a:r>
          </a:p>
        </p:txBody>
      </p:sp>
    </p:spTree>
    <p:extLst>
      <p:ext uri="{BB962C8B-B14F-4D97-AF65-F5344CB8AC3E}">
        <p14:creationId xmlns:p14="http://schemas.microsoft.com/office/powerpoint/2010/main" val="350336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Pension and OPEB amounts</a:t>
            </a:r>
          </a:p>
        </p:txBody>
      </p:sp>
      <p:sp>
        <p:nvSpPr>
          <p:cNvPr id="3" name="Text Placeholder 2"/>
          <p:cNvSpPr>
            <a:spLocks noGrp="1"/>
          </p:cNvSpPr>
          <p:nvPr>
            <p:ph type="body" sz="quarter" idx="19"/>
          </p:nvPr>
        </p:nvSpPr>
        <p:spPr/>
        <p:txBody>
          <a:bodyPr/>
          <a:lstStyle/>
          <a:p>
            <a:pPr marL="342900" indent="-342900">
              <a:buFont typeface="+mj-lt"/>
              <a:buAutoNum type="arabicPeriod"/>
            </a:pPr>
            <a:r>
              <a:rPr lang="en-US" dirty="0"/>
              <a:t>Net Pension liability</a:t>
            </a:r>
          </a:p>
          <a:p>
            <a:pPr marL="342900" indent="-342900">
              <a:buFont typeface="+mj-lt"/>
              <a:buAutoNum type="arabicPeriod"/>
            </a:pPr>
            <a:r>
              <a:rPr lang="en-US" dirty="0"/>
              <a:t>Deferred outflows of resources</a:t>
            </a:r>
          </a:p>
          <a:p>
            <a:pPr marL="342900" indent="-342900">
              <a:buFont typeface="+mj-lt"/>
              <a:buAutoNum type="arabicPeriod"/>
            </a:pPr>
            <a:r>
              <a:rPr lang="en-US" dirty="0"/>
              <a:t>Deferred inflows of resources</a:t>
            </a:r>
          </a:p>
          <a:p>
            <a:pPr marL="342900" indent="-342900">
              <a:buFont typeface="+mj-lt"/>
              <a:buAutoNum type="arabicPeriod"/>
            </a:pPr>
            <a:r>
              <a:rPr lang="en-US" dirty="0"/>
              <a:t>Pension expense</a:t>
            </a:r>
          </a:p>
        </p:txBody>
      </p:sp>
      <p:sp>
        <p:nvSpPr>
          <p:cNvPr id="4" name="Text Placeholder 3"/>
          <p:cNvSpPr>
            <a:spLocks noGrp="1"/>
          </p:cNvSpPr>
          <p:nvPr>
            <p:ph type="body" sz="quarter" idx="20"/>
          </p:nvPr>
        </p:nvSpPr>
        <p:spPr/>
        <p:txBody>
          <a:bodyPr/>
          <a:lstStyle/>
          <a:p>
            <a:r>
              <a:rPr lang="en-US" dirty="0"/>
              <a:t>Pension</a:t>
            </a:r>
          </a:p>
        </p:txBody>
      </p:sp>
      <p:sp>
        <p:nvSpPr>
          <p:cNvPr id="5" name="Text Placeholder 4"/>
          <p:cNvSpPr>
            <a:spLocks noGrp="1"/>
          </p:cNvSpPr>
          <p:nvPr>
            <p:ph type="body" sz="quarter" idx="21"/>
          </p:nvPr>
        </p:nvSpPr>
        <p:spPr/>
        <p:txBody>
          <a:bodyPr/>
          <a:lstStyle/>
          <a:p>
            <a:pPr marL="342900" indent="-342900">
              <a:buFont typeface="+mj-lt"/>
              <a:buAutoNum type="arabicPeriod"/>
            </a:pPr>
            <a:r>
              <a:rPr lang="en-US" dirty="0"/>
              <a:t>Net OPEB liability (asset)</a:t>
            </a:r>
          </a:p>
          <a:p>
            <a:pPr marL="342900" indent="-342900">
              <a:buFont typeface="+mj-lt"/>
              <a:buAutoNum type="arabicPeriod"/>
            </a:pPr>
            <a:r>
              <a:rPr lang="en-US" dirty="0"/>
              <a:t>Deferred outflows of resources</a:t>
            </a:r>
          </a:p>
          <a:p>
            <a:pPr marL="342900" indent="-342900">
              <a:buFont typeface="+mj-lt"/>
              <a:buAutoNum type="arabicPeriod"/>
            </a:pPr>
            <a:r>
              <a:rPr lang="en-US" dirty="0"/>
              <a:t>Deferred inflows of resources</a:t>
            </a:r>
          </a:p>
          <a:p>
            <a:pPr marL="342900" indent="-342900">
              <a:buFont typeface="+mj-lt"/>
              <a:buAutoNum type="arabicPeriod"/>
            </a:pPr>
            <a:r>
              <a:rPr lang="en-US" dirty="0"/>
              <a:t>OPEB expense</a:t>
            </a:r>
          </a:p>
          <a:p>
            <a:endParaRPr lang="en-US" dirty="0"/>
          </a:p>
        </p:txBody>
      </p:sp>
      <p:sp>
        <p:nvSpPr>
          <p:cNvPr id="6" name="Text Placeholder 5"/>
          <p:cNvSpPr>
            <a:spLocks noGrp="1"/>
          </p:cNvSpPr>
          <p:nvPr>
            <p:ph type="body" sz="quarter" idx="22"/>
          </p:nvPr>
        </p:nvSpPr>
        <p:spPr/>
        <p:txBody>
          <a:bodyPr/>
          <a:lstStyle/>
          <a:p>
            <a:r>
              <a:rPr lang="en-US" dirty="0"/>
              <a:t>OPEB</a:t>
            </a:r>
          </a:p>
        </p:txBody>
      </p:sp>
    </p:spTree>
    <p:extLst>
      <p:ext uri="{BB962C8B-B14F-4D97-AF65-F5344CB8AC3E}">
        <p14:creationId xmlns:p14="http://schemas.microsoft.com/office/powerpoint/2010/main" val="164623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238" y="432000"/>
            <a:ext cx="7639200" cy="518400"/>
          </a:xfrm>
        </p:spPr>
        <p:txBody>
          <a:bodyPr/>
          <a:lstStyle/>
          <a:p>
            <a:r>
              <a:rPr lang="en-US" dirty="0"/>
              <a:t>Employer amounts for Pension and OPEB</a:t>
            </a:r>
          </a:p>
        </p:txBody>
      </p:sp>
      <p:grpSp>
        <p:nvGrpSpPr>
          <p:cNvPr id="3" name="Group 2"/>
          <p:cNvGrpSpPr/>
          <p:nvPr/>
        </p:nvGrpSpPr>
        <p:grpSpPr>
          <a:xfrm>
            <a:off x="750421" y="4799648"/>
            <a:ext cx="7632058" cy="1005840"/>
            <a:chOff x="754380" y="1211263"/>
            <a:chExt cx="7632058" cy="1005840"/>
          </a:xfrm>
        </p:grpSpPr>
        <p:sp>
          <p:nvSpPr>
            <p:cNvPr id="9" name="Hexagon 8"/>
            <p:cNvSpPr/>
            <p:nvPr/>
          </p:nvSpPr>
          <p:spPr>
            <a:xfrm>
              <a:off x="4655686" y="1211263"/>
              <a:ext cx="3730752" cy="1005840"/>
            </a:xfrm>
            <a:prstGeom prst="hexagon">
              <a:avLst/>
            </a:prstGeom>
            <a:solidFill>
              <a:srgbClr val="00338D"/>
            </a:solidFill>
            <a:ln w="63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864" tIns="54864" rIns="54864" bIns="54864" rtlCol="0" anchor="ctr" anchorCtr="0"/>
            <a:lstStyle/>
            <a:p>
              <a:pPr algn="ctr">
                <a:spcAft>
                  <a:spcPts val="600"/>
                </a:spcAft>
              </a:pPr>
              <a:r>
                <a:rPr lang="en-US" sz="1500" dirty="0">
                  <a:solidFill>
                    <a:prstClr val="white"/>
                  </a:solidFill>
                </a:rPr>
                <a:t>Allocation method: How is liability expected to be settled?</a:t>
              </a:r>
            </a:p>
          </p:txBody>
        </p:sp>
        <p:sp>
          <p:nvSpPr>
            <p:cNvPr id="10" name="Hexagon 9"/>
            <p:cNvSpPr/>
            <p:nvPr/>
          </p:nvSpPr>
          <p:spPr>
            <a:xfrm>
              <a:off x="754380" y="1211263"/>
              <a:ext cx="3730752" cy="1005840"/>
            </a:xfrm>
            <a:prstGeom prst="hexagon">
              <a:avLst/>
            </a:prstGeom>
            <a:solidFill>
              <a:srgbClr val="00338D"/>
            </a:solidFill>
            <a:ln w="63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864" tIns="54864" rIns="54864" bIns="54864" rtlCol="0" anchor="ctr" anchorCtr="0"/>
            <a:lstStyle/>
            <a:p>
              <a:pPr algn="ctr">
                <a:spcAft>
                  <a:spcPts val="600"/>
                </a:spcAft>
              </a:pPr>
              <a:r>
                <a:rPr lang="en-US" sz="1500" dirty="0">
                  <a:solidFill>
                    <a:prstClr val="white"/>
                  </a:solidFill>
                </a:rPr>
                <a:t>Economic resources measurement focus</a:t>
              </a:r>
            </a:p>
          </p:txBody>
        </p:sp>
      </p:grpSp>
      <p:sp>
        <p:nvSpPr>
          <p:cNvPr id="12" name="Isosceles Triangle 11"/>
          <p:cNvSpPr/>
          <p:nvPr/>
        </p:nvSpPr>
        <p:spPr>
          <a:xfrm>
            <a:off x="747238" y="1211263"/>
            <a:ext cx="4617719" cy="3287389"/>
          </a:xfrm>
          <a:prstGeom prst="triangle">
            <a:avLst/>
          </a:prstGeom>
          <a:solidFill>
            <a:srgbClr val="0091DA"/>
          </a:solidFill>
          <a:ln w="6350">
            <a:solidFill>
              <a:srgbClr val="005EB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Pentagon 19"/>
          <p:cNvSpPr/>
          <p:nvPr/>
        </p:nvSpPr>
        <p:spPr>
          <a:xfrm>
            <a:off x="3040858" y="1769740"/>
            <a:ext cx="5341621" cy="713731"/>
          </a:xfrm>
          <a:prstGeom prst="homePlate">
            <a:avLst/>
          </a:prstGeom>
          <a:solidFill>
            <a:srgbClr val="483698"/>
          </a:solidFill>
          <a:ln w="635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4864" tIns="54864" rIns="54864" bIns="54864" anchor="ctr" anchorCtr="0"/>
          <a:lstStyle/>
          <a:p>
            <a:pPr algn="ctr">
              <a:spcAft>
                <a:spcPts val="600"/>
              </a:spcAft>
            </a:pPr>
            <a:r>
              <a:rPr lang="en-US" sz="1500" dirty="0">
                <a:solidFill>
                  <a:prstClr val="white"/>
                </a:solidFill>
              </a:rPr>
              <a:t>Total pension and OPEB amounts of the plan</a:t>
            </a:r>
          </a:p>
        </p:txBody>
      </p:sp>
      <p:sp>
        <p:nvSpPr>
          <p:cNvPr id="18" name="Pentagon 17"/>
          <p:cNvSpPr/>
          <p:nvPr/>
        </p:nvSpPr>
        <p:spPr>
          <a:xfrm>
            <a:off x="3040858" y="2685331"/>
            <a:ext cx="5341621" cy="713731"/>
          </a:xfrm>
          <a:prstGeom prst="homePlate">
            <a:avLst/>
          </a:prstGeom>
          <a:solidFill>
            <a:srgbClr val="470A68"/>
          </a:solidFill>
          <a:ln w="635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4864" tIns="54864" rIns="54864" bIns="54864" anchor="ctr" anchorCtr="0"/>
          <a:lstStyle/>
          <a:p>
            <a:pPr algn="ctr">
              <a:spcAft>
                <a:spcPts val="600"/>
              </a:spcAft>
            </a:pPr>
            <a:r>
              <a:rPr lang="en-US" sz="1500" dirty="0">
                <a:solidFill>
                  <a:prstClr val="white"/>
                </a:solidFill>
              </a:rPr>
              <a:t>Allocation by employer</a:t>
            </a:r>
          </a:p>
        </p:txBody>
      </p:sp>
      <p:sp>
        <p:nvSpPr>
          <p:cNvPr id="16" name="Pentagon 15"/>
          <p:cNvSpPr/>
          <p:nvPr/>
        </p:nvSpPr>
        <p:spPr>
          <a:xfrm>
            <a:off x="3040858" y="3600922"/>
            <a:ext cx="5341621" cy="713731"/>
          </a:xfrm>
          <a:prstGeom prst="homePlate">
            <a:avLst/>
          </a:prstGeom>
          <a:solidFill>
            <a:srgbClr val="6D2077"/>
          </a:solidFill>
          <a:ln w="6350">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4864" tIns="54864" rIns="54864" bIns="54864" anchor="ctr" anchorCtr="0"/>
          <a:lstStyle/>
          <a:p>
            <a:pPr algn="ctr">
              <a:spcAft>
                <a:spcPts val="600"/>
              </a:spcAft>
            </a:pPr>
            <a:r>
              <a:rPr lang="en-US" sz="1500" dirty="0">
                <a:solidFill>
                  <a:prstClr val="white"/>
                </a:solidFill>
              </a:rPr>
              <a:t>Allocation to governmental activities and proprietary funds</a:t>
            </a:r>
          </a:p>
        </p:txBody>
      </p:sp>
    </p:spTree>
    <p:extLst>
      <p:ext uri="{BB962C8B-B14F-4D97-AF65-F5344CB8AC3E}">
        <p14:creationId xmlns:p14="http://schemas.microsoft.com/office/powerpoint/2010/main" val="2571945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2400" dirty="0"/>
              <a:t>Schedule of allocations and pension and OPEB amounts by employer</a:t>
            </a:r>
          </a:p>
        </p:txBody>
      </p:sp>
      <p:grpSp>
        <p:nvGrpSpPr>
          <p:cNvPr id="39" name="Group 38"/>
          <p:cNvGrpSpPr/>
          <p:nvPr/>
        </p:nvGrpSpPr>
        <p:grpSpPr>
          <a:xfrm>
            <a:off x="739775" y="1208490"/>
            <a:ext cx="7664450" cy="4592235"/>
            <a:chOff x="739775" y="1208490"/>
            <a:chExt cx="7664450" cy="4592235"/>
          </a:xfrm>
        </p:grpSpPr>
        <p:sp>
          <p:nvSpPr>
            <p:cNvPr id="13" name="Text Placeholder 1"/>
            <p:cNvSpPr txBox="1">
              <a:spLocks/>
            </p:cNvSpPr>
            <p:nvPr/>
          </p:nvSpPr>
          <p:spPr>
            <a:xfrm>
              <a:off x="5435042" y="4510882"/>
              <a:ext cx="2969183" cy="1289843"/>
            </a:xfrm>
            <a:prstGeom prst="rect">
              <a:avLst/>
            </a:prstGeom>
            <a:ln w="6350">
              <a:solidFill>
                <a:srgbClr val="00338D"/>
              </a:solidFill>
            </a:ln>
          </p:spPr>
          <p:txBody>
            <a:bodyPr vert="horz" wrap="square" lIns="54000" tIns="54000" rIns="54000" bIns="5400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buClr>
                  <a:srgbClr val="00338D"/>
                </a:buClr>
                <a:buFont typeface="Arial" panose="020B0604020202020204" pitchFamily="34" charset="0"/>
                <a:buChar char="—"/>
              </a:pPr>
              <a:r>
                <a:rPr lang="en-US" sz="1200" b="0" dirty="0">
                  <a:solidFill>
                    <a:srgbClr val="000000"/>
                  </a:solidFill>
                </a:rPr>
                <a:t>Allocated based on same proportion as the Retiree Medical Plan</a:t>
              </a:r>
            </a:p>
            <a:p>
              <a:pPr marL="283464" indent="-283464">
                <a:buClr>
                  <a:srgbClr val="00338D"/>
                </a:buClr>
                <a:buFont typeface="Arial" panose="020B0604020202020204" pitchFamily="34" charset="0"/>
                <a:buChar char="—"/>
              </a:pPr>
              <a:r>
                <a:rPr lang="en-US" sz="1200" b="0" dirty="0">
                  <a:solidFill>
                    <a:srgbClr val="000000"/>
                  </a:solidFill>
                </a:rPr>
                <a:t>For 2019, ODD will be allocated based on </a:t>
              </a:r>
              <a:r>
                <a:rPr lang="en-US" sz="1200" b="0">
                  <a:solidFill>
                    <a:srgbClr val="000000"/>
                  </a:solidFill>
                </a:rPr>
                <a:t>current year contributions</a:t>
              </a:r>
              <a:endParaRPr lang="en-US" sz="1200" b="0" dirty="0">
                <a:solidFill>
                  <a:srgbClr val="000000"/>
                </a:solidFill>
              </a:endParaRPr>
            </a:p>
          </p:txBody>
        </p:sp>
        <p:sp>
          <p:nvSpPr>
            <p:cNvPr id="14" name="Text Placeholder 2"/>
            <p:cNvSpPr txBox="1">
              <a:spLocks/>
            </p:cNvSpPr>
            <p:nvPr/>
          </p:nvSpPr>
          <p:spPr>
            <a:xfrm>
              <a:off x="5435042" y="2010254"/>
              <a:ext cx="2969183" cy="1286290"/>
            </a:xfrm>
            <a:prstGeom prst="rect">
              <a:avLst/>
            </a:prstGeom>
            <a:ln w="6350">
              <a:solidFill>
                <a:srgbClr val="00338D"/>
              </a:solidFill>
            </a:ln>
          </p:spPr>
          <p:txBody>
            <a:bodyPr vert="horz" wrap="square" lIns="54000" tIns="54000" rIns="54000" bIns="5400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buClr>
                  <a:srgbClr val="00338D"/>
                </a:buClr>
                <a:buFont typeface="Arial" panose="020B0604020202020204" pitchFamily="34" charset="0"/>
                <a:buChar char="—"/>
              </a:pPr>
              <a:r>
                <a:rPr lang="en-US" sz="1200" b="0" dirty="0">
                  <a:solidFill>
                    <a:srgbClr val="000000"/>
                  </a:solidFill>
                </a:rPr>
                <a:t>Allocated based on present value of projected future contributions</a:t>
              </a:r>
            </a:p>
          </p:txBody>
        </p:sp>
        <p:sp>
          <p:nvSpPr>
            <p:cNvPr id="15" name="Text Placeholder 3"/>
            <p:cNvSpPr txBox="1">
              <a:spLocks/>
            </p:cNvSpPr>
            <p:nvPr/>
          </p:nvSpPr>
          <p:spPr>
            <a:xfrm>
              <a:off x="3971926" y="2906707"/>
              <a:ext cx="1200150" cy="1200148"/>
            </a:xfrm>
            <a:prstGeom prst="ellipse">
              <a:avLst/>
            </a:prstGeom>
            <a:solidFill>
              <a:schemeClr val="accent1"/>
            </a:solidFill>
            <a:ln>
              <a:noFill/>
            </a:ln>
          </p:spPr>
          <p:txBody>
            <a:bodyPr vert="horz" wrap="none" lIns="54000" tIns="54000" rIns="54000" bIns="54000" rtlCol="0" anchor="ctr" anchorCtr="0">
              <a:noAutofit/>
            </a:bodyPr>
            <a:lstStyle>
              <a:lvl1pPr marL="0" indent="0" algn="ctr" defTabSz="914400" rtl="0" eaLnBrk="1" latinLnBrk="0" hangingPunct="1">
                <a:lnSpc>
                  <a:spcPct val="100000"/>
                </a:lnSpc>
                <a:spcBef>
                  <a:spcPts val="0"/>
                </a:spcBef>
                <a:spcAft>
                  <a:spcPts val="600"/>
                </a:spcAft>
                <a:buFontTx/>
                <a:buNone/>
                <a:defRPr sz="9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bg1"/>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bg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bg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bg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prstClr val="white"/>
                  </a:solidFill>
                </a:rPr>
                <a:t>Net</a:t>
              </a:r>
              <a:br>
                <a:rPr lang="en-US" sz="1200" dirty="0">
                  <a:solidFill>
                    <a:prstClr val="white"/>
                  </a:solidFill>
                </a:rPr>
              </a:br>
              <a:r>
                <a:rPr lang="en-US" sz="1200" dirty="0">
                  <a:solidFill>
                    <a:prstClr val="white"/>
                  </a:solidFill>
                </a:rPr>
                <a:t>pension and</a:t>
              </a:r>
              <a:br>
                <a:rPr lang="en-US" sz="1200" dirty="0">
                  <a:solidFill>
                    <a:prstClr val="white"/>
                  </a:solidFill>
                </a:rPr>
              </a:br>
              <a:r>
                <a:rPr lang="en-US" sz="1200" dirty="0">
                  <a:solidFill>
                    <a:prstClr val="white"/>
                  </a:solidFill>
                </a:rPr>
                <a:t>OPEB</a:t>
              </a:r>
              <a:br>
                <a:rPr lang="en-US" sz="1200" dirty="0">
                  <a:solidFill>
                    <a:prstClr val="white"/>
                  </a:solidFill>
                </a:rPr>
              </a:br>
              <a:r>
                <a:rPr lang="en-US" sz="1200" dirty="0">
                  <a:solidFill>
                    <a:prstClr val="white"/>
                  </a:solidFill>
                </a:rPr>
                <a:t>liabilities/</a:t>
              </a:r>
              <a:br>
                <a:rPr lang="en-US" sz="1200" dirty="0">
                  <a:solidFill>
                    <a:prstClr val="white"/>
                  </a:solidFill>
                </a:rPr>
              </a:br>
              <a:r>
                <a:rPr lang="en-US" sz="1200" dirty="0">
                  <a:solidFill>
                    <a:prstClr val="white"/>
                  </a:solidFill>
                </a:rPr>
                <a:t>asset</a:t>
              </a:r>
            </a:p>
          </p:txBody>
        </p:sp>
        <p:sp>
          <p:nvSpPr>
            <p:cNvPr id="16" name="Text Placeholder 4"/>
            <p:cNvSpPr txBox="1">
              <a:spLocks/>
            </p:cNvSpPr>
            <p:nvPr/>
          </p:nvSpPr>
          <p:spPr>
            <a:xfrm>
              <a:off x="5435042" y="1208490"/>
              <a:ext cx="2969183" cy="797969"/>
            </a:xfrm>
            <a:prstGeom prst="rect">
              <a:avLst/>
            </a:prstGeom>
            <a:solidFill>
              <a:schemeClr val="tx2"/>
            </a:solidFill>
            <a:ln w="6350">
              <a:solidFill>
                <a:srgbClr val="00338D"/>
              </a:solidFill>
            </a:ln>
          </p:spPr>
          <p:txBody>
            <a:bodyPr vert="horz" wrap="square" lIns="54000" tIns="54000" rIns="54000" bIns="54000" rtlCol="0" anchor="ctr"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prstClr val="white"/>
                  </a:solidFill>
                </a:rPr>
                <a:t>ARCHT</a:t>
              </a:r>
            </a:p>
          </p:txBody>
        </p:sp>
        <p:sp>
          <p:nvSpPr>
            <p:cNvPr id="17" name="Text Placeholder 5"/>
            <p:cNvSpPr txBox="1">
              <a:spLocks/>
            </p:cNvSpPr>
            <p:nvPr/>
          </p:nvSpPr>
          <p:spPr>
            <a:xfrm>
              <a:off x="5435042" y="3718630"/>
              <a:ext cx="2969183" cy="792253"/>
            </a:xfrm>
            <a:prstGeom prst="rect">
              <a:avLst/>
            </a:prstGeom>
            <a:solidFill>
              <a:schemeClr val="tx2"/>
            </a:solidFill>
            <a:ln w="6350">
              <a:solidFill>
                <a:srgbClr val="00338D"/>
              </a:solidFill>
            </a:ln>
          </p:spPr>
          <p:txBody>
            <a:bodyPr vert="horz" wrap="square" lIns="54000" tIns="54000" rIns="54000" bIns="54000" rtlCol="0" anchor="ctr"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prstClr val="white"/>
                  </a:solidFill>
                </a:rPr>
                <a:t>Occupational death and disability</a:t>
              </a:r>
            </a:p>
          </p:txBody>
        </p:sp>
        <p:sp>
          <p:nvSpPr>
            <p:cNvPr id="18" name="Text Placeholder 6"/>
            <p:cNvSpPr txBox="1">
              <a:spLocks/>
            </p:cNvSpPr>
            <p:nvPr/>
          </p:nvSpPr>
          <p:spPr>
            <a:xfrm>
              <a:off x="739775" y="4510882"/>
              <a:ext cx="2969183" cy="1289843"/>
            </a:xfrm>
            <a:prstGeom prst="rect">
              <a:avLst/>
            </a:prstGeom>
            <a:ln w="6350">
              <a:solidFill>
                <a:srgbClr val="00338D"/>
              </a:solidFill>
            </a:ln>
          </p:spPr>
          <p:txBody>
            <a:bodyPr vert="horz" wrap="square" lIns="54000" tIns="54000" rIns="54000" bIns="5400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buClr>
                  <a:srgbClr val="00338D"/>
                </a:buClr>
                <a:buFont typeface="Arial" panose="020B0604020202020204" pitchFamily="34" charset="0"/>
                <a:buChar char="—"/>
              </a:pPr>
              <a:r>
                <a:rPr lang="en-US" sz="1200" b="0" dirty="0">
                  <a:solidFill>
                    <a:srgbClr val="000000"/>
                  </a:solidFill>
                </a:rPr>
                <a:t>Allocated based on current year contributions</a:t>
              </a:r>
            </a:p>
          </p:txBody>
        </p:sp>
        <p:sp>
          <p:nvSpPr>
            <p:cNvPr id="19" name="Text Placeholder 7"/>
            <p:cNvSpPr txBox="1">
              <a:spLocks/>
            </p:cNvSpPr>
            <p:nvPr/>
          </p:nvSpPr>
          <p:spPr>
            <a:xfrm>
              <a:off x="739775" y="3718629"/>
              <a:ext cx="2969183" cy="792254"/>
            </a:xfrm>
            <a:prstGeom prst="rect">
              <a:avLst/>
            </a:prstGeom>
            <a:solidFill>
              <a:schemeClr val="tx2"/>
            </a:solidFill>
            <a:ln w="6350">
              <a:solidFill>
                <a:srgbClr val="00338D"/>
              </a:solidFill>
            </a:ln>
          </p:spPr>
          <p:txBody>
            <a:bodyPr vert="horz" wrap="square" lIns="54000" tIns="54000" rIns="54000" bIns="54000" rtlCol="0" anchor="ctr"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prstClr val="white"/>
                  </a:solidFill>
                </a:rPr>
                <a:t>Retiree medical plan</a:t>
              </a:r>
            </a:p>
          </p:txBody>
        </p:sp>
        <p:sp>
          <p:nvSpPr>
            <p:cNvPr id="20" name="Text Placeholder 8"/>
            <p:cNvSpPr txBox="1">
              <a:spLocks/>
            </p:cNvSpPr>
            <p:nvPr/>
          </p:nvSpPr>
          <p:spPr>
            <a:xfrm>
              <a:off x="739775" y="2014046"/>
              <a:ext cx="2969183" cy="1280886"/>
            </a:xfrm>
            <a:prstGeom prst="rect">
              <a:avLst/>
            </a:prstGeom>
            <a:ln w="6350">
              <a:solidFill>
                <a:srgbClr val="00338D"/>
              </a:solidFill>
            </a:ln>
          </p:spPr>
          <p:txBody>
            <a:bodyPr vert="horz" wrap="square" lIns="54000" tIns="54000" rIns="54000" bIns="5400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buClr>
                  <a:srgbClr val="00338D"/>
                </a:buClr>
                <a:buFont typeface="Arial" panose="020B0604020202020204" pitchFamily="34" charset="0"/>
                <a:buChar char="—"/>
              </a:pPr>
              <a:r>
                <a:rPr lang="en-US" sz="1200" b="0" dirty="0">
                  <a:solidFill>
                    <a:srgbClr val="000000"/>
                  </a:solidFill>
                </a:rPr>
                <a:t>Allocated based on present value of projected future contributions</a:t>
              </a:r>
            </a:p>
          </p:txBody>
        </p:sp>
        <p:sp>
          <p:nvSpPr>
            <p:cNvPr id="21" name="Text Placeholder 9"/>
            <p:cNvSpPr txBox="1">
              <a:spLocks/>
            </p:cNvSpPr>
            <p:nvPr/>
          </p:nvSpPr>
          <p:spPr>
            <a:xfrm>
              <a:off x="739775" y="1208491"/>
              <a:ext cx="2969183" cy="801763"/>
            </a:xfrm>
            <a:prstGeom prst="rect">
              <a:avLst/>
            </a:prstGeom>
            <a:solidFill>
              <a:schemeClr val="tx2"/>
            </a:solidFill>
            <a:ln w="6350">
              <a:solidFill>
                <a:srgbClr val="00338D"/>
              </a:solidFill>
            </a:ln>
          </p:spPr>
          <p:txBody>
            <a:bodyPr vert="horz" wrap="square" lIns="54000" tIns="54000" rIns="54000" bIns="54000" rtlCol="0" anchor="ctr"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prstClr val="white"/>
                  </a:solidFill>
                </a:rPr>
                <a:t>Pension</a:t>
              </a:r>
            </a:p>
          </p:txBody>
        </p:sp>
        <p:grpSp>
          <p:nvGrpSpPr>
            <p:cNvPr id="38" name="Group 37"/>
            <p:cNvGrpSpPr/>
            <p:nvPr/>
          </p:nvGrpSpPr>
          <p:grpSpPr>
            <a:xfrm>
              <a:off x="3848101" y="2609920"/>
              <a:ext cx="1447800" cy="1795334"/>
              <a:chOff x="3950100" y="2736403"/>
              <a:chExt cx="1243801" cy="1542368"/>
            </a:xfrm>
          </p:grpSpPr>
          <p:sp>
            <p:nvSpPr>
              <p:cNvPr id="33" name="Right Arrow 32"/>
              <p:cNvSpPr/>
              <p:nvPr/>
            </p:nvSpPr>
            <p:spPr>
              <a:xfrm rot="2655894">
                <a:off x="3950100" y="2736403"/>
                <a:ext cx="301699" cy="298853"/>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spcAft>
                    <a:spcPts val="600"/>
                  </a:spcAft>
                </a:pPr>
                <a:endParaRPr lang="en-GB" sz="1200" dirty="0">
                  <a:solidFill>
                    <a:prstClr val="white"/>
                  </a:solidFill>
                </a:endParaRPr>
              </a:p>
            </p:txBody>
          </p:sp>
          <p:sp>
            <p:nvSpPr>
              <p:cNvPr id="34" name="Right Arrow 33"/>
              <p:cNvSpPr/>
              <p:nvPr/>
            </p:nvSpPr>
            <p:spPr>
              <a:xfrm rot="18944106" flipH="1">
                <a:off x="4892202" y="2736403"/>
                <a:ext cx="301699" cy="298853"/>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spcAft>
                    <a:spcPts val="600"/>
                  </a:spcAft>
                </a:pPr>
                <a:endParaRPr lang="en-GB" sz="1200" dirty="0">
                  <a:solidFill>
                    <a:prstClr val="white"/>
                  </a:solidFill>
                </a:endParaRPr>
              </a:p>
            </p:txBody>
          </p:sp>
          <p:sp>
            <p:nvSpPr>
              <p:cNvPr id="35" name="Right Arrow 34"/>
              <p:cNvSpPr/>
              <p:nvPr/>
            </p:nvSpPr>
            <p:spPr>
              <a:xfrm rot="18944106" flipV="1">
                <a:off x="3950100" y="3979918"/>
                <a:ext cx="301699" cy="298853"/>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spcAft>
                    <a:spcPts val="600"/>
                  </a:spcAft>
                </a:pPr>
                <a:endParaRPr lang="en-GB" sz="1200" dirty="0">
                  <a:solidFill>
                    <a:prstClr val="white"/>
                  </a:solidFill>
                </a:endParaRPr>
              </a:p>
            </p:txBody>
          </p:sp>
          <p:sp>
            <p:nvSpPr>
              <p:cNvPr id="36" name="Right Arrow 35"/>
              <p:cNvSpPr/>
              <p:nvPr/>
            </p:nvSpPr>
            <p:spPr>
              <a:xfrm rot="2655894" flipH="1" flipV="1">
                <a:off x="4892202" y="3979918"/>
                <a:ext cx="301699" cy="298853"/>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spcAft>
                    <a:spcPts val="600"/>
                  </a:spcAft>
                </a:pPr>
                <a:endParaRPr lang="en-GB" sz="1200" dirty="0">
                  <a:solidFill>
                    <a:prstClr val="white"/>
                  </a:solidFill>
                </a:endParaRPr>
              </a:p>
            </p:txBody>
          </p:sp>
        </p:grpSp>
      </p:grpSp>
    </p:spTree>
    <p:extLst>
      <p:ext uri="{BB962C8B-B14F-4D97-AF65-F5344CB8AC3E}">
        <p14:creationId xmlns:p14="http://schemas.microsoft.com/office/powerpoint/2010/main" val="2377254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Allocation calculation</a:t>
            </a:r>
          </a:p>
        </p:txBody>
      </p:sp>
      <p:sp>
        <p:nvSpPr>
          <p:cNvPr id="7" name="Rectangle 6"/>
          <p:cNvSpPr/>
          <p:nvPr/>
        </p:nvSpPr>
        <p:spPr>
          <a:xfrm>
            <a:off x="3419475" y="1220057"/>
            <a:ext cx="1108964" cy="1367273"/>
          </a:xfrm>
          <a:prstGeom prst="rect">
            <a:avLst/>
          </a:prstGeom>
          <a:solidFill>
            <a:srgbClr val="00338D"/>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64" tIns="54864" rIns="54864" bIns="54864" numCol="1" spcCol="1270" anchor="ctr" anchorCtr="0">
            <a:noAutofit/>
          </a:bodyPr>
          <a:lstStyle/>
          <a:p>
            <a:pPr algn="ctr" defTabSz="755650">
              <a:spcAft>
                <a:spcPts val="600"/>
              </a:spcAft>
            </a:pPr>
            <a:r>
              <a:rPr lang="en-US" sz="1500" dirty="0">
                <a:solidFill>
                  <a:prstClr val="white"/>
                </a:solidFill>
              </a:rPr>
              <a:t>Pension and OPEB amounts</a:t>
            </a:r>
          </a:p>
        </p:txBody>
      </p:sp>
      <p:sp>
        <p:nvSpPr>
          <p:cNvPr id="9" name="Rectangle 8"/>
          <p:cNvSpPr/>
          <p:nvPr/>
        </p:nvSpPr>
        <p:spPr>
          <a:xfrm>
            <a:off x="5351734" y="1220057"/>
            <a:ext cx="1108964" cy="1367273"/>
          </a:xfrm>
          <a:prstGeom prst="rect">
            <a:avLst/>
          </a:prstGeom>
          <a:solidFill>
            <a:srgbClr val="00338D"/>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64" tIns="54864" rIns="54864" bIns="54864" numCol="1" spcCol="1270" anchor="ctr" anchorCtr="0">
            <a:noAutofit/>
          </a:bodyPr>
          <a:lstStyle/>
          <a:p>
            <a:pPr algn="ctr" defTabSz="755650">
              <a:spcAft>
                <a:spcPts val="600"/>
              </a:spcAft>
            </a:pPr>
            <a:r>
              <a:rPr lang="en-US" sz="1500" dirty="0">
                <a:solidFill>
                  <a:prstClr val="white"/>
                </a:solidFill>
              </a:rPr>
              <a:t>Employer %</a:t>
            </a:r>
          </a:p>
        </p:txBody>
      </p:sp>
      <p:grpSp>
        <p:nvGrpSpPr>
          <p:cNvPr id="23" name="Group 22"/>
          <p:cNvGrpSpPr/>
          <p:nvPr/>
        </p:nvGrpSpPr>
        <p:grpSpPr>
          <a:xfrm>
            <a:off x="4618487" y="1589981"/>
            <a:ext cx="2575455" cy="627424"/>
            <a:chOff x="4394399" y="1671222"/>
            <a:chExt cx="2728361" cy="1391991"/>
          </a:xfrm>
        </p:grpSpPr>
        <p:sp>
          <p:nvSpPr>
            <p:cNvPr id="8" name="Freeform 7"/>
            <p:cNvSpPr/>
            <p:nvPr/>
          </p:nvSpPr>
          <p:spPr>
            <a:xfrm rot="2548698">
              <a:off x="4394399" y="1671222"/>
              <a:ext cx="681385" cy="1391991"/>
            </a:xfrm>
            <a:custGeom>
              <a:avLst/>
              <a:gdLst>
                <a:gd name="connsiteX0" fmla="*/ 104463 w 788104"/>
                <a:gd name="connsiteY0" fmla="*/ 301371 h 788104"/>
                <a:gd name="connsiteX1" fmla="*/ 301371 w 788104"/>
                <a:gd name="connsiteY1" fmla="*/ 301371 h 788104"/>
                <a:gd name="connsiteX2" fmla="*/ 301371 w 788104"/>
                <a:gd name="connsiteY2" fmla="*/ 104463 h 788104"/>
                <a:gd name="connsiteX3" fmla="*/ 486733 w 788104"/>
                <a:gd name="connsiteY3" fmla="*/ 104463 h 788104"/>
                <a:gd name="connsiteX4" fmla="*/ 486733 w 788104"/>
                <a:gd name="connsiteY4" fmla="*/ 301371 h 788104"/>
                <a:gd name="connsiteX5" fmla="*/ 683641 w 788104"/>
                <a:gd name="connsiteY5" fmla="*/ 301371 h 788104"/>
                <a:gd name="connsiteX6" fmla="*/ 683641 w 788104"/>
                <a:gd name="connsiteY6" fmla="*/ 486733 h 788104"/>
                <a:gd name="connsiteX7" fmla="*/ 486733 w 788104"/>
                <a:gd name="connsiteY7" fmla="*/ 486733 h 788104"/>
                <a:gd name="connsiteX8" fmla="*/ 486733 w 788104"/>
                <a:gd name="connsiteY8" fmla="*/ 683641 h 788104"/>
                <a:gd name="connsiteX9" fmla="*/ 301371 w 788104"/>
                <a:gd name="connsiteY9" fmla="*/ 683641 h 788104"/>
                <a:gd name="connsiteX10" fmla="*/ 301371 w 788104"/>
                <a:gd name="connsiteY10" fmla="*/ 486733 h 788104"/>
                <a:gd name="connsiteX11" fmla="*/ 104463 w 788104"/>
                <a:gd name="connsiteY11" fmla="*/ 486733 h 788104"/>
                <a:gd name="connsiteX12" fmla="*/ 104463 w 788104"/>
                <a:gd name="connsiteY12" fmla="*/ 301371 h 78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8104" h="788104">
                  <a:moveTo>
                    <a:pt x="104463" y="301371"/>
                  </a:moveTo>
                  <a:lnTo>
                    <a:pt x="301371" y="301371"/>
                  </a:lnTo>
                  <a:lnTo>
                    <a:pt x="301371" y="104463"/>
                  </a:lnTo>
                  <a:lnTo>
                    <a:pt x="486733" y="104463"/>
                  </a:lnTo>
                  <a:lnTo>
                    <a:pt x="486733" y="301371"/>
                  </a:lnTo>
                  <a:lnTo>
                    <a:pt x="683641" y="301371"/>
                  </a:lnTo>
                  <a:lnTo>
                    <a:pt x="683641" y="486733"/>
                  </a:lnTo>
                  <a:lnTo>
                    <a:pt x="486733" y="486733"/>
                  </a:lnTo>
                  <a:lnTo>
                    <a:pt x="486733" y="683641"/>
                  </a:lnTo>
                  <a:lnTo>
                    <a:pt x="301371" y="683641"/>
                  </a:lnTo>
                  <a:lnTo>
                    <a:pt x="301371" y="486733"/>
                  </a:lnTo>
                  <a:lnTo>
                    <a:pt x="104463" y="486733"/>
                  </a:lnTo>
                  <a:lnTo>
                    <a:pt x="104463" y="301371"/>
                  </a:lnTo>
                  <a:close/>
                </a:path>
              </a:pathLst>
            </a:custGeom>
            <a:solidFill>
              <a:srgbClr val="0091DA"/>
            </a:solidFill>
            <a:ln w="6350">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4864" tIns="54864" rIns="54864" bIns="54864" numCol="1" spcCol="1270" anchor="ctr" anchorCtr="0">
              <a:noAutofit/>
            </a:bodyPr>
            <a:lstStyle/>
            <a:p>
              <a:pPr algn="ctr" defTabSz="622300">
                <a:spcAft>
                  <a:spcPts val="600"/>
                </a:spcAft>
              </a:pPr>
              <a:endParaRPr lang="en-US" sz="1500" dirty="0">
                <a:solidFill>
                  <a:prstClr val="white"/>
                </a:solidFill>
              </a:endParaRPr>
            </a:p>
          </p:txBody>
        </p:sp>
        <p:sp>
          <p:nvSpPr>
            <p:cNvPr id="10" name="Freeform 9"/>
            <p:cNvSpPr/>
            <p:nvPr/>
          </p:nvSpPr>
          <p:spPr>
            <a:xfrm>
              <a:off x="6441375" y="1671222"/>
              <a:ext cx="681385" cy="1391991"/>
            </a:xfrm>
            <a:custGeom>
              <a:avLst/>
              <a:gdLst>
                <a:gd name="connsiteX0" fmla="*/ 104463 w 788104"/>
                <a:gd name="connsiteY0" fmla="*/ 162349 h 788104"/>
                <a:gd name="connsiteX1" fmla="*/ 683641 w 788104"/>
                <a:gd name="connsiteY1" fmla="*/ 162349 h 788104"/>
                <a:gd name="connsiteX2" fmla="*/ 683641 w 788104"/>
                <a:gd name="connsiteY2" fmla="*/ 347711 h 788104"/>
                <a:gd name="connsiteX3" fmla="*/ 104463 w 788104"/>
                <a:gd name="connsiteY3" fmla="*/ 347711 h 788104"/>
                <a:gd name="connsiteX4" fmla="*/ 104463 w 788104"/>
                <a:gd name="connsiteY4" fmla="*/ 162349 h 788104"/>
                <a:gd name="connsiteX5" fmla="*/ 104463 w 788104"/>
                <a:gd name="connsiteY5" fmla="*/ 440393 h 788104"/>
                <a:gd name="connsiteX6" fmla="*/ 683641 w 788104"/>
                <a:gd name="connsiteY6" fmla="*/ 440393 h 788104"/>
                <a:gd name="connsiteX7" fmla="*/ 683641 w 788104"/>
                <a:gd name="connsiteY7" fmla="*/ 625755 h 788104"/>
                <a:gd name="connsiteX8" fmla="*/ 104463 w 788104"/>
                <a:gd name="connsiteY8" fmla="*/ 625755 h 788104"/>
                <a:gd name="connsiteX9" fmla="*/ 104463 w 788104"/>
                <a:gd name="connsiteY9" fmla="*/ 440393 h 78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104" h="788104">
                  <a:moveTo>
                    <a:pt x="104463" y="162349"/>
                  </a:moveTo>
                  <a:lnTo>
                    <a:pt x="683641" y="162349"/>
                  </a:lnTo>
                  <a:lnTo>
                    <a:pt x="683641" y="347711"/>
                  </a:lnTo>
                  <a:lnTo>
                    <a:pt x="104463" y="347711"/>
                  </a:lnTo>
                  <a:lnTo>
                    <a:pt x="104463" y="162349"/>
                  </a:lnTo>
                  <a:close/>
                  <a:moveTo>
                    <a:pt x="104463" y="440393"/>
                  </a:moveTo>
                  <a:lnTo>
                    <a:pt x="683641" y="440393"/>
                  </a:lnTo>
                  <a:lnTo>
                    <a:pt x="683641" y="625755"/>
                  </a:lnTo>
                  <a:lnTo>
                    <a:pt x="104463" y="625755"/>
                  </a:lnTo>
                  <a:lnTo>
                    <a:pt x="104463" y="440393"/>
                  </a:lnTo>
                  <a:close/>
                </a:path>
              </a:pathLst>
            </a:custGeom>
            <a:solidFill>
              <a:srgbClr val="0091DA"/>
            </a:solidFill>
            <a:ln w="6350">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4864" tIns="54864" rIns="54864" bIns="54864" numCol="1" spcCol="1270" anchor="ctr" anchorCtr="0">
              <a:noAutofit/>
            </a:bodyPr>
            <a:lstStyle/>
            <a:p>
              <a:pPr algn="ctr" defTabSz="622300">
                <a:spcAft>
                  <a:spcPts val="600"/>
                </a:spcAft>
              </a:pPr>
              <a:endParaRPr lang="en-US" sz="1500" dirty="0">
                <a:solidFill>
                  <a:prstClr val="white"/>
                </a:solidFill>
              </a:endParaRPr>
            </a:p>
          </p:txBody>
        </p:sp>
      </p:grpSp>
      <p:sp>
        <p:nvSpPr>
          <p:cNvPr id="11" name="Rectangle 10"/>
          <p:cNvSpPr/>
          <p:nvPr/>
        </p:nvSpPr>
        <p:spPr>
          <a:xfrm>
            <a:off x="7283993" y="1220057"/>
            <a:ext cx="1108964" cy="1367273"/>
          </a:xfrm>
          <a:prstGeom prst="rect">
            <a:avLst/>
          </a:prstGeom>
          <a:solidFill>
            <a:srgbClr val="00338D"/>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64" tIns="54864" rIns="54864" bIns="54864" numCol="1" spcCol="1270" anchor="ctr" anchorCtr="0">
            <a:noAutofit/>
          </a:bodyPr>
          <a:lstStyle/>
          <a:p>
            <a:pPr algn="ctr" defTabSz="755650">
              <a:spcAft>
                <a:spcPts val="600"/>
              </a:spcAft>
            </a:pPr>
            <a:r>
              <a:rPr lang="en-US" sz="1500" dirty="0">
                <a:solidFill>
                  <a:prstClr val="white"/>
                </a:solidFill>
              </a:rPr>
              <a:t>Employer Pension and OPEB amounts</a:t>
            </a:r>
          </a:p>
        </p:txBody>
      </p:sp>
      <p:sp>
        <p:nvSpPr>
          <p:cNvPr id="5" name="Rectangle 4"/>
          <p:cNvSpPr/>
          <p:nvPr/>
        </p:nvSpPr>
        <p:spPr>
          <a:xfrm>
            <a:off x="3421646" y="2744209"/>
            <a:ext cx="4969139" cy="379992"/>
          </a:xfrm>
          <a:prstGeom prst="rect">
            <a:avLst/>
          </a:prstGeom>
          <a:solidFill>
            <a:srgbClr val="00A3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54864" tIns="54864" rIns="54864" bIns="54864" rtlCol="0" anchor="ctr">
            <a:noAutofit/>
          </a:bodyPr>
          <a:lstStyle/>
          <a:p>
            <a:pPr algn="ctr">
              <a:spcAft>
                <a:spcPts val="600"/>
              </a:spcAft>
            </a:pPr>
            <a:r>
              <a:rPr lang="en-US" sz="1500" dirty="0">
                <a:solidFill>
                  <a:prstClr val="white"/>
                </a:solidFill>
              </a:rPr>
              <a:t>Repeat for each plan</a:t>
            </a:r>
          </a:p>
        </p:txBody>
      </p:sp>
      <p:sp>
        <p:nvSpPr>
          <p:cNvPr id="22" name="Freeform 21"/>
          <p:cNvSpPr>
            <a:spLocks noEditPoints="1"/>
          </p:cNvSpPr>
          <p:nvPr/>
        </p:nvSpPr>
        <p:spPr bwMode="auto">
          <a:xfrm>
            <a:off x="748370" y="1220057"/>
            <a:ext cx="2452029" cy="3108960"/>
          </a:xfrm>
          <a:custGeom>
            <a:avLst/>
            <a:gdLst/>
            <a:ahLst/>
            <a:cxnLst>
              <a:cxn ang="0">
                <a:pos x="172" y="207"/>
              </a:cxn>
              <a:cxn ang="0">
                <a:pos x="17" y="223"/>
              </a:cxn>
              <a:cxn ang="0">
                <a:pos x="0" y="17"/>
              </a:cxn>
              <a:cxn ang="0">
                <a:pos x="155" y="0"/>
              </a:cxn>
              <a:cxn ang="0">
                <a:pos x="123" y="186"/>
              </a:cxn>
              <a:cxn ang="0">
                <a:pos x="123" y="180"/>
              </a:cxn>
              <a:cxn ang="0">
                <a:pos x="123" y="186"/>
              </a:cxn>
              <a:cxn ang="0">
                <a:pos x="110" y="172"/>
              </a:cxn>
              <a:cxn ang="0">
                <a:pos x="113" y="175"/>
              </a:cxn>
              <a:cxn ang="0">
                <a:pos x="136" y="173"/>
              </a:cxn>
              <a:cxn ang="0">
                <a:pos x="134" y="170"/>
              </a:cxn>
              <a:cxn ang="0">
                <a:pos x="123" y="160"/>
              </a:cxn>
              <a:cxn ang="0">
                <a:pos x="123" y="166"/>
              </a:cxn>
              <a:cxn ang="0">
                <a:pos x="123" y="160"/>
              </a:cxn>
              <a:cxn ang="0">
                <a:pos x="150" y="56"/>
              </a:cxn>
              <a:cxn ang="0">
                <a:pos x="153" y="26"/>
              </a:cxn>
              <a:cxn ang="0">
                <a:pos x="22" y="23"/>
              </a:cxn>
              <a:cxn ang="0">
                <a:pos x="20" y="53"/>
              </a:cxn>
              <a:cxn ang="0">
                <a:pos x="46" y="117"/>
              </a:cxn>
              <a:cxn ang="0">
                <a:pos x="49" y="120"/>
              </a:cxn>
              <a:cxn ang="0">
                <a:pos x="52" y="110"/>
              </a:cxn>
              <a:cxn ang="0">
                <a:pos x="62" y="107"/>
              </a:cxn>
              <a:cxn ang="0">
                <a:pos x="59" y="104"/>
              </a:cxn>
              <a:cxn ang="0">
                <a:pos x="52" y="96"/>
              </a:cxn>
              <a:cxn ang="0">
                <a:pos x="48" y="94"/>
              </a:cxn>
              <a:cxn ang="0">
                <a:pos x="46" y="104"/>
              </a:cxn>
              <a:cxn ang="0">
                <a:pos x="36" y="106"/>
              </a:cxn>
              <a:cxn ang="0">
                <a:pos x="38" y="110"/>
              </a:cxn>
              <a:cxn ang="0">
                <a:pos x="46" y="117"/>
              </a:cxn>
              <a:cxn ang="0">
                <a:pos x="39" y="181"/>
              </a:cxn>
              <a:cxn ang="0">
                <a:pos x="43" y="182"/>
              </a:cxn>
              <a:cxn ang="0">
                <a:pos x="54" y="182"/>
              </a:cxn>
              <a:cxn ang="0">
                <a:pos x="58" y="181"/>
              </a:cxn>
              <a:cxn ang="0">
                <a:pos x="53" y="173"/>
              </a:cxn>
              <a:cxn ang="0">
                <a:pos x="58" y="164"/>
              </a:cxn>
              <a:cxn ang="0">
                <a:pos x="54" y="163"/>
              </a:cxn>
              <a:cxn ang="0">
                <a:pos x="43" y="163"/>
              </a:cxn>
              <a:cxn ang="0">
                <a:pos x="39" y="164"/>
              </a:cxn>
              <a:cxn ang="0">
                <a:pos x="45" y="172"/>
              </a:cxn>
              <a:cxn ang="0">
                <a:pos x="113" y="104"/>
              </a:cxn>
              <a:cxn ang="0">
                <a:pos x="110" y="107"/>
              </a:cxn>
              <a:cxn ang="0">
                <a:pos x="134" y="109"/>
              </a:cxn>
              <a:cxn ang="0">
                <a:pos x="136" y="107"/>
              </a:cxn>
              <a:cxn ang="0">
                <a:pos x="113" y="104"/>
              </a:cxn>
              <a:cxn ang="0">
                <a:pos x="22" y="81"/>
              </a:cxn>
              <a:cxn ang="0">
                <a:pos x="20" y="130"/>
              </a:cxn>
              <a:cxn ang="0">
                <a:pos x="75" y="132"/>
              </a:cxn>
              <a:cxn ang="0">
                <a:pos x="78" y="84"/>
              </a:cxn>
              <a:cxn ang="0">
                <a:pos x="150" y="81"/>
              </a:cxn>
              <a:cxn ang="0">
                <a:pos x="94" y="84"/>
              </a:cxn>
              <a:cxn ang="0">
                <a:pos x="97" y="132"/>
              </a:cxn>
              <a:cxn ang="0">
                <a:pos x="153" y="130"/>
              </a:cxn>
              <a:cxn ang="0">
                <a:pos x="150" y="81"/>
              </a:cxn>
              <a:cxn ang="0">
                <a:pos x="75" y="198"/>
              </a:cxn>
              <a:cxn ang="0">
                <a:pos x="78" y="149"/>
              </a:cxn>
              <a:cxn ang="0">
                <a:pos x="22" y="147"/>
              </a:cxn>
              <a:cxn ang="0">
                <a:pos x="20" y="195"/>
              </a:cxn>
              <a:cxn ang="0">
                <a:pos x="97" y="198"/>
              </a:cxn>
              <a:cxn ang="0">
                <a:pos x="153" y="195"/>
              </a:cxn>
              <a:cxn ang="0">
                <a:pos x="150" y="147"/>
              </a:cxn>
              <a:cxn ang="0">
                <a:pos x="94" y="149"/>
              </a:cxn>
              <a:cxn ang="0">
                <a:pos x="97" y="198"/>
              </a:cxn>
            </a:cxnLst>
            <a:rect l="0" t="0" r="r" b="b"/>
            <a:pathLst>
              <a:path w="172" h="223">
                <a:moveTo>
                  <a:pt x="172" y="17"/>
                </a:moveTo>
                <a:cubicBezTo>
                  <a:pt x="172" y="207"/>
                  <a:pt x="172" y="207"/>
                  <a:pt x="172" y="207"/>
                </a:cubicBezTo>
                <a:cubicBezTo>
                  <a:pt x="172" y="216"/>
                  <a:pt x="164" y="223"/>
                  <a:pt x="155" y="223"/>
                </a:cubicBezTo>
                <a:cubicBezTo>
                  <a:pt x="17" y="223"/>
                  <a:pt x="17" y="223"/>
                  <a:pt x="17" y="223"/>
                </a:cubicBezTo>
                <a:cubicBezTo>
                  <a:pt x="8" y="223"/>
                  <a:pt x="0" y="216"/>
                  <a:pt x="0" y="207"/>
                </a:cubicBezTo>
                <a:cubicBezTo>
                  <a:pt x="0" y="17"/>
                  <a:pt x="0" y="17"/>
                  <a:pt x="0" y="17"/>
                </a:cubicBezTo>
                <a:cubicBezTo>
                  <a:pt x="0" y="8"/>
                  <a:pt x="8" y="0"/>
                  <a:pt x="17" y="0"/>
                </a:cubicBezTo>
                <a:cubicBezTo>
                  <a:pt x="155" y="0"/>
                  <a:pt x="155" y="0"/>
                  <a:pt x="155" y="0"/>
                </a:cubicBezTo>
                <a:cubicBezTo>
                  <a:pt x="164" y="0"/>
                  <a:pt x="172" y="8"/>
                  <a:pt x="172" y="17"/>
                </a:cubicBezTo>
                <a:moveTo>
                  <a:pt x="123" y="186"/>
                </a:moveTo>
                <a:cubicBezTo>
                  <a:pt x="125" y="186"/>
                  <a:pt x="126" y="184"/>
                  <a:pt x="126" y="183"/>
                </a:cubicBezTo>
                <a:cubicBezTo>
                  <a:pt x="126" y="181"/>
                  <a:pt x="125" y="180"/>
                  <a:pt x="123" y="180"/>
                </a:cubicBezTo>
                <a:cubicBezTo>
                  <a:pt x="122" y="180"/>
                  <a:pt x="120" y="181"/>
                  <a:pt x="120" y="183"/>
                </a:cubicBezTo>
                <a:cubicBezTo>
                  <a:pt x="120" y="184"/>
                  <a:pt x="122" y="186"/>
                  <a:pt x="123" y="186"/>
                </a:cubicBezTo>
                <a:moveTo>
                  <a:pt x="113" y="170"/>
                </a:moveTo>
                <a:cubicBezTo>
                  <a:pt x="111" y="170"/>
                  <a:pt x="110" y="171"/>
                  <a:pt x="110" y="172"/>
                </a:cubicBezTo>
                <a:cubicBezTo>
                  <a:pt x="110" y="173"/>
                  <a:pt x="110" y="173"/>
                  <a:pt x="110" y="173"/>
                </a:cubicBezTo>
                <a:cubicBezTo>
                  <a:pt x="110" y="174"/>
                  <a:pt x="111" y="175"/>
                  <a:pt x="113" y="175"/>
                </a:cubicBezTo>
                <a:cubicBezTo>
                  <a:pt x="134" y="175"/>
                  <a:pt x="134" y="175"/>
                  <a:pt x="134" y="175"/>
                </a:cubicBezTo>
                <a:cubicBezTo>
                  <a:pt x="135" y="175"/>
                  <a:pt x="136" y="174"/>
                  <a:pt x="136" y="173"/>
                </a:cubicBezTo>
                <a:cubicBezTo>
                  <a:pt x="136" y="172"/>
                  <a:pt x="136" y="172"/>
                  <a:pt x="136" y="172"/>
                </a:cubicBezTo>
                <a:cubicBezTo>
                  <a:pt x="136" y="171"/>
                  <a:pt x="135" y="170"/>
                  <a:pt x="134" y="170"/>
                </a:cubicBezTo>
                <a:lnTo>
                  <a:pt x="113" y="170"/>
                </a:lnTo>
                <a:close/>
                <a:moveTo>
                  <a:pt x="123" y="160"/>
                </a:moveTo>
                <a:cubicBezTo>
                  <a:pt x="122" y="160"/>
                  <a:pt x="120" y="161"/>
                  <a:pt x="120" y="163"/>
                </a:cubicBezTo>
                <a:cubicBezTo>
                  <a:pt x="120" y="164"/>
                  <a:pt x="122" y="166"/>
                  <a:pt x="123" y="166"/>
                </a:cubicBezTo>
                <a:cubicBezTo>
                  <a:pt x="125" y="166"/>
                  <a:pt x="126" y="164"/>
                  <a:pt x="126" y="163"/>
                </a:cubicBezTo>
                <a:cubicBezTo>
                  <a:pt x="126" y="161"/>
                  <a:pt x="125" y="160"/>
                  <a:pt x="123" y="160"/>
                </a:cubicBezTo>
                <a:moveTo>
                  <a:pt x="22" y="56"/>
                </a:moveTo>
                <a:cubicBezTo>
                  <a:pt x="150" y="56"/>
                  <a:pt x="150" y="56"/>
                  <a:pt x="150" y="56"/>
                </a:cubicBezTo>
                <a:cubicBezTo>
                  <a:pt x="151" y="56"/>
                  <a:pt x="153" y="55"/>
                  <a:pt x="153" y="53"/>
                </a:cubicBezTo>
                <a:cubicBezTo>
                  <a:pt x="153" y="26"/>
                  <a:pt x="153" y="26"/>
                  <a:pt x="153" y="26"/>
                </a:cubicBezTo>
                <a:cubicBezTo>
                  <a:pt x="153" y="24"/>
                  <a:pt x="151" y="23"/>
                  <a:pt x="150" y="23"/>
                </a:cubicBezTo>
                <a:cubicBezTo>
                  <a:pt x="22" y="23"/>
                  <a:pt x="22" y="23"/>
                  <a:pt x="22" y="23"/>
                </a:cubicBezTo>
                <a:cubicBezTo>
                  <a:pt x="21" y="23"/>
                  <a:pt x="20" y="24"/>
                  <a:pt x="20" y="26"/>
                </a:cubicBezTo>
                <a:cubicBezTo>
                  <a:pt x="20" y="53"/>
                  <a:pt x="20" y="53"/>
                  <a:pt x="20" y="53"/>
                </a:cubicBezTo>
                <a:cubicBezTo>
                  <a:pt x="20" y="55"/>
                  <a:pt x="21" y="56"/>
                  <a:pt x="22" y="56"/>
                </a:cubicBezTo>
                <a:moveTo>
                  <a:pt x="46" y="117"/>
                </a:moveTo>
                <a:cubicBezTo>
                  <a:pt x="46" y="119"/>
                  <a:pt x="47" y="120"/>
                  <a:pt x="48" y="120"/>
                </a:cubicBezTo>
                <a:cubicBezTo>
                  <a:pt x="49" y="120"/>
                  <a:pt x="49" y="120"/>
                  <a:pt x="49" y="120"/>
                </a:cubicBezTo>
                <a:cubicBezTo>
                  <a:pt x="51" y="120"/>
                  <a:pt x="52" y="119"/>
                  <a:pt x="52" y="117"/>
                </a:cubicBezTo>
                <a:cubicBezTo>
                  <a:pt x="52" y="110"/>
                  <a:pt x="52" y="110"/>
                  <a:pt x="52" y="110"/>
                </a:cubicBezTo>
                <a:cubicBezTo>
                  <a:pt x="59" y="110"/>
                  <a:pt x="59" y="110"/>
                  <a:pt x="59" y="110"/>
                </a:cubicBezTo>
                <a:cubicBezTo>
                  <a:pt x="60" y="110"/>
                  <a:pt x="62" y="109"/>
                  <a:pt x="62" y="107"/>
                </a:cubicBezTo>
                <a:cubicBezTo>
                  <a:pt x="62" y="106"/>
                  <a:pt x="62" y="106"/>
                  <a:pt x="62" y="106"/>
                </a:cubicBezTo>
                <a:cubicBezTo>
                  <a:pt x="62" y="105"/>
                  <a:pt x="60" y="104"/>
                  <a:pt x="59" y="104"/>
                </a:cubicBezTo>
                <a:cubicBezTo>
                  <a:pt x="52" y="104"/>
                  <a:pt x="52" y="104"/>
                  <a:pt x="52" y="104"/>
                </a:cubicBezTo>
                <a:cubicBezTo>
                  <a:pt x="52" y="96"/>
                  <a:pt x="52" y="96"/>
                  <a:pt x="52" y="96"/>
                </a:cubicBezTo>
                <a:cubicBezTo>
                  <a:pt x="52" y="95"/>
                  <a:pt x="51" y="94"/>
                  <a:pt x="49" y="94"/>
                </a:cubicBezTo>
                <a:cubicBezTo>
                  <a:pt x="48" y="94"/>
                  <a:pt x="48" y="94"/>
                  <a:pt x="48" y="94"/>
                </a:cubicBezTo>
                <a:cubicBezTo>
                  <a:pt x="47" y="94"/>
                  <a:pt x="46" y="95"/>
                  <a:pt x="46" y="96"/>
                </a:cubicBezTo>
                <a:cubicBezTo>
                  <a:pt x="46" y="104"/>
                  <a:pt x="46" y="104"/>
                  <a:pt x="46" y="104"/>
                </a:cubicBezTo>
                <a:cubicBezTo>
                  <a:pt x="38" y="104"/>
                  <a:pt x="38" y="104"/>
                  <a:pt x="38" y="104"/>
                </a:cubicBezTo>
                <a:cubicBezTo>
                  <a:pt x="37" y="104"/>
                  <a:pt x="36" y="105"/>
                  <a:pt x="36" y="106"/>
                </a:cubicBezTo>
                <a:cubicBezTo>
                  <a:pt x="36" y="107"/>
                  <a:pt x="36" y="107"/>
                  <a:pt x="36" y="107"/>
                </a:cubicBezTo>
                <a:cubicBezTo>
                  <a:pt x="36" y="109"/>
                  <a:pt x="37" y="110"/>
                  <a:pt x="38" y="110"/>
                </a:cubicBezTo>
                <a:cubicBezTo>
                  <a:pt x="46" y="110"/>
                  <a:pt x="46" y="110"/>
                  <a:pt x="46" y="110"/>
                </a:cubicBezTo>
                <a:lnTo>
                  <a:pt x="46" y="117"/>
                </a:lnTo>
                <a:close/>
                <a:moveTo>
                  <a:pt x="39" y="178"/>
                </a:moveTo>
                <a:cubicBezTo>
                  <a:pt x="39" y="181"/>
                  <a:pt x="39" y="181"/>
                  <a:pt x="39" y="181"/>
                </a:cubicBezTo>
                <a:cubicBezTo>
                  <a:pt x="40" y="182"/>
                  <a:pt x="40" y="182"/>
                  <a:pt x="40" y="182"/>
                </a:cubicBezTo>
                <a:cubicBezTo>
                  <a:pt x="43" y="182"/>
                  <a:pt x="43" y="182"/>
                  <a:pt x="43" y="182"/>
                </a:cubicBezTo>
                <a:cubicBezTo>
                  <a:pt x="49" y="177"/>
                  <a:pt x="49" y="177"/>
                  <a:pt x="49" y="177"/>
                </a:cubicBezTo>
                <a:cubicBezTo>
                  <a:pt x="54" y="182"/>
                  <a:pt x="54" y="182"/>
                  <a:pt x="54" y="182"/>
                </a:cubicBezTo>
                <a:cubicBezTo>
                  <a:pt x="58" y="182"/>
                  <a:pt x="58" y="182"/>
                  <a:pt x="58" y="182"/>
                </a:cubicBezTo>
                <a:cubicBezTo>
                  <a:pt x="58" y="181"/>
                  <a:pt x="58" y="181"/>
                  <a:pt x="58" y="181"/>
                </a:cubicBezTo>
                <a:cubicBezTo>
                  <a:pt x="58" y="178"/>
                  <a:pt x="58" y="178"/>
                  <a:pt x="58" y="178"/>
                </a:cubicBezTo>
                <a:cubicBezTo>
                  <a:pt x="53" y="173"/>
                  <a:pt x="53" y="173"/>
                  <a:pt x="53" y="173"/>
                </a:cubicBezTo>
                <a:cubicBezTo>
                  <a:pt x="58" y="167"/>
                  <a:pt x="58" y="167"/>
                  <a:pt x="58" y="167"/>
                </a:cubicBezTo>
                <a:cubicBezTo>
                  <a:pt x="58" y="164"/>
                  <a:pt x="58" y="164"/>
                  <a:pt x="58" y="164"/>
                </a:cubicBezTo>
                <a:cubicBezTo>
                  <a:pt x="57" y="163"/>
                  <a:pt x="57" y="163"/>
                  <a:pt x="57" y="163"/>
                </a:cubicBezTo>
                <a:cubicBezTo>
                  <a:pt x="54" y="163"/>
                  <a:pt x="54" y="163"/>
                  <a:pt x="54" y="163"/>
                </a:cubicBezTo>
                <a:cubicBezTo>
                  <a:pt x="49" y="169"/>
                  <a:pt x="49" y="169"/>
                  <a:pt x="49" y="169"/>
                </a:cubicBezTo>
                <a:cubicBezTo>
                  <a:pt x="43" y="163"/>
                  <a:pt x="43" y="163"/>
                  <a:pt x="43" y="163"/>
                </a:cubicBezTo>
                <a:cubicBezTo>
                  <a:pt x="40" y="163"/>
                  <a:pt x="40" y="163"/>
                  <a:pt x="40" y="163"/>
                </a:cubicBezTo>
                <a:cubicBezTo>
                  <a:pt x="39" y="164"/>
                  <a:pt x="39" y="164"/>
                  <a:pt x="39" y="164"/>
                </a:cubicBezTo>
                <a:cubicBezTo>
                  <a:pt x="39" y="167"/>
                  <a:pt x="39" y="167"/>
                  <a:pt x="39" y="167"/>
                </a:cubicBezTo>
                <a:cubicBezTo>
                  <a:pt x="45" y="172"/>
                  <a:pt x="45" y="172"/>
                  <a:pt x="45" y="172"/>
                </a:cubicBezTo>
                <a:lnTo>
                  <a:pt x="39" y="178"/>
                </a:lnTo>
                <a:close/>
                <a:moveTo>
                  <a:pt x="113" y="104"/>
                </a:moveTo>
                <a:cubicBezTo>
                  <a:pt x="111" y="104"/>
                  <a:pt x="110" y="105"/>
                  <a:pt x="110" y="107"/>
                </a:cubicBezTo>
                <a:cubicBezTo>
                  <a:pt x="110" y="107"/>
                  <a:pt x="110" y="107"/>
                  <a:pt x="110" y="107"/>
                </a:cubicBezTo>
                <a:cubicBezTo>
                  <a:pt x="110" y="108"/>
                  <a:pt x="111" y="109"/>
                  <a:pt x="113" y="109"/>
                </a:cubicBezTo>
                <a:cubicBezTo>
                  <a:pt x="134" y="109"/>
                  <a:pt x="134" y="109"/>
                  <a:pt x="134" y="109"/>
                </a:cubicBezTo>
                <a:cubicBezTo>
                  <a:pt x="135" y="109"/>
                  <a:pt x="136" y="108"/>
                  <a:pt x="136" y="107"/>
                </a:cubicBezTo>
                <a:cubicBezTo>
                  <a:pt x="136" y="107"/>
                  <a:pt x="136" y="107"/>
                  <a:pt x="136" y="107"/>
                </a:cubicBezTo>
                <a:cubicBezTo>
                  <a:pt x="136" y="105"/>
                  <a:pt x="135" y="104"/>
                  <a:pt x="134" y="104"/>
                </a:cubicBezTo>
                <a:lnTo>
                  <a:pt x="113" y="104"/>
                </a:lnTo>
                <a:close/>
                <a:moveTo>
                  <a:pt x="75" y="81"/>
                </a:moveTo>
                <a:cubicBezTo>
                  <a:pt x="22" y="81"/>
                  <a:pt x="22" y="81"/>
                  <a:pt x="22" y="81"/>
                </a:cubicBezTo>
                <a:cubicBezTo>
                  <a:pt x="21" y="81"/>
                  <a:pt x="20" y="83"/>
                  <a:pt x="20" y="84"/>
                </a:cubicBezTo>
                <a:cubicBezTo>
                  <a:pt x="20" y="130"/>
                  <a:pt x="20" y="130"/>
                  <a:pt x="20" y="130"/>
                </a:cubicBezTo>
                <a:cubicBezTo>
                  <a:pt x="20" y="131"/>
                  <a:pt x="21" y="132"/>
                  <a:pt x="22" y="132"/>
                </a:cubicBezTo>
                <a:cubicBezTo>
                  <a:pt x="75" y="132"/>
                  <a:pt x="75" y="132"/>
                  <a:pt x="75" y="132"/>
                </a:cubicBezTo>
                <a:cubicBezTo>
                  <a:pt x="77" y="132"/>
                  <a:pt x="78" y="131"/>
                  <a:pt x="78" y="130"/>
                </a:cubicBezTo>
                <a:cubicBezTo>
                  <a:pt x="78" y="84"/>
                  <a:pt x="78" y="84"/>
                  <a:pt x="78" y="84"/>
                </a:cubicBezTo>
                <a:cubicBezTo>
                  <a:pt x="78" y="83"/>
                  <a:pt x="77" y="81"/>
                  <a:pt x="75" y="81"/>
                </a:cubicBezTo>
                <a:moveTo>
                  <a:pt x="150" y="81"/>
                </a:moveTo>
                <a:cubicBezTo>
                  <a:pt x="97" y="81"/>
                  <a:pt x="97" y="81"/>
                  <a:pt x="97" y="81"/>
                </a:cubicBezTo>
                <a:cubicBezTo>
                  <a:pt x="95" y="81"/>
                  <a:pt x="94" y="83"/>
                  <a:pt x="94" y="84"/>
                </a:cubicBezTo>
                <a:cubicBezTo>
                  <a:pt x="94" y="130"/>
                  <a:pt x="94" y="130"/>
                  <a:pt x="94" y="130"/>
                </a:cubicBezTo>
                <a:cubicBezTo>
                  <a:pt x="94" y="131"/>
                  <a:pt x="95" y="132"/>
                  <a:pt x="97" y="132"/>
                </a:cubicBezTo>
                <a:cubicBezTo>
                  <a:pt x="150" y="132"/>
                  <a:pt x="150" y="132"/>
                  <a:pt x="150" y="132"/>
                </a:cubicBezTo>
                <a:cubicBezTo>
                  <a:pt x="151" y="132"/>
                  <a:pt x="153" y="131"/>
                  <a:pt x="153" y="130"/>
                </a:cubicBezTo>
                <a:cubicBezTo>
                  <a:pt x="153" y="84"/>
                  <a:pt x="153" y="84"/>
                  <a:pt x="153" y="84"/>
                </a:cubicBezTo>
                <a:cubicBezTo>
                  <a:pt x="153" y="83"/>
                  <a:pt x="151" y="81"/>
                  <a:pt x="150" y="81"/>
                </a:cubicBezTo>
                <a:moveTo>
                  <a:pt x="22" y="198"/>
                </a:moveTo>
                <a:cubicBezTo>
                  <a:pt x="75" y="198"/>
                  <a:pt x="75" y="198"/>
                  <a:pt x="75" y="198"/>
                </a:cubicBezTo>
                <a:cubicBezTo>
                  <a:pt x="77" y="198"/>
                  <a:pt x="78" y="197"/>
                  <a:pt x="78" y="195"/>
                </a:cubicBezTo>
                <a:cubicBezTo>
                  <a:pt x="78" y="149"/>
                  <a:pt x="78" y="149"/>
                  <a:pt x="78" y="149"/>
                </a:cubicBezTo>
                <a:cubicBezTo>
                  <a:pt x="78" y="148"/>
                  <a:pt x="77" y="147"/>
                  <a:pt x="75" y="147"/>
                </a:cubicBezTo>
                <a:cubicBezTo>
                  <a:pt x="22" y="147"/>
                  <a:pt x="22" y="147"/>
                  <a:pt x="22" y="147"/>
                </a:cubicBezTo>
                <a:cubicBezTo>
                  <a:pt x="21" y="147"/>
                  <a:pt x="20" y="148"/>
                  <a:pt x="20" y="149"/>
                </a:cubicBezTo>
                <a:cubicBezTo>
                  <a:pt x="20" y="195"/>
                  <a:pt x="20" y="195"/>
                  <a:pt x="20" y="195"/>
                </a:cubicBezTo>
                <a:cubicBezTo>
                  <a:pt x="20" y="197"/>
                  <a:pt x="21" y="198"/>
                  <a:pt x="22" y="198"/>
                </a:cubicBezTo>
                <a:moveTo>
                  <a:pt x="97" y="198"/>
                </a:moveTo>
                <a:cubicBezTo>
                  <a:pt x="150" y="198"/>
                  <a:pt x="150" y="198"/>
                  <a:pt x="150" y="198"/>
                </a:cubicBezTo>
                <a:cubicBezTo>
                  <a:pt x="151" y="198"/>
                  <a:pt x="153" y="197"/>
                  <a:pt x="153" y="195"/>
                </a:cubicBezTo>
                <a:cubicBezTo>
                  <a:pt x="153" y="149"/>
                  <a:pt x="153" y="149"/>
                  <a:pt x="153" y="149"/>
                </a:cubicBezTo>
                <a:cubicBezTo>
                  <a:pt x="153" y="148"/>
                  <a:pt x="151" y="147"/>
                  <a:pt x="150" y="147"/>
                </a:cubicBezTo>
                <a:cubicBezTo>
                  <a:pt x="97" y="147"/>
                  <a:pt x="97" y="147"/>
                  <a:pt x="97" y="147"/>
                </a:cubicBezTo>
                <a:cubicBezTo>
                  <a:pt x="95" y="147"/>
                  <a:pt x="94" y="148"/>
                  <a:pt x="94" y="149"/>
                </a:cubicBezTo>
                <a:cubicBezTo>
                  <a:pt x="94" y="195"/>
                  <a:pt x="94" y="195"/>
                  <a:pt x="94" y="195"/>
                </a:cubicBezTo>
                <a:cubicBezTo>
                  <a:pt x="94" y="197"/>
                  <a:pt x="95" y="198"/>
                  <a:pt x="97" y="19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grpSp>
        <p:nvGrpSpPr>
          <p:cNvPr id="25" name="Group 24"/>
          <p:cNvGrpSpPr/>
          <p:nvPr/>
        </p:nvGrpSpPr>
        <p:grpSpPr>
          <a:xfrm>
            <a:off x="4229100" y="3351400"/>
            <a:ext cx="4149499" cy="2418791"/>
            <a:chOff x="-1746250" y="4176713"/>
            <a:chExt cx="3140076" cy="1830387"/>
          </a:xfrm>
        </p:grpSpPr>
        <p:sp>
          <p:nvSpPr>
            <p:cNvPr id="26" name="Freeform 25"/>
            <p:cNvSpPr>
              <a:spLocks/>
            </p:cNvSpPr>
            <p:nvPr/>
          </p:nvSpPr>
          <p:spPr bwMode="auto">
            <a:xfrm>
              <a:off x="-1319213" y="47990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7" name="Freeform 26"/>
            <p:cNvSpPr>
              <a:spLocks/>
            </p:cNvSpPr>
            <p:nvPr/>
          </p:nvSpPr>
          <p:spPr bwMode="auto">
            <a:xfrm>
              <a:off x="-1319213" y="479901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8" name="Freeform 27"/>
            <p:cNvSpPr>
              <a:spLocks/>
            </p:cNvSpPr>
            <p:nvPr/>
          </p:nvSpPr>
          <p:spPr bwMode="auto">
            <a:xfrm>
              <a:off x="-1436688" y="4537075"/>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9" name="Freeform 28"/>
            <p:cNvSpPr>
              <a:spLocks/>
            </p:cNvSpPr>
            <p:nvPr/>
          </p:nvSpPr>
          <p:spPr bwMode="auto">
            <a:xfrm>
              <a:off x="-1638300" y="4518025"/>
              <a:ext cx="3175" cy="3175"/>
            </a:xfrm>
            <a:custGeom>
              <a:avLst/>
              <a:gdLst>
                <a:gd name="T0" fmla="*/ 1 w 2"/>
                <a:gd name="T1" fmla="*/ 0 h 2"/>
                <a:gd name="T2" fmla="*/ 0 w 2"/>
                <a:gd name="T3" fmla="*/ 1 h 2"/>
                <a:gd name="T4" fmla="*/ 1 w 2"/>
                <a:gd name="T5" fmla="*/ 2 h 2"/>
                <a:gd name="T6" fmla="*/ 1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0" y="2"/>
                    <a:pt x="0" y="2"/>
                    <a:pt x="1" y="2"/>
                  </a:cubicBezTo>
                  <a:cubicBezTo>
                    <a:pt x="1" y="2"/>
                    <a:pt x="2" y="1"/>
                    <a:pt x="1"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0" name="Freeform 29"/>
            <p:cNvSpPr>
              <a:spLocks/>
            </p:cNvSpPr>
            <p:nvPr/>
          </p:nvSpPr>
          <p:spPr bwMode="auto">
            <a:xfrm>
              <a:off x="-1316038" y="4802188"/>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1" name="Freeform 30"/>
            <p:cNvSpPr>
              <a:spLocks noEditPoints="1"/>
            </p:cNvSpPr>
            <p:nvPr/>
          </p:nvSpPr>
          <p:spPr bwMode="auto">
            <a:xfrm>
              <a:off x="-1622425" y="4489450"/>
              <a:ext cx="28575" cy="28575"/>
            </a:xfrm>
            <a:custGeom>
              <a:avLst/>
              <a:gdLst>
                <a:gd name="T0" fmla="*/ 17 w 17"/>
                <a:gd name="T1" fmla="*/ 2 h 18"/>
                <a:gd name="T2" fmla="*/ 17 w 17"/>
                <a:gd name="T3" fmla="*/ 2 h 18"/>
                <a:gd name="T4" fmla="*/ 17 w 17"/>
                <a:gd name="T5" fmla="*/ 2 h 18"/>
                <a:gd name="T6" fmla="*/ 13 w 17"/>
                <a:gd name="T7" fmla="*/ 0 h 18"/>
                <a:gd name="T8" fmla="*/ 9 w 17"/>
                <a:gd name="T9" fmla="*/ 4 h 18"/>
                <a:gd name="T10" fmla="*/ 0 w 17"/>
                <a:gd name="T11" fmla="*/ 9 h 18"/>
                <a:gd name="T12" fmla="*/ 3 w 17"/>
                <a:gd name="T13" fmla="*/ 15 h 18"/>
                <a:gd name="T14" fmla="*/ 0 w 17"/>
                <a:gd name="T15" fmla="*/ 17 h 18"/>
                <a:gd name="T16" fmla="*/ 0 w 17"/>
                <a:gd name="T17" fmla="*/ 18 h 18"/>
                <a:gd name="T18" fmla="*/ 3 w 17"/>
                <a:gd name="T19" fmla="*/ 16 h 18"/>
                <a:gd name="T20" fmla="*/ 5 w 17"/>
                <a:gd name="T21" fmla="*/ 14 h 18"/>
                <a:gd name="T22" fmla="*/ 5 w 17"/>
                <a:gd name="T23" fmla="*/ 15 h 18"/>
                <a:gd name="T24" fmla="*/ 7 w 17"/>
                <a:gd name="T25" fmla="*/ 14 h 18"/>
                <a:gd name="T26" fmla="*/ 7 w 17"/>
                <a:gd name="T27" fmla="*/ 15 h 18"/>
                <a:gd name="T28" fmla="*/ 8 w 17"/>
                <a:gd name="T29" fmla="*/ 12 h 18"/>
                <a:gd name="T30" fmla="*/ 15 w 17"/>
                <a:gd name="T31" fmla="*/ 6 h 18"/>
                <a:gd name="T32" fmla="*/ 15 w 17"/>
                <a:gd name="T33" fmla="*/ 6 h 18"/>
                <a:gd name="T34" fmla="*/ 14 w 17"/>
                <a:gd name="T35" fmla="*/ 6 h 18"/>
                <a:gd name="T36" fmla="*/ 14 w 17"/>
                <a:gd name="T37" fmla="*/ 6 h 18"/>
                <a:gd name="T38" fmla="*/ 14 w 17"/>
                <a:gd name="T39" fmla="*/ 6 h 18"/>
                <a:gd name="T40" fmla="*/ 14 w 17"/>
                <a:gd name="T41" fmla="*/ 4 h 18"/>
                <a:gd name="T42" fmla="*/ 15 w 17"/>
                <a:gd name="T43" fmla="*/ 4 h 18"/>
                <a:gd name="T44" fmla="*/ 17 w 17"/>
                <a:gd name="T45" fmla="*/ 2 h 18"/>
                <a:gd name="T46" fmla="*/ 17 w 17"/>
                <a:gd name="T47" fmla="*/ 2 h 18"/>
                <a:gd name="T48" fmla="*/ 14 w 17"/>
                <a:gd name="T49" fmla="*/ 0 h 18"/>
                <a:gd name="T50" fmla="*/ 13 w 17"/>
                <a:gd name="T5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8">
                  <a:moveTo>
                    <a:pt x="17" y="2"/>
                  </a:moveTo>
                  <a:cubicBezTo>
                    <a:pt x="17" y="2"/>
                    <a:pt x="17" y="2"/>
                    <a:pt x="17" y="2"/>
                  </a:cubicBezTo>
                  <a:cubicBezTo>
                    <a:pt x="17" y="2"/>
                    <a:pt x="17" y="2"/>
                    <a:pt x="17" y="2"/>
                  </a:cubicBezTo>
                  <a:moveTo>
                    <a:pt x="13" y="0"/>
                  </a:moveTo>
                  <a:cubicBezTo>
                    <a:pt x="12" y="0"/>
                    <a:pt x="9" y="3"/>
                    <a:pt x="9" y="4"/>
                  </a:cubicBezTo>
                  <a:cubicBezTo>
                    <a:pt x="7" y="5"/>
                    <a:pt x="0" y="8"/>
                    <a:pt x="0" y="9"/>
                  </a:cubicBezTo>
                  <a:cubicBezTo>
                    <a:pt x="2" y="11"/>
                    <a:pt x="2" y="13"/>
                    <a:pt x="3" y="15"/>
                  </a:cubicBezTo>
                  <a:cubicBezTo>
                    <a:pt x="2" y="15"/>
                    <a:pt x="2" y="16"/>
                    <a:pt x="0" y="17"/>
                  </a:cubicBezTo>
                  <a:cubicBezTo>
                    <a:pt x="0" y="17"/>
                    <a:pt x="0" y="18"/>
                    <a:pt x="0" y="18"/>
                  </a:cubicBezTo>
                  <a:cubicBezTo>
                    <a:pt x="1" y="18"/>
                    <a:pt x="2" y="17"/>
                    <a:pt x="3" y="16"/>
                  </a:cubicBezTo>
                  <a:cubicBezTo>
                    <a:pt x="4" y="15"/>
                    <a:pt x="5" y="14"/>
                    <a:pt x="5" y="14"/>
                  </a:cubicBezTo>
                  <a:cubicBezTo>
                    <a:pt x="6" y="14"/>
                    <a:pt x="6" y="14"/>
                    <a:pt x="5" y="15"/>
                  </a:cubicBezTo>
                  <a:cubicBezTo>
                    <a:pt x="7" y="14"/>
                    <a:pt x="7" y="14"/>
                    <a:pt x="7" y="14"/>
                  </a:cubicBezTo>
                  <a:cubicBezTo>
                    <a:pt x="7" y="15"/>
                    <a:pt x="7" y="15"/>
                    <a:pt x="7" y="15"/>
                  </a:cubicBezTo>
                  <a:cubicBezTo>
                    <a:pt x="8" y="15"/>
                    <a:pt x="9" y="13"/>
                    <a:pt x="8" y="12"/>
                  </a:cubicBezTo>
                  <a:cubicBezTo>
                    <a:pt x="13" y="12"/>
                    <a:pt x="16" y="10"/>
                    <a:pt x="15" y="6"/>
                  </a:cubicBezTo>
                  <a:cubicBezTo>
                    <a:pt x="15" y="6"/>
                    <a:pt x="15" y="6"/>
                    <a:pt x="15" y="6"/>
                  </a:cubicBezTo>
                  <a:cubicBezTo>
                    <a:pt x="14" y="6"/>
                    <a:pt x="14" y="6"/>
                    <a:pt x="14" y="6"/>
                  </a:cubicBezTo>
                  <a:cubicBezTo>
                    <a:pt x="14" y="6"/>
                    <a:pt x="14" y="6"/>
                    <a:pt x="14" y="6"/>
                  </a:cubicBezTo>
                  <a:cubicBezTo>
                    <a:pt x="14" y="6"/>
                    <a:pt x="14" y="6"/>
                    <a:pt x="14" y="6"/>
                  </a:cubicBezTo>
                  <a:cubicBezTo>
                    <a:pt x="14" y="4"/>
                    <a:pt x="14" y="4"/>
                    <a:pt x="14" y="4"/>
                  </a:cubicBezTo>
                  <a:cubicBezTo>
                    <a:pt x="15" y="4"/>
                    <a:pt x="15" y="4"/>
                    <a:pt x="15" y="4"/>
                  </a:cubicBezTo>
                  <a:cubicBezTo>
                    <a:pt x="16" y="4"/>
                    <a:pt x="17" y="2"/>
                    <a:pt x="17" y="2"/>
                  </a:cubicBezTo>
                  <a:cubicBezTo>
                    <a:pt x="17" y="2"/>
                    <a:pt x="17" y="2"/>
                    <a:pt x="17" y="2"/>
                  </a:cubicBezTo>
                  <a:cubicBezTo>
                    <a:pt x="16" y="2"/>
                    <a:pt x="15" y="1"/>
                    <a:pt x="14" y="0"/>
                  </a:cubicBezTo>
                  <a:cubicBezTo>
                    <a:pt x="13" y="0"/>
                    <a:pt x="13" y="0"/>
                    <a:pt x="1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2" name="Freeform 31"/>
            <p:cNvSpPr>
              <a:spLocks/>
            </p:cNvSpPr>
            <p:nvPr/>
          </p:nvSpPr>
          <p:spPr bwMode="auto">
            <a:xfrm>
              <a:off x="-1600200" y="4483100"/>
              <a:ext cx="4763" cy="3175"/>
            </a:xfrm>
            <a:custGeom>
              <a:avLst/>
              <a:gdLst>
                <a:gd name="T0" fmla="*/ 3 w 3"/>
                <a:gd name="T1" fmla="*/ 0 h 1"/>
                <a:gd name="T2" fmla="*/ 1 w 3"/>
                <a:gd name="T3" fmla="*/ 1 h 1"/>
                <a:gd name="T4" fmla="*/ 2 w 3"/>
                <a:gd name="T5" fmla="*/ 1 h 1"/>
                <a:gd name="T6" fmla="*/ 2 w 3"/>
                <a:gd name="T7" fmla="*/ 1 h 1"/>
                <a:gd name="T8" fmla="*/ 3 w 3"/>
                <a:gd name="T9" fmla="*/ 1 h 1"/>
                <a:gd name="T10" fmla="*/ 3 w 3"/>
                <a:gd name="T11" fmla="*/ 0 h 1"/>
                <a:gd name="T12" fmla="*/ 3 w 3"/>
                <a:gd name="T13" fmla="*/ 0 h 1"/>
                <a:gd name="T14" fmla="*/ 3 w 3"/>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3" y="0"/>
                  </a:moveTo>
                  <a:cubicBezTo>
                    <a:pt x="2" y="0"/>
                    <a:pt x="0" y="1"/>
                    <a:pt x="1" y="1"/>
                  </a:cubicBezTo>
                  <a:cubicBezTo>
                    <a:pt x="2" y="1"/>
                    <a:pt x="2" y="1"/>
                    <a:pt x="2" y="1"/>
                  </a:cubicBezTo>
                  <a:cubicBezTo>
                    <a:pt x="2" y="1"/>
                    <a:pt x="2" y="1"/>
                    <a:pt x="2" y="1"/>
                  </a:cubicBezTo>
                  <a:cubicBezTo>
                    <a:pt x="3" y="1"/>
                    <a:pt x="3" y="1"/>
                    <a:pt x="3" y="1"/>
                  </a:cubicBezTo>
                  <a:cubicBezTo>
                    <a:pt x="3" y="1"/>
                    <a:pt x="3" y="1"/>
                    <a:pt x="3" y="0"/>
                  </a:cubicBezTo>
                  <a:cubicBezTo>
                    <a:pt x="3" y="0"/>
                    <a:pt x="3" y="0"/>
                    <a:pt x="3" y="0"/>
                  </a:cubicBezTo>
                  <a:cubicBezTo>
                    <a:pt x="3" y="0"/>
                    <a:pt x="3"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3" name="Freeform 32"/>
            <p:cNvSpPr>
              <a:spLocks noEditPoints="1"/>
            </p:cNvSpPr>
            <p:nvPr/>
          </p:nvSpPr>
          <p:spPr bwMode="auto">
            <a:xfrm>
              <a:off x="-1308100" y="4806950"/>
              <a:ext cx="3175" cy="0"/>
            </a:xfrm>
            <a:custGeom>
              <a:avLst/>
              <a:gdLst>
                <a:gd name="T0" fmla="*/ 0 w 2"/>
                <a:gd name="T1" fmla="*/ 2 w 2"/>
                <a:gd name="T2" fmla="*/ 0 w 2"/>
                <a:gd name="T3" fmla="*/ 0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cubicBezTo>
                    <a:pt x="0" y="0"/>
                    <a:pt x="1" y="0"/>
                    <a:pt x="2" y="0"/>
                  </a:cubicBezTo>
                  <a:cubicBezTo>
                    <a:pt x="0" y="0"/>
                    <a:pt x="0" y="0"/>
                    <a:pt x="0" y="0"/>
                  </a:cubicBezTo>
                  <a:moveTo>
                    <a:pt x="0" y="0"/>
                  </a:move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4" name="Freeform 33"/>
            <p:cNvSpPr>
              <a:spLocks/>
            </p:cNvSpPr>
            <p:nvPr/>
          </p:nvSpPr>
          <p:spPr bwMode="auto">
            <a:xfrm>
              <a:off x="-1631950" y="4521200"/>
              <a:ext cx="6350" cy="3175"/>
            </a:xfrm>
            <a:custGeom>
              <a:avLst/>
              <a:gdLst>
                <a:gd name="T0" fmla="*/ 3 w 4"/>
                <a:gd name="T1" fmla="*/ 0 h 2"/>
                <a:gd name="T2" fmla="*/ 2 w 4"/>
                <a:gd name="T3" fmla="*/ 2 h 2"/>
                <a:gd name="T4" fmla="*/ 2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3" y="0"/>
                    <a:pt x="0" y="2"/>
                    <a:pt x="2" y="2"/>
                  </a:cubicBezTo>
                  <a:cubicBezTo>
                    <a:pt x="2" y="2"/>
                    <a:pt x="2" y="2"/>
                    <a:pt x="2" y="2"/>
                  </a:cubicBezTo>
                  <a:cubicBezTo>
                    <a:pt x="4" y="2"/>
                    <a:pt x="4" y="0"/>
                    <a:pt x="3" y="0"/>
                  </a:cubicBezTo>
                  <a:cubicBezTo>
                    <a:pt x="3" y="0"/>
                    <a:pt x="3"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5" name="Freeform 34"/>
            <p:cNvSpPr>
              <a:spLocks/>
            </p:cNvSpPr>
            <p:nvPr/>
          </p:nvSpPr>
          <p:spPr bwMode="auto">
            <a:xfrm>
              <a:off x="-1308100" y="4800600"/>
              <a:ext cx="4763" cy="3175"/>
            </a:xfrm>
            <a:custGeom>
              <a:avLst/>
              <a:gdLst>
                <a:gd name="T0" fmla="*/ 1 w 3"/>
                <a:gd name="T1" fmla="*/ 0 h 2"/>
                <a:gd name="T2" fmla="*/ 0 w 3"/>
                <a:gd name="T3" fmla="*/ 1 h 2"/>
                <a:gd name="T4" fmla="*/ 1 w 3"/>
                <a:gd name="T5" fmla="*/ 2 h 2"/>
                <a:gd name="T6" fmla="*/ 2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0" y="1"/>
                    <a:pt x="0" y="2"/>
                    <a:pt x="1" y="2"/>
                  </a:cubicBezTo>
                  <a:cubicBezTo>
                    <a:pt x="2" y="2"/>
                    <a:pt x="3" y="1"/>
                    <a:pt x="2" y="1"/>
                  </a:cubicBezTo>
                  <a:cubicBezTo>
                    <a:pt x="2"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6" name="Freeform 35"/>
            <p:cNvSpPr>
              <a:spLocks/>
            </p:cNvSpPr>
            <p:nvPr/>
          </p:nvSpPr>
          <p:spPr bwMode="auto">
            <a:xfrm>
              <a:off x="-1054100" y="4618038"/>
              <a:ext cx="9525" cy="3175"/>
            </a:xfrm>
            <a:custGeom>
              <a:avLst/>
              <a:gdLst>
                <a:gd name="T0" fmla="*/ 4 w 5"/>
                <a:gd name="T1" fmla="*/ 0 h 2"/>
                <a:gd name="T2" fmla="*/ 0 w 5"/>
                <a:gd name="T3" fmla="*/ 2 h 2"/>
                <a:gd name="T4" fmla="*/ 0 w 5"/>
                <a:gd name="T5" fmla="*/ 2 h 2"/>
                <a:gd name="T6" fmla="*/ 0 w 5"/>
                <a:gd name="T7" fmla="*/ 2 h 2"/>
                <a:gd name="T8" fmla="*/ 1 w 5"/>
                <a:gd name="T9" fmla="*/ 2 h 2"/>
                <a:gd name="T10" fmla="*/ 5 w 5"/>
                <a:gd name="T11" fmla="*/ 0 h 2"/>
                <a:gd name="T12" fmla="*/ 4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4" y="0"/>
                  </a:moveTo>
                  <a:cubicBezTo>
                    <a:pt x="2" y="0"/>
                    <a:pt x="0" y="0"/>
                    <a:pt x="0" y="2"/>
                  </a:cubicBezTo>
                  <a:cubicBezTo>
                    <a:pt x="0" y="2"/>
                    <a:pt x="0" y="2"/>
                    <a:pt x="0" y="2"/>
                  </a:cubicBezTo>
                  <a:cubicBezTo>
                    <a:pt x="0" y="2"/>
                    <a:pt x="0" y="2"/>
                    <a:pt x="0" y="2"/>
                  </a:cubicBezTo>
                  <a:cubicBezTo>
                    <a:pt x="1" y="2"/>
                    <a:pt x="1" y="2"/>
                    <a:pt x="1" y="2"/>
                  </a:cubicBezTo>
                  <a:cubicBezTo>
                    <a:pt x="2" y="2"/>
                    <a:pt x="4" y="2"/>
                    <a:pt x="5" y="0"/>
                  </a:cubicBezTo>
                  <a:cubicBezTo>
                    <a:pt x="4" y="0"/>
                    <a:pt x="4" y="0"/>
                    <a:pt x="4"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7" name="Freeform 36"/>
            <p:cNvSpPr>
              <a:spLocks/>
            </p:cNvSpPr>
            <p:nvPr/>
          </p:nvSpPr>
          <p:spPr bwMode="auto">
            <a:xfrm>
              <a:off x="-1744663" y="456247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8" name="Freeform 37"/>
            <p:cNvSpPr>
              <a:spLocks/>
            </p:cNvSpPr>
            <p:nvPr/>
          </p:nvSpPr>
          <p:spPr bwMode="auto">
            <a:xfrm>
              <a:off x="-1744663" y="456247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9" name="Freeform 38"/>
            <p:cNvSpPr>
              <a:spLocks/>
            </p:cNvSpPr>
            <p:nvPr/>
          </p:nvSpPr>
          <p:spPr bwMode="auto">
            <a:xfrm>
              <a:off x="-1746250" y="4540250"/>
              <a:ext cx="39688" cy="22225"/>
            </a:xfrm>
            <a:custGeom>
              <a:avLst/>
              <a:gdLst>
                <a:gd name="T0" fmla="*/ 21 w 25"/>
                <a:gd name="T1" fmla="*/ 0 h 14"/>
                <a:gd name="T2" fmla="*/ 17 w 25"/>
                <a:gd name="T3" fmla="*/ 4 h 14"/>
                <a:gd name="T4" fmla="*/ 15 w 25"/>
                <a:gd name="T5" fmla="*/ 4 h 14"/>
                <a:gd name="T6" fmla="*/ 15 w 25"/>
                <a:gd name="T7" fmla="*/ 4 h 14"/>
                <a:gd name="T8" fmla="*/ 13 w 25"/>
                <a:gd name="T9" fmla="*/ 4 h 14"/>
                <a:gd name="T10" fmla="*/ 12 w 25"/>
                <a:gd name="T11" fmla="*/ 4 h 14"/>
                <a:gd name="T12" fmla="*/ 11 w 25"/>
                <a:gd name="T13" fmla="*/ 4 h 14"/>
                <a:gd name="T14" fmla="*/ 11 w 25"/>
                <a:gd name="T15" fmla="*/ 4 h 14"/>
                <a:gd name="T16" fmla="*/ 11 w 25"/>
                <a:gd name="T17" fmla="*/ 8 h 14"/>
                <a:gd name="T18" fmla="*/ 6 w 25"/>
                <a:gd name="T19" fmla="*/ 7 h 14"/>
                <a:gd name="T20" fmla="*/ 4 w 25"/>
                <a:gd name="T21" fmla="*/ 9 h 14"/>
                <a:gd name="T22" fmla="*/ 2 w 25"/>
                <a:gd name="T23" fmla="*/ 13 h 14"/>
                <a:gd name="T24" fmla="*/ 1 w 25"/>
                <a:gd name="T25" fmla="*/ 14 h 14"/>
                <a:gd name="T26" fmla="*/ 5 w 25"/>
                <a:gd name="T27" fmla="*/ 10 h 14"/>
                <a:gd name="T28" fmla="*/ 16 w 25"/>
                <a:gd name="T29" fmla="*/ 6 h 14"/>
                <a:gd name="T30" fmla="*/ 24 w 25"/>
                <a:gd name="T31" fmla="*/ 2 h 14"/>
                <a:gd name="T32" fmla="*/ 23 w 25"/>
                <a:gd name="T33" fmla="*/ 2 h 14"/>
                <a:gd name="T34" fmla="*/ 21 w 25"/>
                <a:gd name="T35" fmla="*/ 2 h 14"/>
                <a:gd name="T36" fmla="*/ 21 w 25"/>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4">
                  <a:moveTo>
                    <a:pt x="21" y="0"/>
                  </a:moveTo>
                  <a:cubicBezTo>
                    <a:pt x="21" y="0"/>
                    <a:pt x="16" y="4"/>
                    <a:pt x="17" y="4"/>
                  </a:cubicBezTo>
                  <a:cubicBezTo>
                    <a:pt x="16" y="4"/>
                    <a:pt x="15" y="4"/>
                    <a:pt x="15" y="4"/>
                  </a:cubicBezTo>
                  <a:cubicBezTo>
                    <a:pt x="15" y="4"/>
                    <a:pt x="15" y="4"/>
                    <a:pt x="15" y="4"/>
                  </a:cubicBezTo>
                  <a:cubicBezTo>
                    <a:pt x="15" y="4"/>
                    <a:pt x="14" y="4"/>
                    <a:pt x="13" y="4"/>
                  </a:cubicBezTo>
                  <a:cubicBezTo>
                    <a:pt x="12" y="4"/>
                    <a:pt x="12" y="4"/>
                    <a:pt x="12" y="4"/>
                  </a:cubicBezTo>
                  <a:cubicBezTo>
                    <a:pt x="11" y="4"/>
                    <a:pt x="11" y="4"/>
                    <a:pt x="11" y="4"/>
                  </a:cubicBezTo>
                  <a:cubicBezTo>
                    <a:pt x="11" y="4"/>
                    <a:pt x="11" y="4"/>
                    <a:pt x="11" y="4"/>
                  </a:cubicBezTo>
                  <a:cubicBezTo>
                    <a:pt x="12" y="6"/>
                    <a:pt x="11" y="7"/>
                    <a:pt x="11" y="8"/>
                  </a:cubicBezTo>
                  <a:cubicBezTo>
                    <a:pt x="10" y="8"/>
                    <a:pt x="8" y="7"/>
                    <a:pt x="6" y="7"/>
                  </a:cubicBezTo>
                  <a:cubicBezTo>
                    <a:pt x="5" y="7"/>
                    <a:pt x="4" y="7"/>
                    <a:pt x="4" y="9"/>
                  </a:cubicBezTo>
                  <a:cubicBezTo>
                    <a:pt x="3" y="9"/>
                    <a:pt x="2" y="12"/>
                    <a:pt x="2" y="13"/>
                  </a:cubicBezTo>
                  <a:cubicBezTo>
                    <a:pt x="0" y="13"/>
                    <a:pt x="1" y="14"/>
                    <a:pt x="1" y="14"/>
                  </a:cubicBezTo>
                  <a:cubicBezTo>
                    <a:pt x="2" y="14"/>
                    <a:pt x="7" y="10"/>
                    <a:pt x="5" y="10"/>
                  </a:cubicBezTo>
                  <a:cubicBezTo>
                    <a:pt x="9" y="10"/>
                    <a:pt x="13" y="9"/>
                    <a:pt x="16" y="6"/>
                  </a:cubicBezTo>
                  <a:cubicBezTo>
                    <a:pt x="18" y="6"/>
                    <a:pt x="25" y="2"/>
                    <a:pt x="24" y="2"/>
                  </a:cubicBezTo>
                  <a:cubicBezTo>
                    <a:pt x="24" y="2"/>
                    <a:pt x="24" y="2"/>
                    <a:pt x="23" y="2"/>
                  </a:cubicBezTo>
                  <a:cubicBezTo>
                    <a:pt x="23" y="2"/>
                    <a:pt x="22" y="2"/>
                    <a:pt x="21" y="2"/>
                  </a:cubicBezTo>
                  <a:cubicBezTo>
                    <a:pt x="21" y="2"/>
                    <a:pt x="22" y="0"/>
                    <a:pt x="2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0" name="Freeform 39"/>
            <p:cNvSpPr>
              <a:spLocks/>
            </p:cNvSpPr>
            <p:nvPr/>
          </p:nvSpPr>
          <p:spPr bwMode="auto">
            <a:xfrm>
              <a:off x="65088" y="5300663"/>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1" name="Freeform 40"/>
            <p:cNvSpPr>
              <a:spLocks/>
            </p:cNvSpPr>
            <p:nvPr/>
          </p:nvSpPr>
          <p:spPr bwMode="auto">
            <a:xfrm>
              <a:off x="61913" y="5318125"/>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2" name="Freeform 41"/>
            <p:cNvSpPr>
              <a:spLocks/>
            </p:cNvSpPr>
            <p:nvPr/>
          </p:nvSpPr>
          <p:spPr bwMode="auto">
            <a:xfrm>
              <a:off x="60325" y="5275263"/>
              <a:ext cx="6350" cy="9525"/>
            </a:xfrm>
            <a:custGeom>
              <a:avLst/>
              <a:gdLst>
                <a:gd name="T0" fmla="*/ 2 w 4"/>
                <a:gd name="T1" fmla="*/ 0 h 5"/>
                <a:gd name="T2" fmla="*/ 0 w 4"/>
                <a:gd name="T3" fmla="*/ 4 h 5"/>
                <a:gd name="T4" fmla="*/ 2 w 4"/>
                <a:gd name="T5" fmla="*/ 5 h 5"/>
                <a:gd name="T6" fmla="*/ 2 w 4"/>
                <a:gd name="T7" fmla="*/ 5 h 5"/>
                <a:gd name="T8" fmla="*/ 3 w 4"/>
                <a:gd name="T9" fmla="*/ 0 h 5"/>
                <a:gd name="T10" fmla="*/ 2 w 4"/>
                <a:gd name="T11" fmla="*/ 1 h 5"/>
                <a:gd name="T12" fmla="*/ 2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2" y="0"/>
                  </a:moveTo>
                  <a:cubicBezTo>
                    <a:pt x="1" y="3"/>
                    <a:pt x="1" y="2"/>
                    <a:pt x="0" y="4"/>
                  </a:cubicBezTo>
                  <a:cubicBezTo>
                    <a:pt x="0" y="5"/>
                    <a:pt x="1" y="5"/>
                    <a:pt x="2" y="5"/>
                  </a:cubicBezTo>
                  <a:cubicBezTo>
                    <a:pt x="2" y="5"/>
                    <a:pt x="2" y="5"/>
                    <a:pt x="2" y="5"/>
                  </a:cubicBezTo>
                  <a:cubicBezTo>
                    <a:pt x="4" y="4"/>
                    <a:pt x="4" y="2"/>
                    <a:pt x="3" y="0"/>
                  </a:cubicBezTo>
                  <a:cubicBezTo>
                    <a:pt x="3" y="1"/>
                    <a:pt x="3" y="1"/>
                    <a:pt x="2" y="1"/>
                  </a:cubicBezTo>
                  <a:cubicBezTo>
                    <a:pt x="2" y="1"/>
                    <a:pt x="2" y="1"/>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3" name="Freeform 42"/>
            <p:cNvSpPr>
              <a:spLocks noEditPoints="1"/>
            </p:cNvSpPr>
            <p:nvPr/>
          </p:nvSpPr>
          <p:spPr bwMode="auto">
            <a:xfrm>
              <a:off x="755650" y="4900613"/>
              <a:ext cx="20638" cy="44450"/>
            </a:xfrm>
            <a:custGeom>
              <a:avLst/>
              <a:gdLst>
                <a:gd name="T0" fmla="*/ 9 w 12"/>
                <a:gd name="T1" fmla="*/ 0 h 27"/>
                <a:gd name="T2" fmla="*/ 8 w 12"/>
                <a:gd name="T3" fmla="*/ 2 h 27"/>
                <a:gd name="T4" fmla="*/ 9 w 12"/>
                <a:gd name="T5" fmla="*/ 1 h 27"/>
                <a:gd name="T6" fmla="*/ 2 w 12"/>
                <a:gd name="T7" fmla="*/ 16 h 27"/>
                <a:gd name="T8" fmla="*/ 4 w 12"/>
                <a:gd name="T9" fmla="*/ 27 h 27"/>
                <a:gd name="T10" fmla="*/ 4 w 12"/>
                <a:gd name="T11" fmla="*/ 27 h 27"/>
                <a:gd name="T12" fmla="*/ 4 w 12"/>
                <a:gd name="T13" fmla="*/ 27 h 27"/>
                <a:gd name="T14" fmla="*/ 5 w 12"/>
                <a:gd name="T15" fmla="*/ 27 h 27"/>
                <a:gd name="T16" fmla="*/ 5 w 12"/>
                <a:gd name="T17" fmla="*/ 27 h 27"/>
                <a:gd name="T18" fmla="*/ 12 w 12"/>
                <a:gd name="T19" fmla="*/ 6 h 27"/>
                <a:gd name="T20" fmla="*/ 11 w 12"/>
                <a:gd name="T21" fmla="*/ 2 h 27"/>
                <a:gd name="T22" fmla="*/ 9 w 12"/>
                <a:gd name="T23" fmla="*/ 0 h 27"/>
                <a:gd name="T24" fmla="*/ 9 w 12"/>
                <a:gd name="T25" fmla="*/ 0 h 27"/>
                <a:gd name="T26" fmla="*/ 9 w 12"/>
                <a:gd name="T27" fmla="*/ 0 h 27"/>
                <a:gd name="T28" fmla="*/ 9 w 12"/>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7">
                  <a:moveTo>
                    <a:pt x="9" y="0"/>
                  </a:moveTo>
                  <a:cubicBezTo>
                    <a:pt x="9" y="0"/>
                    <a:pt x="8" y="2"/>
                    <a:pt x="8" y="2"/>
                  </a:cubicBezTo>
                  <a:cubicBezTo>
                    <a:pt x="9" y="1"/>
                    <a:pt x="9" y="1"/>
                    <a:pt x="9" y="1"/>
                  </a:cubicBezTo>
                  <a:cubicBezTo>
                    <a:pt x="9" y="5"/>
                    <a:pt x="2" y="8"/>
                    <a:pt x="2" y="16"/>
                  </a:cubicBezTo>
                  <a:cubicBezTo>
                    <a:pt x="0" y="19"/>
                    <a:pt x="2" y="21"/>
                    <a:pt x="4" y="27"/>
                  </a:cubicBezTo>
                  <a:cubicBezTo>
                    <a:pt x="4" y="27"/>
                    <a:pt x="4" y="27"/>
                    <a:pt x="4" y="27"/>
                  </a:cubicBezTo>
                  <a:cubicBezTo>
                    <a:pt x="4" y="27"/>
                    <a:pt x="4" y="27"/>
                    <a:pt x="4" y="27"/>
                  </a:cubicBezTo>
                  <a:cubicBezTo>
                    <a:pt x="5" y="27"/>
                    <a:pt x="5" y="27"/>
                    <a:pt x="5" y="27"/>
                  </a:cubicBezTo>
                  <a:cubicBezTo>
                    <a:pt x="5" y="27"/>
                    <a:pt x="5" y="27"/>
                    <a:pt x="5" y="27"/>
                  </a:cubicBezTo>
                  <a:cubicBezTo>
                    <a:pt x="7" y="21"/>
                    <a:pt x="9" y="11"/>
                    <a:pt x="12" y="6"/>
                  </a:cubicBezTo>
                  <a:cubicBezTo>
                    <a:pt x="12" y="6"/>
                    <a:pt x="11" y="3"/>
                    <a:pt x="11" y="2"/>
                  </a:cubicBezTo>
                  <a:cubicBezTo>
                    <a:pt x="11" y="1"/>
                    <a:pt x="9" y="0"/>
                    <a:pt x="9" y="0"/>
                  </a:cubicBezTo>
                  <a:moveTo>
                    <a:pt x="9" y="0"/>
                  </a:moveTo>
                  <a:cubicBezTo>
                    <a:pt x="9" y="0"/>
                    <a:pt x="9" y="0"/>
                    <a:pt x="9" y="0"/>
                  </a:cubicBezTo>
                  <a:cubicBezTo>
                    <a:pt x="9" y="0"/>
                    <a:pt x="9" y="0"/>
                    <a:pt x="9"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4" name="Freeform 43"/>
            <p:cNvSpPr>
              <a:spLocks/>
            </p:cNvSpPr>
            <p:nvPr/>
          </p:nvSpPr>
          <p:spPr bwMode="auto">
            <a:xfrm>
              <a:off x="776288" y="49101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5" name="Freeform 44"/>
            <p:cNvSpPr>
              <a:spLocks/>
            </p:cNvSpPr>
            <p:nvPr/>
          </p:nvSpPr>
          <p:spPr bwMode="auto">
            <a:xfrm>
              <a:off x="776288" y="49101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6" name="Freeform 45"/>
            <p:cNvSpPr>
              <a:spLocks/>
            </p:cNvSpPr>
            <p:nvPr/>
          </p:nvSpPr>
          <p:spPr bwMode="auto">
            <a:xfrm>
              <a:off x="774700" y="4903788"/>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7" name="Freeform 46"/>
            <p:cNvSpPr>
              <a:spLocks/>
            </p:cNvSpPr>
            <p:nvPr/>
          </p:nvSpPr>
          <p:spPr bwMode="auto">
            <a:xfrm>
              <a:off x="774700" y="4903788"/>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8" name="Freeform 47"/>
            <p:cNvSpPr>
              <a:spLocks/>
            </p:cNvSpPr>
            <p:nvPr/>
          </p:nvSpPr>
          <p:spPr bwMode="auto">
            <a:xfrm>
              <a:off x="-187325" y="4784725"/>
              <a:ext cx="6350" cy="3175"/>
            </a:xfrm>
            <a:custGeom>
              <a:avLst/>
              <a:gdLst>
                <a:gd name="T0" fmla="*/ 2 w 4"/>
                <a:gd name="T1" fmla="*/ 0 h 2"/>
                <a:gd name="T2" fmla="*/ 1 w 4"/>
                <a:gd name="T3" fmla="*/ 2 h 2"/>
                <a:gd name="T4" fmla="*/ 2 w 4"/>
                <a:gd name="T5" fmla="*/ 2 h 2"/>
                <a:gd name="T6" fmla="*/ 2 w 4"/>
                <a:gd name="T7" fmla="*/ 0 h 2"/>
              </a:gdLst>
              <a:ahLst/>
              <a:cxnLst>
                <a:cxn ang="0">
                  <a:pos x="T0" y="T1"/>
                </a:cxn>
                <a:cxn ang="0">
                  <a:pos x="T2" y="T3"/>
                </a:cxn>
                <a:cxn ang="0">
                  <a:pos x="T4" y="T5"/>
                </a:cxn>
                <a:cxn ang="0">
                  <a:pos x="T6" y="T7"/>
                </a:cxn>
              </a:cxnLst>
              <a:rect l="0" t="0" r="r" b="b"/>
              <a:pathLst>
                <a:path w="4" h="2">
                  <a:moveTo>
                    <a:pt x="2" y="0"/>
                  </a:moveTo>
                  <a:cubicBezTo>
                    <a:pt x="2" y="0"/>
                    <a:pt x="0" y="2"/>
                    <a:pt x="1" y="2"/>
                  </a:cubicBezTo>
                  <a:cubicBezTo>
                    <a:pt x="2" y="2"/>
                    <a:pt x="2" y="2"/>
                    <a:pt x="2" y="2"/>
                  </a:cubicBezTo>
                  <a:cubicBezTo>
                    <a:pt x="4" y="1"/>
                    <a:pt x="2"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9" name="Freeform 48"/>
            <p:cNvSpPr>
              <a:spLocks/>
            </p:cNvSpPr>
            <p:nvPr/>
          </p:nvSpPr>
          <p:spPr bwMode="auto">
            <a:xfrm>
              <a:off x="174625" y="4729163"/>
              <a:ext cx="4763" cy="7937"/>
            </a:xfrm>
            <a:custGeom>
              <a:avLst/>
              <a:gdLst>
                <a:gd name="T0" fmla="*/ 3 w 3"/>
                <a:gd name="T1" fmla="*/ 0 h 4"/>
                <a:gd name="T2" fmla="*/ 2 w 3"/>
                <a:gd name="T3" fmla="*/ 3 h 4"/>
                <a:gd name="T4" fmla="*/ 2 w 3"/>
                <a:gd name="T5" fmla="*/ 4 h 4"/>
                <a:gd name="T6" fmla="*/ 3 w 3"/>
                <a:gd name="T7" fmla="*/ 0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0"/>
                    <a:pt x="0" y="2"/>
                    <a:pt x="2" y="3"/>
                  </a:cubicBezTo>
                  <a:cubicBezTo>
                    <a:pt x="2" y="3"/>
                    <a:pt x="2" y="4"/>
                    <a:pt x="2" y="4"/>
                  </a:cubicBezTo>
                  <a:cubicBezTo>
                    <a:pt x="2" y="4"/>
                    <a:pt x="3" y="2"/>
                    <a:pt x="3" y="0"/>
                  </a:cubicBezTo>
                  <a:cubicBezTo>
                    <a:pt x="3" y="0"/>
                    <a:pt x="3"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0" name="Freeform 49"/>
            <p:cNvSpPr>
              <a:spLocks/>
            </p:cNvSpPr>
            <p:nvPr/>
          </p:nvSpPr>
          <p:spPr bwMode="auto">
            <a:xfrm>
              <a:off x="-125413" y="4495800"/>
              <a:ext cx="11113" cy="17462"/>
            </a:xfrm>
            <a:custGeom>
              <a:avLst/>
              <a:gdLst>
                <a:gd name="T0" fmla="*/ 7 w 7"/>
                <a:gd name="T1" fmla="*/ 0 h 11"/>
                <a:gd name="T2" fmla="*/ 1 w 7"/>
                <a:gd name="T3" fmla="*/ 7 h 11"/>
                <a:gd name="T4" fmla="*/ 0 w 7"/>
                <a:gd name="T5" fmla="*/ 7 h 11"/>
                <a:gd name="T6" fmla="*/ 0 w 7"/>
                <a:gd name="T7" fmla="*/ 7 h 11"/>
                <a:gd name="T8" fmla="*/ 0 w 7"/>
                <a:gd name="T9" fmla="*/ 7 h 11"/>
                <a:gd name="T10" fmla="*/ 1 w 7"/>
                <a:gd name="T11" fmla="*/ 11 h 11"/>
                <a:gd name="T12" fmla="*/ 2 w 7"/>
                <a:gd name="T13" fmla="*/ 9 h 11"/>
                <a:gd name="T14" fmla="*/ 4 w 7"/>
                <a:gd name="T15" fmla="*/ 6 h 11"/>
                <a:gd name="T16" fmla="*/ 5 w 7"/>
                <a:gd name="T17" fmla="*/ 6 h 11"/>
                <a:gd name="T18" fmla="*/ 6 w 7"/>
                <a:gd name="T19" fmla="*/ 6 h 11"/>
                <a:gd name="T20" fmla="*/ 5 w 7"/>
                <a:gd name="T21" fmla="*/ 2 h 11"/>
                <a:gd name="T22" fmla="*/ 5 w 7"/>
                <a:gd name="T23" fmla="*/ 2 h 11"/>
                <a:gd name="T24" fmla="*/ 6 w 7"/>
                <a:gd name="T25" fmla="*/ 2 h 11"/>
                <a:gd name="T26" fmla="*/ 7 w 7"/>
                <a:gd name="T27" fmla="*/ 2 h 11"/>
                <a:gd name="T28" fmla="*/ 7 w 7"/>
                <a:gd name="T29" fmla="*/ 2 h 11"/>
                <a:gd name="T30" fmla="*/ 7 w 7"/>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1">
                  <a:moveTo>
                    <a:pt x="7" y="0"/>
                  </a:moveTo>
                  <a:cubicBezTo>
                    <a:pt x="4" y="0"/>
                    <a:pt x="1" y="3"/>
                    <a:pt x="1" y="7"/>
                  </a:cubicBezTo>
                  <a:cubicBezTo>
                    <a:pt x="0" y="7"/>
                    <a:pt x="0" y="7"/>
                    <a:pt x="0" y="7"/>
                  </a:cubicBezTo>
                  <a:cubicBezTo>
                    <a:pt x="0" y="7"/>
                    <a:pt x="0" y="7"/>
                    <a:pt x="0" y="7"/>
                  </a:cubicBezTo>
                  <a:cubicBezTo>
                    <a:pt x="0" y="7"/>
                    <a:pt x="0" y="7"/>
                    <a:pt x="0" y="7"/>
                  </a:cubicBezTo>
                  <a:cubicBezTo>
                    <a:pt x="1" y="11"/>
                    <a:pt x="1" y="11"/>
                    <a:pt x="1" y="11"/>
                  </a:cubicBezTo>
                  <a:cubicBezTo>
                    <a:pt x="2" y="10"/>
                    <a:pt x="2" y="9"/>
                    <a:pt x="2" y="9"/>
                  </a:cubicBezTo>
                  <a:cubicBezTo>
                    <a:pt x="4" y="9"/>
                    <a:pt x="3" y="8"/>
                    <a:pt x="4" y="6"/>
                  </a:cubicBezTo>
                  <a:cubicBezTo>
                    <a:pt x="5" y="6"/>
                    <a:pt x="5" y="6"/>
                    <a:pt x="5" y="6"/>
                  </a:cubicBezTo>
                  <a:cubicBezTo>
                    <a:pt x="6" y="6"/>
                    <a:pt x="6" y="6"/>
                    <a:pt x="6" y="6"/>
                  </a:cubicBezTo>
                  <a:cubicBezTo>
                    <a:pt x="5" y="2"/>
                    <a:pt x="5" y="2"/>
                    <a:pt x="5" y="2"/>
                  </a:cubicBezTo>
                  <a:cubicBezTo>
                    <a:pt x="5" y="2"/>
                    <a:pt x="5" y="2"/>
                    <a:pt x="5" y="2"/>
                  </a:cubicBezTo>
                  <a:cubicBezTo>
                    <a:pt x="6" y="2"/>
                    <a:pt x="6" y="2"/>
                    <a:pt x="6" y="2"/>
                  </a:cubicBezTo>
                  <a:cubicBezTo>
                    <a:pt x="7" y="2"/>
                    <a:pt x="7" y="2"/>
                    <a:pt x="7" y="2"/>
                  </a:cubicBezTo>
                  <a:cubicBezTo>
                    <a:pt x="7" y="2"/>
                    <a:pt x="7" y="2"/>
                    <a:pt x="7" y="2"/>
                  </a:cubicBezTo>
                  <a:cubicBezTo>
                    <a:pt x="7" y="0"/>
                    <a:pt x="7" y="0"/>
                    <a:pt x="7"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1" name="Freeform 50"/>
            <p:cNvSpPr>
              <a:spLocks/>
            </p:cNvSpPr>
            <p:nvPr/>
          </p:nvSpPr>
          <p:spPr bwMode="auto">
            <a:xfrm>
              <a:off x="-115888" y="4491038"/>
              <a:ext cx="1588" cy="317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1" y="1"/>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2" name="Freeform 51"/>
            <p:cNvSpPr>
              <a:spLocks/>
            </p:cNvSpPr>
            <p:nvPr/>
          </p:nvSpPr>
          <p:spPr bwMode="auto">
            <a:xfrm>
              <a:off x="-771525" y="4629150"/>
              <a:ext cx="4763" cy="7937"/>
            </a:xfrm>
            <a:custGeom>
              <a:avLst/>
              <a:gdLst>
                <a:gd name="T0" fmla="*/ 2 w 3"/>
                <a:gd name="T1" fmla="*/ 0 h 4"/>
                <a:gd name="T2" fmla="*/ 1 w 3"/>
                <a:gd name="T3" fmla="*/ 2 h 4"/>
                <a:gd name="T4" fmla="*/ 3 w 3"/>
                <a:gd name="T5" fmla="*/ 4 h 4"/>
                <a:gd name="T6" fmla="*/ 3 w 3"/>
                <a:gd name="T7" fmla="*/ 4 h 4"/>
                <a:gd name="T8" fmla="*/ 2 w 3"/>
                <a:gd name="T9" fmla="*/ 1 h 4"/>
                <a:gd name="T10" fmla="*/ 2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2" y="0"/>
                  </a:moveTo>
                  <a:cubicBezTo>
                    <a:pt x="2" y="0"/>
                    <a:pt x="1" y="2"/>
                    <a:pt x="1" y="2"/>
                  </a:cubicBezTo>
                  <a:cubicBezTo>
                    <a:pt x="0" y="2"/>
                    <a:pt x="2" y="4"/>
                    <a:pt x="3" y="4"/>
                  </a:cubicBezTo>
                  <a:cubicBezTo>
                    <a:pt x="3" y="4"/>
                    <a:pt x="3" y="4"/>
                    <a:pt x="3" y="4"/>
                  </a:cubicBezTo>
                  <a:cubicBezTo>
                    <a:pt x="2" y="1"/>
                    <a:pt x="2" y="1"/>
                    <a:pt x="2" y="1"/>
                  </a:cubicBezTo>
                  <a:cubicBezTo>
                    <a:pt x="2" y="0"/>
                    <a:pt x="2"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3" name="Freeform 52"/>
            <p:cNvSpPr>
              <a:spLocks/>
            </p:cNvSpPr>
            <p:nvPr/>
          </p:nvSpPr>
          <p:spPr bwMode="auto">
            <a:xfrm>
              <a:off x="-74613" y="4216400"/>
              <a:ext cx="0" cy="158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4" name="Freeform 53"/>
            <p:cNvSpPr>
              <a:spLocks/>
            </p:cNvSpPr>
            <p:nvPr/>
          </p:nvSpPr>
          <p:spPr bwMode="auto">
            <a:xfrm>
              <a:off x="-103188" y="42545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5" name="Freeform 54"/>
            <p:cNvSpPr>
              <a:spLocks/>
            </p:cNvSpPr>
            <p:nvPr/>
          </p:nvSpPr>
          <p:spPr bwMode="auto">
            <a:xfrm>
              <a:off x="-103188" y="42545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6" name="Freeform 55"/>
            <p:cNvSpPr>
              <a:spLocks/>
            </p:cNvSpPr>
            <p:nvPr/>
          </p:nvSpPr>
          <p:spPr bwMode="auto">
            <a:xfrm>
              <a:off x="-101600" y="4257675"/>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7" name="Rectangle 56"/>
            <p:cNvSpPr>
              <a:spLocks noChangeArrowheads="1"/>
            </p:cNvSpPr>
            <p:nvPr/>
          </p:nvSpPr>
          <p:spPr bwMode="auto">
            <a:xfrm>
              <a:off x="-188913" y="4225925"/>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8" name="Freeform 57"/>
            <p:cNvSpPr>
              <a:spLocks/>
            </p:cNvSpPr>
            <p:nvPr/>
          </p:nvSpPr>
          <p:spPr bwMode="auto">
            <a:xfrm>
              <a:off x="-188913" y="422592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9" name="Freeform 58"/>
            <p:cNvSpPr>
              <a:spLocks noEditPoints="1"/>
            </p:cNvSpPr>
            <p:nvPr/>
          </p:nvSpPr>
          <p:spPr bwMode="auto">
            <a:xfrm>
              <a:off x="-188913" y="4216400"/>
              <a:ext cx="144463" cy="50800"/>
            </a:xfrm>
            <a:custGeom>
              <a:avLst/>
              <a:gdLst>
                <a:gd name="T0" fmla="*/ 17 w 89"/>
                <a:gd name="T1" fmla="*/ 23 h 31"/>
                <a:gd name="T2" fmla="*/ 47 w 89"/>
                <a:gd name="T3" fmla="*/ 9 h 31"/>
                <a:gd name="T4" fmla="*/ 30 w 89"/>
                <a:gd name="T5" fmla="*/ 16 h 31"/>
                <a:gd name="T6" fmla="*/ 22 w 89"/>
                <a:gd name="T7" fmla="*/ 15 h 31"/>
                <a:gd name="T8" fmla="*/ 19 w 89"/>
                <a:gd name="T9" fmla="*/ 18 h 31"/>
                <a:gd name="T10" fmla="*/ 21 w 89"/>
                <a:gd name="T11" fmla="*/ 17 h 31"/>
                <a:gd name="T12" fmla="*/ 53 w 89"/>
                <a:gd name="T13" fmla="*/ 15 h 31"/>
                <a:gd name="T14" fmla="*/ 39 w 89"/>
                <a:gd name="T15" fmla="*/ 8 h 31"/>
                <a:gd name="T16" fmla="*/ 16 w 89"/>
                <a:gd name="T17" fmla="*/ 8 h 31"/>
                <a:gd name="T18" fmla="*/ 64 w 89"/>
                <a:gd name="T19" fmla="*/ 0 h 31"/>
                <a:gd name="T20" fmla="*/ 50 w 89"/>
                <a:gd name="T21" fmla="*/ 0 h 31"/>
                <a:gd name="T22" fmla="*/ 46 w 89"/>
                <a:gd name="T23" fmla="*/ 0 h 31"/>
                <a:gd name="T24" fmla="*/ 45 w 89"/>
                <a:gd name="T25" fmla="*/ 3 h 31"/>
                <a:gd name="T26" fmla="*/ 43 w 89"/>
                <a:gd name="T27" fmla="*/ 2 h 31"/>
                <a:gd name="T28" fmla="*/ 39 w 89"/>
                <a:gd name="T29" fmla="*/ 5 h 31"/>
                <a:gd name="T30" fmla="*/ 26 w 89"/>
                <a:gd name="T31" fmla="*/ 7 h 31"/>
                <a:gd name="T32" fmla="*/ 18 w 89"/>
                <a:gd name="T33" fmla="*/ 6 h 31"/>
                <a:gd name="T34" fmla="*/ 12 w 89"/>
                <a:gd name="T35" fmla="*/ 6 h 31"/>
                <a:gd name="T36" fmla="*/ 7 w 89"/>
                <a:gd name="T37" fmla="*/ 6 h 31"/>
                <a:gd name="T38" fmla="*/ 0 w 89"/>
                <a:gd name="T39" fmla="*/ 6 h 31"/>
                <a:gd name="T40" fmla="*/ 0 w 89"/>
                <a:gd name="T41" fmla="*/ 9 h 31"/>
                <a:gd name="T42" fmla="*/ 5 w 89"/>
                <a:gd name="T43" fmla="*/ 13 h 31"/>
                <a:gd name="T44" fmla="*/ 22 w 89"/>
                <a:gd name="T45" fmla="*/ 21 h 31"/>
                <a:gd name="T46" fmla="*/ 20 w 89"/>
                <a:gd name="T47" fmla="*/ 23 h 31"/>
                <a:gd name="T48" fmla="*/ 31 w 89"/>
                <a:gd name="T49" fmla="*/ 29 h 31"/>
                <a:gd name="T50" fmla="*/ 30 w 89"/>
                <a:gd name="T51" fmla="*/ 30 h 31"/>
                <a:gd name="T52" fmla="*/ 35 w 89"/>
                <a:gd name="T53" fmla="*/ 29 h 31"/>
                <a:gd name="T54" fmla="*/ 44 w 89"/>
                <a:gd name="T55" fmla="*/ 19 h 31"/>
                <a:gd name="T56" fmla="*/ 47 w 89"/>
                <a:gd name="T57" fmla="*/ 17 h 31"/>
                <a:gd name="T58" fmla="*/ 48 w 89"/>
                <a:gd name="T59" fmla="*/ 15 h 31"/>
                <a:gd name="T60" fmla="*/ 53 w 89"/>
                <a:gd name="T61" fmla="*/ 23 h 31"/>
                <a:gd name="T62" fmla="*/ 63 w 89"/>
                <a:gd name="T63" fmla="*/ 23 h 31"/>
                <a:gd name="T64" fmla="*/ 62 w 89"/>
                <a:gd name="T65" fmla="*/ 23 h 31"/>
                <a:gd name="T66" fmla="*/ 74 w 89"/>
                <a:gd name="T67" fmla="*/ 20 h 31"/>
                <a:gd name="T68" fmla="*/ 62 w 89"/>
                <a:gd name="T69" fmla="*/ 17 h 31"/>
                <a:gd name="T70" fmla="*/ 62 w 89"/>
                <a:gd name="T71" fmla="*/ 17 h 31"/>
                <a:gd name="T72" fmla="*/ 62 w 89"/>
                <a:gd name="T73" fmla="*/ 17 h 31"/>
                <a:gd name="T74" fmla="*/ 45 w 89"/>
                <a:gd name="T75" fmla="*/ 10 h 31"/>
                <a:gd name="T76" fmla="*/ 56 w 89"/>
                <a:gd name="T77" fmla="*/ 11 h 31"/>
                <a:gd name="T78" fmla="*/ 81 w 89"/>
                <a:gd name="T79" fmla="*/ 6 h 31"/>
                <a:gd name="T80" fmla="*/ 73 w 89"/>
                <a:gd name="T81" fmla="*/ 1 h 31"/>
                <a:gd name="T82" fmla="*/ 69 w 89"/>
                <a:gd name="T8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31">
                  <a:moveTo>
                    <a:pt x="17" y="23"/>
                  </a:moveTo>
                  <a:cubicBezTo>
                    <a:pt x="17" y="23"/>
                    <a:pt x="17" y="23"/>
                    <a:pt x="17" y="23"/>
                  </a:cubicBezTo>
                  <a:cubicBezTo>
                    <a:pt x="17" y="23"/>
                    <a:pt x="17" y="23"/>
                    <a:pt x="17" y="23"/>
                  </a:cubicBezTo>
                  <a:moveTo>
                    <a:pt x="47" y="9"/>
                  </a:moveTo>
                  <a:cubicBezTo>
                    <a:pt x="47" y="9"/>
                    <a:pt x="47" y="9"/>
                    <a:pt x="47" y="9"/>
                  </a:cubicBezTo>
                  <a:cubicBezTo>
                    <a:pt x="47" y="9"/>
                    <a:pt x="47" y="9"/>
                    <a:pt x="47" y="9"/>
                  </a:cubicBezTo>
                  <a:moveTo>
                    <a:pt x="30" y="16"/>
                  </a:moveTo>
                  <a:cubicBezTo>
                    <a:pt x="29" y="16"/>
                    <a:pt x="29" y="16"/>
                    <a:pt x="29" y="16"/>
                  </a:cubicBezTo>
                  <a:cubicBezTo>
                    <a:pt x="30" y="16"/>
                    <a:pt x="30" y="16"/>
                    <a:pt x="30" y="16"/>
                  </a:cubicBezTo>
                  <a:moveTo>
                    <a:pt x="22" y="15"/>
                  </a:moveTo>
                  <a:cubicBezTo>
                    <a:pt x="22" y="15"/>
                    <a:pt x="22" y="15"/>
                    <a:pt x="22" y="15"/>
                  </a:cubicBezTo>
                  <a:cubicBezTo>
                    <a:pt x="22" y="15"/>
                    <a:pt x="22" y="15"/>
                    <a:pt x="22" y="15"/>
                  </a:cubicBezTo>
                  <a:cubicBezTo>
                    <a:pt x="24" y="15"/>
                    <a:pt x="25" y="16"/>
                    <a:pt x="26" y="17"/>
                  </a:cubicBezTo>
                  <a:cubicBezTo>
                    <a:pt x="23" y="17"/>
                    <a:pt x="22" y="18"/>
                    <a:pt x="19" y="19"/>
                  </a:cubicBezTo>
                  <a:cubicBezTo>
                    <a:pt x="19" y="18"/>
                    <a:pt x="19" y="18"/>
                    <a:pt x="19" y="18"/>
                  </a:cubicBezTo>
                  <a:cubicBezTo>
                    <a:pt x="19" y="18"/>
                    <a:pt x="19" y="18"/>
                    <a:pt x="19" y="18"/>
                  </a:cubicBezTo>
                  <a:cubicBezTo>
                    <a:pt x="20" y="17"/>
                    <a:pt x="20" y="17"/>
                    <a:pt x="21" y="17"/>
                  </a:cubicBezTo>
                  <a:cubicBezTo>
                    <a:pt x="21" y="17"/>
                    <a:pt x="21" y="17"/>
                    <a:pt x="21" y="17"/>
                  </a:cubicBezTo>
                  <a:cubicBezTo>
                    <a:pt x="22" y="17"/>
                    <a:pt x="24" y="15"/>
                    <a:pt x="22" y="15"/>
                  </a:cubicBezTo>
                  <a:cubicBezTo>
                    <a:pt x="22" y="15"/>
                    <a:pt x="22" y="15"/>
                    <a:pt x="22" y="15"/>
                  </a:cubicBezTo>
                  <a:moveTo>
                    <a:pt x="53" y="15"/>
                  </a:moveTo>
                  <a:cubicBezTo>
                    <a:pt x="52" y="15"/>
                    <a:pt x="52" y="15"/>
                    <a:pt x="52" y="15"/>
                  </a:cubicBezTo>
                  <a:cubicBezTo>
                    <a:pt x="53" y="15"/>
                    <a:pt x="53" y="15"/>
                    <a:pt x="53" y="15"/>
                  </a:cubicBezTo>
                  <a:moveTo>
                    <a:pt x="39" y="8"/>
                  </a:moveTo>
                  <a:cubicBezTo>
                    <a:pt x="39" y="8"/>
                    <a:pt x="39" y="8"/>
                    <a:pt x="39" y="8"/>
                  </a:cubicBezTo>
                  <a:cubicBezTo>
                    <a:pt x="39" y="8"/>
                    <a:pt x="39" y="8"/>
                    <a:pt x="39" y="8"/>
                  </a:cubicBezTo>
                  <a:moveTo>
                    <a:pt x="16" y="8"/>
                  </a:moveTo>
                  <a:cubicBezTo>
                    <a:pt x="17" y="7"/>
                    <a:pt x="17" y="7"/>
                    <a:pt x="17" y="7"/>
                  </a:cubicBezTo>
                  <a:cubicBezTo>
                    <a:pt x="17" y="7"/>
                    <a:pt x="17" y="7"/>
                    <a:pt x="16" y="8"/>
                  </a:cubicBezTo>
                  <a:moveTo>
                    <a:pt x="64" y="0"/>
                  </a:moveTo>
                  <a:cubicBezTo>
                    <a:pt x="63" y="0"/>
                    <a:pt x="62" y="1"/>
                    <a:pt x="62" y="3"/>
                  </a:cubicBezTo>
                  <a:cubicBezTo>
                    <a:pt x="62" y="2"/>
                    <a:pt x="58" y="2"/>
                    <a:pt x="56" y="2"/>
                  </a:cubicBezTo>
                  <a:cubicBezTo>
                    <a:pt x="55" y="2"/>
                    <a:pt x="52" y="0"/>
                    <a:pt x="50" y="0"/>
                  </a:cubicBezTo>
                  <a:cubicBezTo>
                    <a:pt x="49" y="0"/>
                    <a:pt x="47" y="1"/>
                    <a:pt x="46" y="2"/>
                  </a:cubicBezTo>
                  <a:cubicBezTo>
                    <a:pt x="46" y="1"/>
                    <a:pt x="46" y="0"/>
                    <a:pt x="46" y="0"/>
                  </a:cubicBezTo>
                  <a:cubicBezTo>
                    <a:pt x="46" y="0"/>
                    <a:pt x="46" y="0"/>
                    <a:pt x="46" y="0"/>
                  </a:cubicBezTo>
                  <a:cubicBezTo>
                    <a:pt x="45" y="0"/>
                    <a:pt x="45" y="0"/>
                    <a:pt x="45" y="0"/>
                  </a:cubicBezTo>
                  <a:cubicBezTo>
                    <a:pt x="45" y="0"/>
                    <a:pt x="45" y="0"/>
                    <a:pt x="44" y="0"/>
                  </a:cubicBezTo>
                  <a:cubicBezTo>
                    <a:pt x="45" y="3"/>
                    <a:pt x="45" y="3"/>
                    <a:pt x="45" y="3"/>
                  </a:cubicBezTo>
                  <a:cubicBezTo>
                    <a:pt x="45" y="2"/>
                    <a:pt x="45" y="2"/>
                    <a:pt x="45" y="2"/>
                  </a:cubicBezTo>
                  <a:cubicBezTo>
                    <a:pt x="44" y="1"/>
                    <a:pt x="44" y="1"/>
                    <a:pt x="43" y="0"/>
                  </a:cubicBezTo>
                  <a:cubicBezTo>
                    <a:pt x="43" y="1"/>
                    <a:pt x="43" y="1"/>
                    <a:pt x="43" y="2"/>
                  </a:cubicBezTo>
                  <a:cubicBezTo>
                    <a:pt x="42" y="1"/>
                    <a:pt x="41" y="1"/>
                    <a:pt x="41" y="1"/>
                  </a:cubicBezTo>
                  <a:cubicBezTo>
                    <a:pt x="39" y="1"/>
                    <a:pt x="39" y="4"/>
                    <a:pt x="38" y="4"/>
                  </a:cubicBezTo>
                  <a:cubicBezTo>
                    <a:pt x="38" y="5"/>
                    <a:pt x="38" y="5"/>
                    <a:pt x="39" y="5"/>
                  </a:cubicBezTo>
                  <a:cubicBezTo>
                    <a:pt x="36" y="5"/>
                    <a:pt x="34" y="4"/>
                    <a:pt x="32" y="4"/>
                  </a:cubicBezTo>
                  <a:cubicBezTo>
                    <a:pt x="32" y="4"/>
                    <a:pt x="31" y="4"/>
                    <a:pt x="31" y="4"/>
                  </a:cubicBezTo>
                  <a:cubicBezTo>
                    <a:pt x="29" y="4"/>
                    <a:pt x="26" y="5"/>
                    <a:pt x="26" y="7"/>
                  </a:cubicBezTo>
                  <a:cubicBezTo>
                    <a:pt x="26" y="6"/>
                    <a:pt x="26" y="6"/>
                    <a:pt x="26" y="6"/>
                  </a:cubicBezTo>
                  <a:cubicBezTo>
                    <a:pt x="24" y="6"/>
                    <a:pt x="23" y="6"/>
                    <a:pt x="22" y="6"/>
                  </a:cubicBezTo>
                  <a:cubicBezTo>
                    <a:pt x="21" y="6"/>
                    <a:pt x="20" y="6"/>
                    <a:pt x="18" y="6"/>
                  </a:cubicBezTo>
                  <a:cubicBezTo>
                    <a:pt x="19" y="6"/>
                    <a:pt x="16" y="4"/>
                    <a:pt x="14" y="4"/>
                  </a:cubicBezTo>
                  <a:cubicBezTo>
                    <a:pt x="14" y="4"/>
                    <a:pt x="14" y="4"/>
                    <a:pt x="14" y="4"/>
                  </a:cubicBezTo>
                  <a:cubicBezTo>
                    <a:pt x="13" y="4"/>
                    <a:pt x="12" y="4"/>
                    <a:pt x="12" y="6"/>
                  </a:cubicBezTo>
                  <a:cubicBezTo>
                    <a:pt x="11" y="6"/>
                    <a:pt x="10" y="5"/>
                    <a:pt x="10" y="5"/>
                  </a:cubicBezTo>
                  <a:cubicBezTo>
                    <a:pt x="10" y="5"/>
                    <a:pt x="9" y="5"/>
                    <a:pt x="9" y="6"/>
                  </a:cubicBezTo>
                  <a:cubicBezTo>
                    <a:pt x="7" y="6"/>
                    <a:pt x="7" y="6"/>
                    <a:pt x="7" y="6"/>
                  </a:cubicBezTo>
                  <a:cubicBezTo>
                    <a:pt x="7" y="5"/>
                    <a:pt x="7" y="5"/>
                    <a:pt x="6" y="5"/>
                  </a:cubicBezTo>
                  <a:cubicBezTo>
                    <a:pt x="4" y="5"/>
                    <a:pt x="3" y="5"/>
                    <a:pt x="2" y="6"/>
                  </a:cubicBezTo>
                  <a:cubicBezTo>
                    <a:pt x="1" y="6"/>
                    <a:pt x="0" y="6"/>
                    <a:pt x="0" y="6"/>
                  </a:cubicBezTo>
                  <a:cubicBezTo>
                    <a:pt x="0" y="6"/>
                    <a:pt x="0" y="6"/>
                    <a:pt x="0" y="6"/>
                  </a:cubicBezTo>
                  <a:cubicBezTo>
                    <a:pt x="0" y="6"/>
                    <a:pt x="0" y="6"/>
                    <a:pt x="0" y="6"/>
                  </a:cubicBezTo>
                  <a:cubicBezTo>
                    <a:pt x="0" y="7"/>
                    <a:pt x="0" y="9"/>
                    <a:pt x="0" y="9"/>
                  </a:cubicBezTo>
                  <a:cubicBezTo>
                    <a:pt x="2" y="10"/>
                    <a:pt x="2" y="11"/>
                    <a:pt x="3" y="11"/>
                  </a:cubicBezTo>
                  <a:cubicBezTo>
                    <a:pt x="2" y="11"/>
                    <a:pt x="5" y="13"/>
                    <a:pt x="5" y="13"/>
                  </a:cubicBezTo>
                  <a:cubicBezTo>
                    <a:pt x="5" y="13"/>
                    <a:pt x="5" y="13"/>
                    <a:pt x="5" y="13"/>
                  </a:cubicBezTo>
                  <a:cubicBezTo>
                    <a:pt x="4" y="15"/>
                    <a:pt x="10" y="15"/>
                    <a:pt x="9" y="16"/>
                  </a:cubicBezTo>
                  <a:cubicBezTo>
                    <a:pt x="9" y="17"/>
                    <a:pt x="15" y="19"/>
                    <a:pt x="16" y="19"/>
                  </a:cubicBezTo>
                  <a:cubicBezTo>
                    <a:pt x="15" y="19"/>
                    <a:pt x="19" y="21"/>
                    <a:pt x="22" y="21"/>
                  </a:cubicBezTo>
                  <a:cubicBezTo>
                    <a:pt x="22" y="21"/>
                    <a:pt x="22" y="21"/>
                    <a:pt x="22" y="21"/>
                  </a:cubicBezTo>
                  <a:cubicBezTo>
                    <a:pt x="22" y="21"/>
                    <a:pt x="22" y="22"/>
                    <a:pt x="22" y="22"/>
                  </a:cubicBezTo>
                  <a:cubicBezTo>
                    <a:pt x="22" y="23"/>
                    <a:pt x="21" y="23"/>
                    <a:pt x="20" y="23"/>
                  </a:cubicBezTo>
                  <a:cubicBezTo>
                    <a:pt x="19" y="23"/>
                    <a:pt x="17" y="23"/>
                    <a:pt x="17" y="23"/>
                  </a:cubicBezTo>
                  <a:cubicBezTo>
                    <a:pt x="20" y="27"/>
                    <a:pt x="26" y="29"/>
                    <a:pt x="31" y="29"/>
                  </a:cubicBezTo>
                  <a:cubicBezTo>
                    <a:pt x="31" y="29"/>
                    <a:pt x="31" y="29"/>
                    <a:pt x="31" y="29"/>
                  </a:cubicBezTo>
                  <a:cubicBezTo>
                    <a:pt x="31" y="30"/>
                    <a:pt x="30" y="30"/>
                    <a:pt x="30" y="30"/>
                  </a:cubicBezTo>
                  <a:cubicBezTo>
                    <a:pt x="30" y="30"/>
                    <a:pt x="30" y="30"/>
                    <a:pt x="30" y="30"/>
                  </a:cubicBezTo>
                  <a:cubicBezTo>
                    <a:pt x="30" y="30"/>
                    <a:pt x="30" y="30"/>
                    <a:pt x="30" y="30"/>
                  </a:cubicBezTo>
                  <a:cubicBezTo>
                    <a:pt x="29" y="30"/>
                    <a:pt x="29" y="30"/>
                    <a:pt x="29" y="30"/>
                  </a:cubicBezTo>
                  <a:cubicBezTo>
                    <a:pt x="29" y="31"/>
                    <a:pt x="31" y="31"/>
                    <a:pt x="32" y="31"/>
                  </a:cubicBezTo>
                  <a:cubicBezTo>
                    <a:pt x="34" y="31"/>
                    <a:pt x="36" y="31"/>
                    <a:pt x="35" y="29"/>
                  </a:cubicBezTo>
                  <a:cubicBezTo>
                    <a:pt x="35" y="28"/>
                    <a:pt x="36" y="27"/>
                    <a:pt x="36" y="27"/>
                  </a:cubicBezTo>
                  <a:cubicBezTo>
                    <a:pt x="37" y="26"/>
                    <a:pt x="42" y="21"/>
                    <a:pt x="43" y="19"/>
                  </a:cubicBezTo>
                  <a:cubicBezTo>
                    <a:pt x="43" y="19"/>
                    <a:pt x="44" y="19"/>
                    <a:pt x="44" y="19"/>
                  </a:cubicBezTo>
                  <a:cubicBezTo>
                    <a:pt x="45" y="19"/>
                    <a:pt x="45" y="19"/>
                    <a:pt x="45" y="17"/>
                  </a:cubicBezTo>
                  <a:cubicBezTo>
                    <a:pt x="45" y="17"/>
                    <a:pt x="45" y="17"/>
                    <a:pt x="45" y="17"/>
                  </a:cubicBezTo>
                  <a:cubicBezTo>
                    <a:pt x="46" y="17"/>
                    <a:pt x="46" y="17"/>
                    <a:pt x="47" y="17"/>
                  </a:cubicBezTo>
                  <a:cubicBezTo>
                    <a:pt x="47" y="17"/>
                    <a:pt x="48" y="17"/>
                    <a:pt x="48" y="17"/>
                  </a:cubicBezTo>
                  <a:cubicBezTo>
                    <a:pt x="48" y="17"/>
                    <a:pt x="48" y="17"/>
                    <a:pt x="48" y="17"/>
                  </a:cubicBezTo>
                  <a:cubicBezTo>
                    <a:pt x="48" y="16"/>
                    <a:pt x="48" y="15"/>
                    <a:pt x="48" y="15"/>
                  </a:cubicBezTo>
                  <a:cubicBezTo>
                    <a:pt x="49" y="15"/>
                    <a:pt x="50" y="15"/>
                    <a:pt x="51" y="15"/>
                  </a:cubicBezTo>
                  <a:cubicBezTo>
                    <a:pt x="50" y="15"/>
                    <a:pt x="55" y="21"/>
                    <a:pt x="57" y="21"/>
                  </a:cubicBezTo>
                  <a:cubicBezTo>
                    <a:pt x="56" y="21"/>
                    <a:pt x="53" y="22"/>
                    <a:pt x="53" y="23"/>
                  </a:cubicBezTo>
                  <a:cubicBezTo>
                    <a:pt x="53" y="23"/>
                    <a:pt x="55" y="24"/>
                    <a:pt x="55" y="25"/>
                  </a:cubicBezTo>
                  <a:cubicBezTo>
                    <a:pt x="56" y="24"/>
                    <a:pt x="59" y="22"/>
                    <a:pt x="61" y="22"/>
                  </a:cubicBezTo>
                  <a:cubicBezTo>
                    <a:pt x="62" y="22"/>
                    <a:pt x="63" y="23"/>
                    <a:pt x="63" y="23"/>
                  </a:cubicBezTo>
                  <a:cubicBezTo>
                    <a:pt x="63" y="23"/>
                    <a:pt x="63" y="23"/>
                    <a:pt x="63" y="23"/>
                  </a:cubicBezTo>
                  <a:cubicBezTo>
                    <a:pt x="63" y="23"/>
                    <a:pt x="63" y="23"/>
                    <a:pt x="63" y="23"/>
                  </a:cubicBezTo>
                  <a:cubicBezTo>
                    <a:pt x="62" y="23"/>
                    <a:pt x="62" y="23"/>
                    <a:pt x="62" y="23"/>
                  </a:cubicBezTo>
                  <a:cubicBezTo>
                    <a:pt x="62" y="23"/>
                    <a:pt x="62" y="23"/>
                    <a:pt x="62" y="24"/>
                  </a:cubicBezTo>
                  <a:cubicBezTo>
                    <a:pt x="63" y="25"/>
                    <a:pt x="64" y="25"/>
                    <a:pt x="66" y="25"/>
                  </a:cubicBezTo>
                  <a:cubicBezTo>
                    <a:pt x="69" y="25"/>
                    <a:pt x="72" y="23"/>
                    <a:pt x="74" y="20"/>
                  </a:cubicBezTo>
                  <a:cubicBezTo>
                    <a:pt x="74" y="20"/>
                    <a:pt x="73" y="19"/>
                    <a:pt x="73" y="19"/>
                  </a:cubicBezTo>
                  <a:cubicBezTo>
                    <a:pt x="72" y="19"/>
                    <a:pt x="70" y="21"/>
                    <a:pt x="69" y="21"/>
                  </a:cubicBezTo>
                  <a:cubicBezTo>
                    <a:pt x="69" y="18"/>
                    <a:pt x="64"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60" y="13"/>
                    <a:pt x="58" y="13"/>
                    <a:pt x="54" y="13"/>
                  </a:cubicBezTo>
                  <a:cubicBezTo>
                    <a:pt x="56" y="13"/>
                    <a:pt x="48" y="9"/>
                    <a:pt x="47" y="9"/>
                  </a:cubicBezTo>
                  <a:cubicBezTo>
                    <a:pt x="46" y="10"/>
                    <a:pt x="46" y="10"/>
                    <a:pt x="45" y="10"/>
                  </a:cubicBezTo>
                  <a:cubicBezTo>
                    <a:pt x="45" y="10"/>
                    <a:pt x="45" y="10"/>
                    <a:pt x="45" y="9"/>
                  </a:cubicBezTo>
                  <a:cubicBezTo>
                    <a:pt x="45" y="8"/>
                    <a:pt x="44" y="8"/>
                    <a:pt x="43" y="7"/>
                  </a:cubicBezTo>
                  <a:cubicBezTo>
                    <a:pt x="48" y="9"/>
                    <a:pt x="54" y="10"/>
                    <a:pt x="56" y="11"/>
                  </a:cubicBezTo>
                  <a:cubicBezTo>
                    <a:pt x="59" y="11"/>
                    <a:pt x="63" y="11"/>
                    <a:pt x="67" y="11"/>
                  </a:cubicBezTo>
                  <a:cubicBezTo>
                    <a:pt x="69" y="11"/>
                    <a:pt x="71" y="11"/>
                    <a:pt x="74" y="11"/>
                  </a:cubicBezTo>
                  <a:cubicBezTo>
                    <a:pt x="77" y="10"/>
                    <a:pt x="82" y="7"/>
                    <a:pt x="81" y="6"/>
                  </a:cubicBezTo>
                  <a:cubicBezTo>
                    <a:pt x="82" y="7"/>
                    <a:pt x="83" y="7"/>
                    <a:pt x="83" y="7"/>
                  </a:cubicBezTo>
                  <a:cubicBezTo>
                    <a:pt x="86" y="7"/>
                    <a:pt x="89" y="6"/>
                    <a:pt x="89" y="4"/>
                  </a:cubicBezTo>
                  <a:cubicBezTo>
                    <a:pt x="86" y="2"/>
                    <a:pt x="78" y="1"/>
                    <a:pt x="73" y="1"/>
                  </a:cubicBezTo>
                  <a:cubicBezTo>
                    <a:pt x="72" y="1"/>
                    <a:pt x="71" y="1"/>
                    <a:pt x="70" y="1"/>
                  </a:cubicBezTo>
                  <a:cubicBezTo>
                    <a:pt x="70" y="1"/>
                    <a:pt x="70" y="2"/>
                    <a:pt x="70" y="2"/>
                  </a:cubicBezTo>
                  <a:cubicBezTo>
                    <a:pt x="69" y="2"/>
                    <a:pt x="69" y="3"/>
                    <a:pt x="69" y="3"/>
                  </a:cubicBezTo>
                  <a:cubicBezTo>
                    <a:pt x="68" y="3"/>
                    <a:pt x="68" y="3"/>
                    <a:pt x="68" y="3"/>
                  </a:cubicBezTo>
                  <a:cubicBezTo>
                    <a:pt x="67" y="1"/>
                    <a:pt x="66" y="0"/>
                    <a:pt x="64"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0" name="Freeform 59"/>
            <p:cNvSpPr>
              <a:spLocks/>
            </p:cNvSpPr>
            <p:nvPr/>
          </p:nvSpPr>
          <p:spPr bwMode="auto">
            <a:xfrm>
              <a:off x="149225" y="4870450"/>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1" name="Freeform 60"/>
            <p:cNvSpPr>
              <a:spLocks/>
            </p:cNvSpPr>
            <p:nvPr/>
          </p:nvSpPr>
          <p:spPr bwMode="auto">
            <a:xfrm>
              <a:off x="-46038" y="4471988"/>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2" name="Freeform 61"/>
            <p:cNvSpPr>
              <a:spLocks/>
            </p:cNvSpPr>
            <p:nvPr/>
          </p:nvSpPr>
          <p:spPr bwMode="auto">
            <a:xfrm>
              <a:off x="26988" y="44132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3" name="Freeform 62"/>
            <p:cNvSpPr>
              <a:spLocks/>
            </p:cNvSpPr>
            <p:nvPr/>
          </p:nvSpPr>
          <p:spPr bwMode="auto">
            <a:xfrm>
              <a:off x="-34925" y="447040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4" name="Freeform 63"/>
            <p:cNvSpPr>
              <a:spLocks/>
            </p:cNvSpPr>
            <p:nvPr/>
          </p:nvSpPr>
          <p:spPr bwMode="auto">
            <a:xfrm>
              <a:off x="-39688" y="4470400"/>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5" name="Freeform 64"/>
            <p:cNvSpPr>
              <a:spLocks/>
            </p:cNvSpPr>
            <p:nvPr/>
          </p:nvSpPr>
          <p:spPr bwMode="auto">
            <a:xfrm>
              <a:off x="-49213" y="4470400"/>
              <a:ext cx="1588" cy="1587"/>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1" y="1"/>
                    <a:pt x="1" y="1"/>
                    <a:pt x="1" y="1"/>
                  </a:cubicBezTo>
                  <a:cubicBezTo>
                    <a:pt x="1" y="0"/>
                    <a:pt x="1" y="0"/>
                    <a:pt x="1"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6" name="Freeform 65"/>
            <p:cNvSpPr>
              <a:spLocks noEditPoints="1"/>
            </p:cNvSpPr>
            <p:nvPr/>
          </p:nvSpPr>
          <p:spPr bwMode="auto">
            <a:xfrm>
              <a:off x="233363" y="4213225"/>
              <a:ext cx="23813" cy="7937"/>
            </a:xfrm>
            <a:custGeom>
              <a:avLst/>
              <a:gdLst>
                <a:gd name="T0" fmla="*/ 15 w 15"/>
                <a:gd name="T1" fmla="*/ 0 h 5"/>
                <a:gd name="T2" fmla="*/ 8 w 15"/>
                <a:gd name="T3" fmla="*/ 0 h 5"/>
                <a:gd name="T4" fmla="*/ 0 w 15"/>
                <a:gd name="T5" fmla="*/ 0 h 5"/>
                <a:gd name="T6" fmla="*/ 0 w 15"/>
                <a:gd name="T7" fmla="*/ 2 h 5"/>
                <a:gd name="T8" fmla="*/ 6 w 15"/>
                <a:gd name="T9" fmla="*/ 5 h 5"/>
                <a:gd name="T10" fmla="*/ 15 w 15"/>
                <a:gd name="T11" fmla="*/ 0 h 5"/>
                <a:gd name="T12" fmla="*/ 15 w 15"/>
                <a:gd name="T13" fmla="*/ 0 h 5"/>
                <a:gd name="T14" fmla="*/ 15 w 15"/>
                <a:gd name="T15" fmla="*/ 0 h 5"/>
                <a:gd name="T16" fmla="*/ 15 w 1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
                  <a:moveTo>
                    <a:pt x="15" y="0"/>
                  </a:moveTo>
                  <a:cubicBezTo>
                    <a:pt x="15" y="0"/>
                    <a:pt x="11" y="0"/>
                    <a:pt x="8" y="0"/>
                  </a:cubicBezTo>
                  <a:cubicBezTo>
                    <a:pt x="5" y="0"/>
                    <a:pt x="1" y="0"/>
                    <a:pt x="0" y="0"/>
                  </a:cubicBezTo>
                  <a:cubicBezTo>
                    <a:pt x="0" y="2"/>
                    <a:pt x="0" y="2"/>
                    <a:pt x="0" y="2"/>
                  </a:cubicBezTo>
                  <a:cubicBezTo>
                    <a:pt x="1" y="4"/>
                    <a:pt x="3" y="5"/>
                    <a:pt x="6" y="5"/>
                  </a:cubicBezTo>
                  <a:cubicBezTo>
                    <a:pt x="10" y="5"/>
                    <a:pt x="14" y="2"/>
                    <a:pt x="15" y="0"/>
                  </a:cubicBezTo>
                  <a:moveTo>
                    <a:pt x="15" y="0"/>
                  </a:moveTo>
                  <a:cubicBezTo>
                    <a:pt x="15" y="0"/>
                    <a:pt x="15" y="0"/>
                    <a:pt x="15" y="0"/>
                  </a:cubicBezTo>
                  <a:cubicBezTo>
                    <a:pt x="15" y="0"/>
                    <a:pt x="15" y="0"/>
                    <a:pt x="15"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7" name="Freeform 66"/>
            <p:cNvSpPr>
              <a:spLocks/>
            </p:cNvSpPr>
            <p:nvPr/>
          </p:nvSpPr>
          <p:spPr bwMode="auto">
            <a:xfrm>
              <a:off x="927100" y="4298950"/>
              <a:ext cx="34925" cy="9525"/>
            </a:xfrm>
            <a:custGeom>
              <a:avLst/>
              <a:gdLst>
                <a:gd name="T0" fmla="*/ 14 w 22"/>
                <a:gd name="T1" fmla="*/ 0 h 6"/>
                <a:gd name="T2" fmla="*/ 14 w 22"/>
                <a:gd name="T3" fmla="*/ 0 h 6"/>
                <a:gd name="T4" fmla="*/ 0 w 22"/>
                <a:gd name="T5" fmla="*/ 4 h 6"/>
                <a:gd name="T6" fmla="*/ 0 w 22"/>
                <a:gd name="T7" fmla="*/ 4 h 6"/>
                <a:gd name="T8" fmla="*/ 9 w 22"/>
                <a:gd name="T9" fmla="*/ 5 h 6"/>
                <a:gd name="T10" fmla="*/ 20 w 22"/>
                <a:gd name="T11" fmla="*/ 6 h 6"/>
                <a:gd name="T12" fmla="*/ 22 w 22"/>
                <a:gd name="T13" fmla="*/ 6 h 6"/>
                <a:gd name="T14" fmla="*/ 22 w 22"/>
                <a:gd name="T15" fmla="*/ 4 h 6"/>
                <a:gd name="T16" fmla="*/ 14 w 2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
                  <a:moveTo>
                    <a:pt x="14" y="0"/>
                  </a:moveTo>
                  <a:cubicBezTo>
                    <a:pt x="14" y="0"/>
                    <a:pt x="14" y="0"/>
                    <a:pt x="14" y="0"/>
                  </a:cubicBezTo>
                  <a:cubicBezTo>
                    <a:pt x="12" y="0"/>
                    <a:pt x="0" y="3"/>
                    <a:pt x="0" y="4"/>
                  </a:cubicBezTo>
                  <a:cubicBezTo>
                    <a:pt x="0" y="4"/>
                    <a:pt x="0" y="4"/>
                    <a:pt x="0" y="4"/>
                  </a:cubicBezTo>
                  <a:cubicBezTo>
                    <a:pt x="1" y="4"/>
                    <a:pt x="5" y="4"/>
                    <a:pt x="9" y="5"/>
                  </a:cubicBezTo>
                  <a:cubicBezTo>
                    <a:pt x="13" y="6"/>
                    <a:pt x="17" y="6"/>
                    <a:pt x="20" y="6"/>
                  </a:cubicBezTo>
                  <a:cubicBezTo>
                    <a:pt x="22" y="6"/>
                    <a:pt x="22" y="6"/>
                    <a:pt x="22" y="6"/>
                  </a:cubicBezTo>
                  <a:cubicBezTo>
                    <a:pt x="20" y="5"/>
                    <a:pt x="22" y="4"/>
                    <a:pt x="22" y="4"/>
                  </a:cubicBezTo>
                  <a:cubicBezTo>
                    <a:pt x="22" y="4"/>
                    <a:pt x="17" y="0"/>
                    <a:pt x="14"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8" name="Freeform 67"/>
            <p:cNvSpPr>
              <a:spLocks/>
            </p:cNvSpPr>
            <p:nvPr/>
          </p:nvSpPr>
          <p:spPr bwMode="auto">
            <a:xfrm>
              <a:off x="981075" y="4278313"/>
              <a:ext cx="44450" cy="11112"/>
            </a:xfrm>
            <a:custGeom>
              <a:avLst/>
              <a:gdLst>
                <a:gd name="T0" fmla="*/ 8 w 27"/>
                <a:gd name="T1" fmla="*/ 0 h 6"/>
                <a:gd name="T2" fmla="*/ 8 w 27"/>
                <a:gd name="T3" fmla="*/ 0 h 6"/>
                <a:gd name="T4" fmla="*/ 2 w 27"/>
                <a:gd name="T5" fmla="*/ 4 h 6"/>
                <a:gd name="T6" fmla="*/ 19 w 27"/>
                <a:gd name="T7" fmla="*/ 6 h 6"/>
                <a:gd name="T8" fmla="*/ 27 w 27"/>
                <a:gd name="T9" fmla="*/ 4 h 6"/>
                <a:gd name="T10" fmla="*/ 27 w 27"/>
                <a:gd name="T11" fmla="*/ 2 h 6"/>
                <a:gd name="T12" fmla="*/ 26 w 27"/>
                <a:gd name="T13" fmla="*/ 2 h 6"/>
                <a:gd name="T14" fmla="*/ 26 w 27"/>
                <a:gd name="T15" fmla="*/ 2 h 6"/>
                <a:gd name="T16" fmla="*/ 26 w 27"/>
                <a:gd name="T17" fmla="*/ 2 h 6"/>
                <a:gd name="T18" fmla="*/ 25 w 27"/>
                <a:gd name="T19" fmla="*/ 4 h 6"/>
                <a:gd name="T20" fmla="*/ 8 w 27"/>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6">
                  <a:moveTo>
                    <a:pt x="8" y="0"/>
                  </a:moveTo>
                  <a:cubicBezTo>
                    <a:pt x="8" y="0"/>
                    <a:pt x="8" y="0"/>
                    <a:pt x="8" y="0"/>
                  </a:cubicBezTo>
                  <a:cubicBezTo>
                    <a:pt x="7" y="0"/>
                    <a:pt x="0" y="4"/>
                    <a:pt x="2" y="4"/>
                  </a:cubicBezTo>
                  <a:cubicBezTo>
                    <a:pt x="6" y="4"/>
                    <a:pt x="13" y="6"/>
                    <a:pt x="19" y="6"/>
                  </a:cubicBezTo>
                  <a:cubicBezTo>
                    <a:pt x="22" y="6"/>
                    <a:pt x="25" y="6"/>
                    <a:pt x="27" y="4"/>
                  </a:cubicBezTo>
                  <a:cubicBezTo>
                    <a:pt x="27" y="2"/>
                    <a:pt x="27" y="2"/>
                    <a:pt x="27" y="2"/>
                  </a:cubicBezTo>
                  <a:cubicBezTo>
                    <a:pt x="26" y="2"/>
                    <a:pt x="26" y="2"/>
                    <a:pt x="26" y="2"/>
                  </a:cubicBezTo>
                  <a:cubicBezTo>
                    <a:pt x="26" y="2"/>
                    <a:pt x="26" y="2"/>
                    <a:pt x="26" y="2"/>
                  </a:cubicBezTo>
                  <a:cubicBezTo>
                    <a:pt x="26" y="2"/>
                    <a:pt x="26" y="2"/>
                    <a:pt x="26" y="2"/>
                  </a:cubicBezTo>
                  <a:cubicBezTo>
                    <a:pt x="25" y="2"/>
                    <a:pt x="25" y="2"/>
                    <a:pt x="25" y="4"/>
                  </a:cubicBezTo>
                  <a:cubicBezTo>
                    <a:pt x="23" y="1"/>
                    <a:pt x="13" y="0"/>
                    <a:pt x="8"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9" name="Freeform 68"/>
            <p:cNvSpPr>
              <a:spLocks noEditPoints="1"/>
            </p:cNvSpPr>
            <p:nvPr/>
          </p:nvSpPr>
          <p:spPr bwMode="auto">
            <a:xfrm>
              <a:off x="184150" y="4198938"/>
              <a:ext cx="50800" cy="19050"/>
            </a:xfrm>
            <a:custGeom>
              <a:avLst/>
              <a:gdLst>
                <a:gd name="T0" fmla="*/ 28 w 31"/>
                <a:gd name="T1" fmla="*/ 9 h 12"/>
                <a:gd name="T2" fmla="*/ 28 w 31"/>
                <a:gd name="T3" fmla="*/ 9 h 12"/>
                <a:gd name="T4" fmla="*/ 28 w 31"/>
                <a:gd name="T5" fmla="*/ 9 h 12"/>
                <a:gd name="T6" fmla="*/ 13 w 31"/>
                <a:gd name="T7" fmla="*/ 7 h 12"/>
                <a:gd name="T8" fmla="*/ 10 w 31"/>
                <a:gd name="T9" fmla="*/ 7 h 12"/>
                <a:gd name="T10" fmla="*/ 11 w 31"/>
                <a:gd name="T11" fmla="*/ 7 h 12"/>
                <a:gd name="T12" fmla="*/ 13 w 31"/>
                <a:gd name="T13" fmla="*/ 7 h 12"/>
                <a:gd name="T14" fmla="*/ 24 w 31"/>
                <a:gd name="T15" fmla="*/ 0 h 12"/>
                <a:gd name="T16" fmla="*/ 23 w 31"/>
                <a:gd name="T17" fmla="*/ 3 h 12"/>
                <a:gd name="T18" fmla="*/ 24 w 31"/>
                <a:gd name="T19" fmla="*/ 3 h 12"/>
                <a:gd name="T20" fmla="*/ 11 w 31"/>
                <a:gd name="T21" fmla="*/ 5 h 12"/>
                <a:gd name="T22" fmla="*/ 9 w 31"/>
                <a:gd name="T23" fmla="*/ 5 h 12"/>
                <a:gd name="T24" fmla="*/ 9 w 31"/>
                <a:gd name="T25" fmla="*/ 7 h 12"/>
                <a:gd name="T26" fmla="*/ 8 w 31"/>
                <a:gd name="T27" fmla="*/ 7 h 12"/>
                <a:gd name="T28" fmla="*/ 3 w 31"/>
                <a:gd name="T29" fmla="*/ 7 h 12"/>
                <a:gd name="T30" fmla="*/ 4 w 31"/>
                <a:gd name="T31" fmla="*/ 9 h 12"/>
                <a:gd name="T32" fmla="*/ 3 w 31"/>
                <a:gd name="T33" fmla="*/ 9 h 12"/>
                <a:gd name="T34" fmla="*/ 1 w 31"/>
                <a:gd name="T35" fmla="*/ 9 h 12"/>
                <a:gd name="T36" fmla="*/ 14 w 31"/>
                <a:gd name="T37" fmla="*/ 12 h 12"/>
                <a:gd name="T38" fmla="*/ 22 w 31"/>
                <a:gd name="T39" fmla="*/ 9 h 12"/>
                <a:gd name="T40" fmla="*/ 27 w 31"/>
                <a:gd name="T41" fmla="*/ 11 h 12"/>
                <a:gd name="T42" fmla="*/ 28 w 31"/>
                <a:gd name="T43" fmla="*/ 9 h 12"/>
                <a:gd name="T44" fmla="*/ 28 w 31"/>
                <a:gd name="T45" fmla="*/ 9 h 12"/>
                <a:gd name="T46" fmla="*/ 26 w 31"/>
                <a:gd name="T47" fmla="*/ 7 h 12"/>
                <a:gd name="T48" fmla="*/ 27 w 31"/>
                <a:gd name="T49" fmla="*/ 7 h 12"/>
                <a:gd name="T50" fmla="*/ 28 w 31"/>
                <a:gd name="T51" fmla="*/ 7 h 12"/>
                <a:gd name="T52" fmla="*/ 24 w 31"/>
                <a:gd name="T53" fmla="*/ 5 h 12"/>
                <a:gd name="T54" fmla="*/ 24 w 31"/>
                <a:gd name="T55" fmla="*/ 5 h 12"/>
                <a:gd name="T56" fmla="*/ 25 w 31"/>
                <a:gd name="T57" fmla="*/ 5 h 12"/>
                <a:gd name="T58" fmla="*/ 28 w 31"/>
                <a:gd name="T59" fmla="*/ 5 h 12"/>
                <a:gd name="T60" fmla="*/ 30 w 31"/>
                <a:gd name="T61" fmla="*/ 5 h 12"/>
                <a:gd name="T62" fmla="*/ 30 w 31"/>
                <a:gd name="T63" fmla="*/ 5 h 12"/>
                <a:gd name="T64" fmla="*/ 28 w 31"/>
                <a:gd name="T65" fmla="*/ 3 h 12"/>
                <a:gd name="T66" fmla="*/ 30 w 31"/>
                <a:gd name="T67" fmla="*/ 1 h 12"/>
                <a:gd name="T68" fmla="*/ 24 w 31"/>
                <a:gd name="T6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12">
                  <a:moveTo>
                    <a:pt x="28" y="9"/>
                  </a:moveTo>
                  <a:cubicBezTo>
                    <a:pt x="28" y="9"/>
                    <a:pt x="28" y="9"/>
                    <a:pt x="28" y="9"/>
                  </a:cubicBezTo>
                  <a:cubicBezTo>
                    <a:pt x="28" y="9"/>
                    <a:pt x="28" y="9"/>
                    <a:pt x="28" y="9"/>
                  </a:cubicBezTo>
                  <a:moveTo>
                    <a:pt x="13" y="7"/>
                  </a:moveTo>
                  <a:cubicBezTo>
                    <a:pt x="13" y="7"/>
                    <a:pt x="12" y="7"/>
                    <a:pt x="10" y="7"/>
                  </a:cubicBezTo>
                  <a:cubicBezTo>
                    <a:pt x="10" y="7"/>
                    <a:pt x="11" y="7"/>
                    <a:pt x="11" y="7"/>
                  </a:cubicBezTo>
                  <a:cubicBezTo>
                    <a:pt x="12" y="7"/>
                    <a:pt x="12" y="7"/>
                    <a:pt x="13" y="7"/>
                  </a:cubicBezTo>
                  <a:moveTo>
                    <a:pt x="24" y="0"/>
                  </a:moveTo>
                  <a:cubicBezTo>
                    <a:pt x="22" y="0"/>
                    <a:pt x="21" y="1"/>
                    <a:pt x="23" y="3"/>
                  </a:cubicBezTo>
                  <a:cubicBezTo>
                    <a:pt x="24" y="3"/>
                    <a:pt x="24" y="3"/>
                    <a:pt x="24" y="3"/>
                  </a:cubicBezTo>
                  <a:cubicBezTo>
                    <a:pt x="17" y="3"/>
                    <a:pt x="15" y="5"/>
                    <a:pt x="11" y="5"/>
                  </a:cubicBezTo>
                  <a:cubicBezTo>
                    <a:pt x="11" y="5"/>
                    <a:pt x="10" y="5"/>
                    <a:pt x="9" y="5"/>
                  </a:cubicBezTo>
                  <a:cubicBezTo>
                    <a:pt x="9" y="7"/>
                    <a:pt x="9" y="7"/>
                    <a:pt x="9" y="7"/>
                  </a:cubicBezTo>
                  <a:cubicBezTo>
                    <a:pt x="9" y="7"/>
                    <a:pt x="9" y="7"/>
                    <a:pt x="8" y="7"/>
                  </a:cubicBezTo>
                  <a:cubicBezTo>
                    <a:pt x="5" y="7"/>
                    <a:pt x="3" y="7"/>
                    <a:pt x="3" y="7"/>
                  </a:cubicBezTo>
                  <a:cubicBezTo>
                    <a:pt x="4" y="9"/>
                    <a:pt x="4" y="9"/>
                    <a:pt x="4" y="9"/>
                  </a:cubicBezTo>
                  <a:cubicBezTo>
                    <a:pt x="4" y="9"/>
                    <a:pt x="3" y="9"/>
                    <a:pt x="3" y="9"/>
                  </a:cubicBezTo>
                  <a:cubicBezTo>
                    <a:pt x="2" y="9"/>
                    <a:pt x="0" y="9"/>
                    <a:pt x="1" y="9"/>
                  </a:cubicBezTo>
                  <a:cubicBezTo>
                    <a:pt x="4" y="11"/>
                    <a:pt x="9" y="12"/>
                    <a:pt x="14" y="12"/>
                  </a:cubicBezTo>
                  <a:cubicBezTo>
                    <a:pt x="17" y="12"/>
                    <a:pt x="21" y="11"/>
                    <a:pt x="22" y="9"/>
                  </a:cubicBezTo>
                  <a:cubicBezTo>
                    <a:pt x="23" y="9"/>
                    <a:pt x="25" y="11"/>
                    <a:pt x="27" y="11"/>
                  </a:cubicBezTo>
                  <a:cubicBezTo>
                    <a:pt x="27" y="11"/>
                    <a:pt x="28" y="10"/>
                    <a:pt x="28" y="9"/>
                  </a:cubicBezTo>
                  <a:cubicBezTo>
                    <a:pt x="28" y="9"/>
                    <a:pt x="28" y="9"/>
                    <a:pt x="28" y="9"/>
                  </a:cubicBezTo>
                  <a:cubicBezTo>
                    <a:pt x="26" y="7"/>
                    <a:pt x="26" y="7"/>
                    <a:pt x="26" y="7"/>
                  </a:cubicBezTo>
                  <a:cubicBezTo>
                    <a:pt x="27" y="7"/>
                    <a:pt x="27" y="7"/>
                    <a:pt x="27" y="7"/>
                  </a:cubicBezTo>
                  <a:cubicBezTo>
                    <a:pt x="27" y="7"/>
                    <a:pt x="28" y="7"/>
                    <a:pt x="28" y="7"/>
                  </a:cubicBezTo>
                  <a:cubicBezTo>
                    <a:pt x="27" y="7"/>
                    <a:pt x="26" y="5"/>
                    <a:pt x="24" y="5"/>
                  </a:cubicBezTo>
                  <a:cubicBezTo>
                    <a:pt x="24" y="5"/>
                    <a:pt x="24" y="5"/>
                    <a:pt x="24" y="5"/>
                  </a:cubicBezTo>
                  <a:cubicBezTo>
                    <a:pt x="24" y="5"/>
                    <a:pt x="25" y="5"/>
                    <a:pt x="25" y="5"/>
                  </a:cubicBezTo>
                  <a:cubicBezTo>
                    <a:pt x="26" y="5"/>
                    <a:pt x="27" y="5"/>
                    <a:pt x="28" y="5"/>
                  </a:cubicBezTo>
                  <a:cubicBezTo>
                    <a:pt x="29" y="5"/>
                    <a:pt x="30" y="5"/>
                    <a:pt x="30" y="5"/>
                  </a:cubicBezTo>
                  <a:cubicBezTo>
                    <a:pt x="30" y="5"/>
                    <a:pt x="30" y="5"/>
                    <a:pt x="30" y="5"/>
                  </a:cubicBezTo>
                  <a:cubicBezTo>
                    <a:pt x="30" y="5"/>
                    <a:pt x="29" y="3"/>
                    <a:pt x="28" y="3"/>
                  </a:cubicBezTo>
                  <a:cubicBezTo>
                    <a:pt x="29" y="2"/>
                    <a:pt x="31" y="1"/>
                    <a:pt x="30" y="1"/>
                  </a:cubicBezTo>
                  <a:cubicBezTo>
                    <a:pt x="28" y="1"/>
                    <a:pt x="26" y="0"/>
                    <a:pt x="24"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0" name="Freeform 69"/>
            <p:cNvSpPr>
              <a:spLocks/>
            </p:cNvSpPr>
            <p:nvPr/>
          </p:nvSpPr>
          <p:spPr bwMode="auto">
            <a:xfrm>
              <a:off x="612775" y="4232275"/>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1" name="Freeform 70"/>
            <p:cNvSpPr>
              <a:spLocks/>
            </p:cNvSpPr>
            <p:nvPr/>
          </p:nvSpPr>
          <p:spPr bwMode="auto">
            <a:xfrm>
              <a:off x="612775" y="4232275"/>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2" name="Freeform 71"/>
            <p:cNvSpPr>
              <a:spLocks/>
            </p:cNvSpPr>
            <p:nvPr/>
          </p:nvSpPr>
          <p:spPr bwMode="auto">
            <a:xfrm>
              <a:off x="579438" y="4230688"/>
              <a:ext cx="52388" cy="20637"/>
            </a:xfrm>
            <a:custGeom>
              <a:avLst/>
              <a:gdLst>
                <a:gd name="T0" fmla="*/ 13 w 32"/>
                <a:gd name="T1" fmla="*/ 0 h 12"/>
                <a:gd name="T2" fmla="*/ 11 w 32"/>
                <a:gd name="T3" fmla="*/ 0 h 12"/>
                <a:gd name="T4" fmla="*/ 6 w 32"/>
                <a:gd name="T5" fmla="*/ 4 h 12"/>
                <a:gd name="T6" fmla="*/ 5 w 32"/>
                <a:gd name="T7" fmla="*/ 6 h 12"/>
                <a:gd name="T8" fmla="*/ 4 w 32"/>
                <a:gd name="T9" fmla="*/ 6 h 12"/>
                <a:gd name="T10" fmla="*/ 0 w 32"/>
                <a:gd name="T11" fmla="*/ 10 h 12"/>
                <a:gd name="T12" fmla="*/ 6 w 32"/>
                <a:gd name="T13" fmla="*/ 12 h 12"/>
                <a:gd name="T14" fmla="*/ 19 w 32"/>
                <a:gd name="T15" fmla="*/ 10 h 12"/>
                <a:gd name="T16" fmla="*/ 31 w 32"/>
                <a:gd name="T17" fmla="*/ 8 h 12"/>
                <a:gd name="T18" fmla="*/ 32 w 32"/>
                <a:gd name="T19" fmla="*/ 8 h 12"/>
                <a:gd name="T20" fmla="*/ 28 w 32"/>
                <a:gd name="T21" fmla="*/ 4 h 12"/>
                <a:gd name="T22" fmla="*/ 22 w 32"/>
                <a:gd name="T23" fmla="*/ 2 h 12"/>
                <a:gd name="T24" fmla="*/ 21 w 32"/>
                <a:gd name="T25" fmla="*/ 2 h 12"/>
                <a:gd name="T26" fmla="*/ 20 w 32"/>
                <a:gd name="T27" fmla="*/ 2 h 12"/>
                <a:gd name="T28" fmla="*/ 19 w 32"/>
                <a:gd name="T29" fmla="*/ 2 h 12"/>
                <a:gd name="T30" fmla="*/ 20 w 32"/>
                <a:gd name="T31" fmla="*/ 1 h 12"/>
                <a:gd name="T32" fmla="*/ 13 w 32"/>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2">
                  <a:moveTo>
                    <a:pt x="13" y="0"/>
                  </a:moveTo>
                  <a:cubicBezTo>
                    <a:pt x="12" y="0"/>
                    <a:pt x="11" y="0"/>
                    <a:pt x="11" y="0"/>
                  </a:cubicBezTo>
                  <a:cubicBezTo>
                    <a:pt x="10" y="0"/>
                    <a:pt x="9" y="4"/>
                    <a:pt x="6" y="4"/>
                  </a:cubicBezTo>
                  <a:cubicBezTo>
                    <a:pt x="5" y="5"/>
                    <a:pt x="6" y="6"/>
                    <a:pt x="5" y="6"/>
                  </a:cubicBezTo>
                  <a:cubicBezTo>
                    <a:pt x="5" y="6"/>
                    <a:pt x="5" y="6"/>
                    <a:pt x="4" y="6"/>
                  </a:cubicBezTo>
                  <a:cubicBezTo>
                    <a:pt x="4" y="6"/>
                    <a:pt x="1" y="10"/>
                    <a:pt x="0" y="10"/>
                  </a:cubicBezTo>
                  <a:cubicBezTo>
                    <a:pt x="2" y="11"/>
                    <a:pt x="4" y="12"/>
                    <a:pt x="6" y="12"/>
                  </a:cubicBezTo>
                  <a:cubicBezTo>
                    <a:pt x="10" y="12"/>
                    <a:pt x="15" y="11"/>
                    <a:pt x="19" y="10"/>
                  </a:cubicBezTo>
                  <a:cubicBezTo>
                    <a:pt x="23" y="9"/>
                    <a:pt x="28" y="8"/>
                    <a:pt x="31" y="8"/>
                  </a:cubicBezTo>
                  <a:cubicBezTo>
                    <a:pt x="31" y="8"/>
                    <a:pt x="31" y="8"/>
                    <a:pt x="32" y="8"/>
                  </a:cubicBezTo>
                  <a:cubicBezTo>
                    <a:pt x="32" y="8"/>
                    <a:pt x="30" y="4"/>
                    <a:pt x="28" y="4"/>
                  </a:cubicBezTo>
                  <a:cubicBezTo>
                    <a:pt x="27" y="2"/>
                    <a:pt x="25" y="2"/>
                    <a:pt x="22" y="2"/>
                  </a:cubicBezTo>
                  <a:cubicBezTo>
                    <a:pt x="22" y="2"/>
                    <a:pt x="21" y="2"/>
                    <a:pt x="21" y="2"/>
                  </a:cubicBezTo>
                  <a:cubicBezTo>
                    <a:pt x="20" y="2"/>
                    <a:pt x="20" y="2"/>
                    <a:pt x="20" y="2"/>
                  </a:cubicBezTo>
                  <a:cubicBezTo>
                    <a:pt x="19" y="2"/>
                    <a:pt x="19" y="2"/>
                    <a:pt x="19" y="2"/>
                  </a:cubicBezTo>
                  <a:cubicBezTo>
                    <a:pt x="19" y="2"/>
                    <a:pt x="19" y="2"/>
                    <a:pt x="20" y="1"/>
                  </a:cubicBezTo>
                  <a:cubicBezTo>
                    <a:pt x="19" y="1"/>
                    <a:pt x="16" y="0"/>
                    <a:pt x="1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3" name="Freeform 72"/>
            <p:cNvSpPr>
              <a:spLocks/>
            </p:cNvSpPr>
            <p:nvPr/>
          </p:nvSpPr>
          <p:spPr bwMode="auto">
            <a:xfrm>
              <a:off x="904875" y="4270375"/>
              <a:ext cx="73025" cy="20637"/>
            </a:xfrm>
            <a:custGeom>
              <a:avLst/>
              <a:gdLst>
                <a:gd name="T0" fmla="*/ 8 w 44"/>
                <a:gd name="T1" fmla="*/ 0 h 12"/>
                <a:gd name="T2" fmla="*/ 0 w 44"/>
                <a:gd name="T3" fmla="*/ 7 h 12"/>
                <a:gd name="T4" fmla="*/ 9 w 44"/>
                <a:gd name="T5" fmla="*/ 12 h 12"/>
                <a:gd name="T6" fmla="*/ 20 w 44"/>
                <a:gd name="T7" fmla="*/ 11 h 12"/>
                <a:gd name="T8" fmla="*/ 41 w 44"/>
                <a:gd name="T9" fmla="*/ 7 h 12"/>
                <a:gd name="T10" fmla="*/ 32 w 44"/>
                <a:gd name="T11" fmla="*/ 2 h 12"/>
                <a:gd name="T12" fmla="*/ 23 w 44"/>
                <a:gd name="T13" fmla="*/ 0 h 12"/>
                <a:gd name="T14" fmla="*/ 20 w 44"/>
                <a:gd name="T15" fmla="*/ 3 h 12"/>
                <a:gd name="T16" fmla="*/ 17 w 44"/>
                <a:gd name="T17" fmla="*/ 2 h 12"/>
                <a:gd name="T18" fmla="*/ 16 w 44"/>
                <a:gd name="T19" fmla="*/ 2 h 12"/>
                <a:gd name="T20" fmla="*/ 12 w 44"/>
                <a:gd name="T21" fmla="*/ 0 h 12"/>
                <a:gd name="T22" fmla="*/ 8 w 44"/>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2">
                  <a:moveTo>
                    <a:pt x="8" y="0"/>
                  </a:moveTo>
                  <a:cubicBezTo>
                    <a:pt x="2" y="0"/>
                    <a:pt x="0" y="4"/>
                    <a:pt x="0" y="7"/>
                  </a:cubicBezTo>
                  <a:cubicBezTo>
                    <a:pt x="2" y="11"/>
                    <a:pt x="5" y="12"/>
                    <a:pt x="9" y="12"/>
                  </a:cubicBezTo>
                  <a:cubicBezTo>
                    <a:pt x="13" y="12"/>
                    <a:pt x="17" y="11"/>
                    <a:pt x="20" y="11"/>
                  </a:cubicBezTo>
                  <a:cubicBezTo>
                    <a:pt x="27" y="10"/>
                    <a:pt x="43" y="10"/>
                    <a:pt x="41" y="7"/>
                  </a:cubicBezTo>
                  <a:cubicBezTo>
                    <a:pt x="44" y="1"/>
                    <a:pt x="40" y="4"/>
                    <a:pt x="32" y="2"/>
                  </a:cubicBezTo>
                  <a:cubicBezTo>
                    <a:pt x="30" y="2"/>
                    <a:pt x="26" y="0"/>
                    <a:pt x="23" y="0"/>
                  </a:cubicBezTo>
                  <a:cubicBezTo>
                    <a:pt x="21" y="0"/>
                    <a:pt x="20" y="1"/>
                    <a:pt x="20" y="3"/>
                  </a:cubicBezTo>
                  <a:cubicBezTo>
                    <a:pt x="19" y="3"/>
                    <a:pt x="18" y="2"/>
                    <a:pt x="17" y="2"/>
                  </a:cubicBezTo>
                  <a:cubicBezTo>
                    <a:pt x="16" y="2"/>
                    <a:pt x="16" y="2"/>
                    <a:pt x="16" y="2"/>
                  </a:cubicBezTo>
                  <a:cubicBezTo>
                    <a:pt x="17" y="2"/>
                    <a:pt x="14" y="0"/>
                    <a:pt x="12" y="0"/>
                  </a:cubicBezTo>
                  <a:cubicBezTo>
                    <a:pt x="10" y="0"/>
                    <a:pt x="9" y="0"/>
                    <a:pt x="8"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4" name="Freeform 73"/>
            <p:cNvSpPr>
              <a:spLocks noEditPoints="1"/>
            </p:cNvSpPr>
            <p:nvPr/>
          </p:nvSpPr>
          <p:spPr bwMode="auto">
            <a:xfrm>
              <a:off x="501650" y="4208463"/>
              <a:ext cx="87313" cy="33337"/>
            </a:xfrm>
            <a:custGeom>
              <a:avLst/>
              <a:gdLst>
                <a:gd name="T0" fmla="*/ 5 w 53"/>
                <a:gd name="T1" fmla="*/ 7 h 20"/>
                <a:gd name="T2" fmla="*/ 5 w 53"/>
                <a:gd name="T3" fmla="*/ 7 h 20"/>
                <a:gd name="T4" fmla="*/ 5 w 53"/>
                <a:gd name="T5" fmla="*/ 7 h 20"/>
                <a:gd name="T6" fmla="*/ 16 w 53"/>
                <a:gd name="T7" fmla="*/ 12 h 20"/>
                <a:gd name="T8" fmla="*/ 16 w 53"/>
                <a:gd name="T9" fmla="*/ 11 h 20"/>
                <a:gd name="T10" fmla="*/ 16 w 53"/>
                <a:gd name="T11" fmla="*/ 12 h 20"/>
                <a:gd name="T12" fmla="*/ 18 w 53"/>
                <a:gd name="T13" fmla="*/ 11 h 20"/>
                <a:gd name="T14" fmla="*/ 18 w 53"/>
                <a:gd name="T15" fmla="*/ 11 h 20"/>
                <a:gd name="T16" fmla="*/ 20 w 53"/>
                <a:gd name="T17" fmla="*/ 10 h 20"/>
                <a:gd name="T18" fmla="*/ 19 w 53"/>
                <a:gd name="T19" fmla="*/ 10 h 20"/>
                <a:gd name="T20" fmla="*/ 18 w 53"/>
                <a:gd name="T21" fmla="*/ 11 h 20"/>
                <a:gd name="T22" fmla="*/ 7 w 53"/>
                <a:gd name="T23" fmla="*/ 8 h 20"/>
                <a:gd name="T24" fmla="*/ 9 w 53"/>
                <a:gd name="T25" fmla="*/ 8 h 20"/>
                <a:gd name="T26" fmla="*/ 7 w 53"/>
                <a:gd name="T27" fmla="*/ 8 h 20"/>
                <a:gd name="T28" fmla="*/ 29 w 53"/>
                <a:gd name="T29" fmla="*/ 0 h 20"/>
                <a:gd name="T30" fmla="*/ 29 w 53"/>
                <a:gd name="T31" fmla="*/ 0 h 20"/>
                <a:gd name="T32" fmla="*/ 29 w 53"/>
                <a:gd name="T33" fmla="*/ 0 h 20"/>
                <a:gd name="T34" fmla="*/ 12 w 53"/>
                <a:gd name="T35" fmla="*/ 5 h 20"/>
                <a:gd name="T36" fmla="*/ 7 w 53"/>
                <a:gd name="T37" fmla="*/ 7 h 20"/>
                <a:gd name="T38" fmla="*/ 6 w 53"/>
                <a:gd name="T39" fmla="*/ 5 h 20"/>
                <a:gd name="T40" fmla="*/ 6 w 53"/>
                <a:gd name="T41" fmla="*/ 5 h 20"/>
                <a:gd name="T42" fmla="*/ 6 w 53"/>
                <a:gd name="T43" fmla="*/ 6 h 20"/>
                <a:gd name="T44" fmla="*/ 5 w 53"/>
                <a:gd name="T45" fmla="*/ 5 h 20"/>
                <a:gd name="T46" fmla="*/ 5 w 53"/>
                <a:gd name="T47" fmla="*/ 7 h 20"/>
                <a:gd name="T48" fmla="*/ 5 w 53"/>
                <a:gd name="T49" fmla="*/ 7 h 20"/>
                <a:gd name="T50" fmla="*/ 7 w 53"/>
                <a:gd name="T51" fmla="*/ 8 h 20"/>
                <a:gd name="T52" fmla="*/ 6 w 53"/>
                <a:gd name="T53" fmla="*/ 8 h 20"/>
                <a:gd name="T54" fmla="*/ 3 w 53"/>
                <a:gd name="T55" fmla="*/ 9 h 20"/>
                <a:gd name="T56" fmla="*/ 9 w 53"/>
                <a:gd name="T57" fmla="*/ 12 h 20"/>
                <a:gd name="T58" fmla="*/ 12 w 53"/>
                <a:gd name="T59" fmla="*/ 11 h 20"/>
                <a:gd name="T60" fmla="*/ 24 w 53"/>
                <a:gd name="T61" fmla="*/ 17 h 20"/>
                <a:gd name="T62" fmla="*/ 27 w 53"/>
                <a:gd name="T63" fmla="*/ 16 h 20"/>
                <a:gd name="T64" fmla="*/ 43 w 53"/>
                <a:gd name="T65" fmla="*/ 20 h 20"/>
                <a:gd name="T66" fmla="*/ 50 w 53"/>
                <a:gd name="T67" fmla="*/ 14 h 20"/>
                <a:gd name="T68" fmla="*/ 52 w 53"/>
                <a:gd name="T69" fmla="*/ 11 h 20"/>
                <a:gd name="T70" fmla="*/ 42 w 53"/>
                <a:gd name="T71" fmla="*/ 9 h 20"/>
                <a:gd name="T72" fmla="*/ 36 w 53"/>
                <a:gd name="T73" fmla="*/ 7 h 20"/>
                <a:gd name="T74" fmla="*/ 36 w 53"/>
                <a:gd name="T75" fmla="*/ 5 h 20"/>
                <a:gd name="T76" fmla="*/ 36 w 53"/>
                <a:gd name="T77" fmla="*/ 6 h 20"/>
                <a:gd name="T78" fmla="*/ 39 w 53"/>
                <a:gd name="T79" fmla="*/ 5 h 20"/>
                <a:gd name="T80" fmla="*/ 41 w 53"/>
                <a:gd name="T81" fmla="*/ 4 h 20"/>
                <a:gd name="T82" fmla="*/ 41 w 53"/>
                <a:gd name="T83" fmla="*/ 4 h 20"/>
                <a:gd name="T84" fmla="*/ 29 w 53"/>
                <a:gd name="T85" fmla="*/ 0 h 20"/>
                <a:gd name="T86" fmla="*/ 29 w 53"/>
                <a:gd name="T8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20">
                  <a:moveTo>
                    <a:pt x="5" y="7"/>
                  </a:moveTo>
                  <a:cubicBezTo>
                    <a:pt x="5" y="7"/>
                    <a:pt x="5" y="7"/>
                    <a:pt x="5" y="7"/>
                  </a:cubicBezTo>
                  <a:cubicBezTo>
                    <a:pt x="5" y="7"/>
                    <a:pt x="5" y="7"/>
                    <a:pt x="5" y="7"/>
                  </a:cubicBezTo>
                  <a:moveTo>
                    <a:pt x="16" y="12"/>
                  </a:moveTo>
                  <a:cubicBezTo>
                    <a:pt x="14" y="12"/>
                    <a:pt x="15" y="11"/>
                    <a:pt x="16" y="11"/>
                  </a:cubicBezTo>
                  <a:cubicBezTo>
                    <a:pt x="16" y="11"/>
                    <a:pt x="16" y="11"/>
                    <a:pt x="16" y="12"/>
                  </a:cubicBezTo>
                  <a:moveTo>
                    <a:pt x="18" y="11"/>
                  </a:moveTo>
                  <a:cubicBezTo>
                    <a:pt x="18" y="11"/>
                    <a:pt x="18" y="11"/>
                    <a:pt x="18" y="11"/>
                  </a:cubicBezTo>
                  <a:cubicBezTo>
                    <a:pt x="19" y="10"/>
                    <a:pt x="20" y="10"/>
                    <a:pt x="20" y="10"/>
                  </a:cubicBezTo>
                  <a:cubicBezTo>
                    <a:pt x="20" y="10"/>
                    <a:pt x="19" y="10"/>
                    <a:pt x="19" y="10"/>
                  </a:cubicBezTo>
                  <a:cubicBezTo>
                    <a:pt x="19" y="10"/>
                    <a:pt x="18" y="11"/>
                    <a:pt x="18" y="11"/>
                  </a:cubicBezTo>
                  <a:moveTo>
                    <a:pt x="7" y="8"/>
                  </a:moveTo>
                  <a:cubicBezTo>
                    <a:pt x="7" y="8"/>
                    <a:pt x="7" y="8"/>
                    <a:pt x="9" y="8"/>
                  </a:cubicBezTo>
                  <a:cubicBezTo>
                    <a:pt x="7" y="8"/>
                    <a:pt x="7" y="8"/>
                    <a:pt x="7" y="8"/>
                  </a:cubicBezTo>
                  <a:moveTo>
                    <a:pt x="29" y="0"/>
                  </a:moveTo>
                  <a:cubicBezTo>
                    <a:pt x="29" y="0"/>
                    <a:pt x="29" y="0"/>
                    <a:pt x="29" y="0"/>
                  </a:cubicBezTo>
                  <a:cubicBezTo>
                    <a:pt x="29" y="0"/>
                    <a:pt x="29" y="0"/>
                    <a:pt x="29" y="0"/>
                  </a:cubicBezTo>
                  <a:cubicBezTo>
                    <a:pt x="29" y="0"/>
                    <a:pt x="9" y="0"/>
                    <a:pt x="12" y="5"/>
                  </a:cubicBezTo>
                  <a:cubicBezTo>
                    <a:pt x="9" y="6"/>
                    <a:pt x="7" y="5"/>
                    <a:pt x="7" y="7"/>
                  </a:cubicBezTo>
                  <a:cubicBezTo>
                    <a:pt x="7" y="6"/>
                    <a:pt x="7" y="5"/>
                    <a:pt x="6" y="5"/>
                  </a:cubicBezTo>
                  <a:cubicBezTo>
                    <a:pt x="6" y="5"/>
                    <a:pt x="6" y="5"/>
                    <a:pt x="6" y="5"/>
                  </a:cubicBezTo>
                  <a:cubicBezTo>
                    <a:pt x="6" y="6"/>
                    <a:pt x="6" y="6"/>
                    <a:pt x="6" y="6"/>
                  </a:cubicBezTo>
                  <a:cubicBezTo>
                    <a:pt x="5" y="5"/>
                    <a:pt x="5" y="5"/>
                    <a:pt x="5" y="5"/>
                  </a:cubicBezTo>
                  <a:cubicBezTo>
                    <a:pt x="5" y="7"/>
                    <a:pt x="5" y="7"/>
                    <a:pt x="5" y="7"/>
                  </a:cubicBezTo>
                  <a:cubicBezTo>
                    <a:pt x="5" y="7"/>
                    <a:pt x="5" y="7"/>
                    <a:pt x="5" y="7"/>
                  </a:cubicBezTo>
                  <a:cubicBezTo>
                    <a:pt x="6" y="7"/>
                    <a:pt x="7" y="7"/>
                    <a:pt x="7" y="8"/>
                  </a:cubicBezTo>
                  <a:cubicBezTo>
                    <a:pt x="6" y="8"/>
                    <a:pt x="6" y="8"/>
                    <a:pt x="6" y="8"/>
                  </a:cubicBezTo>
                  <a:cubicBezTo>
                    <a:pt x="4" y="8"/>
                    <a:pt x="0" y="9"/>
                    <a:pt x="3" y="9"/>
                  </a:cubicBezTo>
                  <a:cubicBezTo>
                    <a:pt x="4" y="11"/>
                    <a:pt x="6" y="12"/>
                    <a:pt x="9" y="12"/>
                  </a:cubicBezTo>
                  <a:cubicBezTo>
                    <a:pt x="10" y="12"/>
                    <a:pt x="11" y="12"/>
                    <a:pt x="12" y="11"/>
                  </a:cubicBezTo>
                  <a:cubicBezTo>
                    <a:pt x="16" y="11"/>
                    <a:pt x="20" y="17"/>
                    <a:pt x="24" y="17"/>
                  </a:cubicBezTo>
                  <a:cubicBezTo>
                    <a:pt x="25" y="17"/>
                    <a:pt x="26" y="16"/>
                    <a:pt x="27" y="16"/>
                  </a:cubicBezTo>
                  <a:cubicBezTo>
                    <a:pt x="27" y="17"/>
                    <a:pt x="36" y="20"/>
                    <a:pt x="43" y="20"/>
                  </a:cubicBezTo>
                  <a:cubicBezTo>
                    <a:pt x="49" y="20"/>
                    <a:pt x="53" y="18"/>
                    <a:pt x="50" y="14"/>
                  </a:cubicBezTo>
                  <a:cubicBezTo>
                    <a:pt x="52" y="14"/>
                    <a:pt x="51" y="12"/>
                    <a:pt x="52" y="11"/>
                  </a:cubicBezTo>
                  <a:cubicBezTo>
                    <a:pt x="51" y="11"/>
                    <a:pt x="45" y="9"/>
                    <a:pt x="42" y="9"/>
                  </a:cubicBezTo>
                  <a:cubicBezTo>
                    <a:pt x="40" y="9"/>
                    <a:pt x="38" y="8"/>
                    <a:pt x="36" y="7"/>
                  </a:cubicBezTo>
                  <a:cubicBezTo>
                    <a:pt x="36" y="7"/>
                    <a:pt x="36" y="6"/>
                    <a:pt x="36" y="5"/>
                  </a:cubicBezTo>
                  <a:cubicBezTo>
                    <a:pt x="36" y="6"/>
                    <a:pt x="36" y="6"/>
                    <a:pt x="36" y="6"/>
                  </a:cubicBezTo>
                  <a:cubicBezTo>
                    <a:pt x="37" y="6"/>
                    <a:pt x="38" y="5"/>
                    <a:pt x="39" y="5"/>
                  </a:cubicBezTo>
                  <a:cubicBezTo>
                    <a:pt x="40" y="4"/>
                    <a:pt x="41" y="4"/>
                    <a:pt x="41" y="4"/>
                  </a:cubicBezTo>
                  <a:cubicBezTo>
                    <a:pt x="41" y="4"/>
                    <a:pt x="41" y="4"/>
                    <a:pt x="41" y="4"/>
                  </a:cubicBezTo>
                  <a:cubicBezTo>
                    <a:pt x="41" y="3"/>
                    <a:pt x="29" y="0"/>
                    <a:pt x="29" y="0"/>
                  </a:cubicBezTo>
                  <a:cubicBezTo>
                    <a:pt x="29" y="0"/>
                    <a:pt x="29" y="0"/>
                    <a:pt x="29"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5" name="Freeform 74"/>
            <p:cNvSpPr>
              <a:spLocks/>
            </p:cNvSpPr>
            <p:nvPr/>
          </p:nvSpPr>
          <p:spPr bwMode="auto">
            <a:xfrm>
              <a:off x="171450" y="4318000"/>
              <a:ext cx="1588" cy="1587"/>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1" y="1"/>
                  </a:cubicBezTo>
                  <a:cubicBezTo>
                    <a:pt x="1" y="1"/>
                    <a:pt x="1" y="1"/>
                    <a:pt x="1" y="1"/>
                  </a:cubicBezTo>
                  <a:cubicBezTo>
                    <a:pt x="1"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6" name="Freeform 75"/>
            <p:cNvSpPr>
              <a:spLocks noEditPoints="1"/>
            </p:cNvSpPr>
            <p:nvPr/>
          </p:nvSpPr>
          <p:spPr bwMode="auto">
            <a:xfrm>
              <a:off x="165100" y="4260850"/>
              <a:ext cx="153988" cy="82550"/>
            </a:xfrm>
            <a:custGeom>
              <a:avLst/>
              <a:gdLst>
                <a:gd name="T0" fmla="*/ 50 w 94"/>
                <a:gd name="T1" fmla="*/ 4 h 50"/>
                <a:gd name="T2" fmla="*/ 86 w 94"/>
                <a:gd name="T3" fmla="*/ 0 h 50"/>
                <a:gd name="T4" fmla="*/ 60 w 94"/>
                <a:gd name="T5" fmla="*/ 5 h 50"/>
                <a:gd name="T6" fmla="*/ 44 w 94"/>
                <a:gd name="T7" fmla="*/ 6 h 50"/>
                <a:gd name="T8" fmla="*/ 45 w 94"/>
                <a:gd name="T9" fmla="*/ 7 h 50"/>
                <a:gd name="T10" fmla="*/ 45 w 94"/>
                <a:gd name="T11" fmla="*/ 8 h 50"/>
                <a:gd name="T12" fmla="*/ 32 w 94"/>
                <a:gd name="T13" fmla="*/ 13 h 50"/>
                <a:gd name="T14" fmla="*/ 29 w 94"/>
                <a:gd name="T15" fmla="*/ 13 h 50"/>
                <a:gd name="T16" fmla="*/ 28 w 94"/>
                <a:gd name="T17" fmla="*/ 13 h 50"/>
                <a:gd name="T18" fmla="*/ 27 w 94"/>
                <a:gd name="T19" fmla="*/ 15 h 50"/>
                <a:gd name="T20" fmla="*/ 24 w 94"/>
                <a:gd name="T21" fmla="*/ 17 h 50"/>
                <a:gd name="T22" fmla="*/ 11 w 94"/>
                <a:gd name="T23" fmla="*/ 25 h 50"/>
                <a:gd name="T24" fmla="*/ 14 w 94"/>
                <a:gd name="T25" fmla="*/ 27 h 50"/>
                <a:gd name="T26" fmla="*/ 6 w 94"/>
                <a:gd name="T27" fmla="*/ 33 h 50"/>
                <a:gd name="T28" fmla="*/ 6 w 94"/>
                <a:gd name="T29" fmla="*/ 33 h 50"/>
                <a:gd name="T30" fmla="*/ 6 w 94"/>
                <a:gd name="T31" fmla="*/ 34 h 50"/>
                <a:gd name="T32" fmla="*/ 5 w 94"/>
                <a:gd name="T33" fmla="*/ 36 h 50"/>
                <a:gd name="T34" fmla="*/ 4 w 94"/>
                <a:gd name="T35" fmla="*/ 35 h 50"/>
                <a:gd name="T36" fmla="*/ 2 w 94"/>
                <a:gd name="T37" fmla="*/ 37 h 50"/>
                <a:gd name="T38" fmla="*/ 3 w 94"/>
                <a:gd name="T39" fmla="*/ 42 h 50"/>
                <a:gd name="T40" fmla="*/ 6 w 94"/>
                <a:gd name="T41" fmla="*/ 45 h 50"/>
                <a:gd name="T42" fmla="*/ 7 w 94"/>
                <a:gd name="T43" fmla="*/ 46 h 50"/>
                <a:gd name="T44" fmla="*/ 9 w 94"/>
                <a:gd name="T45" fmla="*/ 46 h 50"/>
                <a:gd name="T46" fmla="*/ 10 w 94"/>
                <a:gd name="T47" fmla="*/ 45 h 50"/>
                <a:gd name="T48" fmla="*/ 10 w 94"/>
                <a:gd name="T49" fmla="*/ 46 h 50"/>
                <a:gd name="T50" fmla="*/ 23 w 94"/>
                <a:gd name="T51" fmla="*/ 48 h 50"/>
                <a:gd name="T52" fmla="*/ 33 w 94"/>
                <a:gd name="T53" fmla="*/ 48 h 50"/>
                <a:gd name="T54" fmla="*/ 25 w 94"/>
                <a:gd name="T55" fmla="*/ 31 h 50"/>
                <a:gd name="T56" fmla="*/ 31 w 94"/>
                <a:gd name="T57" fmla="*/ 27 h 50"/>
                <a:gd name="T58" fmla="*/ 35 w 94"/>
                <a:gd name="T59" fmla="*/ 25 h 50"/>
                <a:gd name="T60" fmla="*/ 39 w 94"/>
                <a:gd name="T61" fmla="*/ 21 h 50"/>
                <a:gd name="T62" fmla="*/ 41 w 94"/>
                <a:gd name="T63" fmla="*/ 20 h 50"/>
                <a:gd name="T64" fmla="*/ 52 w 94"/>
                <a:gd name="T65" fmla="*/ 13 h 50"/>
                <a:gd name="T66" fmla="*/ 91 w 94"/>
                <a:gd name="T67" fmla="*/ 0 h 50"/>
                <a:gd name="T68" fmla="*/ 89 w 94"/>
                <a:gd name="T6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50">
                  <a:moveTo>
                    <a:pt x="50" y="4"/>
                  </a:moveTo>
                  <a:cubicBezTo>
                    <a:pt x="50" y="4"/>
                    <a:pt x="50" y="4"/>
                    <a:pt x="50" y="4"/>
                  </a:cubicBezTo>
                  <a:cubicBezTo>
                    <a:pt x="50" y="4"/>
                    <a:pt x="50" y="4"/>
                    <a:pt x="50" y="4"/>
                  </a:cubicBezTo>
                  <a:moveTo>
                    <a:pt x="86" y="0"/>
                  </a:moveTo>
                  <a:cubicBezTo>
                    <a:pt x="82" y="0"/>
                    <a:pt x="77" y="0"/>
                    <a:pt x="76" y="3"/>
                  </a:cubicBezTo>
                  <a:cubicBezTo>
                    <a:pt x="76" y="4"/>
                    <a:pt x="68" y="5"/>
                    <a:pt x="60" y="5"/>
                  </a:cubicBezTo>
                  <a:cubicBezTo>
                    <a:pt x="56" y="5"/>
                    <a:pt x="52" y="4"/>
                    <a:pt x="50" y="4"/>
                  </a:cubicBezTo>
                  <a:cubicBezTo>
                    <a:pt x="51" y="4"/>
                    <a:pt x="43" y="6"/>
                    <a:pt x="44" y="6"/>
                  </a:cubicBezTo>
                  <a:cubicBezTo>
                    <a:pt x="45" y="6"/>
                    <a:pt x="45" y="6"/>
                    <a:pt x="45" y="6"/>
                  </a:cubicBezTo>
                  <a:cubicBezTo>
                    <a:pt x="45" y="6"/>
                    <a:pt x="45" y="7"/>
                    <a:pt x="45" y="7"/>
                  </a:cubicBezTo>
                  <a:cubicBezTo>
                    <a:pt x="45" y="8"/>
                    <a:pt x="45" y="9"/>
                    <a:pt x="45" y="9"/>
                  </a:cubicBezTo>
                  <a:cubicBezTo>
                    <a:pt x="45" y="8"/>
                    <a:pt x="45" y="8"/>
                    <a:pt x="45" y="8"/>
                  </a:cubicBezTo>
                  <a:cubicBezTo>
                    <a:pt x="44" y="8"/>
                    <a:pt x="42" y="8"/>
                    <a:pt x="41" y="8"/>
                  </a:cubicBezTo>
                  <a:cubicBezTo>
                    <a:pt x="37" y="8"/>
                    <a:pt x="35" y="13"/>
                    <a:pt x="32" y="13"/>
                  </a:cubicBezTo>
                  <a:cubicBezTo>
                    <a:pt x="32" y="13"/>
                    <a:pt x="31" y="13"/>
                    <a:pt x="31" y="13"/>
                  </a:cubicBezTo>
                  <a:cubicBezTo>
                    <a:pt x="30" y="13"/>
                    <a:pt x="30" y="13"/>
                    <a:pt x="29" y="13"/>
                  </a:cubicBezTo>
                  <a:cubicBezTo>
                    <a:pt x="29" y="13"/>
                    <a:pt x="28" y="13"/>
                    <a:pt x="28" y="13"/>
                  </a:cubicBezTo>
                  <a:cubicBezTo>
                    <a:pt x="28" y="13"/>
                    <a:pt x="28" y="13"/>
                    <a:pt x="28" y="13"/>
                  </a:cubicBezTo>
                  <a:cubicBezTo>
                    <a:pt x="28" y="13"/>
                    <a:pt x="28" y="13"/>
                    <a:pt x="28" y="13"/>
                  </a:cubicBezTo>
                  <a:cubicBezTo>
                    <a:pt x="27" y="15"/>
                    <a:pt x="27" y="15"/>
                    <a:pt x="27" y="15"/>
                  </a:cubicBezTo>
                  <a:cubicBezTo>
                    <a:pt x="25" y="13"/>
                    <a:pt x="26" y="13"/>
                    <a:pt x="23" y="13"/>
                  </a:cubicBezTo>
                  <a:cubicBezTo>
                    <a:pt x="24" y="17"/>
                    <a:pt x="24" y="17"/>
                    <a:pt x="24" y="17"/>
                  </a:cubicBezTo>
                  <a:cubicBezTo>
                    <a:pt x="22" y="17"/>
                    <a:pt x="19" y="20"/>
                    <a:pt x="18" y="21"/>
                  </a:cubicBezTo>
                  <a:cubicBezTo>
                    <a:pt x="16" y="21"/>
                    <a:pt x="13" y="23"/>
                    <a:pt x="11" y="25"/>
                  </a:cubicBezTo>
                  <a:cubicBezTo>
                    <a:pt x="12" y="25"/>
                    <a:pt x="14" y="27"/>
                    <a:pt x="14" y="27"/>
                  </a:cubicBezTo>
                  <a:cubicBezTo>
                    <a:pt x="14" y="27"/>
                    <a:pt x="14" y="27"/>
                    <a:pt x="14" y="27"/>
                  </a:cubicBezTo>
                  <a:cubicBezTo>
                    <a:pt x="11" y="27"/>
                    <a:pt x="8" y="30"/>
                    <a:pt x="4" y="31"/>
                  </a:cubicBezTo>
                  <a:cubicBezTo>
                    <a:pt x="5" y="32"/>
                    <a:pt x="5" y="32"/>
                    <a:pt x="6" y="33"/>
                  </a:cubicBezTo>
                  <a:cubicBezTo>
                    <a:pt x="6" y="33"/>
                    <a:pt x="6" y="33"/>
                    <a:pt x="6" y="33"/>
                  </a:cubicBezTo>
                  <a:cubicBezTo>
                    <a:pt x="6" y="33"/>
                    <a:pt x="6" y="33"/>
                    <a:pt x="6" y="33"/>
                  </a:cubicBezTo>
                  <a:cubicBezTo>
                    <a:pt x="6" y="33"/>
                    <a:pt x="6" y="33"/>
                    <a:pt x="6" y="33"/>
                  </a:cubicBezTo>
                  <a:cubicBezTo>
                    <a:pt x="6" y="34"/>
                    <a:pt x="6" y="34"/>
                    <a:pt x="6" y="34"/>
                  </a:cubicBezTo>
                  <a:cubicBezTo>
                    <a:pt x="6" y="34"/>
                    <a:pt x="6" y="34"/>
                    <a:pt x="6" y="33"/>
                  </a:cubicBezTo>
                  <a:cubicBezTo>
                    <a:pt x="6" y="34"/>
                    <a:pt x="5" y="36"/>
                    <a:pt x="5" y="36"/>
                  </a:cubicBezTo>
                  <a:cubicBezTo>
                    <a:pt x="5" y="36"/>
                    <a:pt x="5" y="37"/>
                    <a:pt x="4" y="37"/>
                  </a:cubicBezTo>
                  <a:cubicBezTo>
                    <a:pt x="4" y="37"/>
                    <a:pt x="5" y="35"/>
                    <a:pt x="4" y="35"/>
                  </a:cubicBezTo>
                  <a:cubicBezTo>
                    <a:pt x="3" y="35"/>
                    <a:pt x="3" y="36"/>
                    <a:pt x="3" y="37"/>
                  </a:cubicBezTo>
                  <a:cubicBezTo>
                    <a:pt x="3" y="37"/>
                    <a:pt x="2" y="37"/>
                    <a:pt x="2" y="37"/>
                  </a:cubicBezTo>
                  <a:cubicBezTo>
                    <a:pt x="0" y="37"/>
                    <a:pt x="0" y="40"/>
                    <a:pt x="0" y="40"/>
                  </a:cubicBezTo>
                  <a:cubicBezTo>
                    <a:pt x="0" y="41"/>
                    <a:pt x="1" y="42"/>
                    <a:pt x="3" y="42"/>
                  </a:cubicBezTo>
                  <a:cubicBezTo>
                    <a:pt x="3" y="42"/>
                    <a:pt x="4" y="42"/>
                    <a:pt x="4" y="42"/>
                  </a:cubicBezTo>
                  <a:cubicBezTo>
                    <a:pt x="3" y="42"/>
                    <a:pt x="8" y="45"/>
                    <a:pt x="6" y="45"/>
                  </a:cubicBezTo>
                  <a:cubicBezTo>
                    <a:pt x="6" y="45"/>
                    <a:pt x="6" y="45"/>
                    <a:pt x="6" y="45"/>
                  </a:cubicBezTo>
                  <a:cubicBezTo>
                    <a:pt x="6" y="46"/>
                    <a:pt x="7" y="46"/>
                    <a:pt x="7" y="46"/>
                  </a:cubicBezTo>
                  <a:cubicBezTo>
                    <a:pt x="8" y="46"/>
                    <a:pt x="8" y="46"/>
                    <a:pt x="8" y="46"/>
                  </a:cubicBezTo>
                  <a:cubicBezTo>
                    <a:pt x="9" y="46"/>
                    <a:pt x="9" y="46"/>
                    <a:pt x="9" y="46"/>
                  </a:cubicBezTo>
                  <a:cubicBezTo>
                    <a:pt x="9" y="46"/>
                    <a:pt x="9" y="46"/>
                    <a:pt x="9" y="46"/>
                  </a:cubicBezTo>
                  <a:cubicBezTo>
                    <a:pt x="9" y="46"/>
                    <a:pt x="9" y="45"/>
                    <a:pt x="10" y="45"/>
                  </a:cubicBezTo>
                  <a:cubicBezTo>
                    <a:pt x="10" y="45"/>
                    <a:pt x="10" y="46"/>
                    <a:pt x="10" y="46"/>
                  </a:cubicBezTo>
                  <a:cubicBezTo>
                    <a:pt x="10" y="46"/>
                    <a:pt x="10" y="46"/>
                    <a:pt x="10" y="46"/>
                  </a:cubicBezTo>
                  <a:cubicBezTo>
                    <a:pt x="9" y="46"/>
                    <a:pt x="22" y="50"/>
                    <a:pt x="22" y="50"/>
                  </a:cubicBezTo>
                  <a:cubicBezTo>
                    <a:pt x="23" y="50"/>
                    <a:pt x="23" y="48"/>
                    <a:pt x="23" y="48"/>
                  </a:cubicBezTo>
                  <a:cubicBezTo>
                    <a:pt x="23" y="50"/>
                    <a:pt x="24" y="50"/>
                    <a:pt x="26" y="50"/>
                  </a:cubicBezTo>
                  <a:cubicBezTo>
                    <a:pt x="29" y="50"/>
                    <a:pt x="34" y="48"/>
                    <a:pt x="33" y="48"/>
                  </a:cubicBezTo>
                  <a:cubicBezTo>
                    <a:pt x="29" y="45"/>
                    <a:pt x="25" y="44"/>
                    <a:pt x="23" y="40"/>
                  </a:cubicBezTo>
                  <a:cubicBezTo>
                    <a:pt x="18" y="35"/>
                    <a:pt x="25" y="35"/>
                    <a:pt x="25" y="31"/>
                  </a:cubicBezTo>
                  <a:cubicBezTo>
                    <a:pt x="26" y="30"/>
                    <a:pt x="26" y="30"/>
                    <a:pt x="27" y="29"/>
                  </a:cubicBezTo>
                  <a:cubicBezTo>
                    <a:pt x="29" y="29"/>
                    <a:pt x="30" y="28"/>
                    <a:pt x="31" y="27"/>
                  </a:cubicBezTo>
                  <a:cubicBezTo>
                    <a:pt x="32" y="27"/>
                    <a:pt x="35" y="25"/>
                    <a:pt x="35" y="25"/>
                  </a:cubicBezTo>
                  <a:cubicBezTo>
                    <a:pt x="35" y="25"/>
                    <a:pt x="35" y="25"/>
                    <a:pt x="35" y="25"/>
                  </a:cubicBezTo>
                  <a:cubicBezTo>
                    <a:pt x="34" y="25"/>
                    <a:pt x="36" y="23"/>
                    <a:pt x="35" y="23"/>
                  </a:cubicBezTo>
                  <a:cubicBezTo>
                    <a:pt x="37" y="22"/>
                    <a:pt x="37" y="23"/>
                    <a:pt x="39" y="21"/>
                  </a:cubicBezTo>
                  <a:cubicBezTo>
                    <a:pt x="38" y="20"/>
                    <a:pt x="38" y="20"/>
                    <a:pt x="38" y="19"/>
                  </a:cubicBezTo>
                  <a:cubicBezTo>
                    <a:pt x="39" y="19"/>
                    <a:pt x="40" y="20"/>
                    <a:pt x="41" y="20"/>
                  </a:cubicBezTo>
                  <a:cubicBezTo>
                    <a:pt x="44" y="20"/>
                    <a:pt x="48" y="17"/>
                    <a:pt x="50" y="15"/>
                  </a:cubicBezTo>
                  <a:cubicBezTo>
                    <a:pt x="52" y="15"/>
                    <a:pt x="52" y="14"/>
                    <a:pt x="52" y="13"/>
                  </a:cubicBezTo>
                  <a:cubicBezTo>
                    <a:pt x="52" y="12"/>
                    <a:pt x="90" y="8"/>
                    <a:pt x="93" y="2"/>
                  </a:cubicBezTo>
                  <a:cubicBezTo>
                    <a:pt x="94" y="2"/>
                    <a:pt x="92" y="0"/>
                    <a:pt x="91" y="0"/>
                  </a:cubicBezTo>
                  <a:cubicBezTo>
                    <a:pt x="91" y="0"/>
                    <a:pt x="91" y="0"/>
                    <a:pt x="91" y="0"/>
                  </a:cubicBezTo>
                  <a:cubicBezTo>
                    <a:pt x="91" y="0"/>
                    <a:pt x="90" y="0"/>
                    <a:pt x="89" y="0"/>
                  </a:cubicBezTo>
                  <a:cubicBezTo>
                    <a:pt x="88" y="0"/>
                    <a:pt x="88" y="0"/>
                    <a:pt x="86"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7" name="Freeform 76"/>
            <p:cNvSpPr>
              <a:spLocks/>
            </p:cNvSpPr>
            <p:nvPr/>
          </p:nvSpPr>
          <p:spPr bwMode="auto">
            <a:xfrm>
              <a:off x="182563" y="43021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8" name="Freeform 77"/>
            <p:cNvSpPr>
              <a:spLocks/>
            </p:cNvSpPr>
            <p:nvPr/>
          </p:nvSpPr>
          <p:spPr bwMode="auto">
            <a:xfrm>
              <a:off x="182563" y="43021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9" name="Freeform 78"/>
            <p:cNvSpPr>
              <a:spLocks/>
            </p:cNvSpPr>
            <p:nvPr/>
          </p:nvSpPr>
          <p:spPr bwMode="auto">
            <a:xfrm>
              <a:off x="174625" y="43148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0" name="Freeform 79"/>
            <p:cNvSpPr>
              <a:spLocks/>
            </p:cNvSpPr>
            <p:nvPr/>
          </p:nvSpPr>
          <p:spPr bwMode="auto">
            <a:xfrm>
              <a:off x="174625" y="43148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1" name="Freeform 80"/>
            <p:cNvSpPr>
              <a:spLocks/>
            </p:cNvSpPr>
            <p:nvPr/>
          </p:nvSpPr>
          <p:spPr bwMode="auto">
            <a:xfrm>
              <a:off x="179388" y="43370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2" name="Freeform 81"/>
            <p:cNvSpPr>
              <a:spLocks/>
            </p:cNvSpPr>
            <p:nvPr/>
          </p:nvSpPr>
          <p:spPr bwMode="auto">
            <a:xfrm>
              <a:off x="179388" y="43370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3" name="Freeform 82"/>
            <p:cNvSpPr>
              <a:spLocks/>
            </p:cNvSpPr>
            <p:nvPr/>
          </p:nvSpPr>
          <p:spPr bwMode="auto">
            <a:xfrm>
              <a:off x="669925" y="4302125"/>
              <a:ext cx="1588" cy="1587"/>
            </a:xfrm>
            <a:custGeom>
              <a:avLst/>
              <a:gdLst>
                <a:gd name="T0" fmla="*/ 0 w 1"/>
                <a:gd name="T1" fmla="*/ 0 h 1"/>
                <a:gd name="T2" fmla="*/ 0 w 1"/>
                <a:gd name="T3" fmla="*/ 0 h 1"/>
                <a:gd name="T4" fmla="*/ 0 w 1"/>
                <a:gd name="T5" fmla="*/ 1 h 1"/>
                <a:gd name="T6" fmla="*/ 1 w 1"/>
                <a:gd name="T7" fmla="*/ 1 h 1"/>
                <a:gd name="T8" fmla="*/ 1 w 1"/>
                <a:gd name="T9" fmla="*/ 1 h 1"/>
                <a:gd name="T10" fmla="*/ 1 w 1"/>
                <a:gd name="T11" fmla="*/ 1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1" y="0"/>
                    <a:pt x="1"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4" name="Freeform 83"/>
            <p:cNvSpPr>
              <a:spLocks/>
            </p:cNvSpPr>
            <p:nvPr/>
          </p:nvSpPr>
          <p:spPr bwMode="auto">
            <a:xfrm>
              <a:off x="-307975" y="4773613"/>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5" name="Freeform 84"/>
            <p:cNvSpPr>
              <a:spLocks/>
            </p:cNvSpPr>
            <p:nvPr/>
          </p:nvSpPr>
          <p:spPr bwMode="auto">
            <a:xfrm>
              <a:off x="-307975" y="4773613"/>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6" name="Freeform 85"/>
            <p:cNvSpPr>
              <a:spLocks noEditPoints="1"/>
            </p:cNvSpPr>
            <p:nvPr/>
          </p:nvSpPr>
          <p:spPr bwMode="auto">
            <a:xfrm>
              <a:off x="-430213" y="4252913"/>
              <a:ext cx="1795463" cy="1395412"/>
            </a:xfrm>
            <a:custGeom>
              <a:avLst/>
              <a:gdLst>
                <a:gd name="T0" fmla="*/ 349 w 1096"/>
                <a:gd name="T1" fmla="*/ 243 h 851"/>
                <a:gd name="T2" fmla="*/ 1090 w 1096"/>
                <a:gd name="T3" fmla="*/ 92 h 851"/>
                <a:gd name="T4" fmla="*/ 8 w 1096"/>
                <a:gd name="T5" fmla="*/ 500 h 851"/>
                <a:gd name="T6" fmla="*/ 207 w 1096"/>
                <a:gd name="T7" fmla="*/ 308 h 851"/>
                <a:gd name="T8" fmla="*/ 198 w 1096"/>
                <a:gd name="T9" fmla="*/ 290 h 851"/>
                <a:gd name="T10" fmla="*/ 178 w 1096"/>
                <a:gd name="T11" fmla="*/ 262 h 851"/>
                <a:gd name="T12" fmla="*/ 201 w 1096"/>
                <a:gd name="T13" fmla="*/ 301 h 851"/>
                <a:gd name="T14" fmla="*/ 219 w 1096"/>
                <a:gd name="T15" fmla="*/ 303 h 851"/>
                <a:gd name="T16" fmla="*/ 219 w 1096"/>
                <a:gd name="T17" fmla="*/ 288 h 851"/>
                <a:gd name="T18" fmla="*/ 228 w 1096"/>
                <a:gd name="T19" fmla="*/ 297 h 851"/>
                <a:gd name="T20" fmla="*/ 280 w 1096"/>
                <a:gd name="T21" fmla="*/ 310 h 851"/>
                <a:gd name="T22" fmla="*/ 109 w 1096"/>
                <a:gd name="T23" fmla="*/ 310 h 851"/>
                <a:gd name="T24" fmla="*/ 152 w 1096"/>
                <a:gd name="T25" fmla="*/ 266 h 851"/>
                <a:gd name="T26" fmla="*/ 239 w 1096"/>
                <a:gd name="T27" fmla="*/ 260 h 851"/>
                <a:gd name="T28" fmla="*/ 237 w 1096"/>
                <a:gd name="T29" fmla="*/ 266 h 851"/>
                <a:gd name="T30" fmla="*/ 359 w 1096"/>
                <a:gd name="T31" fmla="*/ 254 h 851"/>
                <a:gd name="T32" fmla="*/ 345 w 1096"/>
                <a:gd name="T33" fmla="*/ 243 h 851"/>
                <a:gd name="T34" fmla="*/ 150 w 1096"/>
                <a:gd name="T35" fmla="*/ 171 h 851"/>
                <a:gd name="T36" fmla="*/ 202 w 1096"/>
                <a:gd name="T37" fmla="*/ 111 h 851"/>
                <a:gd name="T38" fmla="*/ 220 w 1096"/>
                <a:gd name="T39" fmla="*/ 134 h 851"/>
                <a:gd name="T40" fmla="*/ 209 w 1096"/>
                <a:gd name="T41" fmla="*/ 148 h 851"/>
                <a:gd name="T42" fmla="*/ 149 w 1096"/>
                <a:gd name="T43" fmla="*/ 175 h 851"/>
                <a:gd name="T44" fmla="*/ 186 w 1096"/>
                <a:gd name="T45" fmla="*/ 142 h 851"/>
                <a:gd name="T46" fmla="*/ 157 w 1096"/>
                <a:gd name="T47" fmla="*/ 86 h 851"/>
                <a:gd name="T48" fmla="*/ 226 w 1096"/>
                <a:gd name="T49" fmla="*/ 54 h 851"/>
                <a:gd name="T50" fmla="*/ 498 w 1096"/>
                <a:gd name="T51" fmla="*/ 42 h 851"/>
                <a:gd name="T52" fmla="*/ 604 w 1096"/>
                <a:gd name="T53" fmla="*/ 11 h 851"/>
                <a:gd name="T54" fmla="*/ 525 w 1096"/>
                <a:gd name="T55" fmla="*/ 42 h 851"/>
                <a:gd name="T56" fmla="*/ 467 w 1096"/>
                <a:gd name="T57" fmla="*/ 84 h 851"/>
                <a:gd name="T58" fmla="*/ 403 w 1096"/>
                <a:gd name="T59" fmla="*/ 53 h 851"/>
                <a:gd name="T60" fmla="*/ 377 w 1096"/>
                <a:gd name="T61" fmla="*/ 67 h 851"/>
                <a:gd name="T62" fmla="*/ 292 w 1096"/>
                <a:gd name="T63" fmla="*/ 103 h 851"/>
                <a:gd name="T64" fmla="*/ 237 w 1096"/>
                <a:gd name="T65" fmla="*/ 48 h 851"/>
                <a:gd name="T66" fmla="*/ 209 w 1096"/>
                <a:gd name="T67" fmla="*/ 55 h 851"/>
                <a:gd name="T68" fmla="*/ 176 w 1096"/>
                <a:gd name="T69" fmla="*/ 66 h 851"/>
                <a:gd name="T70" fmla="*/ 159 w 1096"/>
                <a:gd name="T71" fmla="*/ 86 h 851"/>
                <a:gd name="T72" fmla="*/ 116 w 1096"/>
                <a:gd name="T73" fmla="*/ 127 h 851"/>
                <a:gd name="T74" fmla="*/ 135 w 1096"/>
                <a:gd name="T75" fmla="*/ 156 h 851"/>
                <a:gd name="T76" fmla="*/ 81 w 1096"/>
                <a:gd name="T77" fmla="*/ 219 h 851"/>
                <a:gd name="T78" fmla="*/ 43 w 1096"/>
                <a:gd name="T79" fmla="*/ 308 h 851"/>
                <a:gd name="T80" fmla="*/ 4 w 1096"/>
                <a:gd name="T81" fmla="*/ 501 h 851"/>
                <a:gd name="T82" fmla="*/ 68 w 1096"/>
                <a:gd name="T83" fmla="*/ 548 h 851"/>
                <a:gd name="T84" fmla="*/ 227 w 1096"/>
                <a:gd name="T85" fmla="*/ 844 h 851"/>
                <a:gd name="T86" fmla="*/ 300 w 1096"/>
                <a:gd name="T87" fmla="*/ 643 h 851"/>
                <a:gd name="T88" fmla="*/ 288 w 1096"/>
                <a:gd name="T89" fmla="*/ 491 h 851"/>
                <a:gd name="T90" fmla="*/ 276 w 1096"/>
                <a:gd name="T91" fmla="*/ 376 h 851"/>
                <a:gd name="T92" fmla="*/ 376 w 1096"/>
                <a:gd name="T93" fmla="*/ 404 h 851"/>
                <a:gd name="T94" fmla="*/ 347 w 1096"/>
                <a:gd name="T95" fmla="*/ 366 h 851"/>
                <a:gd name="T96" fmla="*/ 592 w 1096"/>
                <a:gd name="T97" fmla="*/ 349 h 851"/>
                <a:gd name="T98" fmla="*/ 692 w 1096"/>
                <a:gd name="T99" fmla="*/ 418 h 851"/>
                <a:gd name="T100" fmla="*/ 733 w 1096"/>
                <a:gd name="T101" fmla="*/ 372 h 851"/>
                <a:gd name="T102" fmla="*/ 733 w 1096"/>
                <a:gd name="T103" fmla="*/ 278 h 851"/>
                <a:gd name="T104" fmla="*/ 756 w 1096"/>
                <a:gd name="T105" fmla="*/ 306 h 851"/>
                <a:gd name="T106" fmla="*/ 767 w 1096"/>
                <a:gd name="T107" fmla="*/ 325 h 851"/>
                <a:gd name="T108" fmla="*/ 844 w 1096"/>
                <a:gd name="T109" fmla="*/ 235 h 851"/>
                <a:gd name="T110" fmla="*/ 820 w 1096"/>
                <a:gd name="T111" fmla="*/ 175 h 851"/>
                <a:gd name="T112" fmla="*/ 912 w 1096"/>
                <a:gd name="T113" fmla="*/ 139 h 851"/>
                <a:gd name="T114" fmla="*/ 957 w 1096"/>
                <a:gd name="T115" fmla="*/ 123 h 851"/>
                <a:gd name="T116" fmla="*/ 964 w 1096"/>
                <a:gd name="T117" fmla="*/ 134 h 851"/>
                <a:gd name="T118" fmla="*/ 1081 w 1096"/>
                <a:gd name="T119" fmla="*/ 99 h 851"/>
                <a:gd name="T120" fmla="*/ 943 w 1096"/>
                <a:gd name="T121" fmla="*/ 61 h 851"/>
                <a:gd name="T122" fmla="*/ 777 w 1096"/>
                <a:gd name="T123" fmla="*/ 49 h 851"/>
                <a:gd name="T124" fmla="*/ 670 w 1096"/>
                <a:gd name="T125" fmla="*/ 28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96" h="851">
                  <a:moveTo>
                    <a:pt x="755" y="329"/>
                  </a:moveTo>
                  <a:cubicBezTo>
                    <a:pt x="755" y="329"/>
                    <a:pt x="755" y="329"/>
                    <a:pt x="755" y="329"/>
                  </a:cubicBezTo>
                  <a:cubicBezTo>
                    <a:pt x="755" y="329"/>
                    <a:pt x="755" y="329"/>
                    <a:pt x="755" y="329"/>
                  </a:cubicBezTo>
                  <a:moveTo>
                    <a:pt x="210" y="312"/>
                  </a:moveTo>
                  <a:cubicBezTo>
                    <a:pt x="210" y="312"/>
                    <a:pt x="210" y="312"/>
                    <a:pt x="210" y="312"/>
                  </a:cubicBezTo>
                  <a:cubicBezTo>
                    <a:pt x="210" y="312"/>
                    <a:pt x="210" y="312"/>
                    <a:pt x="210" y="312"/>
                  </a:cubicBezTo>
                  <a:cubicBezTo>
                    <a:pt x="210" y="312"/>
                    <a:pt x="210" y="312"/>
                    <a:pt x="210" y="312"/>
                  </a:cubicBezTo>
                  <a:moveTo>
                    <a:pt x="171" y="310"/>
                  </a:moveTo>
                  <a:cubicBezTo>
                    <a:pt x="171" y="310"/>
                    <a:pt x="171" y="310"/>
                    <a:pt x="171" y="310"/>
                  </a:cubicBezTo>
                  <a:cubicBezTo>
                    <a:pt x="171" y="310"/>
                    <a:pt x="171" y="310"/>
                    <a:pt x="171" y="310"/>
                  </a:cubicBezTo>
                  <a:moveTo>
                    <a:pt x="756" y="308"/>
                  </a:moveTo>
                  <a:cubicBezTo>
                    <a:pt x="756" y="308"/>
                    <a:pt x="756" y="308"/>
                    <a:pt x="756" y="308"/>
                  </a:cubicBezTo>
                  <a:cubicBezTo>
                    <a:pt x="756" y="308"/>
                    <a:pt x="756" y="308"/>
                    <a:pt x="756" y="308"/>
                  </a:cubicBezTo>
                  <a:moveTo>
                    <a:pt x="216" y="306"/>
                  </a:moveTo>
                  <a:cubicBezTo>
                    <a:pt x="216" y="306"/>
                    <a:pt x="216" y="306"/>
                    <a:pt x="216" y="306"/>
                  </a:cubicBezTo>
                  <a:cubicBezTo>
                    <a:pt x="216" y="306"/>
                    <a:pt x="216" y="306"/>
                    <a:pt x="216" y="306"/>
                  </a:cubicBezTo>
                  <a:moveTo>
                    <a:pt x="227" y="304"/>
                  </a:moveTo>
                  <a:cubicBezTo>
                    <a:pt x="227" y="304"/>
                    <a:pt x="227" y="304"/>
                    <a:pt x="227" y="304"/>
                  </a:cubicBezTo>
                  <a:cubicBezTo>
                    <a:pt x="227" y="304"/>
                    <a:pt x="227" y="304"/>
                    <a:pt x="227" y="304"/>
                  </a:cubicBezTo>
                  <a:moveTo>
                    <a:pt x="200" y="304"/>
                  </a:moveTo>
                  <a:cubicBezTo>
                    <a:pt x="200" y="304"/>
                    <a:pt x="200" y="304"/>
                    <a:pt x="200" y="304"/>
                  </a:cubicBezTo>
                  <a:cubicBezTo>
                    <a:pt x="200" y="304"/>
                    <a:pt x="200" y="304"/>
                    <a:pt x="200" y="304"/>
                  </a:cubicBezTo>
                  <a:moveTo>
                    <a:pt x="42" y="297"/>
                  </a:moveTo>
                  <a:cubicBezTo>
                    <a:pt x="42" y="297"/>
                    <a:pt x="42" y="297"/>
                    <a:pt x="42" y="297"/>
                  </a:cubicBezTo>
                  <a:cubicBezTo>
                    <a:pt x="42" y="297"/>
                    <a:pt x="42" y="297"/>
                    <a:pt x="42" y="297"/>
                  </a:cubicBezTo>
                  <a:moveTo>
                    <a:pt x="777" y="279"/>
                  </a:moveTo>
                  <a:cubicBezTo>
                    <a:pt x="777" y="279"/>
                    <a:pt x="777" y="279"/>
                    <a:pt x="777" y="279"/>
                  </a:cubicBezTo>
                  <a:cubicBezTo>
                    <a:pt x="777" y="279"/>
                    <a:pt x="777" y="279"/>
                    <a:pt x="777" y="279"/>
                  </a:cubicBezTo>
                  <a:moveTo>
                    <a:pt x="361" y="246"/>
                  </a:moveTo>
                  <a:cubicBezTo>
                    <a:pt x="361" y="246"/>
                    <a:pt x="361" y="246"/>
                    <a:pt x="361" y="246"/>
                  </a:cubicBezTo>
                  <a:cubicBezTo>
                    <a:pt x="361" y="246"/>
                    <a:pt x="361" y="246"/>
                    <a:pt x="361" y="246"/>
                  </a:cubicBezTo>
                  <a:moveTo>
                    <a:pt x="349" y="243"/>
                  </a:moveTo>
                  <a:cubicBezTo>
                    <a:pt x="349" y="243"/>
                    <a:pt x="349" y="243"/>
                    <a:pt x="349" y="243"/>
                  </a:cubicBezTo>
                  <a:cubicBezTo>
                    <a:pt x="349" y="243"/>
                    <a:pt x="349" y="243"/>
                    <a:pt x="349" y="243"/>
                  </a:cubicBezTo>
                  <a:moveTo>
                    <a:pt x="364" y="235"/>
                  </a:moveTo>
                  <a:cubicBezTo>
                    <a:pt x="364" y="235"/>
                    <a:pt x="364" y="235"/>
                    <a:pt x="364" y="235"/>
                  </a:cubicBezTo>
                  <a:cubicBezTo>
                    <a:pt x="364" y="235"/>
                    <a:pt x="364" y="235"/>
                    <a:pt x="364" y="235"/>
                  </a:cubicBezTo>
                  <a:moveTo>
                    <a:pt x="76" y="217"/>
                  </a:moveTo>
                  <a:cubicBezTo>
                    <a:pt x="76" y="217"/>
                    <a:pt x="76" y="217"/>
                    <a:pt x="76" y="217"/>
                  </a:cubicBezTo>
                  <a:cubicBezTo>
                    <a:pt x="76" y="217"/>
                    <a:pt x="76" y="217"/>
                    <a:pt x="76" y="217"/>
                  </a:cubicBezTo>
                  <a:moveTo>
                    <a:pt x="110" y="196"/>
                  </a:moveTo>
                  <a:cubicBezTo>
                    <a:pt x="110" y="196"/>
                    <a:pt x="110" y="196"/>
                    <a:pt x="110" y="196"/>
                  </a:cubicBezTo>
                  <a:cubicBezTo>
                    <a:pt x="110" y="196"/>
                    <a:pt x="110" y="196"/>
                    <a:pt x="110" y="196"/>
                  </a:cubicBezTo>
                  <a:cubicBezTo>
                    <a:pt x="110" y="196"/>
                    <a:pt x="110" y="196"/>
                    <a:pt x="110" y="196"/>
                  </a:cubicBezTo>
                  <a:moveTo>
                    <a:pt x="151" y="177"/>
                  </a:moveTo>
                  <a:cubicBezTo>
                    <a:pt x="151" y="177"/>
                    <a:pt x="151" y="177"/>
                    <a:pt x="151" y="177"/>
                  </a:cubicBezTo>
                  <a:cubicBezTo>
                    <a:pt x="151" y="177"/>
                    <a:pt x="151" y="177"/>
                    <a:pt x="151" y="177"/>
                  </a:cubicBezTo>
                  <a:moveTo>
                    <a:pt x="953" y="156"/>
                  </a:moveTo>
                  <a:cubicBezTo>
                    <a:pt x="953" y="156"/>
                    <a:pt x="953" y="156"/>
                    <a:pt x="953" y="156"/>
                  </a:cubicBezTo>
                  <a:cubicBezTo>
                    <a:pt x="953" y="156"/>
                    <a:pt x="953" y="156"/>
                    <a:pt x="953" y="156"/>
                  </a:cubicBezTo>
                  <a:moveTo>
                    <a:pt x="958" y="136"/>
                  </a:moveTo>
                  <a:cubicBezTo>
                    <a:pt x="959" y="136"/>
                    <a:pt x="959" y="136"/>
                    <a:pt x="959" y="136"/>
                  </a:cubicBezTo>
                  <a:cubicBezTo>
                    <a:pt x="958" y="136"/>
                    <a:pt x="958" y="136"/>
                    <a:pt x="958" y="136"/>
                  </a:cubicBezTo>
                  <a:cubicBezTo>
                    <a:pt x="958" y="136"/>
                    <a:pt x="958" y="136"/>
                    <a:pt x="958" y="136"/>
                  </a:cubicBezTo>
                  <a:moveTo>
                    <a:pt x="958" y="136"/>
                  </a:moveTo>
                  <a:cubicBezTo>
                    <a:pt x="958" y="136"/>
                    <a:pt x="958" y="136"/>
                    <a:pt x="958" y="136"/>
                  </a:cubicBezTo>
                  <a:cubicBezTo>
                    <a:pt x="958" y="136"/>
                    <a:pt x="958" y="136"/>
                    <a:pt x="958" y="136"/>
                  </a:cubicBezTo>
                  <a:moveTo>
                    <a:pt x="201" y="107"/>
                  </a:moveTo>
                  <a:cubicBezTo>
                    <a:pt x="202" y="107"/>
                    <a:pt x="202" y="107"/>
                    <a:pt x="202" y="107"/>
                  </a:cubicBezTo>
                  <a:cubicBezTo>
                    <a:pt x="201" y="107"/>
                    <a:pt x="201" y="107"/>
                    <a:pt x="201" y="107"/>
                  </a:cubicBezTo>
                  <a:moveTo>
                    <a:pt x="135" y="105"/>
                  </a:moveTo>
                  <a:cubicBezTo>
                    <a:pt x="135" y="105"/>
                    <a:pt x="135" y="105"/>
                    <a:pt x="135" y="105"/>
                  </a:cubicBezTo>
                  <a:cubicBezTo>
                    <a:pt x="135" y="105"/>
                    <a:pt x="135" y="105"/>
                    <a:pt x="135" y="105"/>
                  </a:cubicBezTo>
                  <a:moveTo>
                    <a:pt x="1090" y="92"/>
                  </a:moveTo>
                  <a:cubicBezTo>
                    <a:pt x="1090" y="92"/>
                    <a:pt x="1090" y="92"/>
                    <a:pt x="1090" y="92"/>
                  </a:cubicBezTo>
                  <a:cubicBezTo>
                    <a:pt x="1090" y="92"/>
                    <a:pt x="1090" y="92"/>
                    <a:pt x="1090" y="92"/>
                  </a:cubicBezTo>
                  <a:moveTo>
                    <a:pt x="166" y="77"/>
                  </a:moveTo>
                  <a:cubicBezTo>
                    <a:pt x="166" y="77"/>
                    <a:pt x="166" y="77"/>
                    <a:pt x="166" y="77"/>
                  </a:cubicBezTo>
                  <a:cubicBezTo>
                    <a:pt x="166" y="77"/>
                    <a:pt x="166" y="77"/>
                    <a:pt x="166" y="77"/>
                  </a:cubicBezTo>
                  <a:moveTo>
                    <a:pt x="501" y="69"/>
                  </a:moveTo>
                  <a:cubicBezTo>
                    <a:pt x="501" y="69"/>
                    <a:pt x="501" y="69"/>
                    <a:pt x="501" y="69"/>
                  </a:cubicBezTo>
                  <a:cubicBezTo>
                    <a:pt x="501" y="69"/>
                    <a:pt x="501" y="69"/>
                    <a:pt x="501" y="69"/>
                  </a:cubicBezTo>
                  <a:moveTo>
                    <a:pt x="478" y="60"/>
                  </a:moveTo>
                  <a:cubicBezTo>
                    <a:pt x="478" y="60"/>
                    <a:pt x="478" y="60"/>
                    <a:pt x="478" y="60"/>
                  </a:cubicBezTo>
                  <a:cubicBezTo>
                    <a:pt x="478" y="60"/>
                    <a:pt x="478" y="60"/>
                    <a:pt x="478" y="60"/>
                  </a:cubicBezTo>
                  <a:moveTo>
                    <a:pt x="259" y="59"/>
                  </a:moveTo>
                  <a:cubicBezTo>
                    <a:pt x="259" y="59"/>
                    <a:pt x="259" y="59"/>
                    <a:pt x="259" y="59"/>
                  </a:cubicBezTo>
                  <a:cubicBezTo>
                    <a:pt x="259" y="59"/>
                    <a:pt x="259" y="59"/>
                    <a:pt x="259" y="59"/>
                  </a:cubicBezTo>
                  <a:moveTo>
                    <a:pt x="203" y="55"/>
                  </a:moveTo>
                  <a:cubicBezTo>
                    <a:pt x="203" y="55"/>
                    <a:pt x="203" y="55"/>
                    <a:pt x="203" y="55"/>
                  </a:cubicBezTo>
                  <a:cubicBezTo>
                    <a:pt x="203" y="55"/>
                    <a:pt x="203" y="55"/>
                    <a:pt x="203" y="55"/>
                  </a:cubicBezTo>
                  <a:moveTo>
                    <a:pt x="400" y="55"/>
                  </a:moveTo>
                  <a:cubicBezTo>
                    <a:pt x="400" y="55"/>
                    <a:pt x="400" y="55"/>
                    <a:pt x="400" y="55"/>
                  </a:cubicBezTo>
                  <a:cubicBezTo>
                    <a:pt x="400" y="55"/>
                    <a:pt x="400" y="55"/>
                    <a:pt x="400" y="55"/>
                  </a:cubicBezTo>
                  <a:moveTo>
                    <a:pt x="193" y="55"/>
                  </a:moveTo>
                  <a:cubicBezTo>
                    <a:pt x="193" y="55"/>
                    <a:pt x="193" y="55"/>
                    <a:pt x="193" y="55"/>
                  </a:cubicBezTo>
                  <a:cubicBezTo>
                    <a:pt x="193" y="55"/>
                    <a:pt x="193" y="55"/>
                    <a:pt x="193" y="55"/>
                  </a:cubicBezTo>
                  <a:moveTo>
                    <a:pt x="443" y="53"/>
                  </a:moveTo>
                  <a:cubicBezTo>
                    <a:pt x="442" y="53"/>
                    <a:pt x="442" y="53"/>
                    <a:pt x="442" y="53"/>
                  </a:cubicBezTo>
                  <a:cubicBezTo>
                    <a:pt x="443" y="53"/>
                    <a:pt x="443" y="53"/>
                    <a:pt x="443" y="53"/>
                  </a:cubicBezTo>
                  <a:moveTo>
                    <a:pt x="525" y="42"/>
                  </a:moveTo>
                  <a:cubicBezTo>
                    <a:pt x="524" y="42"/>
                    <a:pt x="524" y="42"/>
                    <a:pt x="524" y="42"/>
                  </a:cubicBezTo>
                  <a:cubicBezTo>
                    <a:pt x="525" y="42"/>
                    <a:pt x="525" y="42"/>
                    <a:pt x="525" y="42"/>
                  </a:cubicBezTo>
                  <a:moveTo>
                    <a:pt x="278" y="752"/>
                  </a:moveTo>
                  <a:cubicBezTo>
                    <a:pt x="278" y="752"/>
                    <a:pt x="278" y="751"/>
                    <a:pt x="278" y="751"/>
                  </a:cubicBezTo>
                  <a:cubicBezTo>
                    <a:pt x="278" y="752"/>
                    <a:pt x="278" y="752"/>
                    <a:pt x="278" y="752"/>
                  </a:cubicBezTo>
                  <a:cubicBezTo>
                    <a:pt x="278" y="752"/>
                    <a:pt x="278" y="752"/>
                    <a:pt x="278" y="752"/>
                  </a:cubicBezTo>
                  <a:cubicBezTo>
                    <a:pt x="278" y="752"/>
                    <a:pt x="278" y="752"/>
                    <a:pt x="278" y="752"/>
                  </a:cubicBezTo>
                  <a:moveTo>
                    <a:pt x="8" y="500"/>
                  </a:moveTo>
                  <a:cubicBezTo>
                    <a:pt x="8" y="500"/>
                    <a:pt x="8" y="500"/>
                    <a:pt x="8" y="499"/>
                  </a:cubicBezTo>
                  <a:cubicBezTo>
                    <a:pt x="8" y="499"/>
                    <a:pt x="8" y="500"/>
                    <a:pt x="8" y="500"/>
                  </a:cubicBezTo>
                  <a:moveTo>
                    <a:pt x="5" y="500"/>
                  </a:moveTo>
                  <a:cubicBezTo>
                    <a:pt x="6" y="500"/>
                    <a:pt x="6" y="499"/>
                    <a:pt x="6" y="499"/>
                  </a:cubicBezTo>
                  <a:cubicBezTo>
                    <a:pt x="6" y="499"/>
                    <a:pt x="7" y="500"/>
                    <a:pt x="7" y="500"/>
                  </a:cubicBezTo>
                  <a:cubicBezTo>
                    <a:pt x="6" y="500"/>
                    <a:pt x="6" y="500"/>
                    <a:pt x="6" y="500"/>
                  </a:cubicBezTo>
                  <a:cubicBezTo>
                    <a:pt x="5" y="500"/>
                    <a:pt x="5" y="500"/>
                    <a:pt x="5" y="500"/>
                  </a:cubicBezTo>
                  <a:moveTo>
                    <a:pt x="388" y="383"/>
                  </a:moveTo>
                  <a:cubicBezTo>
                    <a:pt x="388" y="383"/>
                    <a:pt x="388" y="383"/>
                    <a:pt x="388" y="383"/>
                  </a:cubicBezTo>
                  <a:cubicBezTo>
                    <a:pt x="389" y="383"/>
                    <a:pt x="389" y="383"/>
                    <a:pt x="389" y="383"/>
                  </a:cubicBezTo>
                  <a:cubicBezTo>
                    <a:pt x="389" y="383"/>
                    <a:pt x="389" y="383"/>
                    <a:pt x="389" y="383"/>
                  </a:cubicBezTo>
                  <a:cubicBezTo>
                    <a:pt x="388" y="383"/>
                    <a:pt x="388" y="383"/>
                    <a:pt x="388" y="383"/>
                  </a:cubicBezTo>
                  <a:moveTo>
                    <a:pt x="264" y="367"/>
                  </a:moveTo>
                  <a:cubicBezTo>
                    <a:pt x="264" y="367"/>
                    <a:pt x="263" y="367"/>
                    <a:pt x="263" y="365"/>
                  </a:cubicBezTo>
                  <a:cubicBezTo>
                    <a:pt x="263" y="365"/>
                    <a:pt x="263" y="365"/>
                    <a:pt x="263" y="365"/>
                  </a:cubicBezTo>
                  <a:cubicBezTo>
                    <a:pt x="263" y="365"/>
                    <a:pt x="264" y="366"/>
                    <a:pt x="264" y="367"/>
                  </a:cubicBezTo>
                  <a:moveTo>
                    <a:pt x="237" y="312"/>
                  </a:moveTo>
                  <a:cubicBezTo>
                    <a:pt x="237" y="312"/>
                    <a:pt x="236" y="312"/>
                    <a:pt x="236" y="312"/>
                  </a:cubicBezTo>
                  <a:cubicBezTo>
                    <a:pt x="236" y="311"/>
                    <a:pt x="236" y="310"/>
                    <a:pt x="237" y="310"/>
                  </a:cubicBezTo>
                  <a:cubicBezTo>
                    <a:pt x="238" y="310"/>
                    <a:pt x="239" y="311"/>
                    <a:pt x="239" y="312"/>
                  </a:cubicBezTo>
                  <a:cubicBezTo>
                    <a:pt x="239" y="312"/>
                    <a:pt x="239" y="312"/>
                    <a:pt x="239" y="312"/>
                  </a:cubicBezTo>
                  <a:cubicBezTo>
                    <a:pt x="239" y="312"/>
                    <a:pt x="238" y="312"/>
                    <a:pt x="238" y="312"/>
                  </a:cubicBezTo>
                  <a:cubicBezTo>
                    <a:pt x="237" y="312"/>
                    <a:pt x="237" y="312"/>
                    <a:pt x="237" y="312"/>
                  </a:cubicBezTo>
                  <a:moveTo>
                    <a:pt x="237" y="308"/>
                  </a:moveTo>
                  <a:cubicBezTo>
                    <a:pt x="237" y="308"/>
                    <a:pt x="236" y="308"/>
                    <a:pt x="236" y="308"/>
                  </a:cubicBezTo>
                  <a:cubicBezTo>
                    <a:pt x="237" y="308"/>
                    <a:pt x="237" y="308"/>
                    <a:pt x="237" y="308"/>
                  </a:cubicBezTo>
                  <a:cubicBezTo>
                    <a:pt x="238" y="308"/>
                    <a:pt x="239" y="308"/>
                    <a:pt x="239" y="308"/>
                  </a:cubicBezTo>
                  <a:cubicBezTo>
                    <a:pt x="238" y="308"/>
                    <a:pt x="238" y="308"/>
                    <a:pt x="238" y="308"/>
                  </a:cubicBezTo>
                  <a:cubicBezTo>
                    <a:pt x="238" y="308"/>
                    <a:pt x="238" y="308"/>
                    <a:pt x="238" y="308"/>
                  </a:cubicBezTo>
                  <a:cubicBezTo>
                    <a:pt x="237" y="308"/>
                    <a:pt x="237" y="308"/>
                    <a:pt x="237" y="308"/>
                  </a:cubicBezTo>
                  <a:moveTo>
                    <a:pt x="207" y="309"/>
                  </a:moveTo>
                  <a:cubicBezTo>
                    <a:pt x="207" y="308"/>
                    <a:pt x="207" y="308"/>
                    <a:pt x="207" y="308"/>
                  </a:cubicBezTo>
                  <a:cubicBezTo>
                    <a:pt x="207" y="308"/>
                    <a:pt x="207" y="308"/>
                    <a:pt x="207" y="308"/>
                  </a:cubicBezTo>
                  <a:cubicBezTo>
                    <a:pt x="207" y="308"/>
                    <a:pt x="207" y="308"/>
                    <a:pt x="208" y="309"/>
                  </a:cubicBezTo>
                  <a:cubicBezTo>
                    <a:pt x="207" y="309"/>
                    <a:pt x="207" y="309"/>
                    <a:pt x="207" y="309"/>
                  </a:cubicBezTo>
                  <a:moveTo>
                    <a:pt x="234" y="305"/>
                  </a:moveTo>
                  <a:cubicBezTo>
                    <a:pt x="234" y="304"/>
                    <a:pt x="234" y="304"/>
                    <a:pt x="234" y="304"/>
                  </a:cubicBezTo>
                  <a:cubicBezTo>
                    <a:pt x="234" y="304"/>
                    <a:pt x="234" y="304"/>
                    <a:pt x="235" y="304"/>
                  </a:cubicBezTo>
                  <a:cubicBezTo>
                    <a:pt x="234" y="304"/>
                    <a:pt x="234" y="304"/>
                    <a:pt x="234" y="304"/>
                  </a:cubicBezTo>
                  <a:cubicBezTo>
                    <a:pt x="234" y="305"/>
                    <a:pt x="234" y="305"/>
                    <a:pt x="234" y="305"/>
                  </a:cubicBezTo>
                  <a:moveTo>
                    <a:pt x="224" y="304"/>
                  </a:moveTo>
                  <a:cubicBezTo>
                    <a:pt x="224" y="304"/>
                    <a:pt x="224" y="304"/>
                    <a:pt x="224" y="304"/>
                  </a:cubicBezTo>
                  <a:cubicBezTo>
                    <a:pt x="224" y="304"/>
                    <a:pt x="224" y="304"/>
                    <a:pt x="224" y="304"/>
                  </a:cubicBezTo>
                  <a:moveTo>
                    <a:pt x="234" y="306"/>
                  </a:moveTo>
                  <a:cubicBezTo>
                    <a:pt x="233" y="305"/>
                    <a:pt x="232" y="304"/>
                    <a:pt x="232" y="304"/>
                  </a:cubicBezTo>
                  <a:cubicBezTo>
                    <a:pt x="233" y="305"/>
                    <a:pt x="233" y="305"/>
                    <a:pt x="234" y="306"/>
                  </a:cubicBezTo>
                  <a:cubicBezTo>
                    <a:pt x="234" y="306"/>
                    <a:pt x="234" y="306"/>
                    <a:pt x="234" y="306"/>
                  </a:cubicBezTo>
                  <a:moveTo>
                    <a:pt x="232" y="304"/>
                  </a:moveTo>
                  <a:cubicBezTo>
                    <a:pt x="232" y="304"/>
                    <a:pt x="233" y="303"/>
                    <a:pt x="233" y="303"/>
                  </a:cubicBezTo>
                  <a:cubicBezTo>
                    <a:pt x="234" y="304"/>
                    <a:pt x="234" y="304"/>
                    <a:pt x="234" y="304"/>
                  </a:cubicBezTo>
                  <a:cubicBezTo>
                    <a:pt x="233" y="304"/>
                    <a:pt x="232" y="304"/>
                    <a:pt x="232" y="304"/>
                  </a:cubicBezTo>
                  <a:cubicBezTo>
                    <a:pt x="232" y="304"/>
                    <a:pt x="232" y="304"/>
                    <a:pt x="232" y="304"/>
                  </a:cubicBezTo>
                  <a:cubicBezTo>
                    <a:pt x="232" y="304"/>
                    <a:pt x="232" y="304"/>
                    <a:pt x="232" y="304"/>
                  </a:cubicBezTo>
                  <a:cubicBezTo>
                    <a:pt x="232" y="304"/>
                    <a:pt x="232" y="304"/>
                    <a:pt x="232" y="304"/>
                  </a:cubicBezTo>
                  <a:moveTo>
                    <a:pt x="219" y="304"/>
                  </a:moveTo>
                  <a:cubicBezTo>
                    <a:pt x="219" y="303"/>
                    <a:pt x="219" y="303"/>
                    <a:pt x="219" y="303"/>
                  </a:cubicBezTo>
                  <a:cubicBezTo>
                    <a:pt x="219" y="303"/>
                    <a:pt x="219" y="303"/>
                    <a:pt x="219" y="304"/>
                  </a:cubicBezTo>
                  <a:moveTo>
                    <a:pt x="223" y="304"/>
                  </a:moveTo>
                  <a:cubicBezTo>
                    <a:pt x="222" y="304"/>
                    <a:pt x="222" y="303"/>
                    <a:pt x="222" y="302"/>
                  </a:cubicBezTo>
                  <a:cubicBezTo>
                    <a:pt x="222" y="303"/>
                    <a:pt x="223" y="304"/>
                    <a:pt x="223" y="304"/>
                  </a:cubicBezTo>
                  <a:moveTo>
                    <a:pt x="751" y="295"/>
                  </a:moveTo>
                  <a:cubicBezTo>
                    <a:pt x="751" y="295"/>
                    <a:pt x="751" y="295"/>
                    <a:pt x="751" y="295"/>
                  </a:cubicBezTo>
                  <a:cubicBezTo>
                    <a:pt x="751" y="295"/>
                    <a:pt x="751" y="295"/>
                    <a:pt x="751" y="295"/>
                  </a:cubicBezTo>
                  <a:moveTo>
                    <a:pt x="198" y="290"/>
                  </a:moveTo>
                  <a:cubicBezTo>
                    <a:pt x="198" y="290"/>
                    <a:pt x="198" y="290"/>
                    <a:pt x="198" y="290"/>
                  </a:cubicBezTo>
                  <a:cubicBezTo>
                    <a:pt x="198" y="290"/>
                    <a:pt x="198" y="290"/>
                    <a:pt x="198" y="290"/>
                  </a:cubicBezTo>
                  <a:moveTo>
                    <a:pt x="229" y="285"/>
                  </a:moveTo>
                  <a:cubicBezTo>
                    <a:pt x="229" y="285"/>
                    <a:pt x="229" y="285"/>
                    <a:pt x="229" y="285"/>
                  </a:cubicBezTo>
                  <a:cubicBezTo>
                    <a:pt x="229" y="285"/>
                    <a:pt x="229" y="285"/>
                    <a:pt x="229" y="284"/>
                  </a:cubicBezTo>
                  <a:cubicBezTo>
                    <a:pt x="229" y="285"/>
                    <a:pt x="229" y="285"/>
                    <a:pt x="229" y="285"/>
                  </a:cubicBezTo>
                  <a:moveTo>
                    <a:pt x="217" y="279"/>
                  </a:moveTo>
                  <a:cubicBezTo>
                    <a:pt x="217" y="279"/>
                    <a:pt x="217" y="279"/>
                    <a:pt x="217" y="279"/>
                  </a:cubicBezTo>
                  <a:cubicBezTo>
                    <a:pt x="217" y="279"/>
                    <a:pt x="217" y="279"/>
                    <a:pt x="217" y="279"/>
                  </a:cubicBezTo>
                  <a:moveTo>
                    <a:pt x="789" y="262"/>
                  </a:moveTo>
                  <a:cubicBezTo>
                    <a:pt x="789" y="262"/>
                    <a:pt x="789" y="262"/>
                    <a:pt x="789" y="262"/>
                  </a:cubicBezTo>
                  <a:cubicBezTo>
                    <a:pt x="789" y="262"/>
                    <a:pt x="789" y="262"/>
                    <a:pt x="789" y="262"/>
                  </a:cubicBezTo>
                  <a:moveTo>
                    <a:pt x="169" y="251"/>
                  </a:moveTo>
                  <a:cubicBezTo>
                    <a:pt x="169" y="251"/>
                    <a:pt x="169" y="251"/>
                    <a:pt x="168" y="250"/>
                  </a:cubicBezTo>
                  <a:cubicBezTo>
                    <a:pt x="169" y="250"/>
                    <a:pt x="169" y="251"/>
                    <a:pt x="169" y="251"/>
                  </a:cubicBezTo>
                  <a:moveTo>
                    <a:pt x="361" y="250"/>
                  </a:moveTo>
                  <a:cubicBezTo>
                    <a:pt x="360" y="250"/>
                    <a:pt x="360" y="250"/>
                    <a:pt x="360" y="250"/>
                  </a:cubicBezTo>
                  <a:cubicBezTo>
                    <a:pt x="361" y="249"/>
                    <a:pt x="362" y="248"/>
                    <a:pt x="362" y="248"/>
                  </a:cubicBezTo>
                  <a:cubicBezTo>
                    <a:pt x="362" y="248"/>
                    <a:pt x="362" y="249"/>
                    <a:pt x="362" y="250"/>
                  </a:cubicBezTo>
                  <a:cubicBezTo>
                    <a:pt x="361" y="250"/>
                    <a:pt x="361" y="250"/>
                    <a:pt x="361" y="250"/>
                  </a:cubicBezTo>
                  <a:cubicBezTo>
                    <a:pt x="361" y="250"/>
                    <a:pt x="361" y="250"/>
                    <a:pt x="361" y="250"/>
                  </a:cubicBezTo>
                  <a:moveTo>
                    <a:pt x="164" y="261"/>
                  </a:moveTo>
                  <a:cubicBezTo>
                    <a:pt x="162" y="258"/>
                    <a:pt x="157" y="253"/>
                    <a:pt x="156" y="250"/>
                  </a:cubicBezTo>
                  <a:cubicBezTo>
                    <a:pt x="156" y="250"/>
                    <a:pt x="159" y="243"/>
                    <a:pt x="157" y="243"/>
                  </a:cubicBezTo>
                  <a:cubicBezTo>
                    <a:pt x="159" y="242"/>
                    <a:pt x="161" y="242"/>
                    <a:pt x="163" y="241"/>
                  </a:cubicBezTo>
                  <a:cubicBezTo>
                    <a:pt x="161" y="242"/>
                    <a:pt x="164" y="250"/>
                    <a:pt x="165" y="250"/>
                  </a:cubicBezTo>
                  <a:cubicBezTo>
                    <a:pt x="166" y="249"/>
                    <a:pt x="166" y="248"/>
                    <a:pt x="166" y="248"/>
                  </a:cubicBezTo>
                  <a:cubicBezTo>
                    <a:pt x="166" y="248"/>
                    <a:pt x="171" y="258"/>
                    <a:pt x="174" y="258"/>
                  </a:cubicBezTo>
                  <a:cubicBezTo>
                    <a:pt x="175" y="258"/>
                    <a:pt x="175" y="258"/>
                    <a:pt x="175" y="258"/>
                  </a:cubicBezTo>
                  <a:cubicBezTo>
                    <a:pt x="175" y="259"/>
                    <a:pt x="176" y="260"/>
                    <a:pt x="177" y="261"/>
                  </a:cubicBezTo>
                  <a:cubicBezTo>
                    <a:pt x="176" y="261"/>
                    <a:pt x="175" y="262"/>
                    <a:pt x="175" y="262"/>
                  </a:cubicBezTo>
                  <a:cubicBezTo>
                    <a:pt x="176" y="262"/>
                    <a:pt x="177" y="262"/>
                    <a:pt x="178" y="262"/>
                  </a:cubicBezTo>
                  <a:cubicBezTo>
                    <a:pt x="177" y="262"/>
                    <a:pt x="177" y="262"/>
                    <a:pt x="177" y="261"/>
                  </a:cubicBezTo>
                  <a:cubicBezTo>
                    <a:pt x="178" y="262"/>
                    <a:pt x="178" y="262"/>
                    <a:pt x="178" y="262"/>
                  </a:cubicBezTo>
                  <a:cubicBezTo>
                    <a:pt x="178" y="262"/>
                    <a:pt x="178" y="262"/>
                    <a:pt x="178" y="262"/>
                  </a:cubicBezTo>
                  <a:cubicBezTo>
                    <a:pt x="178" y="262"/>
                    <a:pt x="178" y="262"/>
                    <a:pt x="178" y="262"/>
                  </a:cubicBezTo>
                  <a:cubicBezTo>
                    <a:pt x="178" y="262"/>
                    <a:pt x="178" y="262"/>
                    <a:pt x="178" y="262"/>
                  </a:cubicBezTo>
                  <a:cubicBezTo>
                    <a:pt x="179" y="262"/>
                    <a:pt x="180" y="262"/>
                    <a:pt x="180" y="262"/>
                  </a:cubicBezTo>
                  <a:cubicBezTo>
                    <a:pt x="180" y="263"/>
                    <a:pt x="180" y="263"/>
                    <a:pt x="180" y="263"/>
                  </a:cubicBezTo>
                  <a:cubicBezTo>
                    <a:pt x="179" y="263"/>
                    <a:pt x="179" y="263"/>
                    <a:pt x="179" y="262"/>
                  </a:cubicBezTo>
                  <a:cubicBezTo>
                    <a:pt x="179" y="264"/>
                    <a:pt x="179" y="264"/>
                    <a:pt x="179" y="264"/>
                  </a:cubicBezTo>
                  <a:cubicBezTo>
                    <a:pt x="179" y="264"/>
                    <a:pt x="183" y="264"/>
                    <a:pt x="181" y="263"/>
                  </a:cubicBezTo>
                  <a:cubicBezTo>
                    <a:pt x="182" y="263"/>
                    <a:pt x="182" y="263"/>
                    <a:pt x="182" y="263"/>
                  </a:cubicBezTo>
                  <a:cubicBezTo>
                    <a:pt x="185" y="263"/>
                    <a:pt x="190" y="268"/>
                    <a:pt x="192" y="270"/>
                  </a:cubicBezTo>
                  <a:cubicBezTo>
                    <a:pt x="192" y="270"/>
                    <a:pt x="193" y="270"/>
                    <a:pt x="194" y="270"/>
                  </a:cubicBezTo>
                  <a:cubicBezTo>
                    <a:pt x="194" y="270"/>
                    <a:pt x="195" y="270"/>
                    <a:pt x="195" y="270"/>
                  </a:cubicBezTo>
                  <a:cubicBezTo>
                    <a:pt x="193" y="273"/>
                    <a:pt x="193" y="276"/>
                    <a:pt x="193" y="281"/>
                  </a:cubicBezTo>
                  <a:cubicBezTo>
                    <a:pt x="193" y="281"/>
                    <a:pt x="194" y="285"/>
                    <a:pt x="197" y="285"/>
                  </a:cubicBezTo>
                  <a:cubicBezTo>
                    <a:pt x="197" y="285"/>
                    <a:pt x="197" y="285"/>
                    <a:pt x="197" y="285"/>
                  </a:cubicBezTo>
                  <a:cubicBezTo>
                    <a:pt x="195" y="285"/>
                    <a:pt x="195" y="285"/>
                    <a:pt x="195" y="285"/>
                  </a:cubicBezTo>
                  <a:cubicBezTo>
                    <a:pt x="194" y="285"/>
                    <a:pt x="194" y="285"/>
                    <a:pt x="193" y="285"/>
                  </a:cubicBezTo>
                  <a:cubicBezTo>
                    <a:pt x="193" y="287"/>
                    <a:pt x="193" y="287"/>
                    <a:pt x="193" y="287"/>
                  </a:cubicBezTo>
                  <a:cubicBezTo>
                    <a:pt x="195" y="288"/>
                    <a:pt x="195" y="289"/>
                    <a:pt x="195" y="289"/>
                  </a:cubicBezTo>
                  <a:cubicBezTo>
                    <a:pt x="195" y="289"/>
                    <a:pt x="195" y="289"/>
                    <a:pt x="195" y="289"/>
                  </a:cubicBezTo>
                  <a:cubicBezTo>
                    <a:pt x="196" y="289"/>
                    <a:pt x="197" y="290"/>
                    <a:pt x="197" y="291"/>
                  </a:cubicBezTo>
                  <a:cubicBezTo>
                    <a:pt x="197" y="291"/>
                    <a:pt x="197" y="291"/>
                    <a:pt x="197" y="291"/>
                  </a:cubicBezTo>
                  <a:cubicBezTo>
                    <a:pt x="197" y="291"/>
                    <a:pt x="197" y="291"/>
                    <a:pt x="197" y="291"/>
                  </a:cubicBezTo>
                  <a:cubicBezTo>
                    <a:pt x="198" y="291"/>
                    <a:pt x="198" y="291"/>
                    <a:pt x="198" y="291"/>
                  </a:cubicBezTo>
                  <a:cubicBezTo>
                    <a:pt x="198" y="291"/>
                    <a:pt x="198" y="291"/>
                    <a:pt x="198" y="291"/>
                  </a:cubicBezTo>
                  <a:cubicBezTo>
                    <a:pt x="198" y="291"/>
                    <a:pt x="198" y="291"/>
                    <a:pt x="198" y="291"/>
                  </a:cubicBezTo>
                  <a:cubicBezTo>
                    <a:pt x="198" y="291"/>
                    <a:pt x="198" y="291"/>
                    <a:pt x="198" y="291"/>
                  </a:cubicBezTo>
                  <a:cubicBezTo>
                    <a:pt x="202" y="291"/>
                    <a:pt x="198" y="295"/>
                    <a:pt x="198" y="297"/>
                  </a:cubicBezTo>
                  <a:cubicBezTo>
                    <a:pt x="198" y="297"/>
                    <a:pt x="198" y="297"/>
                    <a:pt x="198" y="297"/>
                  </a:cubicBezTo>
                  <a:cubicBezTo>
                    <a:pt x="198" y="297"/>
                    <a:pt x="198" y="297"/>
                    <a:pt x="198" y="297"/>
                  </a:cubicBezTo>
                  <a:cubicBezTo>
                    <a:pt x="198" y="297"/>
                    <a:pt x="198" y="297"/>
                    <a:pt x="198" y="297"/>
                  </a:cubicBezTo>
                  <a:cubicBezTo>
                    <a:pt x="198" y="297"/>
                    <a:pt x="198" y="297"/>
                    <a:pt x="198" y="297"/>
                  </a:cubicBezTo>
                  <a:cubicBezTo>
                    <a:pt x="198" y="297"/>
                    <a:pt x="201" y="303"/>
                    <a:pt x="200" y="304"/>
                  </a:cubicBezTo>
                  <a:cubicBezTo>
                    <a:pt x="202" y="303"/>
                    <a:pt x="203" y="301"/>
                    <a:pt x="201" y="301"/>
                  </a:cubicBezTo>
                  <a:cubicBezTo>
                    <a:pt x="201" y="300"/>
                    <a:pt x="201" y="300"/>
                    <a:pt x="202" y="297"/>
                  </a:cubicBezTo>
                  <a:cubicBezTo>
                    <a:pt x="202" y="297"/>
                    <a:pt x="202" y="297"/>
                    <a:pt x="202" y="297"/>
                  </a:cubicBezTo>
                  <a:cubicBezTo>
                    <a:pt x="202" y="297"/>
                    <a:pt x="202" y="298"/>
                    <a:pt x="203" y="299"/>
                  </a:cubicBezTo>
                  <a:cubicBezTo>
                    <a:pt x="202" y="299"/>
                    <a:pt x="202" y="300"/>
                    <a:pt x="202" y="301"/>
                  </a:cubicBezTo>
                  <a:cubicBezTo>
                    <a:pt x="202" y="302"/>
                    <a:pt x="205" y="306"/>
                    <a:pt x="205" y="310"/>
                  </a:cubicBezTo>
                  <a:cubicBezTo>
                    <a:pt x="205" y="310"/>
                    <a:pt x="205" y="310"/>
                    <a:pt x="205" y="310"/>
                  </a:cubicBezTo>
                  <a:cubicBezTo>
                    <a:pt x="206" y="310"/>
                    <a:pt x="207" y="309"/>
                    <a:pt x="208" y="309"/>
                  </a:cubicBezTo>
                  <a:cubicBezTo>
                    <a:pt x="209" y="310"/>
                    <a:pt x="210" y="312"/>
                    <a:pt x="210" y="312"/>
                  </a:cubicBezTo>
                  <a:cubicBezTo>
                    <a:pt x="210" y="312"/>
                    <a:pt x="210" y="312"/>
                    <a:pt x="210" y="312"/>
                  </a:cubicBezTo>
                  <a:cubicBezTo>
                    <a:pt x="210" y="312"/>
                    <a:pt x="211" y="309"/>
                    <a:pt x="212" y="309"/>
                  </a:cubicBezTo>
                  <a:cubicBezTo>
                    <a:pt x="212" y="309"/>
                    <a:pt x="212" y="309"/>
                    <a:pt x="212" y="310"/>
                  </a:cubicBezTo>
                  <a:cubicBezTo>
                    <a:pt x="212" y="310"/>
                    <a:pt x="212" y="310"/>
                    <a:pt x="212" y="310"/>
                  </a:cubicBezTo>
                  <a:cubicBezTo>
                    <a:pt x="212" y="310"/>
                    <a:pt x="212" y="310"/>
                    <a:pt x="212" y="310"/>
                  </a:cubicBezTo>
                  <a:cubicBezTo>
                    <a:pt x="212" y="311"/>
                    <a:pt x="212" y="314"/>
                    <a:pt x="212" y="314"/>
                  </a:cubicBezTo>
                  <a:cubicBezTo>
                    <a:pt x="212" y="314"/>
                    <a:pt x="212" y="314"/>
                    <a:pt x="212" y="314"/>
                  </a:cubicBezTo>
                  <a:cubicBezTo>
                    <a:pt x="213" y="314"/>
                    <a:pt x="215" y="312"/>
                    <a:pt x="213" y="312"/>
                  </a:cubicBezTo>
                  <a:cubicBezTo>
                    <a:pt x="214" y="310"/>
                    <a:pt x="214" y="308"/>
                    <a:pt x="212" y="306"/>
                  </a:cubicBezTo>
                  <a:cubicBezTo>
                    <a:pt x="212" y="306"/>
                    <a:pt x="212" y="306"/>
                    <a:pt x="212" y="306"/>
                  </a:cubicBezTo>
                  <a:cubicBezTo>
                    <a:pt x="212" y="306"/>
                    <a:pt x="212" y="306"/>
                    <a:pt x="212" y="306"/>
                  </a:cubicBezTo>
                  <a:cubicBezTo>
                    <a:pt x="212" y="305"/>
                    <a:pt x="212" y="305"/>
                    <a:pt x="212" y="305"/>
                  </a:cubicBezTo>
                  <a:cubicBezTo>
                    <a:pt x="212" y="305"/>
                    <a:pt x="212" y="305"/>
                    <a:pt x="212" y="305"/>
                  </a:cubicBezTo>
                  <a:cubicBezTo>
                    <a:pt x="212" y="305"/>
                    <a:pt x="212" y="305"/>
                    <a:pt x="212" y="305"/>
                  </a:cubicBezTo>
                  <a:cubicBezTo>
                    <a:pt x="212" y="305"/>
                    <a:pt x="212" y="305"/>
                    <a:pt x="212" y="305"/>
                  </a:cubicBezTo>
                  <a:cubicBezTo>
                    <a:pt x="212" y="304"/>
                    <a:pt x="212" y="304"/>
                    <a:pt x="212" y="304"/>
                  </a:cubicBezTo>
                  <a:cubicBezTo>
                    <a:pt x="212" y="306"/>
                    <a:pt x="212" y="306"/>
                    <a:pt x="212" y="306"/>
                  </a:cubicBezTo>
                  <a:cubicBezTo>
                    <a:pt x="212" y="306"/>
                    <a:pt x="212" y="306"/>
                    <a:pt x="212" y="306"/>
                  </a:cubicBezTo>
                  <a:cubicBezTo>
                    <a:pt x="213" y="306"/>
                    <a:pt x="213" y="306"/>
                    <a:pt x="213" y="306"/>
                  </a:cubicBezTo>
                  <a:cubicBezTo>
                    <a:pt x="214" y="306"/>
                    <a:pt x="214" y="306"/>
                    <a:pt x="214" y="306"/>
                  </a:cubicBezTo>
                  <a:cubicBezTo>
                    <a:pt x="215" y="306"/>
                    <a:pt x="215" y="306"/>
                    <a:pt x="215" y="306"/>
                  </a:cubicBezTo>
                  <a:cubicBezTo>
                    <a:pt x="216" y="306"/>
                    <a:pt x="216" y="306"/>
                    <a:pt x="216" y="306"/>
                  </a:cubicBezTo>
                  <a:cubicBezTo>
                    <a:pt x="215" y="305"/>
                    <a:pt x="216" y="301"/>
                    <a:pt x="216" y="301"/>
                  </a:cubicBezTo>
                  <a:cubicBezTo>
                    <a:pt x="216" y="301"/>
                    <a:pt x="216" y="301"/>
                    <a:pt x="216" y="301"/>
                  </a:cubicBezTo>
                  <a:cubicBezTo>
                    <a:pt x="216" y="301"/>
                    <a:pt x="218" y="303"/>
                    <a:pt x="219" y="303"/>
                  </a:cubicBezTo>
                  <a:cubicBezTo>
                    <a:pt x="219" y="303"/>
                    <a:pt x="219" y="303"/>
                    <a:pt x="219" y="303"/>
                  </a:cubicBezTo>
                  <a:cubicBezTo>
                    <a:pt x="219" y="304"/>
                    <a:pt x="219" y="304"/>
                    <a:pt x="219" y="304"/>
                  </a:cubicBezTo>
                  <a:cubicBezTo>
                    <a:pt x="219" y="304"/>
                    <a:pt x="219" y="304"/>
                    <a:pt x="219" y="304"/>
                  </a:cubicBezTo>
                  <a:cubicBezTo>
                    <a:pt x="220" y="304"/>
                    <a:pt x="221" y="307"/>
                    <a:pt x="220" y="308"/>
                  </a:cubicBezTo>
                  <a:cubicBezTo>
                    <a:pt x="221" y="307"/>
                    <a:pt x="221" y="307"/>
                    <a:pt x="221" y="307"/>
                  </a:cubicBezTo>
                  <a:cubicBezTo>
                    <a:pt x="221" y="307"/>
                    <a:pt x="220" y="308"/>
                    <a:pt x="221" y="308"/>
                  </a:cubicBezTo>
                  <a:cubicBezTo>
                    <a:pt x="220" y="308"/>
                    <a:pt x="220" y="309"/>
                    <a:pt x="220" y="310"/>
                  </a:cubicBezTo>
                  <a:cubicBezTo>
                    <a:pt x="221" y="310"/>
                    <a:pt x="222" y="310"/>
                    <a:pt x="222" y="310"/>
                  </a:cubicBezTo>
                  <a:cubicBezTo>
                    <a:pt x="222" y="310"/>
                    <a:pt x="222" y="310"/>
                    <a:pt x="222" y="310"/>
                  </a:cubicBezTo>
                  <a:cubicBezTo>
                    <a:pt x="222" y="310"/>
                    <a:pt x="222" y="310"/>
                    <a:pt x="222" y="310"/>
                  </a:cubicBezTo>
                  <a:cubicBezTo>
                    <a:pt x="223" y="309"/>
                    <a:pt x="221" y="307"/>
                    <a:pt x="220" y="306"/>
                  </a:cubicBezTo>
                  <a:cubicBezTo>
                    <a:pt x="221" y="306"/>
                    <a:pt x="221" y="306"/>
                    <a:pt x="221" y="306"/>
                  </a:cubicBezTo>
                  <a:cubicBezTo>
                    <a:pt x="221" y="306"/>
                    <a:pt x="221" y="306"/>
                    <a:pt x="221" y="306"/>
                  </a:cubicBezTo>
                  <a:cubicBezTo>
                    <a:pt x="222" y="306"/>
                    <a:pt x="222" y="306"/>
                    <a:pt x="222" y="306"/>
                  </a:cubicBezTo>
                  <a:cubicBezTo>
                    <a:pt x="222" y="306"/>
                    <a:pt x="220" y="302"/>
                    <a:pt x="219" y="302"/>
                  </a:cubicBezTo>
                  <a:cubicBezTo>
                    <a:pt x="219" y="302"/>
                    <a:pt x="219" y="302"/>
                    <a:pt x="219" y="302"/>
                  </a:cubicBezTo>
                  <a:cubicBezTo>
                    <a:pt x="219" y="302"/>
                    <a:pt x="219" y="301"/>
                    <a:pt x="219" y="300"/>
                  </a:cubicBezTo>
                  <a:cubicBezTo>
                    <a:pt x="219" y="301"/>
                    <a:pt x="220" y="302"/>
                    <a:pt x="220" y="302"/>
                  </a:cubicBezTo>
                  <a:cubicBezTo>
                    <a:pt x="220" y="302"/>
                    <a:pt x="221" y="301"/>
                    <a:pt x="221" y="301"/>
                  </a:cubicBezTo>
                  <a:cubicBezTo>
                    <a:pt x="221" y="301"/>
                    <a:pt x="221" y="301"/>
                    <a:pt x="221" y="302"/>
                  </a:cubicBezTo>
                  <a:cubicBezTo>
                    <a:pt x="221" y="302"/>
                    <a:pt x="221" y="302"/>
                    <a:pt x="221" y="303"/>
                  </a:cubicBezTo>
                  <a:cubicBezTo>
                    <a:pt x="222" y="304"/>
                    <a:pt x="223" y="305"/>
                    <a:pt x="224" y="305"/>
                  </a:cubicBezTo>
                  <a:cubicBezTo>
                    <a:pt x="226" y="305"/>
                    <a:pt x="226" y="304"/>
                    <a:pt x="225" y="304"/>
                  </a:cubicBezTo>
                  <a:cubicBezTo>
                    <a:pt x="224" y="302"/>
                    <a:pt x="221" y="298"/>
                    <a:pt x="221" y="297"/>
                  </a:cubicBezTo>
                  <a:cubicBezTo>
                    <a:pt x="219" y="297"/>
                    <a:pt x="219" y="297"/>
                    <a:pt x="219" y="297"/>
                  </a:cubicBezTo>
                  <a:cubicBezTo>
                    <a:pt x="219" y="297"/>
                    <a:pt x="219" y="296"/>
                    <a:pt x="220" y="296"/>
                  </a:cubicBezTo>
                  <a:cubicBezTo>
                    <a:pt x="219" y="295"/>
                    <a:pt x="218" y="294"/>
                    <a:pt x="217" y="293"/>
                  </a:cubicBezTo>
                  <a:cubicBezTo>
                    <a:pt x="217" y="293"/>
                    <a:pt x="216" y="291"/>
                    <a:pt x="217" y="291"/>
                  </a:cubicBezTo>
                  <a:cubicBezTo>
                    <a:pt x="217" y="291"/>
                    <a:pt x="217" y="292"/>
                    <a:pt x="217" y="292"/>
                  </a:cubicBezTo>
                  <a:cubicBezTo>
                    <a:pt x="218" y="293"/>
                    <a:pt x="218" y="293"/>
                    <a:pt x="218" y="293"/>
                  </a:cubicBezTo>
                  <a:cubicBezTo>
                    <a:pt x="219" y="293"/>
                    <a:pt x="219" y="292"/>
                    <a:pt x="219" y="291"/>
                  </a:cubicBezTo>
                  <a:cubicBezTo>
                    <a:pt x="221" y="290"/>
                    <a:pt x="221" y="290"/>
                    <a:pt x="221" y="290"/>
                  </a:cubicBezTo>
                  <a:cubicBezTo>
                    <a:pt x="221" y="290"/>
                    <a:pt x="219" y="289"/>
                    <a:pt x="219" y="288"/>
                  </a:cubicBezTo>
                  <a:cubicBezTo>
                    <a:pt x="218" y="290"/>
                    <a:pt x="217" y="290"/>
                    <a:pt x="216" y="290"/>
                  </a:cubicBezTo>
                  <a:cubicBezTo>
                    <a:pt x="214" y="290"/>
                    <a:pt x="213" y="288"/>
                    <a:pt x="212" y="285"/>
                  </a:cubicBezTo>
                  <a:cubicBezTo>
                    <a:pt x="210" y="284"/>
                    <a:pt x="210" y="284"/>
                    <a:pt x="210" y="284"/>
                  </a:cubicBezTo>
                  <a:cubicBezTo>
                    <a:pt x="211" y="283"/>
                    <a:pt x="211" y="283"/>
                    <a:pt x="212" y="282"/>
                  </a:cubicBezTo>
                  <a:cubicBezTo>
                    <a:pt x="212" y="283"/>
                    <a:pt x="212" y="283"/>
                    <a:pt x="214" y="283"/>
                  </a:cubicBezTo>
                  <a:cubicBezTo>
                    <a:pt x="214" y="285"/>
                    <a:pt x="215" y="286"/>
                    <a:pt x="217" y="287"/>
                  </a:cubicBezTo>
                  <a:cubicBezTo>
                    <a:pt x="217" y="286"/>
                    <a:pt x="218" y="285"/>
                    <a:pt x="219" y="285"/>
                  </a:cubicBezTo>
                  <a:cubicBezTo>
                    <a:pt x="219" y="285"/>
                    <a:pt x="219" y="285"/>
                    <a:pt x="219" y="285"/>
                  </a:cubicBezTo>
                  <a:cubicBezTo>
                    <a:pt x="219" y="285"/>
                    <a:pt x="219" y="284"/>
                    <a:pt x="219" y="283"/>
                  </a:cubicBezTo>
                  <a:cubicBezTo>
                    <a:pt x="219" y="284"/>
                    <a:pt x="219" y="285"/>
                    <a:pt x="220" y="285"/>
                  </a:cubicBezTo>
                  <a:cubicBezTo>
                    <a:pt x="220" y="285"/>
                    <a:pt x="221" y="282"/>
                    <a:pt x="221" y="282"/>
                  </a:cubicBezTo>
                  <a:cubicBezTo>
                    <a:pt x="221" y="282"/>
                    <a:pt x="221" y="282"/>
                    <a:pt x="221" y="282"/>
                  </a:cubicBezTo>
                  <a:cubicBezTo>
                    <a:pt x="221" y="283"/>
                    <a:pt x="220" y="283"/>
                    <a:pt x="220" y="283"/>
                  </a:cubicBezTo>
                  <a:cubicBezTo>
                    <a:pt x="220" y="283"/>
                    <a:pt x="219" y="281"/>
                    <a:pt x="219" y="281"/>
                  </a:cubicBezTo>
                  <a:cubicBezTo>
                    <a:pt x="219" y="281"/>
                    <a:pt x="219" y="281"/>
                    <a:pt x="219" y="281"/>
                  </a:cubicBezTo>
                  <a:cubicBezTo>
                    <a:pt x="219" y="281"/>
                    <a:pt x="219" y="281"/>
                    <a:pt x="219" y="281"/>
                  </a:cubicBezTo>
                  <a:cubicBezTo>
                    <a:pt x="219" y="281"/>
                    <a:pt x="219" y="281"/>
                    <a:pt x="219" y="281"/>
                  </a:cubicBezTo>
                  <a:cubicBezTo>
                    <a:pt x="219" y="280"/>
                    <a:pt x="220" y="279"/>
                    <a:pt x="221" y="279"/>
                  </a:cubicBezTo>
                  <a:cubicBezTo>
                    <a:pt x="221" y="281"/>
                    <a:pt x="221" y="281"/>
                    <a:pt x="221" y="281"/>
                  </a:cubicBezTo>
                  <a:cubicBezTo>
                    <a:pt x="222" y="279"/>
                    <a:pt x="224" y="279"/>
                    <a:pt x="226" y="279"/>
                  </a:cubicBezTo>
                  <a:cubicBezTo>
                    <a:pt x="228" y="279"/>
                    <a:pt x="230" y="279"/>
                    <a:pt x="231" y="281"/>
                  </a:cubicBezTo>
                  <a:cubicBezTo>
                    <a:pt x="229" y="281"/>
                    <a:pt x="229" y="282"/>
                    <a:pt x="229" y="284"/>
                  </a:cubicBezTo>
                  <a:cubicBezTo>
                    <a:pt x="229" y="283"/>
                    <a:pt x="228" y="282"/>
                    <a:pt x="227" y="282"/>
                  </a:cubicBezTo>
                  <a:cubicBezTo>
                    <a:pt x="227" y="282"/>
                    <a:pt x="227" y="283"/>
                    <a:pt x="227" y="283"/>
                  </a:cubicBezTo>
                  <a:cubicBezTo>
                    <a:pt x="227" y="283"/>
                    <a:pt x="227" y="283"/>
                    <a:pt x="227" y="283"/>
                  </a:cubicBezTo>
                  <a:cubicBezTo>
                    <a:pt x="226" y="283"/>
                    <a:pt x="227" y="284"/>
                    <a:pt x="228" y="285"/>
                  </a:cubicBezTo>
                  <a:cubicBezTo>
                    <a:pt x="228" y="285"/>
                    <a:pt x="227" y="285"/>
                    <a:pt x="227" y="286"/>
                  </a:cubicBezTo>
                  <a:cubicBezTo>
                    <a:pt x="229" y="287"/>
                    <a:pt x="228" y="288"/>
                    <a:pt x="229" y="289"/>
                  </a:cubicBezTo>
                  <a:cubicBezTo>
                    <a:pt x="229" y="290"/>
                    <a:pt x="227" y="289"/>
                    <a:pt x="227" y="291"/>
                  </a:cubicBezTo>
                  <a:cubicBezTo>
                    <a:pt x="227" y="293"/>
                    <a:pt x="228" y="293"/>
                    <a:pt x="229" y="293"/>
                  </a:cubicBezTo>
                  <a:cubicBezTo>
                    <a:pt x="230" y="293"/>
                    <a:pt x="232" y="292"/>
                    <a:pt x="232" y="291"/>
                  </a:cubicBezTo>
                  <a:cubicBezTo>
                    <a:pt x="232" y="291"/>
                    <a:pt x="232" y="291"/>
                    <a:pt x="232" y="291"/>
                  </a:cubicBezTo>
                  <a:cubicBezTo>
                    <a:pt x="235" y="291"/>
                    <a:pt x="227" y="297"/>
                    <a:pt x="228" y="297"/>
                  </a:cubicBezTo>
                  <a:cubicBezTo>
                    <a:pt x="229" y="298"/>
                    <a:pt x="234" y="300"/>
                    <a:pt x="234" y="302"/>
                  </a:cubicBezTo>
                  <a:cubicBezTo>
                    <a:pt x="234" y="302"/>
                    <a:pt x="233" y="301"/>
                    <a:pt x="232" y="301"/>
                  </a:cubicBezTo>
                  <a:cubicBezTo>
                    <a:pt x="231" y="301"/>
                    <a:pt x="231" y="302"/>
                    <a:pt x="231" y="302"/>
                  </a:cubicBezTo>
                  <a:cubicBezTo>
                    <a:pt x="230" y="302"/>
                    <a:pt x="230" y="302"/>
                    <a:pt x="229" y="302"/>
                  </a:cubicBezTo>
                  <a:cubicBezTo>
                    <a:pt x="229" y="302"/>
                    <a:pt x="228" y="302"/>
                    <a:pt x="227" y="304"/>
                  </a:cubicBezTo>
                  <a:cubicBezTo>
                    <a:pt x="228" y="304"/>
                    <a:pt x="229" y="304"/>
                    <a:pt x="230" y="304"/>
                  </a:cubicBezTo>
                  <a:cubicBezTo>
                    <a:pt x="231" y="304"/>
                    <a:pt x="231" y="304"/>
                    <a:pt x="231" y="304"/>
                  </a:cubicBezTo>
                  <a:cubicBezTo>
                    <a:pt x="231" y="306"/>
                    <a:pt x="231" y="305"/>
                    <a:pt x="232" y="306"/>
                  </a:cubicBezTo>
                  <a:cubicBezTo>
                    <a:pt x="232" y="310"/>
                    <a:pt x="233" y="308"/>
                    <a:pt x="234" y="310"/>
                  </a:cubicBezTo>
                  <a:cubicBezTo>
                    <a:pt x="234" y="311"/>
                    <a:pt x="233" y="311"/>
                    <a:pt x="233" y="311"/>
                  </a:cubicBezTo>
                  <a:cubicBezTo>
                    <a:pt x="233" y="311"/>
                    <a:pt x="233" y="311"/>
                    <a:pt x="233" y="311"/>
                  </a:cubicBezTo>
                  <a:cubicBezTo>
                    <a:pt x="234" y="311"/>
                    <a:pt x="235" y="313"/>
                    <a:pt x="236" y="313"/>
                  </a:cubicBezTo>
                  <a:cubicBezTo>
                    <a:pt x="236" y="314"/>
                    <a:pt x="236" y="314"/>
                    <a:pt x="236" y="314"/>
                  </a:cubicBezTo>
                  <a:cubicBezTo>
                    <a:pt x="236" y="314"/>
                    <a:pt x="236" y="314"/>
                    <a:pt x="236" y="314"/>
                  </a:cubicBezTo>
                  <a:cubicBezTo>
                    <a:pt x="236" y="314"/>
                    <a:pt x="237" y="314"/>
                    <a:pt x="238" y="315"/>
                  </a:cubicBezTo>
                  <a:cubicBezTo>
                    <a:pt x="238" y="316"/>
                    <a:pt x="239" y="316"/>
                    <a:pt x="239" y="316"/>
                  </a:cubicBezTo>
                  <a:cubicBezTo>
                    <a:pt x="239" y="316"/>
                    <a:pt x="239" y="316"/>
                    <a:pt x="239" y="316"/>
                  </a:cubicBezTo>
                  <a:cubicBezTo>
                    <a:pt x="239" y="316"/>
                    <a:pt x="239" y="316"/>
                    <a:pt x="239" y="316"/>
                  </a:cubicBezTo>
                  <a:cubicBezTo>
                    <a:pt x="240" y="316"/>
                    <a:pt x="240" y="316"/>
                    <a:pt x="240" y="316"/>
                  </a:cubicBezTo>
                  <a:cubicBezTo>
                    <a:pt x="241" y="316"/>
                    <a:pt x="240" y="312"/>
                    <a:pt x="240" y="312"/>
                  </a:cubicBezTo>
                  <a:cubicBezTo>
                    <a:pt x="241" y="312"/>
                    <a:pt x="241" y="310"/>
                    <a:pt x="240" y="310"/>
                  </a:cubicBezTo>
                  <a:cubicBezTo>
                    <a:pt x="242" y="310"/>
                    <a:pt x="244" y="311"/>
                    <a:pt x="244" y="311"/>
                  </a:cubicBezTo>
                  <a:cubicBezTo>
                    <a:pt x="244" y="311"/>
                    <a:pt x="244" y="311"/>
                    <a:pt x="244" y="311"/>
                  </a:cubicBezTo>
                  <a:cubicBezTo>
                    <a:pt x="245" y="314"/>
                    <a:pt x="247" y="314"/>
                    <a:pt x="249" y="314"/>
                  </a:cubicBezTo>
                  <a:cubicBezTo>
                    <a:pt x="249" y="314"/>
                    <a:pt x="250" y="314"/>
                    <a:pt x="251" y="314"/>
                  </a:cubicBezTo>
                  <a:cubicBezTo>
                    <a:pt x="253" y="314"/>
                    <a:pt x="253" y="312"/>
                    <a:pt x="253" y="309"/>
                  </a:cubicBezTo>
                  <a:cubicBezTo>
                    <a:pt x="254" y="309"/>
                    <a:pt x="254" y="309"/>
                    <a:pt x="254" y="309"/>
                  </a:cubicBezTo>
                  <a:cubicBezTo>
                    <a:pt x="256" y="309"/>
                    <a:pt x="258" y="310"/>
                    <a:pt x="260" y="312"/>
                  </a:cubicBezTo>
                  <a:cubicBezTo>
                    <a:pt x="262" y="313"/>
                    <a:pt x="264" y="315"/>
                    <a:pt x="265" y="315"/>
                  </a:cubicBezTo>
                  <a:cubicBezTo>
                    <a:pt x="265" y="315"/>
                    <a:pt x="265" y="315"/>
                    <a:pt x="265" y="314"/>
                  </a:cubicBezTo>
                  <a:cubicBezTo>
                    <a:pt x="266" y="314"/>
                    <a:pt x="265" y="316"/>
                    <a:pt x="266" y="316"/>
                  </a:cubicBezTo>
                  <a:cubicBezTo>
                    <a:pt x="272" y="314"/>
                    <a:pt x="275" y="310"/>
                    <a:pt x="280" y="310"/>
                  </a:cubicBezTo>
                  <a:cubicBezTo>
                    <a:pt x="280" y="310"/>
                    <a:pt x="280" y="310"/>
                    <a:pt x="280" y="310"/>
                  </a:cubicBezTo>
                  <a:cubicBezTo>
                    <a:pt x="281" y="310"/>
                    <a:pt x="281" y="310"/>
                    <a:pt x="281" y="309"/>
                  </a:cubicBezTo>
                  <a:cubicBezTo>
                    <a:pt x="282" y="310"/>
                    <a:pt x="282" y="310"/>
                    <a:pt x="282" y="310"/>
                  </a:cubicBezTo>
                  <a:cubicBezTo>
                    <a:pt x="276" y="323"/>
                    <a:pt x="283" y="351"/>
                    <a:pt x="264" y="351"/>
                  </a:cubicBezTo>
                  <a:cubicBezTo>
                    <a:pt x="263" y="351"/>
                    <a:pt x="263" y="351"/>
                    <a:pt x="262" y="351"/>
                  </a:cubicBezTo>
                  <a:cubicBezTo>
                    <a:pt x="262" y="351"/>
                    <a:pt x="256" y="348"/>
                    <a:pt x="253" y="348"/>
                  </a:cubicBezTo>
                  <a:cubicBezTo>
                    <a:pt x="252" y="348"/>
                    <a:pt x="251" y="348"/>
                    <a:pt x="251" y="350"/>
                  </a:cubicBezTo>
                  <a:cubicBezTo>
                    <a:pt x="251" y="350"/>
                    <a:pt x="251" y="351"/>
                    <a:pt x="250" y="351"/>
                  </a:cubicBezTo>
                  <a:cubicBezTo>
                    <a:pt x="250" y="351"/>
                    <a:pt x="250" y="350"/>
                    <a:pt x="250" y="349"/>
                  </a:cubicBezTo>
                  <a:cubicBezTo>
                    <a:pt x="249" y="349"/>
                    <a:pt x="248" y="353"/>
                    <a:pt x="245" y="353"/>
                  </a:cubicBezTo>
                  <a:cubicBezTo>
                    <a:pt x="245" y="353"/>
                    <a:pt x="245" y="353"/>
                    <a:pt x="245" y="353"/>
                  </a:cubicBezTo>
                  <a:cubicBezTo>
                    <a:pt x="242" y="353"/>
                    <a:pt x="243" y="352"/>
                    <a:pt x="240" y="351"/>
                  </a:cubicBezTo>
                  <a:cubicBezTo>
                    <a:pt x="236" y="351"/>
                    <a:pt x="232" y="348"/>
                    <a:pt x="228" y="348"/>
                  </a:cubicBezTo>
                  <a:cubicBezTo>
                    <a:pt x="227" y="348"/>
                    <a:pt x="225" y="348"/>
                    <a:pt x="224" y="349"/>
                  </a:cubicBezTo>
                  <a:cubicBezTo>
                    <a:pt x="222" y="344"/>
                    <a:pt x="213" y="339"/>
                    <a:pt x="206" y="339"/>
                  </a:cubicBezTo>
                  <a:cubicBezTo>
                    <a:pt x="206" y="339"/>
                    <a:pt x="205" y="339"/>
                    <a:pt x="205" y="339"/>
                  </a:cubicBezTo>
                  <a:cubicBezTo>
                    <a:pt x="194" y="341"/>
                    <a:pt x="202" y="349"/>
                    <a:pt x="196" y="355"/>
                  </a:cubicBezTo>
                  <a:cubicBezTo>
                    <a:pt x="195" y="356"/>
                    <a:pt x="194" y="356"/>
                    <a:pt x="193" y="356"/>
                  </a:cubicBezTo>
                  <a:cubicBezTo>
                    <a:pt x="188" y="356"/>
                    <a:pt x="178" y="352"/>
                    <a:pt x="176" y="350"/>
                  </a:cubicBezTo>
                  <a:cubicBezTo>
                    <a:pt x="173" y="347"/>
                    <a:pt x="173" y="343"/>
                    <a:pt x="169" y="341"/>
                  </a:cubicBezTo>
                  <a:cubicBezTo>
                    <a:pt x="166" y="339"/>
                    <a:pt x="164" y="340"/>
                    <a:pt x="159" y="339"/>
                  </a:cubicBezTo>
                  <a:cubicBezTo>
                    <a:pt x="153" y="337"/>
                    <a:pt x="147" y="328"/>
                    <a:pt x="145" y="328"/>
                  </a:cubicBezTo>
                  <a:cubicBezTo>
                    <a:pt x="150" y="324"/>
                    <a:pt x="148" y="306"/>
                    <a:pt x="150" y="306"/>
                  </a:cubicBezTo>
                  <a:cubicBezTo>
                    <a:pt x="149" y="306"/>
                    <a:pt x="149" y="306"/>
                    <a:pt x="149" y="306"/>
                  </a:cubicBezTo>
                  <a:cubicBezTo>
                    <a:pt x="148" y="306"/>
                    <a:pt x="147" y="309"/>
                    <a:pt x="147" y="309"/>
                  </a:cubicBezTo>
                  <a:cubicBezTo>
                    <a:pt x="147" y="309"/>
                    <a:pt x="147" y="309"/>
                    <a:pt x="147" y="309"/>
                  </a:cubicBezTo>
                  <a:cubicBezTo>
                    <a:pt x="146" y="306"/>
                    <a:pt x="144" y="305"/>
                    <a:pt x="143" y="305"/>
                  </a:cubicBezTo>
                  <a:cubicBezTo>
                    <a:pt x="141" y="305"/>
                    <a:pt x="138" y="308"/>
                    <a:pt x="133" y="308"/>
                  </a:cubicBezTo>
                  <a:cubicBezTo>
                    <a:pt x="133" y="308"/>
                    <a:pt x="132" y="308"/>
                    <a:pt x="132" y="308"/>
                  </a:cubicBezTo>
                  <a:cubicBezTo>
                    <a:pt x="130" y="308"/>
                    <a:pt x="129" y="308"/>
                    <a:pt x="129" y="308"/>
                  </a:cubicBezTo>
                  <a:cubicBezTo>
                    <a:pt x="128" y="307"/>
                    <a:pt x="127" y="307"/>
                    <a:pt x="126" y="307"/>
                  </a:cubicBezTo>
                  <a:cubicBezTo>
                    <a:pt x="123" y="307"/>
                    <a:pt x="121" y="308"/>
                    <a:pt x="118" y="310"/>
                  </a:cubicBezTo>
                  <a:cubicBezTo>
                    <a:pt x="117" y="309"/>
                    <a:pt x="116" y="308"/>
                    <a:pt x="114" y="308"/>
                  </a:cubicBezTo>
                  <a:cubicBezTo>
                    <a:pt x="112" y="308"/>
                    <a:pt x="110" y="308"/>
                    <a:pt x="109" y="310"/>
                  </a:cubicBezTo>
                  <a:cubicBezTo>
                    <a:pt x="109" y="309"/>
                    <a:pt x="109" y="309"/>
                    <a:pt x="108" y="309"/>
                  </a:cubicBezTo>
                  <a:cubicBezTo>
                    <a:pt x="102" y="309"/>
                    <a:pt x="85" y="316"/>
                    <a:pt x="84" y="320"/>
                  </a:cubicBezTo>
                  <a:cubicBezTo>
                    <a:pt x="80" y="320"/>
                    <a:pt x="79" y="322"/>
                    <a:pt x="77" y="322"/>
                  </a:cubicBezTo>
                  <a:cubicBezTo>
                    <a:pt x="77" y="322"/>
                    <a:pt x="75" y="320"/>
                    <a:pt x="75" y="318"/>
                  </a:cubicBezTo>
                  <a:cubicBezTo>
                    <a:pt x="74" y="320"/>
                    <a:pt x="72" y="321"/>
                    <a:pt x="70" y="321"/>
                  </a:cubicBezTo>
                  <a:cubicBezTo>
                    <a:pt x="66" y="321"/>
                    <a:pt x="63" y="318"/>
                    <a:pt x="63" y="314"/>
                  </a:cubicBezTo>
                  <a:cubicBezTo>
                    <a:pt x="66" y="311"/>
                    <a:pt x="73" y="312"/>
                    <a:pt x="77" y="310"/>
                  </a:cubicBezTo>
                  <a:cubicBezTo>
                    <a:pt x="82" y="308"/>
                    <a:pt x="83" y="305"/>
                    <a:pt x="88" y="304"/>
                  </a:cubicBezTo>
                  <a:cubicBezTo>
                    <a:pt x="87" y="304"/>
                    <a:pt x="89" y="297"/>
                    <a:pt x="89" y="297"/>
                  </a:cubicBezTo>
                  <a:cubicBezTo>
                    <a:pt x="89" y="298"/>
                    <a:pt x="89" y="298"/>
                    <a:pt x="89" y="298"/>
                  </a:cubicBezTo>
                  <a:cubicBezTo>
                    <a:pt x="89" y="298"/>
                    <a:pt x="90" y="296"/>
                    <a:pt x="90" y="293"/>
                  </a:cubicBezTo>
                  <a:cubicBezTo>
                    <a:pt x="90" y="291"/>
                    <a:pt x="91" y="288"/>
                    <a:pt x="91" y="288"/>
                  </a:cubicBezTo>
                  <a:cubicBezTo>
                    <a:pt x="91" y="288"/>
                    <a:pt x="91" y="288"/>
                    <a:pt x="91" y="288"/>
                  </a:cubicBezTo>
                  <a:cubicBezTo>
                    <a:pt x="92" y="284"/>
                    <a:pt x="93" y="284"/>
                    <a:pt x="95" y="281"/>
                  </a:cubicBezTo>
                  <a:cubicBezTo>
                    <a:pt x="97" y="280"/>
                    <a:pt x="110" y="271"/>
                    <a:pt x="110" y="271"/>
                  </a:cubicBezTo>
                  <a:cubicBezTo>
                    <a:pt x="110" y="270"/>
                    <a:pt x="110" y="268"/>
                    <a:pt x="108" y="268"/>
                  </a:cubicBezTo>
                  <a:cubicBezTo>
                    <a:pt x="111" y="267"/>
                    <a:pt x="109" y="267"/>
                    <a:pt x="108" y="266"/>
                  </a:cubicBezTo>
                  <a:cubicBezTo>
                    <a:pt x="108" y="263"/>
                    <a:pt x="109" y="260"/>
                    <a:pt x="112" y="258"/>
                  </a:cubicBezTo>
                  <a:cubicBezTo>
                    <a:pt x="117" y="258"/>
                    <a:pt x="119" y="262"/>
                    <a:pt x="125" y="262"/>
                  </a:cubicBezTo>
                  <a:cubicBezTo>
                    <a:pt x="125" y="262"/>
                    <a:pt x="126" y="262"/>
                    <a:pt x="127" y="262"/>
                  </a:cubicBezTo>
                  <a:cubicBezTo>
                    <a:pt x="127" y="261"/>
                    <a:pt x="129" y="258"/>
                    <a:pt x="130" y="258"/>
                  </a:cubicBezTo>
                  <a:cubicBezTo>
                    <a:pt x="130" y="258"/>
                    <a:pt x="130" y="258"/>
                    <a:pt x="130" y="258"/>
                  </a:cubicBezTo>
                  <a:cubicBezTo>
                    <a:pt x="133" y="258"/>
                    <a:pt x="136" y="254"/>
                    <a:pt x="136" y="252"/>
                  </a:cubicBezTo>
                  <a:cubicBezTo>
                    <a:pt x="140" y="252"/>
                    <a:pt x="147" y="256"/>
                    <a:pt x="147" y="261"/>
                  </a:cubicBezTo>
                  <a:cubicBezTo>
                    <a:pt x="147" y="261"/>
                    <a:pt x="146" y="262"/>
                    <a:pt x="146" y="262"/>
                  </a:cubicBezTo>
                  <a:cubicBezTo>
                    <a:pt x="146" y="262"/>
                    <a:pt x="146" y="262"/>
                    <a:pt x="146" y="262"/>
                  </a:cubicBezTo>
                  <a:cubicBezTo>
                    <a:pt x="143" y="262"/>
                    <a:pt x="144" y="266"/>
                    <a:pt x="144" y="266"/>
                  </a:cubicBezTo>
                  <a:cubicBezTo>
                    <a:pt x="144" y="266"/>
                    <a:pt x="146" y="264"/>
                    <a:pt x="147" y="264"/>
                  </a:cubicBezTo>
                  <a:cubicBezTo>
                    <a:pt x="147" y="264"/>
                    <a:pt x="147" y="264"/>
                    <a:pt x="147" y="265"/>
                  </a:cubicBezTo>
                  <a:cubicBezTo>
                    <a:pt x="147" y="264"/>
                    <a:pt x="147" y="263"/>
                    <a:pt x="147" y="262"/>
                  </a:cubicBezTo>
                  <a:cubicBezTo>
                    <a:pt x="148" y="264"/>
                    <a:pt x="149" y="265"/>
                    <a:pt x="149" y="268"/>
                  </a:cubicBezTo>
                  <a:cubicBezTo>
                    <a:pt x="151" y="268"/>
                    <a:pt x="151" y="268"/>
                    <a:pt x="151" y="268"/>
                  </a:cubicBezTo>
                  <a:cubicBezTo>
                    <a:pt x="151" y="268"/>
                    <a:pt x="151" y="267"/>
                    <a:pt x="152" y="266"/>
                  </a:cubicBezTo>
                  <a:cubicBezTo>
                    <a:pt x="152" y="268"/>
                    <a:pt x="159" y="275"/>
                    <a:pt x="162" y="279"/>
                  </a:cubicBezTo>
                  <a:cubicBezTo>
                    <a:pt x="162" y="280"/>
                    <a:pt x="162" y="280"/>
                    <a:pt x="162" y="280"/>
                  </a:cubicBezTo>
                  <a:cubicBezTo>
                    <a:pt x="162" y="279"/>
                    <a:pt x="162" y="279"/>
                    <a:pt x="162" y="279"/>
                  </a:cubicBezTo>
                  <a:cubicBezTo>
                    <a:pt x="163" y="280"/>
                    <a:pt x="164" y="281"/>
                    <a:pt x="164" y="281"/>
                  </a:cubicBezTo>
                  <a:cubicBezTo>
                    <a:pt x="165" y="280"/>
                    <a:pt x="166" y="279"/>
                    <a:pt x="167" y="279"/>
                  </a:cubicBezTo>
                  <a:cubicBezTo>
                    <a:pt x="167" y="279"/>
                    <a:pt x="166" y="281"/>
                    <a:pt x="166" y="281"/>
                  </a:cubicBezTo>
                  <a:cubicBezTo>
                    <a:pt x="166" y="281"/>
                    <a:pt x="166" y="281"/>
                    <a:pt x="166" y="281"/>
                  </a:cubicBezTo>
                  <a:cubicBezTo>
                    <a:pt x="166" y="280"/>
                    <a:pt x="166" y="280"/>
                    <a:pt x="166" y="280"/>
                  </a:cubicBezTo>
                  <a:cubicBezTo>
                    <a:pt x="166" y="280"/>
                    <a:pt x="166" y="281"/>
                    <a:pt x="166" y="281"/>
                  </a:cubicBezTo>
                  <a:cubicBezTo>
                    <a:pt x="166" y="281"/>
                    <a:pt x="176" y="287"/>
                    <a:pt x="176" y="293"/>
                  </a:cubicBezTo>
                  <a:cubicBezTo>
                    <a:pt x="177" y="293"/>
                    <a:pt x="171" y="298"/>
                    <a:pt x="171" y="299"/>
                  </a:cubicBezTo>
                  <a:cubicBezTo>
                    <a:pt x="170" y="299"/>
                    <a:pt x="171" y="298"/>
                    <a:pt x="170" y="298"/>
                  </a:cubicBezTo>
                  <a:cubicBezTo>
                    <a:pt x="171" y="297"/>
                    <a:pt x="171" y="296"/>
                    <a:pt x="171" y="295"/>
                  </a:cubicBezTo>
                  <a:cubicBezTo>
                    <a:pt x="171" y="295"/>
                    <a:pt x="171" y="295"/>
                    <a:pt x="171" y="295"/>
                  </a:cubicBezTo>
                  <a:cubicBezTo>
                    <a:pt x="170" y="295"/>
                    <a:pt x="168" y="296"/>
                    <a:pt x="169" y="296"/>
                  </a:cubicBezTo>
                  <a:cubicBezTo>
                    <a:pt x="169" y="297"/>
                    <a:pt x="169" y="297"/>
                    <a:pt x="170" y="297"/>
                  </a:cubicBezTo>
                  <a:cubicBezTo>
                    <a:pt x="168" y="297"/>
                    <a:pt x="160" y="299"/>
                    <a:pt x="159" y="299"/>
                  </a:cubicBezTo>
                  <a:cubicBezTo>
                    <a:pt x="159" y="299"/>
                    <a:pt x="159" y="297"/>
                    <a:pt x="159" y="297"/>
                  </a:cubicBezTo>
                  <a:cubicBezTo>
                    <a:pt x="157" y="298"/>
                    <a:pt x="158" y="299"/>
                    <a:pt x="158" y="299"/>
                  </a:cubicBezTo>
                  <a:cubicBezTo>
                    <a:pt x="154" y="299"/>
                    <a:pt x="166" y="309"/>
                    <a:pt x="171" y="310"/>
                  </a:cubicBezTo>
                  <a:cubicBezTo>
                    <a:pt x="171" y="310"/>
                    <a:pt x="173" y="306"/>
                    <a:pt x="173" y="305"/>
                  </a:cubicBezTo>
                  <a:cubicBezTo>
                    <a:pt x="172" y="305"/>
                    <a:pt x="172" y="306"/>
                    <a:pt x="171" y="306"/>
                  </a:cubicBezTo>
                  <a:cubicBezTo>
                    <a:pt x="171" y="306"/>
                    <a:pt x="171" y="306"/>
                    <a:pt x="171" y="306"/>
                  </a:cubicBezTo>
                  <a:cubicBezTo>
                    <a:pt x="172" y="303"/>
                    <a:pt x="173" y="302"/>
                    <a:pt x="173" y="300"/>
                  </a:cubicBezTo>
                  <a:cubicBezTo>
                    <a:pt x="174" y="300"/>
                    <a:pt x="174" y="302"/>
                    <a:pt x="176" y="302"/>
                  </a:cubicBezTo>
                  <a:cubicBezTo>
                    <a:pt x="176" y="301"/>
                    <a:pt x="176" y="301"/>
                    <a:pt x="176" y="301"/>
                  </a:cubicBezTo>
                  <a:cubicBezTo>
                    <a:pt x="176" y="301"/>
                    <a:pt x="188" y="287"/>
                    <a:pt x="179" y="287"/>
                  </a:cubicBezTo>
                  <a:cubicBezTo>
                    <a:pt x="179" y="286"/>
                    <a:pt x="181" y="282"/>
                    <a:pt x="181" y="281"/>
                  </a:cubicBezTo>
                  <a:cubicBezTo>
                    <a:pt x="184" y="283"/>
                    <a:pt x="186" y="285"/>
                    <a:pt x="188" y="287"/>
                  </a:cubicBezTo>
                  <a:cubicBezTo>
                    <a:pt x="193" y="287"/>
                    <a:pt x="179" y="272"/>
                    <a:pt x="176" y="272"/>
                  </a:cubicBezTo>
                  <a:cubicBezTo>
                    <a:pt x="176" y="272"/>
                    <a:pt x="176" y="272"/>
                    <a:pt x="176" y="272"/>
                  </a:cubicBezTo>
                  <a:cubicBezTo>
                    <a:pt x="173" y="271"/>
                    <a:pt x="164" y="261"/>
                    <a:pt x="164" y="261"/>
                  </a:cubicBezTo>
                  <a:moveTo>
                    <a:pt x="239" y="260"/>
                  </a:moveTo>
                  <a:cubicBezTo>
                    <a:pt x="243" y="258"/>
                    <a:pt x="243" y="256"/>
                    <a:pt x="243" y="252"/>
                  </a:cubicBezTo>
                  <a:cubicBezTo>
                    <a:pt x="245" y="251"/>
                    <a:pt x="245" y="250"/>
                    <a:pt x="248" y="250"/>
                  </a:cubicBezTo>
                  <a:cubicBezTo>
                    <a:pt x="247" y="250"/>
                    <a:pt x="253" y="236"/>
                    <a:pt x="258" y="235"/>
                  </a:cubicBezTo>
                  <a:cubicBezTo>
                    <a:pt x="258" y="236"/>
                    <a:pt x="258" y="237"/>
                    <a:pt x="258" y="238"/>
                  </a:cubicBezTo>
                  <a:cubicBezTo>
                    <a:pt x="258" y="240"/>
                    <a:pt x="265" y="240"/>
                    <a:pt x="268" y="240"/>
                  </a:cubicBezTo>
                  <a:cubicBezTo>
                    <a:pt x="268" y="240"/>
                    <a:pt x="268" y="240"/>
                    <a:pt x="268" y="240"/>
                  </a:cubicBezTo>
                  <a:cubicBezTo>
                    <a:pt x="267" y="240"/>
                    <a:pt x="265" y="243"/>
                    <a:pt x="263" y="243"/>
                  </a:cubicBezTo>
                  <a:cubicBezTo>
                    <a:pt x="263" y="246"/>
                    <a:pt x="263" y="246"/>
                    <a:pt x="263" y="246"/>
                  </a:cubicBezTo>
                  <a:cubicBezTo>
                    <a:pt x="264" y="245"/>
                    <a:pt x="264" y="245"/>
                    <a:pt x="265" y="245"/>
                  </a:cubicBezTo>
                  <a:cubicBezTo>
                    <a:pt x="268" y="245"/>
                    <a:pt x="267" y="247"/>
                    <a:pt x="267" y="250"/>
                  </a:cubicBezTo>
                  <a:cubicBezTo>
                    <a:pt x="268" y="251"/>
                    <a:pt x="270" y="251"/>
                    <a:pt x="271" y="251"/>
                  </a:cubicBezTo>
                  <a:cubicBezTo>
                    <a:pt x="275" y="251"/>
                    <a:pt x="279" y="250"/>
                    <a:pt x="279" y="247"/>
                  </a:cubicBezTo>
                  <a:cubicBezTo>
                    <a:pt x="279" y="247"/>
                    <a:pt x="281" y="248"/>
                    <a:pt x="282" y="248"/>
                  </a:cubicBezTo>
                  <a:cubicBezTo>
                    <a:pt x="283" y="248"/>
                    <a:pt x="284" y="247"/>
                    <a:pt x="284" y="246"/>
                  </a:cubicBezTo>
                  <a:cubicBezTo>
                    <a:pt x="284" y="246"/>
                    <a:pt x="284" y="246"/>
                    <a:pt x="284" y="246"/>
                  </a:cubicBezTo>
                  <a:cubicBezTo>
                    <a:pt x="284" y="246"/>
                    <a:pt x="284" y="246"/>
                    <a:pt x="284" y="246"/>
                  </a:cubicBezTo>
                  <a:cubicBezTo>
                    <a:pt x="285" y="246"/>
                    <a:pt x="307" y="264"/>
                    <a:pt x="310" y="264"/>
                  </a:cubicBezTo>
                  <a:cubicBezTo>
                    <a:pt x="315" y="274"/>
                    <a:pt x="307" y="276"/>
                    <a:pt x="299" y="277"/>
                  </a:cubicBezTo>
                  <a:cubicBezTo>
                    <a:pt x="299" y="277"/>
                    <a:pt x="298" y="277"/>
                    <a:pt x="298" y="277"/>
                  </a:cubicBezTo>
                  <a:cubicBezTo>
                    <a:pt x="290" y="277"/>
                    <a:pt x="283" y="270"/>
                    <a:pt x="282" y="270"/>
                  </a:cubicBezTo>
                  <a:cubicBezTo>
                    <a:pt x="280" y="272"/>
                    <a:pt x="280" y="272"/>
                    <a:pt x="279" y="272"/>
                  </a:cubicBezTo>
                  <a:cubicBezTo>
                    <a:pt x="279" y="272"/>
                    <a:pt x="279" y="271"/>
                    <a:pt x="277" y="270"/>
                  </a:cubicBezTo>
                  <a:cubicBezTo>
                    <a:pt x="277" y="270"/>
                    <a:pt x="277" y="270"/>
                    <a:pt x="277" y="270"/>
                  </a:cubicBezTo>
                  <a:cubicBezTo>
                    <a:pt x="277" y="268"/>
                    <a:pt x="277" y="268"/>
                    <a:pt x="277" y="268"/>
                  </a:cubicBezTo>
                  <a:cubicBezTo>
                    <a:pt x="275" y="270"/>
                    <a:pt x="273" y="270"/>
                    <a:pt x="271" y="270"/>
                  </a:cubicBezTo>
                  <a:cubicBezTo>
                    <a:pt x="271" y="270"/>
                    <a:pt x="270" y="270"/>
                    <a:pt x="269" y="270"/>
                  </a:cubicBezTo>
                  <a:cubicBezTo>
                    <a:pt x="269" y="270"/>
                    <a:pt x="268" y="270"/>
                    <a:pt x="268" y="270"/>
                  </a:cubicBezTo>
                  <a:cubicBezTo>
                    <a:pt x="267" y="270"/>
                    <a:pt x="266" y="270"/>
                    <a:pt x="265" y="270"/>
                  </a:cubicBezTo>
                  <a:cubicBezTo>
                    <a:pt x="261" y="272"/>
                    <a:pt x="258" y="276"/>
                    <a:pt x="256" y="277"/>
                  </a:cubicBezTo>
                  <a:cubicBezTo>
                    <a:pt x="255" y="277"/>
                    <a:pt x="254" y="277"/>
                    <a:pt x="253" y="277"/>
                  </a:cubicBezTo>
                  <a:cubicBezTo>
                    <a:pt x="246" y="277"/>
                    <a:pt x="240" y="272"/>
                    <a:pt x="238" y="266"/>
                  </a:cubicBezTo>
                  <a:cubicBezTo>
                    <a:pt x="238" y="266"/>
                    <a:pt x="238" y="266"/>
                    <a:pt x="238" y="266"/>
                  </a:cubicBezTo>
                  <a:cubicBezTo>
                    <a:pt x="237" y="266"/>
                    <a:pt x="237" y="266"/>
                    <a:pt x="237" y="266"/>
                  </a:cubicBezTo>
                  <a:cubicBezTo>
                    <a:pt x="237" y="266"/>
                    <a:pt x="237" y="266"/>
                    <a:pt x="237" y="266"/>
                  </a:cubicBezTo>
                  <a:cubicBezTo>
                    <a:pt x="237" y="266"/>
                    <a:pt x="237" y="266"/>
                    <a:pt x="238" y="266"/>
                  </a:cubicBezTo>
                  <a:cubicBezTo>
                    <a:pt x="238" y="265"/>
                    <a:pt x="238" y="263"/>
                    <a:pt x="239" y="260"/>
                  </a:cubicBezTo>
                  <a:cubicBezTo>
                    <a:pt x="239" y="260"/>
                    <a:pt x="239" y="260"/>
                    <a:pt x="239" y="260"/>
                  </a:cubicBezTo>
                  <a:moveTo>
                    <a:pt x="282" y="237"/>
                  </a:moveTo>
                  <a:cubicBezTo>
                    <a:pt x="284" y="235"/>
                    <a:pt x="284" y="235"/>
                    <a:pt x="284" y="235"/>
                  </a:cubicBezTo>
                  <a:cubicBezTo>
                    <a:pt x="286" y="235"/>
                    <a:pt x="288" y="234"/>
                    <a:pt x="290" y="233"/>
                  </a:cubicBezTo>
                  <a:cubicBezTo>
                    <a:pt x="290" y="234"/>
                    <a:pt x="291" y="238"/>
                    <a:pt x="292" y="238"/>
                  </a:cubicBezTo>
                  <a:cubicBezTo>
                    <a:pt x="292" y="238"/>
                    <a:pt x="292" y="238"/>
                    <a:pt x="292" y="237"/>
                  </a:cubicBezTo>
                  <a:cubicBezTo>
                    <a:pt x="295" y="240"/>
                    <a:pt x="286" y="243"/>
                    <a:pt x="284" y="243"/>
                  </a:cubicBezTo>
                  <a:cubicBezTo>
                    <a:pt x="283" y="243"/>
                    <a:pt x="283" y="243"/>
                    <a:pt x="283" y="243"/>
                  </a:cubicBezTo>
                  <a:cubicBezTo>
                    <a:pt x="279" y="243"/>
                    <a:pt x="276" y="239"/>
                    <a:pt x="276" y="239"/>
                  </a:cubicBezTo>
                  <a:cubicBezTo>
                    <a:pt x="277" y="237"/>
                    <a:pt x="279" y="237"/>
                    <a:pt x="281" y="237"/>
                  </a:cubicBezTo>
                  <a:cubicBezTo>
                    <a:pt x="281" y="237"/>
                    <a:pt x="282" y="237"/>
                    <a:pt x="282" y="237"/>
                  </a:cubicBezTo>
                  <a:moveTo>
                    <a:pt x="367" y="234"/>
                  </a:moveTo>
                  <a:cubicBezTo>
                    <a:pt x="367" y="234"/>
                    <a:pt x="366" y="233"/>
                    <a:pt x="368" y="233"/>
                  </a:cubicBezTo>
                  <a:cubicBezTo>
                    <a:pt x="368" y="233"/>
                    <a:pt x="370" y="235"/>
                    <a:pt x="370" y="235"/>
                  </a:cubicBezTo>
                  <a:cubicBezTo>
                    <a:pt x="371" y="235"/>
                    <a:pt x="371" y="235"/>
                    <a:pt x="371" y="235"/>
                  </a:cubicBezTo>
                  <a:cubicBezTo>
                    <a:pt x="371" y="237"/>
                    <a:pt x="370" y="239"/>
                    <a:pt x="369" y="243"/>
                  </a:cubicBezTo>
                  <a:cubicBezTo>
                    <a:pt x="369" y="243"/>
                    <a:pt x="369" y="243"/>
                    <a:pt x="369" y="243"/>
                  </a:cubicBezTo>
                  <a:cubicBezTo>
                    <a:pt x="368" y="243"/>
                    <a:pt x="368" y="244"/>
                    <a:pt x="367" y="244"/>
                  </a:cubicBezTo>
                  <a:cubicBezTo>
                    <a:pt x="367" y="243"/>
                    <a:pt x="367" y="243"/>
                    <a:pt x="367" y="243"/>
                  </a:cubicBezTo>
                  <a:cubicBezTo>
                    <a:pt x="366" y="243"/>
                    <a:pt x="364" y="244"/>
                    <a:pt x="363" y="244"/>
                  </a:cubicBezTo>
                  <a:cubicBezTo>
                    <a:pt x="362" y="245"/>
                    <a:pt x="361" y="246"/>
                    <a:pt x="361" y="246"/>
                  </a:cubicBezTo>
                  <a:cubicBezTo>
                    <a:pt x="361" y="246"/>
                    <a:pt x="361" y="246"/>
                    <a:pt x="361" y="246"/>
                  </a:cubicBezTo>
                  <a:cubicBezTo>
                    <a:pt x="359" y="249"/>
                    <a:pt x="359" y="249"/>
                    <a:pt x="359" y="249"/>
                  </a:cubicBezTo>
                  <a:cubicBezTo>
                    <a:pt x="359" y="249"/>
                    <a:pt x="359" y="250"/>
                    <a:pt x="359" y="250"/>
                  </a:cubicBezTo>
                  <a:cubicBezTo>
                    <a:pt x="357" y="250"/>
                    <a:pt x="355" y="250"/>
                    <a:pt x="355" y="250"/>
                  </a:cubicBezTo>
                  <a:cubicBezTo>
                    <a:pt x="355" y="251"/>
                    <a:pt x="355" y="251"/>
                    <a:pt x="355" y="252"/>
                  </a:cubicBezTo>
                  <a:cubicBezTo>
                    <a:pt x="356" y="252"/>
                    <a:pt x="356" y="252"/>
                    <a:pt x="356" y="252"/>
                  </a:cubicBezTo>
                  <a:cubicBezTo>
                    <a:pt x="356" y="252"/>
                    <a:pt x="357" y="252"/>
                    <a:pt x="357" y="253"/>
                  </a:cubicBezTo>
                  <a:cubicBezTo>
                    <a:pt x="358" y="253"/>
                    <a:pt x="358" y="254"/>
                    <a:pt x="359" y="254"/>
                  </a:cubicBezTo>
                  <a:cubicBezTo>
                    <a:pt x="359" y="254"/>
                    <a:pt x="359" y="254"/>
                    <a:pt x="359" y="254"/>
                  </a:cubicBezTo>
                  <a:cubicBezTo>
                    <a:pt x="359" y="254"/>
                    <a:pt x="364" y="262"/>
                    <a:pt x="362" y="262"/>
                  </a:cubicBezTo>
                  <a:cubicBezTo>
                    <a:pt x="362" y="262"/>
                    <a:pt x="362" y="262"/>
                    <a:pt x="362" y="262"/>
                  </a:cubicBezTo>
                  <a:cubicBezTo>
                    <a:pt x="362" y="262"/>
                    <a:pt x="362" y="262"/>
                    <a:pt x="362" y="262"/>
                  </a:cubicBezTo>
                  <a:cubicBezTo>
                    <a:pt x="363" y="262"/>
                    <a:pt x="363" y="262"/>
                    <a:pt x="363" y="262"/>
                  </a:cubicBezTo>
                  <a:cubicBezTo>
                    <a:pt x="363" y="262"/>
                    <a:pt x="364" y="262"/>
                    <a:pt x="364" y="262"/>
                  </a:cubicBezTo>
                  <a:cubicBezTo>
                    <a:pt x="364" y="265"/>
                    <a:pt x="368" y="263"/>
                    <a:pt x="369" y="265"/>
                  </a:cubicBezTo>
                  <a:cubicBezTo>
                    <a:pt x="369" y="265"/>
                    <a:pt x="369" y="265"/>
                    <a:pt x="369" y="265"/>
                  </a:cubicBezTo>
                  <a:cubicBezTo>
                    <a:pt x="369" y="265"/>
                    <a:pt x="369" y="268"/>
                    <a:pt x="369" y="270"/>
                  </a:cubicBezTo>
                  <a:cubicBezTo>
                    <a:pt x="369" y="272"/>
                    <a:pt x="369" y="275"/>
                    <a:pt x="369" y="275"/>
                  </a:cubicBezTo>
                  <a:cubicBezTo>
                    <a:pt x="369" y="275"/>
                    <a:pt x="369" y="275"/>
                    <a:pt x="369" y="275"/>
                  </a:cubicBezTo>
                  <a:cubicBezTo>
                    <a:pt x="369" y="276"/>
                    <a:pt x="369" y="285"/>
                    <a:pt x="372" y="287"/>
                  </a:cubicBezTo>
                  <a:cubicBezTo>
                    <a:pt x="368" y="287"/>
                    <a:pt x="376" y="293"/>
                    <a:pt x="376" y="293"/>
                  </a:cubicBezTo>
                  <a:cubicBezTo>
                    <a:pt x="376" y="295"/>
                    <a:pt x="375" y="296"/>
                    <a:pt x="374" y="297"/>
                  </a:cubicBezTo>
                  <a:cubicBezTo>
                    <a:pt x="374" y="303"/>
                    <a:pt x="376" y="310"/>
                    <a:pt x="366" y="310"/>
                  </a:cubicBezTo>
                  <a:cubicBezTo>
                    <a:pt x="365" y="310"/>
                    <a:pt x="364" y="310"/>
                    <a:pt x="362" y="310"/>
                  </a:cubicBezTo>
                  <a:cubicBezTo>
                    <a:pt x="360" y="310"/>
                    <a:pt x="351" y="302"/>
                    <a:pt x="350" y="300"/>
                  </a:cubicBezTo>
                  <a:cubicBezTo>
                    <a:pt x="349" y="294"/>
                    <a:pt x="354" y="285"/>
                    <a:pt x="353" y="285"/>
                  </a:cubicBezTo>
                  <a:cubicBezTo>
                    <a:pt x="353" y="285"/>
                    <a:pt x="353" y="285"/>
                    <a:pt x="353" y="285"/>
                  </a:cubicBezTo>
                  <a:cubicBezTo>
                    <a:pt x="353" y="284"/>
                    <a:pt x="353" y="284"/>
                    <a:pt x="353" y="283"/>
                  </a:cubicBezTo>
                  <a:cubicBezTo>
                    <a:pt x="356" y="284"/>
                    <a:pt x="356" y="283"/>
                    <a:pt x="357" y="284"/>
                  </a:cubicBezTo>
                  <a:cubicBezTo>
                    <a:pt x="357" y="284"/>
                    <a:pt x="357" y="284"/>
                    <a:pt x="357" y="284"/>
                  </a:cubicBezTo>
                  <a:cubicBezTo>
                    <a:pt x="357" y="284"/>
                    <a:pt x="358" y="282"/>
                    <a:pt x="359" y="282"/>
                  </a:cubicBezTo>
                  <a:cubicBezTo>
                    <a:pt x="359" y="283"/>
                    <a:pt x="359" y="283"/>
                    <a:pt x="359" y="283"/>
                  </a:cubicBezTo>
                  <a:cubicBezTo>
                    <a:pt x="359" y="282"/>
                    <a:pt x="359" y="281"/>
                    <a:pt x="359" y="281"/>
                  </a:cubicBezTo>
                  <a:cubicBezTo>
                    <a:pt x="358" y="281"/>
                    <a:pt x="357" y="281"/>
                    <a:pt x="357" y="281"/>
                  </a:cubicBezTo>
                  <a:cubicBezTo>
                    <a:pt x="356" y="281"/>
                    <a:pt x="355" y="281"/>
                    <a:pt x="353" y="281"/>
                  </a:cubicBezTo>
                  <a:cubicBezTo>
                    <a:pt x="353" y="276"/>
                    <a:pt x="345" y="266"/>
                    <a:pt x="342" y="262"/>
                  </a:cubicBezTo>
                  <a:cubicBezTo>
                    <a:pt x="342" y="260"/>
                    <a:pt x="342" y="259"/>
                    <a:pt x="342" y="259"/>
                  </a:cubicBezTo>
                  <a:cubicBezTo>
                    <a:pt x="343" y="257"/>
                    <a:pt x="344" y="256"/>
                    <a:pt x="345" y="255"/>
                  </a:cubicBezTo>
                  <a:cubicBezTo>
                    <a:pt x="345" y="254"/>
                    <a:pt x="345" y="253"/>
                    <a:pt x="345" y="253"/>
                  </a:cubicBezTo>
                  <a:cubicBezTo>
                    <a:pt x="344" y="253"/>
                    <a:pt x="343" y="254"/>
                    <a:pt x="342" y="255"/>
                  </a:cubicBezTo>
                  <a:cubicBezTo>
                    <a:pt x="341" y="254"/>
                    <a:pt x="339" y="252"/>
                    <a:pt x="338" y="252"/>
                  </a:cubicBezTo>
                  <a:cubicBezTo>
                    <a:pt x="339" y="252"/>
                    <a:pt x="344" y="243"/>
                    <a:pt x="345" y="243"/>
                  </a:cubicBezTo>
                  <a:cubicBezTo>
                    <a:pt x="345" y="244"/>
                    <a:pt x="345" y="244"/>
                    <a:pt x="345" y="244"/>
                  </a:cubicBezTo>
                  <a:cubicBezTo>
                    <a:pt x="345" y="244"/>
                    <a:pt x="345" y="242"/>
                    <a:pt x="346" y="241"/>
                  </a:cubicBezTo>
                  <a:cubicBezTo>
                    <a:pt x="346" y="243"/>
                    <a:pt x="346" y="243"/>
                    <a:pt x="347" y="243"/>
                  </a:cubicBezTo>
                  <a:cubicBezTo>
                    <a:pt x="347" y="243"/>
                    <a:pt x="347" y="243"/>
                    <a:pt x="347" y="243"/>
                  </a:cubicBezTo>
                  <a:cubicBezTo>
                    <a:pt x="347" y="243"/>
                    <a:pt x="347" y="243"/>
                    <a:pt x="347" y="243"/>
                  </a:cubicBezTo>
                  <a:cubicBezTo>
                    <a:pt x="348" y="243"/>
                    <a:pt x="348" y="243"/>
                    <a:pt x="349" y="243"/>
                  </a:cubicBezTo>
                  <a:cubicBezTo>
                    <a:pt x="348" y="243"/>
                    <a:pt x="352" y="238"/>
                    <a:pt x="352" y="237"/>
                  </a:cubicBezTo>
                  <a:cubicBezTo>
                    <a:pt x="354" y="238"/>
                    <a:pt x="353" y="238"/>
                    <a:pt x="354" y="239"/>
                  </a:cubicBezTo>
                  <a:cubicBezTo>
                    <a:pt x="355" y="239"/>
                    <a:pt x="358" y="234"/>
                    <a:pt x="364" y="233"/>
                  </a:cubicBezTo>
                  <a:cubicBezTo>
                    <a:pt x="364" y="234"/>
                    <a:pt x="364" y="235"/>
                    <a:pt x="364" y="235"/>
                  </a:cubicBezTo>
                  <a:cubicBezTo>
                    <a:pt x="364" y="235"/>
                    <a:pt x="366" y="234"/>
                    <a:pt x="366" y="233"/>
                  </a:cubicBezTo>
                  <a:cubicBezTo>
                    <a:pt x="366" y="234"/>
                    <a:pt x="367" y="234"/>
                    <a:pt x="367" y="234"/>
                  </a:cubicBezTo>
                  <a:moveTo>
                    <a:pt x="292" y="233"/>
                  </a:moveTo>
                  <a:cubicBezTo>
                    <a:pt x="291" y="233"/>
                    <a:pt x="291" y="233"/>
                    <a:pt x="291" y="233"/>
                  </a:cubicBezTo>
                  <a:cubicBezTo>
                    <a:pt x="292" y="233"/>
                    <a:pt x="292" y="233"/>
                    <a:pt x="292" y="233"/>
                  </a:cubicBezTo>
                  <a:cubicBezTo>
                    <a:pt x="293" y="231"/>
                    <a:pt x="294" y="231"/>
                    <a:pt x="296" y="231"/>
                  </a:cubicBezTo>
                  <a:cubicBezTo>
                    <a:pt x="296" y="231"/>
                    <a:pt x="297" y="231"/>
                    <a:pt x="297" y="231"/>
                  </a:cubicBezTo>
                  <a:cubicBezTo>
                    <a:pt x="296" y="232"/>
                    <a:pt x="295" y="233"/>
                    <a:pt x="292" y="233"/>
                  </a:cubicBezTo>
                  <a:moveTo>
                    <a:pt x="818" y="177"/>
                  </a:moveTo>
                  <a:cubicBezTo>
                    <a:pt x="818" y="177"/>
                    <a:pt x="818" y="177"/>
                    <a:pt x="818" y="177"/>
                  </a:cubicBezTo>
                  <a:cubicBezTo>
                    <a:pt x="818" y="177"/>
                    <a:pt x="818" y="177"/>
                    <a:pt x="818" y="177"/>
                  </a:cubicBezTo>
                  <a:cubicBezTo>
                    <a:pt x="818" y="177"/>
                    <a:pt x="818" y="177"/>
                    <a:pt x="818" y="177"/>
                  </a:cubicBezTo>
                  <a:moveTo>
                    <a:pt x="190" y="175"/>
                  </a:moveTo>
                  <a:cubicBezTo>
                    <a:pt x="190" y="175"/>
                    <a:pt x="190" y="175"/>
                    <a:pt x="190" y="175"/>
                  </a:cubicBezTo>
                  <a:cubicBezTo>
                    <a:pt x="190" y="175"/>
                    <a:pt x="190" y="175"/>
                    <a:pt x="190" y="175"/>
                  </a:cubicBezTo>
                  <a:cubicBezTo>
                    <a:pt x="190" y="175"/>
                    <a:pt x="190" y="175"/>
                    <a:pt x="190" y="175"/>
                  </a:cubicBezTo>
                  <a:cubicBezTo>
                    <a:pt x="190" y="175"/>
                    <a:pt x="190" y="175"/>
                    <a:pt x="190" y="175"/>
                  </a:cubicBezTo>
                  <a:moveTo>
                    <a:pt x="150" y="171"/>
                  </a:moveTo>
                  <a:cubicBezTo>
                    <a:pt x="149" y="171"/>
                    <a:pt x="150" y="171"/>
                    <a:pt x="150" y="169"/>
                  </a:cubicBezTo>
                  <a:cubicBezTo>
                    <a:pt x="150" y="170"/>
                    <a:pt x="150" y="171"/>
                    <a:pt x="151" y="171"/>
                  </a:cubicBezTo>
                  <a:cubicBezTo>
                    <a:pt x="151" y="171"/>
                    <a:pt x="152" y="171"/>
                    <a:pt x="152" y="170"/>
                  </a:cubicBezTo>
                  <a:cubicBezTo>
                    <a:pt x="152" y="171"/>
                    <a:pt x="152" y="171"/>
                    <a:pt x="152" y="171"/>
                  </a:cubicBezTo>
                  <a:cubicBezTo>
                    <a:pt x="151" y="171"/>
                    <a:pt x="151" y="171"/>
                    <a:pt x="150" y="171"/>
                  </a:cubicBezTo>
                  <a:moveTo>
                    <a:pt x="159" y="166"/>
                  </a:moveTo>
                  <a:cubicBezTo>
                    <a:pt x="159" y="166"/>
                    <a:pt x="159" y="166"/>
                    <a:pt x="159" y="166"/>
                  </a:cubicBezTo>
                  <a:cubicBezTo>
                    <a:pt x="159" y="166"/>
                    <a:pt x="159" y="166"/>
                    <a:pt x="159" y="166"/>
                  </a:cubicBezTo>
                  <a:cubicBezTo>
                    <a:pt x="159" y="166"/>
                    <a:pt x="159" y="166"/>
                    <a:pt x="159" y="166"/>
                  </a:cubicBezTo>
                  <a:cubicBezTo>
                    <a:pt x="159" y="166"/>
                    <a:pt x="159" y="166"/>
                    <a:pt x="159" y="166"/>
                  </a:cubicBezTo>
                  <a:moveTo>
                    <a:pt x="145" y="166"/>
                  </a:moveTo>
                  <a:cubicBezTo>
                    <a:pt x="145" y="166"/>
                    <a:pt x="145" y="166"/>
                    <a:pt x="145" y="166"/>
                  </a:cubicBezTo>
                  <a:cubicBezTo>
                    <a:pt x="145" y="166"/>
                    <a:pt x="145" y="166"/>
                    <a:pt x="145" y="166"/>
                  </a:cubicBezTo>
                  <a:moveTo>
                    <a:pt x="159" y="166"/>
                  </a:moveTo>
                  <a:cubicBezTo>
                    <a:pt x="159" y="165"/>
                    <a:pt x="158" y="165"/>
                    <a:pt x="158" y="165"/>
                  </a:cubicBezTo>
                  <a:cubicBezTo>
                    <a:pt x="159" y="166"/>
                    <a:pt x="159" y="166"/>
                    <a:pt x="159" y="166"/>
                  </a:cubicBezTo>
                  <a:moveTo>
                    <a:pt x="907" y="136"/>
                  </a:moveTo>
                  <a:cubicBezTo>
                    <a:pt x="906" y="136"/>
                    <a:pt x="906" y="136"/>
                    <a:pt x="906" y="136"/>
                  </a:cubicBezTo>
                  <a:cubicBezTo>
                    <a:pt x="907" y="135"/>
                    <a:pt x="907" y="135"/>
                    <a:pt x="907" y="135"/>
                  </a:cubicBezTo>
                  <a:cubicBezTo>
                    <a:pt x="907" y="136"/>
                    <a:pt x="907" y="136"/>
                    <a:pt x="907" y="136"/>
                  </a:cubicBezTo>
                  <a:moveTo>
                    <a:pt x="202" y="128"/>
                  </a:moveTo>
                  <a:cubicBezTo>
                    <a:pt x="203" y="128"/>
                    <a:pt x="203" y="128"/>
                    <a:pt x="203" y="128"/>
                  </a:cubicBezTo>
                  <a:cubicBezTo>
                    <a:pt x="202" y="128"/>
                    <a:pt x="202" y="128"/>
                    <a:pt x="202" y="128"/>
                  </a:cubicBezTo>
                  <a:moveTo>
                    <a:pt x="149" y="96"/>
                  </a:moveTo>
                  <a:cubicBezTo>
                    <a:pt x="149" y="96"/>
                    <a:pt x="149" y="96"/>
                    <a:pt x="149" y="96"/>
                  </a:cubicBezTo>
                  <a:cubicBezTo>
                    <a:pt x="149" y="96"/>
                    <a:pt x="149" y="96"/>
                    <a:pt x="149" y="96"/>
                  </a:cubicBezTo>
                  <a:moveTo>
                    <a:pt x="219" y="92"/>
                  </a:moveTo>
                  <a:cubicBezTo>
                    <a:pt x="219" y="91"/>
                    <a:pt x="220" y="90"/>
                    <a:pt x="221" y="90"/>
                  </a:cubicBezTo>
                  <a:cubicBezTo>
                    <a:pt x="221" y="90"/>
                    <a:pt x="222" y="92"/>
                    <a:pt x="224" y="92"/>
                  </a:cubicBezTo>
                  <a:cubicBezTo>
                    <a:pt x="224" y="94"/>
                    <a:pt x="224" y="94"/>
                    <a:pt x="224" y="94"/>
                  </a:cubicBezTo>
                  <a:cubicBezTo>
                    <a:pt x="223" y="95"/>
                    <a:pt x="220" y="97"/>
                    <a:pt x="220" y="98"/>
                  </a:cubicBezTo>
                  <a:cubicBezTo>
                    <a:pt x="220" y="98"/>
                    <a:pt x="220" y="98"/>
                    <a:pt x="220" y="98"/>
                  </a:cubicBezTo>
                  <a:cubicBezTo>
                    <a:pt x="219" y="98"/>
                    <a:pt x="219" y="98"/>
                    <a:pt x="219" y="98"/>
                  </a:cubicBezTo>
                  <a:cubicBezTo>
                    <a:pt x="219" y="98"/>
                    <a:pt x="219" y="98"/>
                    <a:pt x="219" y="98"/>
                  </a:cubicBezTo>
                  <a:cubicBezTo>
                    <a:pt x="219" y="98"/>
                    <a:pt x="219" y="98"/>
                    <a:pt x="219" y="98"/>
                  </a:cubicBezTo>
                  <a:cubicBezTo>
                    <a:pt x="215" y="98"/>
                    <a:pt x="209" y="107"/>
                    <a:pt x="205" y="109"/>
                  </a:cubicBezTo>
                  <a:cubicBezTo>
                    <a:pt x="205" y="109"/>
                    <a:pt x="201" y="110"/>
                    <a:pt x="202" y="111"/>
                  </a:cubicBezTo>
                  <a:cubicBezTo>
                    <a:pt x="202" y="111"/>
                    <a:pt x="202" y="111"/>
                    <a:pt x="202" y="111"/>
                  </a:cubicBezTo>
                  <a:cubicBezTo>
                    <a:pt x="202" y="111"/>
                    <a:pt x="202" y="111"/>
                    <a:pt x="202" y="111"/>
                  </a:cubicBezTo>
                  <a:cubicBezTo>
                    <a:pt x="202" y="111"/>
                    <a:pt x="202" y="111"/>
                    <a:pt x="203" y="111"/>
                  </a:cubicBezTo>
                  <a:cubicBezTo>
                    <a:pt x="203" y="111"/>
                    <a:pt x="203" y="121"/>
                    <a:pt x="204" y="121"/>
                  </a:cubicBezTo>
                  <a:cubicBezTo>
                    <a:pt x="204" y="121"/>
                    <a:pt x="204" y="121"/>
                    <a:pt x="204" y="121"/>
                  </a:cubicBezTo>
                  <a:cubicBezTo>
                    <a:pt x="203" y="124"/>
                    <a:pt x="203" y="123"/>
                    <a:pt x="203" y="126"/>
                  </a:cubicBezTo>
                  <a:cubicBezTo>
                    <a:pt x="202" y="127"/>
                    <a:pt x="201" y="127"/>
                    <a:pt x="202" y="130"/>
                  </a:cubicBezTo>
                  <a:cubicBezTo>
                    <a:pt x="202" y="130"/>
                    <a:pt x="200" y="130"/>
                    <a:pt x="200" y="130"/>
                  </a:cubicBezTo>
                  <a:cubicBezTo>
                    <a:pt x="200" y="130"/>
                    <a:pt x="200" y="131"/>
                    <a:pt x="200" y="132"/>
                  </a:cubicBezTo>
                  <a:cubicBezTo>
                    <a:pt x="199" y="131"/>
                    <a:pt x="197" y="129"/>
                    <a:pt x="195" y="129"/>
                  </a:cubicBezTo>
                  <a:cubicBezTo>
                    <a:pt x="194" y="129"/>
                    <a:pt x="193" y="130"/>
                    <a:pt x="193" y="131"/>
                  </a:cubicBezTo>
                  <a:cubicBezTo>
                    <a:pt x="194" y="133"/>
                    <a:pt x="194" y="133"/>
                    <a:pt x="194" y="133"/>
                  </a:cubicBezTo>
                  <a:cubicBezTo>
                    <a:pt x="194" y="134"/>
                    <a:pt x="196" y="134"/>
                    <a:pt x="197" y="134"/>
                  </a:cubicBezTo>
                  <a:cubicBezTo>
                    <a:pt x="198" y="134"/>
                    <a:pt x="200" y="133"/>
                    <a:pt x="200" y="133"/>
                  </a:cubicBezTo>
                  <a:cubicBezTo>
                    <a:pt x="200" y="133"/>
                    <a:pt x="202" y="134"/>
                    <a:pt x="202" y="135"/>
                  </a:cubicBezTo>
                  <a:cubicBezTo>
                    <a:pt x="202" y="135"/>
                    <a:pt x="202" y="135"/>
                    <a:pt x="202" y="135"/>
                  </a:cubicBezTo>
                  <a:cubicBezTo>
                    <a:pt x="202" y="135"/>
                    <a:pt x="202" y="135"/>
                    <a:pt x="202" y="135"/>
                  </a:cubicBezTo>
                  <a:cubicBezTo>
                    <a:pt x="202" y="135"/>
                    <a:pt x="203" y="134"/>
                    <a:pt x="203" y="134"/>
                  </a:cubicBezTo>
                  <a:cubicBezTo>
                    <a:pt x="202" y="133"/>
                    <a:pt x="202" y="133"/>
                    <a:pt x="202" y="132"/>
                  </a:cubicBezTo>
                  <a:cubicBezTo>
                    <a:pt x="202" y="132"/>
                    <a:pt x="203" y="133"/>
                    <a:pt x="203" y="134"/>
                  </a:cubicBezTo>
                  <a:cubicBezTo>
                    <a:pt x="203" y="134"/>
                    <a:pt x="203" y="134"/>
                    <a:pt x="203" y="134"/>
                  </a:cubicBezTo>
                  <a:cubicBezTo>
                    <a:pt x="203" y="134"/>
                    <a:pt x="203" y="134"/>
                    <a:pt x="203" y="134"/>
                  </a:cubicBezTo>
                  <a:cubicBezTo>
                    <a:pt x="203" y="134"/>
                    <a:pt x="203" y="134"/>
                    <a:pt x="203" y="134"/>
                  </a:cubicBezTo>
                  <a:cubicBezTo>
                    <a:pt x="204" y="134"/>
                    <a:pt x="204" y="134"/>
                    <a:pt x="204" y="134"/>
                  </a:cubicBezTo>
                  <a:cubicBezTo>
                    <a:pt x="204" y="134"/>
                    <a:pt x="204" y="134"/>
                    <a:pt x="204" y="134"/>
                  </a:cubicBezTo>
                  <a:cubicBezTo>
                    <a:pt x="205" y="134"/>
                    <a:pt x="205" y="134"/>
                    <a:pt x="205" y="134"/>
                  </a:cubicBezTo>
                  <a:cubicBezTo>
                    <a:pt x="205" y="135"/>
                    <a:pt x="205" y="135"/>
                    <a:pt x="205" y="135"/>
                  </a:cubicBezTo>
                  <a:cubicBezTo>
                    <a:pt x="205" y="135"/>
                    <a:pt x="205" y="135"/>
                    <a:pt x="205" y="135"/>
                  </a:cubicBezTo>
                  <a:cubicBezTo>
                    <a:pt x="206" y="134"/>
                    <a:pt x="207" y="134"/>
                    <a:pt x="209" y="134"/>
                  </a:cubicBezTo>
                  <a:cubicBezTo>
                    <a:pt x="206" y="134"/>
                    <a:pt x="208" y="136"/>
                    <a:pt x="209" y="136"/>
                  </a:cubicBezTo>
                  <a:cubicBezTo>
                    <a:pt x="210" y="136"/>
                    <a:pt x="211" y="136"/>
                    <a:pt x="211" y="134"/>
                  </a:cubicBezTo>
                  <a:cubicBezTo>
                    <a:pt x="212" y="135"/>
                    <a:pt x="213" y="135"/>
                    <a:pt x="214" y="135"/>
                  </a:cubicBezTo>
                  <a:cubicBezTo>
                    <a:pt x="215" y="135"/>
                    <a:pt x="216" y="134"/>
                    <a:pt x="216" y="134"/>
                  </a:cubicBezTo>
                  <a:cubicBezTo>
                    <a:pt x="218" y="134"/>
                    <a:pt x="219" y="134"/>
                    <a:pt x="220" y="134"/>
                  </a:cubicBezTo>
                  <a:cubicBezTo>
                    <a:pt x="223" y="134"/>
                    <a:pt x="225" y="133"/>
                    <a:pt x="227" y="132"/>
                  </a:cubicBezTo>
                  <a:cubicBezTo>
                    <a:pt x="227" y="132"/>
                    <a:pt x="228" y="134"/>
                    <a:pt x="228" y="134"/>
                  </a:cubicBezTo>
                  <a:cubicBezTo>
                    <a:pt x="229" y="134"/>
                    <a:pt x="232" y="131"/>
                    <a:pt x="234" y="131"/>
                  </a:cubicBezTo>
                  <a:cubicBezTo>
                    <a:pt x="234" y="131"/>
                    <a:pt x="234" y="131"/>
                    <a:pt x="234" y="132"/>
                  </a:cubicBezTo>
                  <a:cubicBezTo>
                    <a:pt x="234" y="131"/>
                    <a:pt x="234" y="130"/>
                    <a:pt x="234" y="130"/>
                  </a:cubicBezTo>
                  <a:cubicBezTo>
                    <a:pt x="235" y="131"/>
                    <a:pt x="236" y="131"/>
                    <a:pt x="236" y="131"/>
                  </a:cubicBezTo>
                  <a:cubicBezTo>
                    <a:pt x="236" y="131"/>
                    <a:pt x="236" y="130"/>
                    <a:pt x="237" y="129"/>
                  </a:cubicBezTo>
                  <a:cubicBezTo>
                    <a:pt x="237" y="130"/>
                    <a:pt x="237" y="131"/>
                    <a:pt x="238" y="132"/>
                  </a:cubicBezTo>
                  <a:cubicBezTo>
                    <a:pt x="238" y="131"/>
                    <a:pt x="239" y="131"/>
                    <a:pt x="241" y="131"/>
                  </a:cubicBezTo>
                  <a:cubicBezTo>
                    <a:pt x="243" y="131"/>
                    <a:pt x="247" y="132"/>
                    <a:pt x="249" y="134"/>
                  </a:cubicBezTo>
                  <a:cubicBezTo>
                    <a:pt x="248" y="134"/>
                    <a:pt x="247" y="133"/>
                    <a:pt x="246" y="133"/>
                  </a:cubicBezTo>
                  <a:cubicBezTo>
                    <a:pt x="244" y="133"/>
                    <a:pt x="243" y="134"/>
                    <a:pt x="241" y="136"/>
                  </a:cubicBezTo>
                  <a:cubicBezTo>
                    <a:pt x="241" y="136"/>
                    <a:pt x="241" y="136"/>
                    <a:pt x="241" y="136"/>
                  </a:cubicBezTo>
                  <a:cubicBezTo>
                    <a:pt x="241" y="136"/>
                    <a:pt x="240" y="134"/>
                    <a:pt x="240" y="134"/>
                  </a:cubicBezTo>
                  <a:cubicBezTo>
                    <a:pt x="239" y="134"/>
                    <a:pt x="240" y="138"/>
                    <a:pt x="239" y="138"/>
                  </a:cubicBezTo>
                  <a:cubicBezTo>
                    <a:pt x="238" y="138"/>
                    <a:pt x="238" y="138"/>
                    <a:pt x="238" y="138"/>
                  </a:cubicBezTo>
                  <a:cubicBezTo>
                    <a:pt x="235" y="138"/>
                    <a:pt x="233" y="136"/>
                    <a:pt x="232" y="136"/>
                  </a:cubicBezTo>
                  <a:cubicBezTo>
                    <a:pt x="230" y="136"/>
                    <a:pt x="228" y="136"/>
                    <a:pt x="226" y="136"/>
                  </a:cubicBezTo>
                  <a:cubicBezTo>
                    <a:pt x="225" y="136"/>
                    <a:pt x="224" y="136"/>
                    <a:pt x="222" y="136"/>
                  </a:cubicBezTo>
                  <a:cubicBezTo>
                    <a:pt x="221" y="136"/>
                    <a:pt x="223" y="137"/>
                    <a:pt x="221" y="138"/>
                  </a:cubicBezTo>
                  <a:cubicBezTo>
                    <a:pt x="221" y="138"/>
                    <a:pt x="221" y="136"/>
                    <a:pt x="221" y="136"/>
                  </a:cubicBezTo>
                  <a:cubicBezTo>
                    <a:pt x="219" y="138"/>
                    <a:pt x="217" y="138"/>
                    <a:pt x="215" y="140"/>
                  </a:cubicBezTo>
                  <a:cubicBezTo>
                    <a:pt x="215" y="139"/>
                    <a:pt x="215" y="138"/>
                    <a:pt x="214" y="138"/>
                  </a:cubicBezTo>
                  <a:cubicBezTo>
                    <a:pt x="214" y="138"/>
                    <a:pt x="214" y="138"/>
                    <a:pt x="214" y="139"/>
                  </a:cubicBezTo>
                  <a:cubicBezTo>
                    <a:pt x="214" y="140"/>
                    <a:pt x="214" y="139"/>
                    <a:pt x="215" y="140"/>
                  </a:cubicBezTo>
                  <a:cubicBezTo>
                    <a:pt x="215" y="140"/>
                    <a:pt x="215" y="140"/>
                    <a:pt x="215" y="140"/>
                  </a:cubicBezTo>
                  <a:cubicBezTo>
                    <a:pt x="213" y="140"/>
                    <a:pt x="207" y="141"/>
                    <a:pt x="207" y="141"/>
                  </a:cubicBezTo>
                  <a:cubicBezTo>
                    <a:pt x="207" y="142"/>
                    <a:pt x="209" y="144"/>
                    <a:pt x="210" y="144"/>
                  </a:cubicBezTo>
                  <a:cubicBezTo>
                    <a:pt x="209" y="144"/>
                    <a:pt x="205" y="144"/>
                    <a:pt x="205" y="146"/>
                  </a:cubicBezTo>
                  <a:cubicBezTo>
                    <a:pt x="206" y="147"/>
                    <a:pt x="207" y="148"/>
                    <a:pt x="207" y="148"/>
                  </a:cubicBezTo>
                  <a:cubicBezTo>
                    <a:pt x="207" y="148"/>
                    <a:pt x="207" y="150"/>
                    <a:pt x="207" y="150"/>
                  </a:cubicBezTo>
                  <a:cubicBezTo>
                    <a:pt x="208" y="150"/>
                    <a:pt x="208" y="150"/>
                    <a:pt x="208" y="150"/>
                  </a:cubicBezTo>
                  <a:cubicBezTo>
                    <a:pt x="209" y="150"/>
                    <a:pt x="208" y="148"/>
                    <a:pt x="209" y="148"/>
                  </a:cubicBezTo>
                  <a:cubicBezTo>
                    <a:pt x="209" y="148"/>
                    <a:pt x="209" y="148"/>
                    <a:pt x="209" y="148"/>
                  </a:cubicBezTo>
                  <a:cubicBezTo>
                    <a:pt x="209" y="148"/>
                    <a:pt x="210" y="148"/>
                    <a:pt x="210" y="148"/>
                  </a:cubicBezTo>
                  <a:cubicBezTo>
                    <a:pt x="210" y="148"/>
                    <a:pt x="210" y="148"/>
                    <a:pt x="210" y="148"/>
                  </a:cubicBezTo>
                  <a:cubicBezTo>
                    <a:pt x="211" y="148"/>
                    <a:pt x="211" y="148"/>
                    <a:pt x="211" y="148"/>
                  </a:cubicBezTo>
                  <a:cubicBezTo>
                    <a:pt x="210" y="148"/>
                    <a:pt x="210" y="148"/>
                    <a:pt x="210" y="148"/>
                  </a:cubicBezTo>
                  <a:cubicBezTo>
                    <a:pt x="211" y="148"/>
                    <a:pt x="211" y="148"/>
                    <a:pt x="211" y="148"/>
                  </a:cubicBezTo>
                  <a:cubicBezTo>
                    <a:pt x="212" y="148"/>
                    <a:pt x="212" y="148"/>
                    <a:pt x="212" y="148"/>
                  </a:cubicBezTo>
                  <a:cubicBezTo>
                    <a:pt x="212" y="148"/>
                    <a:pt x="212" y="148"/>
                    <a:pt x="212" y="148"/>
                  </a:cubicBezTo>
                  <a:cubicBezTo>
                    <a:pt x="212" y="148"/>
                    <a:pt x="212" y="148"/>
                    <a:pt x="212" y="148"/>
                  </a:cubicBezTo>
                  <a:cubicBezTo>
                    <a:pt x="212" y="148"/>
                    <a:pt x="212" y="148"/>
                    <a:pt x="212" y="148"/>
                  </a:cubicBezTo>
                  <a:cubicBezTo>
                    <a:pt x="212" y="148"/>
                    <a:pt x="212" y="148"/>
                    <a:pt x="212" y="148"/>
                  </a:cubicBezTo>
                  <a:cubicBezTo>
                    <a:pt x="214" y="148"/>
                    <a:pt x="215" y="147"/>
                    <a:pt x="217" y="147"/>
                  </a:cubicBezTo>
                  <a:cubicBezTo>
                    <a:pt x="217" y="147"/>
                    <a:pt x="218" y="147"/>
                    <a:pt x="219" y="148"/>
                  </a:cubicBezTo>
                  <a:cubicBezTo>
                    <a:pt x="219" y="148"/>
                    <a:pt x="219" y="148"/>
                    <a:pt x="219" y="148"/>
                  </a:cubicBezTo>
                  <a:cubicBezTo>
                    <a:pt x="219" y="148"/>
                    <a:pt x="219" y="148"/>
                    <a:pt x="220" y="147"/>
                  </a:cubicBezTo>
                  <a:cubicBezTo>
                    <a:pt x="220" y="147"/>
                    <a:pt x="220" y="147"/>
                    <a:pt x="221" y="147"/>
                  </a:cubicBezTo>
                  <a:cubicBezTo>
                    <a:pt x="221" y="148"/>
                    <a:pt x="220" y="151"/>
                    <a:pt x="221" y="154"/>
                  </a:cubicBezTo>
                  <a:cubicBezTo>
                    <a:pt x="219" y="154"/>
                    <a:pt x="216" y="156"/>
                    <a:pt x="215" y="156"/>
                  </a:cubicBezTo>
                  <a:cubicBezTo>
                    <a:pt x="214" y="156"/>
                    <a:pt x="214" y="156"/>
                    <a:pt x="214" y="155"/>
                  </a:cubicBezTo>
                  <a:cubicBezTo>
                    <a:pt x="213" y="154"/>
                    <a:pt x="211" y="150"/>
                    <a:pt x="211" y="150"/>
                  </a:cubicBezTo>
                  <a:cubicBezTo>
                    <a:pt x="210" y="150"/>
                    <a:pt x="210" y="150"/>
                    <a:pt x="210" y="150"/>
                  </a:cubicBezTo>
                  <a:cubicBezTo>
                    <a:pt x="198" y="150"/>
                    <a:pt x="205" y="174"/>
                    <a:pt x="191" y="175"/>
                  </a:cubicBezTo>
                  <a:cubicBezTo>
                    <a:pt x="191" y="175"/>
                    <a:pt x="192" y="175"/>
                    <a:pt x="192" y="174"/>
                  </a:cubicBezTo>
                  <a:cubicBezTo>
                    <a:pt x="192" y="173"/>
                    <a:pt x="191" y="173"/>
                    <a:pt x="189" y="173"/>
                  </a:cubicBezTo>
                  <a:cubicBezTo>
                    <a:pt x="183" y="173"/>
                    <a:pt x="166" y="177"/>
                    <a:pt x="165" y="177"/>
                  </a:cubicBezTo>
                  <a:cubicBezTo>
                    <a:pt x="165" y="177"/>
                    <a:pt x="165" y="177"/>
                    <a:pt x="165" y="177"/>
                  </a:cubicBezTo>
                  <a:cubicBezTo>
                    <a:pt x="165" y="177"/>
                    <a:pt x="164" y="174"/>
                    <a:pt x="163" y="173"/>
                  </a:cubicBezTo>
                  <a:cubicBezTo>
                    <a:pt x="163" y="174"/>
                    <a:pt x="162" y="174"/>
                    <a:pt x="163" y="175"/>
                  </a:cubicBezTo>
                  <a:cubicBezTo>
                    <a:pt x="161" y="173"/>
                    <a:pt x="163" y="174"/>
                    <a:pt x="160" y="173"/>
                  </a:cubicBezTo>
                  <a:cubicBezTo>
                    <a:pt x="159" y="173"/>
                    <a:pt x="152" y="178"/>
                    <a:pt x="150" y="179"/>
                  </a:cubicBezTo>
                  <a:cubicBezTo>
                    <a:pt x="149" y="179"/>
                    <a:pt x="150" y="177"/>
                    <a:pt x="151" y="177"/>
                  </a:cubicBezTo>
                  <a:cubicBezTo>
                    <a:pt x="151" y="177"/>
                    <a:pt x="151" y="177"/>
                    <a:pt x="151" y="177"/>
                  </a:cubicBezTo>
                  <a:cubicBezTo>
                    <a:pt x="151" y="176"/>
                    <a:pt x="153" y="175"/>
                    <a:pt x="149" y="175"/>
                  </a:cubicBezTo>
                  <a:cubicBezTo>
                    <a:pt x="148" y="175"/>
                    <a:pt x="146" y="175"/>
                    <a:pt x="145" y="175"/>
                  </a:cubicBezTo>
                  <a:cubicBezTo>
                    <a:pt x="145" y="175"/>
                    <a:pt x="144" y="172"/>
                    <a:pt x="145" y="172"/>
                  </a:cubicBezTo>
                  <a:cubicBezTo>
                    <a:pt x="145" y="172"/>
                    <a:pt x="145" y="172"/>
                    <a:pt x="145" y="172"/>
                  </a:cubicBezTo>
                  <a:cubicBezTo>
                    <a:pt x="145" y="173"/>
                    <a:pt x="146" y="173"/>
                    <a:pt x="146" y="173"/>
                  </a:cubicBezTo>
                  <a:cubicBezTo>
                    <a:pt x="147" y="173"/>
                    <a:pt x="147" y="173"/>
                    <a:pt x="147" y="173"/>
                  </a:cubicBezTo>
                  <a:cubicBezTo>
                    <a:pt x="148" y="173"/>
                    <a:pt x="148" y="173"/>
                    <a:pt x="148" y="173"/>
                  </a:cubicBezTo>
                  <a:cubicBezTo>
                    <a:pt x="149" y="173"/>
                    <a:pt x="149" y="173"/>
                    <a:pt x="149" y="173"/>
                  </a:cubicBezTo>
                  <a:cubicBezTo>
                    <a:pt x="150" y="174"/>
                    <a:pt x="152" y="175"/>
                    <a:pt x="153" y="175"/>
                  </a:cubicBezTo>
                  <a:cubicBezTo>
                    <a:pt x="155" y="175"/>
                    <a:pt x="156" y="174"/>
                    <a:pt x="158" y="173"/>
                  </a:cubicBezTo>
                  <a:cubicBezTo>
                    <a:pt x="157" y="173"/>
                    <a:pt x="158" y="171"/>
                    <a:pt x="156" y="171"/>
                  </a:cubicBezTo>
                  <a:cubicBezTo>
                    <a:pt x="156" y="171"/>
                    <a:pt x="157" y="169"/>
                    <a:pt x="157" y="169"/>
                  </a:cubicBezTo>
                  <a:cubicBezTo>
                    <a:pt x="157" y="169"/>
                    <a:pt x="156" y="169"/>
                    <a:pt x="156" y="169"/>
                  </a:cubicBezTo>
                  <a:cubicBezTo>
                    <a:pt x="156" y="169"/>
                    <a:pt x="156" y="169"/>
                    <a:pt x="156" y="169"/>
                  </a:cubicBezTo>
                  <a:cubicBezTo>
                    <a:pt x="156" y="168"/>
                    <a:pt x="156" y="167"/>
                    <a:pt x="156" y="167"/>
                  </a:cubicBezTo>
                  <a:cubicBezTo>
                    <a:pt x="156" y="167"/>
                    <a:pt x="161" y="169"/>
                    <a:pt x="159" y="169"/>
                  </a:cubicBezTo>
                  <a:cubicBezTo>
                    <a:pt x="160" y="169"/>
                    <a:pt x="162" y="169"/>
                    <a:pt x="163" y="169"/>
                  </a:cubicBezTo>
                  <a:cubicBezTo>
                    <a:pt x="166" y="169"/>
                    <a:pt x="168" y="168"/>
                    <a:pt x="167" y="165"/>
                  </a:cubicBezTo>
                  <a:cubicBezTo>
                    <a:pt x="168" y="165"/>
                    <a:pt x="168" y="165"/>
                    <a:pt x="168" y="165"/>
                  </a:cubicBezTo>
                  <a:cubicBezTo>
                    <a:pt x="170" y="165"/>
                    <a:pt x="178" y="164"/>
                    <a:pt x="178" y="160"/>
                  </a:cubicBezTo>
                  <a:cubicBezTo>
                    <a:pt x="178" y="162"/>
                    <a:pt x="179" y="162"/>
                    <a:pt x="179" y="162"/>
                  </a:cubicBezTo>
                  <a:cubicBezTo>
                    <a:pt x="179" y="162"/>
                    <a:pt x="180" y="161"/>
                    <a:pt x="180" y="158"/>
                  </a:cubicBezTo>
                  <a:cubicBezTo>
                    <a:pt x="181" y="157"/>
                    <a:pt x="182" y="155"/>
                    <a:pt x="183" y="153"/>
                  </a:cubicBezTo>
                  <a:cubicBezTo>
                    <a:pt x="183" y="152"/>
                    <a:pt x="183" y="152"/>
                    <a:pt x="182" y="152"/>
                  </a:cubicBezTo>
                  <a:cubicBezTo>
                    <a:pt x="182" y="152"/>
                    <a:pt x="181" y="153"/>
                    <a:pt x="181" y="154"/>
                  </a:cubicBezTo>
                  <a:cubicBezTo>
                    <a:pt x="180" y="155"/>
                    <a:pt x="180" y="156"/>
                    <a:pt x="180" y="156"/>
                  </a:cubicBezTo>
                  <a:cubicBezTo>
                    <a:pt x="180" y="156"/>
                    <a:pt x="180" y="156"/>
                    <a:pt x="180" y="156"/>
                  </a:cubicBezTo>
                  <a:cubicBezTo>
                    <a:pt x="179" y="156"/>
                    <a:pt x="179" y="156"/>
                    <a:pt x="179" y="156"/>
                  </a:cubicBezTo>
                  <a:cubicBezTo>
                    <a:pt x="179" y="156"/>
                    <a:pt x="179" y="154"/>
                    <a:pt x="180" y="152"/>
                  </a:cubicBezTo>
                  <a:cubicBezTo>
                    <a:pt x="180" y="150"/>
                    <a:pt x="181" y="148"/>
                    <a:pt x="181" y="148"/>
                  </a:cubicBezTo>
                  <a:cubicBezTo>
                    <a:pt x="181" y="148"/>
                    <a:pt x="181" y="148"/>
                    <a:pt x="181" y="148"/>
                  </a:cubicBezTo>
                  <a:cubicBezTo>
                    <a:pt x="182" y="145"/>
                    <a:pt x="181" y="144"/>
                    <a:pt x="185" y="143"/>
                  </a:cubicBezTo>
                  <a:cubicBezTo>
                    <a:pt x="185" y="144"/>
                    <a:pt x="185" y="144"/>
                    <a:pt x="185" y="144"/>
                  </a:cubicBezTo>
                  <a:cubicBezTo>
                    <a:pt x="186" y="144"/>
                    <a:pt x="186" y="143"/>
                    <a:pt x="186" y="142"/>
                  </a:cubicBezTo>
                  <a:cubicBezTo>
                    <a:pt x="189" y="142"/>
                    <a:pt x="193" y="138"/>
                    <a:pt x="193" y="136"/>
                  </a:cubicBezTo>
                  <a:cubicBezTo>
                    <a:pt x="192" y="134"/>
                    <a:pt x="190" y="130"/>
                    <a:pt x="190" y="130"/>
                  </a:cubicBezTo>
                  <a:cubicBezTo>
                    <a:pt x="189" y="130"/>
                    <a:pt x="189" y="130"/>
                    <a:pt x="189" y="130"/>
                  </a:cubicBezTo>
                  <a:cubicBezTo>
                    <a:pt x="188" y="130"/>
                    <a:pt x="180" y="123"/>
                    <a:pt x="183" y="123"/>
                  </a:cubicBezTo>
                  <a:cubicBezTo>
                    <a:pt x="185" y="119"/>
                    <a:pt x="185" y="122"/>
                    <a:pt x="183" y="120"/>
                  </a:cubicBezTo>
                  <a:cubicBezTo>
                    <a:pt x="183" y="120"/>
                    <a:pt x="183" y="120"/>
                    <a:pt x="183" y="120"/>
                  </a:cubicBezTo>
                  <a:cubicBezTo>
                    <a:pt x="183" y="120"/>
                    <a:pt x="185" y="118"/>
                    <a:pt x="185" y="117"/>
                  </a:cubicBezTo>
                  <a:cubicBezTo>
                    <a:pt x="185" y="117"/>
                    <a:pt x="184" y="115"/>
                    <a:pt x="185" y="115"/>
                  </a:cubicBezTo>
                  <a:cubicBezTo>
                    <a:pt x="185" y="115"/>
                    <a:pt x="190" y="111"/>
                    <a:pt x="191" y="111"/>
                  </a:cubicBezTo>
                  <a:cubicBezTo>
                    <a:pt x="192" y="111"/>
                    <a:pt x="197" y="107"/>
                    <a:pt x="196" y="107"/>
                  </a:cubicBezTo>
                  <a:cubicBezTo>
                    <a:pt x="197" y="107"/>
                    <a:pt x="199" y="106"/>
                    <a:pt x="200" y="106"/>
                  </a:cubicBezTo>
                  <a:cubicBezTo>
                    <a:pt x="200" y="106"/>
                    <a:pt x="200" y="106"/>
                    <a:pt x="200" y="106"/>
                  </a:cubicBezTo>
                  <a:cubicBezTo>
                    <a:pt x="201" y="107"/>
                    <a:pt x="201" y="107"/>
                    <a:pt x="201" y="107"/>
                  </a:cubicBezTo>
                  <a:cubicBezTo>
                    <a:pt x="201" y="107"/>
                    <a:pt x="201" y="106"/>
                    <a:pt x="201" y="106"/>
                  </a:cubicBezTo>
                  <a:cubicBezTo>
                    <a:pt x="202" y="105"/>
                    <a:pt x="202" y="105"/>
                    <a:pt x="202" y="105"/>
                  </a:cubicBezTo>
                  <a:cubicBezTo>
                    <a:pt x="202" y="105"/>
                    <a:pt x="202" y="105"/>
                    <a:pt x="202" y="105"/>
                  </a:cubicBezTo>
                  <a:cubicBezTo>
                    <a:pt x="203" y="104"/>
                    <a:pt x="205" y="101"/>
                    <a:pt x="205" y="100"/>
                  </a:cubicBezTo>
                  <a:cubicBezTo>
                    <a:pt x="205" y="100"/>
                    <a:pt x="205" y="98"/>
                    <a:pt x="205" y="98"/>
                  </a:cubicBezTo>
                  <a:cubicBezTo>
                    <a:pt x="203" y="96"/>
                    <a:pt x="203" y="96"/>
                    <a:pt x="207" y="94"/>
                  </a:cubicBezTo>
                  <a:cubicBezTo>
                    <a:pt x="206" y="94"/>
                    <a:pt x="208" y="93"/>
                    <a:pt x="209" y="92"/>
                  </a:cubicBezTo>
                  <a:cubicBezTo>
                    <a:pt x="209" y="93"/>
                    <a:pt x="209" y="94"/>
                    <a:pt x="210" y="94"/>
                  </a:cubicBezTo>
                  <a:cubicBezTo>
                    <a:pt x="210" y="94"/>
                    <a:pt x="214" y="91"/>
                    <a:pt x="215" y="90"/>
                  </a:cubicBezTo>
                  <a:cubicBezTo>
                    <a:pt x="215" y="91"/>
                    <a:pt x="217" y="92"/>
                    <a:pt x="217" y="92"/>
                  </a:cubicBezTo>
                  <a:cubicBezTo>
                    <a:pt x="217" y="92"/>
                    <a:pt x="217" y="92"/>
                    <a:pt x="217" y="92"/>
                  </a:cubicBezTo>
                  <a:cubicBezTo>
                    <a:pt x="218" y="92"/>
                    <a:pt x="218" y="91"/>
                    <a:pt x="218" y="90"/>
                  </a:cubicBezTo>
                  <a:cubicBezTo>
                    <a:pt x="218" y="91"/>
                    <a:pt x="218" y="91"/>
                    <a:pt x="219" y="92"/>
                  </a:cubicBezTo>
                  <a:cubicBezTo>
                    <a:pt x="219" y="92"/>
                    <a:pt x="219" y="92"/>
                    <a:pt x="219" y="92"/>
                  </a:cubicBezTo>
                  <a:moveTo>
                    <a:pt x="156" y="90"/>
                  </a:moveTo>
                  <a:cubicBezTo>
                    <a:pt x="155" y="90"/>
                    <a:pt x="155" y="90"/>
                    <a:pt x="156" y="90"/>
                  </a:cubicBezTo>
                  <a:cubicBezTo>
                    <a:pt x="156" y="90"/>
                    <a:pt x="156" y="90"/>
                    <a:pt x="156" y="90"/>
                  </a:cubicBezTo>
                  <a:moveTo>
                    <a:pt x="157" y="86"/>
                  </a:moveTo>
                  <a:cubicBezTo>
                    <a:pt x="157" y="86"/>
                    <a:pt x="157" y="86"/>
                    <a:pt x="157" y="86"/>
                  </a:cubicBezTo>
                  <a:cubicBezTo>
                    <a:pt x="157" y="86"/>
                    <a:pt x="157" y="86"/>
                    <a:pt x="157" y="86"/>
                  </a:cubicBezTo>
                  <a:moveTo>
                    <a:pt x="465" y="85"/>
                  </a:moveTo>
                  <a:cubicBezTo>
                    <a:pt x="466" y="85"/>
                    <a:pt x="466" y="85"/>
                    <a:pt x="466" y="85"/>
                  </a:cubicBezTo>
                  <a:cubicBezTo>
                    <a:pt x="466" y="85"/>
                    <a:pt x="466" y="85"/>
                    <a:pt x="465" y="85"/>
                  </a:cubicBezTo>
                  <a:moveTo>
                    <a:pt x="464" y="85"/>
                  </a:moveTo>
                  <a:cubicBezTo>
                    <a:pt x="462" y="84"/>
                    <a:pt x="462" y="84"/>
                    <a:pt x="462" y="84"/>
                  </a:cubicBezTo>
                  <a:cubicBezTo>
                    <a:pt x="464" y="85"/>
                    <a:pt x="464" y="85"/>
                    <a:pt x="464" y="85"/>
                  </a:cubicBezTo>
                  <a:moveTo>
                    <a:pt x="264" y="82"/>
                  </a:moveTo>
                  <a:cubicBezTo>
                    <a:pt x="264" y="81"/>
                    <a:pt x="264" y="81"/>
                    <a:pt x="264" y="81"/>
                  </a:cubicBezTo>
                  <a:cubicBezTo>
                    <a:pt x="264" y="82"/>
                    <a:pt x="264" y="82"/>
                    <a:pt x="264" y="82"/>
                  </a:cubicBezTo>
                  <a:moveTo>
                    <a:pt x="174" y="71"/>
                  </a:moveTo>
                  <a:cubicBezTo>
                    <a:pt x="175" y="71"/>
                    <a:pt x="175" y="71"/>
                    <a:pt x="175" y="71"/>
                  </a:cubicBezTo>
                  <a:cubicBezTo>
                    <a:pt x="175" y="71"/>
                    <a:pt x="175" y="71"/>
                    <a:pt x="175" y="71"/>
                  </a:cubicBezTo>
                  <a:cubicBezTo>
                    <a:pt x="175" y="71"/>
                    <a:pt x="175" y="71"/>
                    <a:pt x="175" y="71"/>
                  </a:cubicBezTo>
                  <a:cubicBezTo>
                    <a:pt x="175" y="71"/>
                    <a:pt x="174" y="71"/>
                    <a:pt x="174" y="71"/>
                  </a:cubicBezTo>
                  <a:moveTo>
                    <a:pt x="181" y="66"/>
                  </a:moveTo>
                  <a:cubicBezTo>
                    <a:pt x="180" y="66"/>
                    <a:pt x="180" y="66"/>
                    <a:pt x="180" y="66"/>
                  </a:cubicBezTo>
                  <a:cubicBezTo>
                    <a:pt x="181" y="66"/>
                    <a:pt x="181" y="66"/>
                    <a:pt x="181" y="66"/>
                  </a:cubicBezTo>
                  <a:moveTo>
                    <a:pt x="500" y="69"/>
                  </a:moveTo>
                  <a:cubicBezTo>
                    <a:pt x="500" y="69"/>
                    <a:pt x="498" y="68"/>
                    <a:pt x="497" y="68"/>
                  </a:cubicBezTo>
                  <a:cubicBezTo>
                    <a:pt x="497" y="66"/>
                    <a:pt x="496" y="66"/>
                    <a:pt x="496" y="66"/>
                  </a:cubicBezTo>
                  <a:cubicBezTo>
                    <a:pt x="496" y="66"/>
                    <a:pt x="496" y="66"/>
                    <a:pt x="496" y="66"/>
                  </a:cubicBezTo>
                  <a:cubicBezTo>
                    <a:pt x="498" y="66"/>
                    <a:pt x="500" y="67"/>
                    <a:pt x="501" y="67"/>
                  </a:cubicBezTo>
                  <a:cubicBezTo>
                    <a:pt x="501" y="70"/>
                    <a:pt x="502" y="69"/>
                    <a:pt x="502" y="69"/>
                  </a:cubicBezTo>
                  <a:cubicBezTo>
                    <a:pt x="503" y="70"/>
                    <a:pt x="503" y="71"/>
                    <a:pt x="503" y="72"/>
                  </a:cubicBezTo>
                  <a:cubicBezTo>
                    <a:pt x="502" y="73"/>
                    <a:pt x="501" y="74"/>
                    <a:pt x="500" y="75"/>
                  </a:cubicBezTo>
                  <a:cubicBezTo>
                    <a:pt x="500" y="73"/>
                    <a:pt x="499" y="72"/>
                    <a:pt x="499" y="71"/>
                  </a:cubicBezTo>
                  <a:cubicBezTo>
                    <a:pt x="499" y="71"/>
                    <a:pt x="499" y="71"/>
                    <a:pt x="499" y="71"/>
                  </a:cubicBezTo>
                  <a:cubicBezTo>
                    <a:pt x="500" y="71"/>
                    <a:pt x="500" y="72"/>
                    <a:pt x="501" y="72"/>
                  </a:cubicBezTo>
                  <a:cubicBezTo>
                    <a:pt x="501" y="71"/>
                    <a:pt x="500" y="71"/>
                    <a:pt x="500" y="71"/>
                  </a:cubicBezTo>
                  <a:cubicBezTo>
                    <a:pt x="500" y="71"/>
                    <a:pt x="500" y="71"/>
                    <a:pt x="500" y="71"/>
                  </a:cubicBezTo>
                  <a:cubicBezTo>
                    <a:pt x="500" y="70"/>
                    <a:pt x="500" y="70"/>
                    <a:pt x="501" y="69"/>
                  </a:cubicBezTo>
                  <a:cubicBezTo>
                    <a:pt x="500" y="69"/>
                    <a:pt x="500" y="69"/>
                    <a:pt x="500" y="69"/>
                  </a:cubicBezTo>
                  <a:moveTo>
                    <a:pt x="226" y="54"/>
                  </a:moveTo>
                  <a:cubicBezTo>
                    <a:pt x="225" y="54"/>
                    <a:pt x="225" y="54"/>
                    <a:pt x="225" y="54"/>
                  </a:cubicBezTo>
                  <a:cubicBezTo>
                    <a:pt x="226" y="54"/>
                    <a:pt x="226" y="54"/>
                    <a:pt x="227" y="54"/>
                  </a:cubicBezTo>
                  <a:cubicBezTo>
                    <a:pt x="227" y="54"/>
                    <a:pt x="227" y="54"/>
                    <a:pt x="227" y="54"/>
                  </a:cubicBezTo>
                  <a:cubicBezTo>
                    <a:pt x="226" y="54"/>
                    <a:pt x="226" y="54"/>
                    <a:pt x="226" y="54"/>
                  </a:cubicBezTo>
                  <a:moveTo>
                    <a:pt x="783" y="53"/>
                  </a:moveTo>
                  <a:cubicBezTo>
                    <a:pt x="784" y="53"/>
                    <a:pt x="784" y="53"/>
                    <a:pt x="784" y="53"/>
                  </a:cubicBezTo>
                  <a:cubicBezTo>
                    <a:pt x="783" y="53"/>
                    <a:pt x="783" y="53"/>
                    <a:pt x="783" y="53"/>
                  </a:cubicBezTo>
                  <a:moveTo>
                    <a:pt x="241" y="53"/>
                  </a:moveTo>
                  <a:cubicBezTo>
                    <a:pt x="241" y="52"/>
                    <a:pt x="241" y="52"/>
                    <a:pt x="241" y="52"/>
                  </a:cubicBezTo>
                  <a:cubicBezTo>
                    <a:pt x="241" y="52"/>
                    <a:pt x="241" y="52"/>
                    <a:pt x="241" y="52"/>
                  </a:cubicBezTo>
                  <a:cubicBezTo>
                    <a:pt x="241" y="52"/>
                    <a:pt x="241" y="52"/>
                    <a:pt x="241" y="52"/>
                  </a:cubicBezTo>
                  <a:cubicBezTo>
                    <a:pt x="241" y="53"/>
                    <a:pt x="241" y="53"/>
                    <a:pt x="241" y="53"/>
                  </a:cubicBezTo>
                  <a:moveTo>
                    <a:pt x="219" y="52"/>
                  </a:moveTo>
                  <a:cubicBezTo>
                    <a:pt x="218" y="52"/>
                    <a:pt x="217" y="51"/>
                    <a:pt x="217" y="51"/>
                  </a:cubicBezTo>
                  <a:cubicBezTo>
                    <a:pt x="218" y="52"/>
                    <a:pt x="219" y="52"/>
                    <a:pt x="219" y="52"/>
                  </a:cubicBezTo>
                  <a:moveTo>
                    <a:pt x="504" y="50"/>
                  </a:moveTo>
                  <a:cubicBezTo>
                    <a:pt x="503" y="50"/>
                    <a:pt x="503" y="50"/>
                    <a:pt x="503" y="49"/>
                  </a:cubicBezTo>
                  <a:cubicBezTo>
                    <a:pt x="504" y="49"/>
                    <a:pt x="504" y="50"/>
                    <a:pt x="504" y="50"/>
                  </a:cubicBezTo>
                  <a:moveTo>
                    <a:pt x="530" y="51"/>
                  </a:moveTo>
                  <a:cubicBezTo>
                    <a:pt x="528" y="51"/>
                    <a:pt x="525" y="49"/>
                    <a:pt x="527" y="49"/>
                  </a:cubicBezTo>
                  <a:cubicBezTo>
                    <a:pt x="528" y="48"/>
                    <a:pt x="530" y="46"/>
                    <a:pt x="532" y="46"/>
                  </a:cubicBezTo>
                  <a:cubicBezTo>
                    <a:pt x="532" y="47"/>
                    <a:pt x="532" y="47"/>
                    <a:pt x="532" y="47"/>
                  </a:cubicBezTo>
                  <a:cubicBezTo>
                    <a:pt x="532" y="47"/>
                    <a:pt x="528" y="51"/>
                    <a:pt x="530" y="51"/>
                  </a:cubicBezTo>
                  <a:cubicBezTo>
                    <a:pt x="530" y="51"/>
                    <a:pt x="530" y="51"/>
                    <a:pt x="530" y="51"/>
                  </a:cubicBezTo>
                  <a:moveTo>
                    <a:pt x="829" y="42"/>
                  </a:moveTo>
                  <a:cubicBezTo>
                    <a:pt x="829" y="42"/>
                    <a:pt x="829" y="42"/>
                    <a:pt x="828" y="42"/>
                  </a:cubicBezTo>
                  <a:cubicBezTo>
                    <a:pt x="829" y="42"/>
                    <a:pt x="829" y="42"/>
                    <a:pt x="829" y="42"/>
                  </a:cubicBezTo>
                  <a:moveTo>
                    <a:pt x="501" y="45"/>
                  </a:moveTo>
                  <a:cubicBezTo>
                    <a:pt x="501" y="43"/>
                    <a:pt x="501" y="42"/>
                    <a:pt x="501" y="42"/>
                  </a:cubicBezTo>
                  <a:cubicBezTo>
                    <a:pt x="502" y="42"/>
                    <a:pt x="502" y="42"/>
                    <a:pt x="502" y="42"/>
                  </a:cubicBezTo>
                  <a:cubicBezTo>
                    <a:pt x="505" y="42"/>
                    <a:pt x="503" y="44"/>
                    <a:pt x="501" y="45"/>
                  </a:cubicBezTo>
                  <a:moveTo>
                    <a:pt x="499" y="42"/>
                  </a:moveTo>
                  <a:cubicBezTo>
                    <a:pt x="499" y="42"/>
                    <a:pt x="498" y="42"/>
                    <a:pt x="498" y="42"/>
                  </a:cubicBezTo>
                  <a:cubicBezTo>
                    <a:pt x="500" y="42"/>
                    <a:pt x="500" y="42"/>
                    <a:pt x="499" y="42"/>
                  </a:cubicBezTo>
                  <a:moveTo>
                    <a:pt x="690" y="32"/>
                  </a:moveTo>
                  <a:cubicBezTo>
                    <a:pt x="690" y="32"/>
                    <a:pt x="690" y="32"/>
                    <a:pt x="690" y="32"/>
                  </a:cubicBezTo>
                  <a:cubicBezTo>
                    <a:pt x="690" y="32"/>
                    <a:pt x="690" y="32"/>
                    <a:pt x="690" y="32"/>
                  </a:cubicBezTo>
                  <a:cubicBezTo>
                    <a:pt x="690" y="32"/>
                    <a:pt x="690" y="32"/>
                    <a:pt x="690" y="32"/>
                  </a:cubicBezTo>
                  <a:cubicBezTo>
                    <a:pt x="690" y="32"/>
                    <a:pt x="690" y="32"/>
                    <a:pt x="690" y="32"/>
                  </a:cubicBezTo>
                  <a:moveTo>
                    <a:pt x="654" y="34"/>
                  </a:moveTo>
                  <a:cubicBezTo>
                    <a:pt x="656" y="32"/>
                    <a:pt x="657" y="33"/>
                    <a:pt x="658" y="30"/>
                  </a:cubicBezTo>
                  <a:cubicBezTo>
                    <a:pt x="660" y="30"/>
                    <a:pt x="664" y="29"/>
                    <a:pt x="669" y="28"/>
                  </a:cubicBezTo>
                  <a:cubicBezTo>
                    <a:pt x="669" y="29"/>
                    <a:pt x="672" y="30"/>
                    <a:pt x="672" y="30"/>
                  </a:cubicBezTo>
                  <a:cubicBezTo>
                    <a:pt x="672" y="30"/>
                    <a:pt x="672" y="30"/>
                    <a:pt x="672" y="30"/>
                  </a:cubicBezTo>
                  <a:cubicBezTo>
                    <a:pt x="672" y="30"/>
                    <a:pt x="672" y="31"/>
                    <a:pt x="672" y="31"/>
                  </a:cubicBezTo>
                  <a:cubicBezTo>
                    <a:pt x="672" y="31"/>
                    <a:pt x="672" y="31"/>
                    <a:pt x="672" y="31"/>
                  </a:cubicBezTo>
                  <a:cubicBezTo>
                    <a:pt x="672" y="31"/>
                    <a:pt x="672" y="31"/>
                    <a:pt x="672" y="31"/>
                  </a:cubicBezTo>
                  <a:cubicBezTo>
                    <a:pt x="671" y="31"/>
                    <a:pt x="671" y="32"/>
                    <a:pt x="671" y="32"/>
                  </a:cubicBezTo>
                  <a:cubicBezTo>
                    <a:pt x="670" y="31"/>
                    <a:pt x="669" y="31"/>
                    <a:pt x="668" y="30"/>
                  </a:cubicBezTo>
                  <a:cubicBezTo>
                    <a:pt x="664" y="30"/>
                    <a:pt x="659" y="34"/>
                    <a:pt x="654" y="34"/>
                  </a:cubicBezTo>
                  <a:moveTo>
                    <a:pt x="543" y="23"/>
                  </a:moveTo>
                  <a:cubicBezTo>
                    <a:pt x="541" y="23"/>
                    <a:pt x="541" y="23"/>
                    <a:pt x="541" y="23"/>
                  </a:cubicBezTo>
                  <a:cubicBezTo>
                    <a:pt x="543" y="23"/>
                    <a:pt x="543" y="23"/>
                    <a:pt x="543" y="23"/>
                  </a:cubicBezTo>
                  <a:moveTo>
                    <a:pt x="656" y="9"/>
                  </a:moveTo>
                  <a:cubicBezTo>
                    <a:pt x="656" y="9"/>
                    <a:pt x="656" y="8"/>
                    <a:pt x="656" y="7"/>
                  </a:cubicBezTo>
                  <a:cubicBezTo>
                    <a:pt x="656" y="7"/>
                    <a:pt x="657" y="7"/>
                    <a:pt x="657" y="7"/>
                  </a:cubicBezTo>
                  <a:cubicBezTo>
                    <a:pt x="658" y="7"/>
                    <a:pt x="658" y="7"/>
                    <a:pt x="658" y="7"/>
                  </a:cubicBezTo>
                  <a:cubicBezTo>
                    <a:pt x="657" y="8"/>
                    <a:pt x="656" y="9"/>
                    <a:pt x="656" y="9"/>
                  </a:cubicBezTo>
                  <a:moveTo>
                    <a:pt x="637" y="0"/>
                  </a:moveTo>
                  <a:cubicBezTo>
                    <a:pt x="630" y="0"/>
                    <a:pt x="623" y="1"/>
                    <a:pt x="623" y="6"/>
                  </a:cubicBezTo>
                  <a:cubicBezTo>
                    <a:pt x="625" y="7"/>
                    <a:pt x="625" y="7"/>
                    <a:pt x="625" y="7"/>
                  </a:cubicBezTo>
                  <a:cubicBezTo>
                    <a:pt x="625" y="9"/>
                    <a:pt x="621" y="10"/>
                    <a:pt x="617" y="10"/>
                  </a:cubicBezTo>
                  <a:cubicBezTo>
                    <a:pt x="615" y="10"/>
                    <a:pt x="613" y="9"/>
                    <a:pt x="613" y="9"/>
                  </a:cubicBezTo>
                  <a:cubicBezTo>
                    <a:pt x="613" y="9"/>
                    <a:pt x="614" y="9"/>
                    <a:pt x="614" y="9"/>
                  </a:cubicBezTo>
                  <a:cubicBezTo>
                    <a:pt x="611" y="11"/>
                    <a:pt x="608" y="12"/>
                    <a:pt x="606" y="12"/>
                  </a:cubicBezTo>
                  <a:cubicBezTo>
                    <a:pt x="605" y="12"/>
                    <a:pt x="605" y="11"/>
                    <a:pt x="604" y="11"/>
                  </a:cubicBezTo>
                  <a:cubicBezTo>
                    <a:pt x="601" y="11"/>
                    <a:pt x="594" y="12"/>
                    <a:pt x="588" y="12"/>
                  </a:cubicBezTo>
                  <a:cubicBezTo>
                    <a:pt x="585" y="12"/>
                    <a:pt x="583" y="12"/>
                    <a:pt x="581" y="11"/>
                  </a:cubicBezTo>
                  <a:cubicBezTo>
                    <a:pt x="581" y="11"/>
                    <a:pt x="581" y="11"/>
                    <a:pt x="581" y="11"/>
                  </a:cubicBezTo>
                  <a:cubicBezTo>
                    <a:pt x="581" y="11"/>
                    <a:pt x="576" y="15"/>
                    <a:pt x="575" y="16"/>
                  </a:cubicBezTo>
                  <a:cubicBezTo>
                    <a:pt x="575" y="15"/>
                    <a:pt x="573" y="14"/>
                    <a:pt x="573" y="14"/>
                  </a:cubicBezTo>
                  <a:cubicBezTo>
                    <a:pt x="567" y="20"/>
                    <a:pt x="545" y="16"/>
                    <a:pt x="545" y="21"/>
                  </a:cubicBezTo>
                  <a:cubicBezTo>
                    <a:pt x="545" y="21"/>
                    <a:pt x="543" y="20"/>
                    <a:pt x="543" y="20"/>
                  </a:cubicBezTo>
                  <a:cubicBezTo>
                    <a:pt x="543" y="20"/>
                    <a:pt x="543" y="21"/>
                    <a:pt x="543" y="22"/>
                  </a:cubicBezTo>
                  <a:cubicBezTo>
                    <a:pt x="543" y="22"/>
                    <a:pt x="543" y="22"/>
                    <a:pt x="543" y="22"/>
                  </a:cubicBezTo>
                  <a:cubicBezTo>
                    <a:pt x="543" y="22"/>
                    <a:pt x="539" y="20"/>
                    <a:pt x="541" y="20"/>
                  </a:cubicBezTo>
                  <a:cubicBezTo>
                    <a:pt x="541" y="20"/>
                    <a:pt x="541" y="20"/>
                    <a:pt x="541" y="20"/>
                  </a:cubicBezTo>
                  <a:cubicBezTo>
                    <a:pt x="540" y="20"/>
                    <a:pt x="540" y="22"/>
                    <a:pt x="540" y="22"/>
                  </a:cubicBezTo>
                  <a:cubicBezTo>
                    <a:pt x="541" y="22"/>
                    <a:pt x="541" y="22"/>
                    <a:pt x="541" y="22"/>
                  </a:cubicBezTo>
                  <a:cubicBezTo>
                    <a:pt x="540" y="22"/>
                    <a:pt x="537" y="23"/>
                    <a:pt x="536" y="24"/>
                  </a:cubicBezTo>
                  <a:cubicBezTo>
                    <a:pt x="536" y="26"/>
                    <a:pt x="537" y="26"/>
                    <a:pt x="539" y="26"/>
                  </a:cubicBezTo>
                  <a:cubicBezTo>
                    <a:pt x="541" y="26"/>
                    <a:pt x="544" y="25"/>
                    <a:pt x="545" y="24"/>
                  </a:cubicBezTo>
                  <a:cubicBezTo>
                    <a:pt x="545" y="25"/>
                    <a:pt x="545" y="25"/>
                    <a:pt x="545" y="26"/>
                  </a:cubicBezTo>
                  <a:cubicBezTo>
                    <a:pt x="545" y="26"/>
                    <a:pt x="545" y="26"/>
                    <a:pt x="545" y="26"/>
                  </a:cubicBezTo>
                  <a:cubicBezTo>
                    <a:pt x="546" y="26"/>
                    <a:pt x="546" y="26"/>
                    <a:pt x="546" y="26"/>
                  </a:cubicBezTo>
                  <a:cubicBezTo>
                    <a:pt x="547" y="26"/>
                    <a:pt x="547" y="26"/>
                    <a:pt x="547" y="26"/>
                  </a:cubicBezTo>
                  <a:cubicBezTo>
                    <a:pt x="548" y="26"/>
                    <a:pt x="548" y="26"/>
                    <a:pt x="548" y="27"/>
                  </a:cubicBezTo>
                  <a:cubicBezTo>
                    <a:pt x="548" y="27"/>
                    <a:pt x="548" y="27"/>
                    <a:pt x="548" y="27"/>
                  </a:cubicBezTo>
                  <a:cubicBezTo>
                    <a:pt x="548" y="30"/>
                    <a:pt x="536" y="30"/>
                    <a:pt x="526" y="30"/>
                  </a:cubicBezTo>
                  <a:cubicBezTo>
                    <a:pt x="521" y="30"/>
                    <a:pt x="516" y="30"/>
                    <a:pt x="514" y="30"/>
                  </a:cubicBezTo>
                  <a:cubicBezTo>
                    <a:pt x="513" y="30"/>
                    <a:pt x="515" y="33"/>
                    <a:pt x="516" y="33"/>
                  </a:cubicBezTo>
                  <a:cubicBezTo>
                    <a:pt x="515" y="33"/>
                    <a:pt x="515" y="33"/>
                    <a:pt x="515" y="33"/>
                  </a:cubicBezTo>
                  <a:cubicBezTo>
                    <a:pt x="515" y="33"/>
                    <a:pt x="514" y="33"/>
                    <a:pt x="514" y="34"/>
                  </a:cubicBezTo>
                  <a:cubicBezTo>
                    <a:pt x="514" y="34"/>
                    <a:pt x="514" y="34"/>
                    <a:pt x="514" y="34"/>
                  </a:cubicBezTo>
                  <a:cubicBezTo>
                    <a:pt x="515" y="34"/>
                    <a:pt x="517" y="36"/>
                    <a:pt x="518" y="36"/>
                  </a:cubicBezTo>
                  <a:cubicBezTo>
                    <a:pt x="516" y="36"/>
                    <a:pt x="519" y="41"/>
                    <a:pt x="524" y="41"/>
                  </a:cubicBezTo>
                  <a:cubicBezTo>
                    <a:pt x="524" y="41"/>
                    <a:pt x="525" y="41"/>
                    <a:pt x="525" y="40"/>
                  </a:cubicBezTo>
                  <a:cubicBezTo>
                    <a:pt x="525" y="42"/>
                    <a:pt x="525" y="42"/>
                    <a:pt x="525" y="42"/>
                  </a:cubicBezTo>
                  <a:cubicBezTo>
                    <a:pt x="525" y="42"/>
                    <a:pt x="525" y="42"/>
                    <a:pt x="525" y="42"/>
                  </a:cubicBezTo>
                  <a:cubicBezTo>
                    <a:pt x="526" y="42"/>
                    <a:pt x="529" y="45"/>
                    <a:pt x="527" y="45"/>
                  </a:cubicBezTo>
                  <a:cubicBezTo>
                    <a:pt x="520" y="44"/>
                    <a:pt x="513" y="38"/>
                    <a:pt x="506" y="38"/>
                  </a:cubicBezTo>
                  <a:cubicBezTo>
                    <a:pt x="506" y="38"/>
                    <a:pt x="506" y="38"/>
                    <a:pt x="506" y="38"/>
                  </a:cubicBezTo>
                  <a:cubicBezTo>
                    <a:pt x="503" y="38"/>
                    <a:pt x="492" y="40"/>
                    <a:pt x="492" y="43"/>
                  </a:cubicBezTo>
                  <a:cubicBezTo>
                    <a:pt x="493" y="45"/>
                    <a:pt x="492" y="45"/>
                    <a:pt x="494" y="45"/>
                  </a:cubicBezTo>
                  <a:cubicBezTo>
                    <a:pt x="494" y="46"/>
                    <a:pt x="497" y="49"/>
                    <a:pt x="500" y="49"/>
                  </a:cubicBezTo>
                  <a:cubicBezTo>
                    <a:pt x="499" y="49"/>
                    <a:pt x="498" y="49"/>
                    <a:pt x="496" y="49"/>
                  </a:cubicBezTo>
                  <a:cubicBezTo>
                    <a:pt x="494" y="49"/>
                    <a:pt x="492" y="49"/>
                    <a:pt x="490" y="49"/>
                  </a:cubicBezTo>
                  <a:cubicBezTo>
                    <a:pt x="490" y="48"/>
                    <a:pt x="490" y="48"/>
                    <a:pt x="490" y="48"/>
                  </a:cubicBezTo>
                  <a:cubicBezTo>
                    <a:pt x="492" y="46"/>
                    <a:pt x="490" y="44"/>
                    <a:pt x="489" y="44"/>
                  </a:cubicBezTo>
                  <a:cubicBezTo>
                    <a:pt x="490" y="43"/>
                    <a:pt x="490" y="43"/>
                    <a:pt x="490" y="42"/>
                  </a:cubicBezTo>
                  <a:cubicBezTo>
                    <a:pt x="491" y="42"/>
                    <a:pt x="491" y="42"/>
                    <a:pt x="491" y="42"/>
                  </a:cubicBezTo>
                  <a:cubicBezTo>
                    <a:pt x="492" y="42"/>
                    <a:pt x="493" y="40"/>
                    <a:pt x="491" y="40"/>
                  </a:cubicBezTo>
                  <a:cubicBezTo>
                    <a:pt x="490" y="38"/>
                    <a:pt x="490" y="36"/>
                    <a:pt x="487" y="36"/>
                  </a:cubicBezTo>
                  <a:cubicBezTo>
                    <a:pt x="487" y="36"/>
                    <a:pt x="487" y="36"/>
                    <a:pt x="487" y="36"/>
                  </a:cubicBezTo>
                  <a:cubicBezTo>
                    <a:pt x="487" y="34"/>
                    <a:pt x="487" y="34"/>
                    <a:pt x="487" y="34"/>
                  </a:cubicBezTo>
                  <a:cubicBezTo>
                    <a:pt x="487" y="34"/>
                    <a:pt x="487" y="34"/>
                    <a:pt x="487" y="34"/>
                  </a:cubicBezTo>
                  <a:cubicBezTo>
                    <a:pt x="487" y="34"/>
                    <a:pt x="487" y="34"/>
                    <a:pt x="486" y="34"/>
                  </a:cubicBezTo>
                  <a:cubicBezTo>
                    <a:pt x="486" y="34"/>
                    <a:pt x="485" y="34"/>
                    <a:pt x="485" y="34"/>
                  </a:cubicBezTo>
                  <a:cubicBezTo>
                    <a:pt x="483" y="34"/>
                    <a:pt x="482" y="34"/>
                    <a:pt x="482" y="35"/>
                  </a:cubicBezTo>
                  <a:cubicBezTo>
                    <a:pt x="493" y="39"/>
                    <a:pt x="482" y="43"/>
                    <a:pt x="478" y="45"/>
                  </a:cubicBezTo>
                  <a:cubicBezTo>
                    <a:pt x="478" y="45"/>
                    <a:pt x="478" y="44"/>
                    <a:pt x="478" y="44"/>
                  </a:cubicBezTo>
                  <a:cubicBezTo>
                    <a:pt x="476" y="49"/>
                    <a:pt x="476" y="49"/>
                    <a:pt x="476" y="49"/>
                  </a:cubicBezTo>
                  <a:cubicBezTo>
                    <a:pt x="480" y="49"/>
                    <a:pt x="482" y="51"/>
                    <a:pt x="483" y="54"/>
                  </a:cubicBezTo>
                  <a:cubicBezTo>
                    <a:pt x="483" y="54"/>
                    <a:pt x="479" y="59"/>
                    <a:pt x="478" y="60"/>
                  </a:cubicBezTo>
                  <a:cubicBezTo>
                    <a:pt x="479" y="60"/>
                    <a:pt x="482" y="62"/>
                    <a:pt x="482" y="63"/>
                  </a:cubicBezTo>
                  <a:cubicBezTo>
                    <a:pt x="482" y="63"/>
                    <a:pt x="480" y="63"/>
                    <a:pt x="480" y="64"/>
                  </a:cubicBezTo>
                  <a:cubicBezTo>
                    <a:pt x="480" y="65"/>
                    <a:pt x="485" y="65"/>
                    <a:pt x="489" y="65"/>
                  </a:cubicBezTo>
                  <a:cubicBezTo>
                    <a:pt x="487" y="66"/>
                    <a:pt x="485" y="66"/>
                    <a:pt x="483" y="68"/>
                  </a:cubicBezTo>
                  <a:cubicBezTo>
                    <a:pt x="483" y="68"/>
                    <a:pt x="486" y="76"/>
                    <a:pt x="485" y="76"/>
                  </a:cubicBezTo>
                  <a:cubicBezTo>
                    <a:pt x="478" y="78"/>
                    <a:pt x="476" y="86"/>
                    <a:pt x="467" y="86"/>
                  </a:cubicBezTo>
                  <a:cubicBezTo>
                    <a:pt x="467" y="86"/>
                    <a:pt x="467" y="86"/>
                    <a:pt x="467" y="86"/>
                  </a:cubicBezTo>
                  <a:cubicBezTo>
                    <a:pt x="467" y="85"/>
                    <a:pt x="467" y="85"/>
                    <a:pt x="467" y="84"/>
                  </a:cubicBezTo>
                  <a:cubicBezTo>
                    <a:pt x="469" y="83"/>
                    <a:pt x="471" y="82"/>
                    <a:pt x="472" y="82"/>
                  </a:cubicBezTo>
                  <a:cubicBezTo>
                    <a:pt x="471" y="82"/>
                    <a:pt x="477" y="75"/>
                    <a:pt x="478" y="75"/>
                  </a:cubicBezTo>
                  <a:cubicBezTo>
                    <a:pt x="478" y="76"/>
                    <a:pt x="478" y="76"/>
                    <a:pt x="478" y="76"/>
                  </a:cubicBezTo>
                  <a:cubicBezTo>
                    <a:pt x="478" y="75"/>
                    <a:pt x="478" y="71"/>
                    <a:pt x="478" y="71"/>
                  </a:cubicBezTo>
                  <a:cubicBezTo>
                    <a:pt x="478" y="71"/>
                    <a:pt x="478" y="71"/>
                    <a:pt x="478" y="71"/>
                  </a:cubicBezTo>
                  <a:cubicBezTo>
                    <a:pt x="479" y="71"/>
                    <a:pt x="479" y="71"/>
                    <a:pt x="479" y="71"/>
                  </a:cubicBezTo>
                  <a:cubicBezTo>
                    <a:pt x="479" y="71"/>
                    <a:pt x="479" y="71"/>
                    <a:pt x="479" y="71"/>
                  </a:cubicBezTo>
                  <a:cubicBezTo>
                    <a:pt x="480" y="71"/>
                    <a:pt x="480" y="71"/>
                    <a:pt x="480" y="71"/>
                  </a:cubicBezTo>
                  <a:cubicBezTo>
                    <a:pt x="480" y="72"/>
                    <a:pt x="480" y="72"/>
                    <a:pt x="480" y="72"/>
                  </a:cubicBezTo>
                  <a:cubicBezTo>
                    <a:pt x="480" y="71"/>
                    <a:pt x="480" y="71"/>
                    <a:pt x="480" y="71"/>
                  </a:cubicBezTo>
                  <a:cubicBezTo>
                    <a:pt x="480" y="71"/>
                    <a:pt x="480" y="71"/>
                    <a:pt x="480" y="71"/>
                  </a:cubicBezTo>
                  <a:cubicBezTo>
                    <a:pt x="480" y="70"/>
                    <a:pt x="480" y="70"/>
                    <a:pt x="480" y="70"/>
                  </a:cubicBezTo>
                  <a:cubicBezTo>
                    <a:pt x="480" y="71"/>
                    <a:pt x="480" y="71"/>
                    <a:pt x="480" y="71"/>
                  </a:cubicBezTo>
                  <a:cubicBezTo>
                    <a:pt x="479" y="69"/>
                    <a:pt x="475" y="65"/>
                    <a:pt x="475" y="65"/>
                  </a:cubicBezTo>
                  <a:cubicBezTo>
                    <a:pt x="475" y="60"/>
                    <a:pt x="479" y="47"/>
                    <a:pt x="471" y="47"/>
                  </a:cubicBezTo>
                  <a:cubicBezTo>
                    <a:pt x="473" y="46"/>
                    <a:pt x="478" y="40"/>
                    <a:pt x="477" y="38"/>
                  </a:cubicBezTo>
                  <a:cubicBezTo>
                    <a:pt x="475" y="36"/>
                    <a:pt x="470" y="35"/>
                    <a:pt x="465" y="35"/>
                  </a:cubicBezTo>
                  <a:cubicBezTo>
                    <a:pt x="461" y="35"/>
                    <a:pt x="457" y="36"/>
                    <a:pt x="456" y="36"/>
                  </a:cubicBezTo>
                  <a:cubicBezTo>
                    <a:pt x="452" y="38"/>
                    <a:pt x="446" y="52"/>
                    <a:pt x="443" y="53"/>
                  </a:cubicBezTo>
                  <a:cubicBezTo>
                    <a:pt x="443" y="53"/>
                    <a:pt x="443" y="53"/>
                    <a:pt x="443" y="53"/>
                  </a:cubicBezTo>
                  <a:cubicBezTo>
                    <a:pt x="444" y="53"/>
                    <a:pt x="445" y="53"/>
                    <a:pt x="446" y="53"/>
                  </a:cubicBezTo>
                  <a:cubicBezTo>
                    <a:pt x="446" y="57"/>
                    <a:pt x="446" y="57"/>
                    <a:pt x="446" y="57"/>
                  </a:cubicBezTo>
                  <a:cubicBezTo>
                    <a:pt x="446" y="57"/>
                    <a:pt x="446" y="57"/>
                    <a:pt x="446" y="57"/>
                  </a:cubicBezTo>
                  <a:cubicBezTo>
                    <a:pt x="443" y="59"/>
                    <a:pt x="443" y="62"/>
                    <a:pt x="448" y="63"/>
                  </a:cubicBezTo>
                  <a:cubicBezTo>
                    <a:pt x="448" y="63"/>
                    <a:pt x="448" y="63"/>
                    <a:pt x="448" y="63"/>
                  </a:cubicBezTo>
                  <a:cubicBezTo>
                    <a:pt x="448" y="61"/>
                    <a:pt x="448" y="61"/>
                    <a:pt x="448" y="61"/>
                  </a:cubicBezTo>
                  <a:cubicBezTo>
                    <a:pt x="449" y="62"/>
                    <a:pt x="449" y="63"/>
                    <a:pt x="449" y="63"/>
                  </a:cubicBezTo>
                  <a:cubicBezTo>
                    <a:pt x="449" y="63"/>
                    <a:pt x="449" y="63"/>
                    <a:pt x="449" y="63"/>
                  </a:cubicBezTo>
                  <a:cubicBezTo>
                    <a:pt x="452" y="65"/>
                    <a:pt x="452" y="66"/>
                    <a:pt x="455" y="67"/>
                  </a:cubicBezTo>
                  <a:cubicBezTo>
                    <a:pt x="455" y="67"/>
                    <a:pt x="453" y="70"/>
                    <a:pt x="453" y="71"/>
                  </a:cubicBezTo>
                  <a:cubicBezTo>
                    <a:pt x="452" y="70"/>
                    <a:pt x="424" y="58"/>
                    <a:pt x="415" y="58"/>
                  </a:cubicBezTo>
                  <a:cubicBezTo>
                    <a:pt x="413" y="58"/>
                    <a:pt x="412" y="58"/>
                    <a:pt x="412" y="59"/>
                  </a:cubicBezTo>
                  <a:cubicBezTo>
                    <a:pt x="409" y="57"/>
                    <a:pt x="406" y="56"/>
                    <a:pt x="403" y="53"/>
                  </a:cubicBezTo>
                  <a:cubicBezTo>
                    <a:pt x="403" y="54"/>
                    <a:pt x="400" y="55"/>
                    <a:pt x="400" y="55"/>
                  </a:cubicBezTo>
                  <a:cubicBezTo>
                    <a:pt x="400" y="55"/>
                    <a:pt x="406" y="61"/>
                    <a:pt x="408" y="61"/>
                  </a:cubicBezTo>
                  <a:cubicBezTo>
                    <a:pt x="409" y="61"/>
                    <a:pt x="412" y="65"/>
                    <a:pt x="411" y="65"/>
                  </a:cubicBezTo>
                  <a:cubicBezTo>
                    <a:pt x="412" y="65"/>
                    <a:pt x="412" y="65"/>
                    <a:pt x="412" y="65"/>
                  </a:cubicBezTo>
                  <a:cubicBezTo>
                    <a:pt x="413" y="65"/>
                    <a:pt x="413" y="65"/>
                    <a:pt x="413" y="65"/>
                  </a:cubicBezTo>
                  <a:cubicBezTo>
                    <a:pt x="413" y="65"/>
                    <a:pt x="413" y="65"/>
                    <a:pt x="413" y="65"/>
                  </a:cubicBezTo>
                  <a:cubicBezTo>
                    <a:pt x="413" y="65"/>
                    <a:pt x="413" y="65"/>
                    <a:pt x="413" y="65"/>
                  </a:cubicBezTo>
                  <a:cubicBezTo>
                    <a:pt x="413" y="66"/>
                    <a:pt x="406" y="69"/>
                    <a:pt x="407" y="69"/>
                  </a:cubicBezTo>
                  <a:cubicBezTo>
                    <a:pt x="407" y="69"/>
                    <a:pt x="407" y="69"/>
                    <a:pt x="407" y="69"/>
                  </a:cubicBezTo>
                  <a:cubicBezTo>
                    <a:pt x="406" y="69"/>
                    <a:pt x="404" y="69"/>
                    <a:pt x="403" y="69"/>
                  </a:cubicBezTo>
                  <a:cubicBezTo>
                    <a:pt x="404" y="69"/>
                    <a:pt x="404" y="69"/>
                    <a:pt x="404" y="69"/>
                  </a:cubicBezTo>
                  <a:cubicBezTo>
                    <a:pt x="404" y="69"/>
                    <a:pt x="404" y="69"/>
                    <a:pt x="404" y="69"/>
                  </a:cubicBezTo>
                  <a:cubicBezTo>
                    <a:pt x="404" y="68"/>
                    <a:pt x="407" y="68"/>
                    <a:pt x="407" y="68"/>
                  </a:cubicBezTo>
                  <a:cubicBezTo>
                    <a:pt x="405" y="66"/>
                    <a:pt x="404" y="66"/>
                    <a:pt x="402" y="66"/>
                  </a:cubicBezTo>
                  <a:cubicBezTo>
                    <a:pt x="399" y="66"/>
                    <a:pt x="396" y="69"/>
                    <a:pt x="393" y="69"/>
                  </a:cubicBezTo>
                  <a:cubicBezTo>
                    <a:pt x="391" y="68"/>
                    <a:pt x="389" y="67"/>
                    <a:pt x="387" y="67"/>
                  </a:cubicBezTo>
                  <a:cubicBezTo>
                    <a:pt x="385" y="67"/>
                    <a:pt x="382" y="69"/>
                    <a:pt x="381" y="71"/>
                  </a:cubicBezTo>
                  <a:cubicBezTo>
                    <a:pt x="380" y="71"/>
                    <a:pt x="380" y="71"/>
                    <a:pt x="380" y="71"/>
                  </a:cubicBezTo>
                  <a:cubicBezTo>
                    <a:pt x="380" y="71"/>
                    <a:pt x="380" y="71"/>
                    <a:pt x="380" y="71"/>
                  </a:cubicBezTo>
                  <a:cubicBezTo>
                    <a:pt x="380" y="71"/>
                    <a:pt x="380" y="70"/>
                    <a:pt x="379" y="69"/>
                  </a:cubicBezTo>
                  <a:cubicBezTo>
                    <a:pt x="379" y="69"/>
                    <a:pt x="379" y="69"/>
                    <a:pt x="379" y="69"/>
                  </a:cubicBezTo>
                  <a:cubicBezTo>
                    <a:pt x="379" y="69"/>
                    <a:pt x="379" y="70"/>
                    <a:pt x="379" y="70"/>
                  </a:cubicBezTo>
                  <a:cubicBezTo>
                    <a:pt x="379" y="70"/>
                    <a:pt x="379" y="70"/>
                    <a:pt x="379" y="70"/>
                  </a:cubicBezTo>
                  <a:cubicBezTo>
                    <a:pt x="379" y="70"/>
                    <a:pt x="378" y="70"/>
                    <a:pt x="378" y="70"/>
                  </a:cubicBezTo>
                  <a:cubicBezTo>
                    <a:pt x="377" y="69"/>
                    <a:pt x="377" y="69"/>
                    <a:pt x="377" y="69"/>
                  </a:cubicBezTo>
                  <a:cubicBezTo>
                    <a:pt x="377" y="70"/>
                    <a:pt x="377" y="70"/>
                    <a:pt x="377" y="70"/>
                  </a:cubicBezTo>
                  <a:cubicBezTo>
                    <a:pt x="377" y="70"/>
                    <a:pt x="377" y="69"/>
                    <a:pt x="376" y="69"/>
                  </a:cubicBezTo>
                  <a:cubicBezTo>
                    <a:pt x="376" y="69"/>
                    <a:pt x="376" y="69"/>
                    <a:pt x="376" y="69"/>
                  </a:cubicBezTo>
                  <a:cubicBezTo>
                    <a:pt x="376" y="69"/>
                    <a:pt x="376" y="69"/>
                    <a:pt x="376" y="69"/>
                  </a:cubicBezTo>
                  <a:cubicBezTo>
                    <a:pt x="376" y="69"/>
                    <a:pt x="376" y="69"/>
                    <a:pt x="376" y="69"/>
                  </a:cubicBezTo>
                  <a:cubicBezTo>
                    <a:pt x="376" y="69"/>
                    <a:pt x="376" y="69"/>
                    <a:pt x="376" y="69"/>
                  </a:cubicBezTo>
                  <a:cubicBezTo>
                    <a:pt x="376" y="69"/>
                    <a:pt x="376" y="69"/>
                    <a:pt x="376" y="69"/>
                  </a:cubicBezTo>
                  <a:cubicBezTo>
                    <a:pt x="374" y="69"/>
                    <a:pt x="379" y="67"/>
                    <a:pt x="377" y="67"/>
                  </a:cubicBezTo>
                  <a:cubicBezTo>
                    <a:pt x="377" y="67"/>
                    <a:pt x="379" y="66"/>
                    <a:pt x="379" y="66"/>
                  </a:cubicBezTo>
                  <a:cubicBezTo>
                    <a:pt x="379" y="66"/>
                    <a:pt x="380" y="67"/>
                    <a:pt x="380" y="67"/>
                  </a:cubicBezTo>
                  <a:cubicBezTo>
                    <a:pt x="381" y="67"/>
                    <a:pt x="381" y="66"/>
                    <a:pt x="381" y="65"/>
                  </a:cubicBezTo>
                  <a:cubicBezTo>
                    <a:pt x="381" y="65"/>
                    <a:pt x="381" y="65"/>
                    <a:pt x="380" y="65"/>
                  </a:cubicBezTo>
                  <a:cubicBezTo>
                    <a:pt x="380" y="65"/>
                    <a:pt x="380" y="65"/>
                    <a:pt x="379" y="65"/>
                  </a:cubicBezTo>
                  <a:cubicBezTo>
                    <a:pt x="379" y="65"/>
                    <a:pt x="379" y="65"/>
                    <a:pt x="379" y="65"/>
                  </a:cubicBezTo>
                  <a:cubicBezTo>
                    <a:pt x="379" y="65"/>
                    <a:pt x="379" y="65"/>
                    <a:pt x="379" y="65"/>
                  </a:cubicBezTo>
                  <a:cubicBezTo>
                    <a:pt x="372" y="66"/>
                    <a:pt x="352" y="73"/>
                    <a:pt x="347" y="74"/>
                  </a:cubicBezTo>
                  <a:cubicBezTo>
                    <a:pt x="348" y="74"/>
                    <a:pt x="348" y="75"/>
                    <a:pt x="348" y="76"/>
                  </a:cubicBezTo>
                  <a:cubicBezTo>
                    <a:pt x="344" y="76"/>
                    <a:pt x="343" y="76"/>
                    <a:pt x="343" y="80"/>
                  </a:cubicBezTo>
                  <a:cubicBezTo>
                    <a:pt x="342" y="81"/>
                    <a:pt x="340" y="81"/>
                    <a:pt x="339" y="81"/>
                  </a:cubicBezTo>
                  <a:cubicBezTo>
                    <a:pt x="336" y="81"/>
                    <a:pt x="334" y="78"/>
                    <a:pt x="329" y="78"/>
                  </a:cubicBezTo>
                  <a:cubicBezTo>
                    <a:pt x="333" y="78"/>
                    <a:pt x="337" y="74"/>
                    <a:pt x="338" y="72"/>
                  </a:cubicBezTo>
                  <a:cubicBezTo>
                    <a:pt x="338" y="71"/>
                    <a:pt x="336" y="72"/>
                    <a:pt x="336" y="71"/>
                  </a:cubicBezTo>
                  <a:cubicBezTo>
                    <a:pt x="334" y="71"/>
                    <a:pt x="325" y="68"/>
                    <a:pt x="320" y="67"/>
                  </a:cubicBezTo>
                  <a:cubicBezTo>
                    <a:pt x="320" y="69"/>
                    <a:pt x="320" y="69"/>
                    <a:pt x="320" y="69"/>
                  </a:cubicBezTo>
                  <a:cubicBezTo>
                    <a:pt x="321" y="70"/>
                    <a:pt x="325" y="70"/>
                    <a:pt x="325" y="72"/>
                  </a:cubicBezTo>
                  <a:cubicBezTo>
                    <a:pt x="323" y="74"/>
                    <a:pt x="323" y="77"/>
                    <a:pt x="322" y="79"/>
                  </a:cubicBezTo>
                  <a:cubicBezTo>
                    <a:pt x="322" y="79"/>
                    <a:pt x="322" y="79"/>
                    <a:pt x="322" y="79"/>
                  </a:cubicBezTo>
                  <a:cubicBezTo>
                    <a:pt x="323" y="79"/>
                    <a:pt x="327" y="82"/>
                    <a:pt x="326" y="82"/>
                  </a:cubicBezTo>
                  <a:cubicBezTo>
                    <a:pt x="325" y="83"/>
                    <a:pt x="324" y="85"/>
                    <a:pt x="323" y="87"/>
                  </a:cubicBezTo>
                  <a:cubicBezTo>
                    <a:pt x="323" y="86"/>
                    <a:pt x="320" y="85"/>
                    <a:pt x="317" y="85"/>
                  </a:cubicBezTo>
                  <a:cubicBezTo>
                    <a:pt x="309" y="85"/>
                    <a:pt x="297" y="88"/>
                    <a:pt x="303" y="97"/>
                  </a:cubicBezTo>
                  <a:cubicBezTo>
                    <a:pt x="303" y="97"/>
                    <a:pt x="303" y="97"/>
                    <a:pt x="303" y="97"/>
                  </a:cubicBezTo>
                  <a:cubicBezTo>
                    <a:pt x="303" y="97"/>
                    <a:pt x="303" y="97"/>
                    <a:pt x="303" y="97"/>
                  </a:cubicBezTo>
                  <a:cubicBezTo>
                    <a:pt x="302" y="98"/>
                    <a:pt x="301" y="98"/>
                    <a:pt x="299" y="98"/>
                  </a:cubicBezTo>
                  <a:cubicBezTo>
                    <a:pt x="295" y="98"/>
                    <a:pt x="290" y="95"/>
                    <a:pt x="285" y="94"/>
                  </a:cubicBezTo>
                  <a:cubicBezTo>
                    <a:pt x="286" y="94"/>
                    <a:pt x="286" y="94"/>
                    <a:pt x="286" y="94"/>
                  </a:cubicBezTo>
                  <a:cubicBezTo>
                    <a:pt x="285" y="94"/>
                    <a:pt x="285" y="94"/>
                    <a:pt x="285" y="94"/>
                  </a:cubicBezTo>
                  <a:cubicBezTo>
                    <a:pt x="285" y="95"/>
                    <a:pt x="285" y="96"/>
                    <a:pt x="284" y="97"/>
                  </a:cubicBezTo>
                  <a:cubicBezTo>
                    <a:pt x="286" y="100"/>
                    <a:pt x="286" y="101"/>
                    <a:pt x="290" y="101"/>
                  </a:cubicBezTo>
                  <a:cubicBezTo>
                    <a:pt x="291" y="101"/>
                    <a:pt x="291" y="101"/>
                    <a:pt x="291" y="101"/>
                  </a:cubicBezTo>
                  <a:cubicBezTo>
                    <a:pt x="289" y="101"/>
                    <a:pt x="292" y="103"/>
                    <a:pt x="292" y="103"/>
                  </a:cubicBezTo>
                  <a:cubicBezTo>
                    <a:pt x="292" y="103"/>
                    <a:pt x="292" y="103"/>
                    <a:pt x="292" y="103"/>
                  </a:cubicBezTo>
                  <a:cubicBezTo>
                    <a:pt x="292" y="103"/>
                    <a:pt x="292" y="103"/>
                    <a:pt x="292" y="103"/>
                  </a:cubicBezTo>
                  <a:cubicBezTo>
                    <a:pt x="290" y="103"/>
                    <a:pt x="289" y="105"/>
                    <a:pt x="289" y="105"/>
                  </a:cubicBezTo>
                  <a:cubicBezTo>
                    <a:pt x="289" y="105"/>
                    <a:pt x="289" y="105"/>
                    <a:pt x="289" y="105"/>
                  </a:cubicBezTo>
                  <a:cubicBezTo>
                    <a:pt x="284" y="103"/>
                    <a:pt x="283" y="101"/>
                    <a:pt x="278" y="101"/>
                  </a:cubicBezTo>
                  <a:cubicBezTo>
                    <a:pt x="277" y="101"/>
                    <a:pt x="277" y="101"/>
                    <a:pt x="277" y="101"/>
                  </a:cubicBezTo>
                  <a:cubicBezTo>
                    <a:pt x="277" y="97"/>
                    <a:pt x="277" y="96"/>
                    <a:pt x="273" y="94"/>
                  </a:cubicBezTo>
                  <a:cubicBezTo>
                    <a:pt x="276" y="93"/>
                    <a:pt x="274" y="92"/>
                    <a:pt x="275" y="90"/>
                  </a:cubicBezTo>
                  <a:cubicBezTo>
                    <a:pt x="275" y="90"/>
                    <a:pt x="275" y="90"/>
                    <a:pt x="275" y="90"/>
                  </a:cubicBezTo>
                  <a:cubicBezTo>
                    <a:pt x="276" y="90"/>
                    <a:pt x="276" y="90"/>
                    <a:pt x="276" y="90"/>
                  </a:cubicBezTo>
                  <a:cubicBezTo>
                    <a:pt x="276" y="90"/>
                    <a:pt x="276" y="90"/>
                    <a:pt x="276" y="90"/>
                  </a:cubicBezTo>
                  <a:cubicBezTo>
                    <a:pt x="277" y="90"/>
                    <a:pt x="277" y="90"/>
                    <a:pt x="277" y="90"/>
                  </a:cubicBezTo>
                  <a:cubicBezTo>
                    <a:pt x="275" y="89"/>
                    <a:pt x="271" y="84"/>
                    <a:pt x="268" y="84"/>
                  </a:cubicBezTo>
                  <a:cubicBezTo>
                    <a:pt x="269" y="83"/>
                    <a:pt x="269" y="82"/>
                    <a:pt x="269" y="82"/>
                  </a:cubicBezTo>
                  <a:cubicBezTo>
                    <a:pt x="270" y="85"/>
                    <a:pt x="283" y="88"/>
                    <a:pt x="294" y="88"/>
                  </a:cubicBezTo>
                  <a:cubicBezTo>
                    <a:pt x="302" y="88"/>
                    <a:pt x="309" y="86"/>
                    <a:pt x="309" y="82"/>
                  </a:cubicBezTo>
                  <a:cubicBezTo>
                    <a:pt x="310" y="81"/>
                    <a:pt x="310" y="80"/>
                    <a:pt x="311" y="80"/>
                  </a:cubicBezTo>
                  <a:cubicBezTo>
                    <a:pt x="309" y="78"/>
                    <a:pt x="310" y="78"/>
                    <a:pt x="308" y="78"/>
                  </a:cubicBezTo>
                  <a:cubicBezTo>
                    <a:pt x="308" y="77"/>
                    <a:pt x="309" y="76"/>
                    <a:pt x="309" y="76"/>
                  </a:cubicBezTo>
                  <a:cubicBezTo>
                    <a:pt x="309" y="70"/>
                    <a:pt x="267" y="62"/>
                    <a:pt x="266" y="61"/>
                  </a:cubicBezTo>
                  <a:cubicBezTo>
                    <a:pt x="268" y="61"/>
                    <a:pt x="258" y="59"/>
                    <a:pt x="259" y="59"/>
                  </a:cubicBezTo>
                  <a:cubicBezTo>
                    <a:pt x="259" y="59"/>
                    <a:pt x="259" y="59"/>
                    <a:pt x="259" y="59"/>
                  </a:cubicBezTo>
                  <a:cubicBezTo>
                    <a:pt x="259" y="59"/>
                    <a:pt x="258" y="59"/>
                    <a:pt x="257" y="59"/>
                  </a:cubicBezTo>
                  <a:cubicBezTo>
                    <a:pt x="256" y="59"/>
                    <a:pt x="255" y="59"/>
                    <a:pt x="253" y="59"/>
                  </a:cubicBezTo>
                  <a:cubicBezTo>
                    <a:pt x="252" y="59"/>
                    <a:pt x="251" y="59"/>
                    <a:pt x="249" y="59"/>
                  </a:cubicBezTo>
                  <a:cubicBezTo>
                    <a:pt x="249" y="59"/>
                    <a:pt x="249" y="59"/>
                    <a:pt x="249" y="59"/>
                  </a:cubicBezTo>
                  <a:cubicBezTo>
                    <a:pt x="249" y="58"/>
                    <a:pt x="249" y="58"/>
                    <a:pt x="249" y="57"/>
                  </a:cubicBezTo>
                  <a:cubicBezTo>
                    <a:pt x="249" y="57"/>
                    <a:pt x="249" y="57"/>
                    <a:pt x="249" y="57"/>
                  </a:cubicBezTo>
                  <a:cubicBezTo>
                    <a:pt x="252" y="57"/>
                    <a:pt x="254" y="56"/>
                    <a:pt x="256" y="55"/>
                  </a:cubicBezTo>
                  <a:cubicBezTo>
                    <a:pt x="247" y="51"/>
                    <a:pt x="247" y="51"/>
                    <a:pt x="247" y="51"/>
                  </a:cubicBezTo>
                  <a:cubicBezTo>
                    <a:pt x="246" y="51"/>
                    <a:pt x="245" y="51"/>
                    <a:pt x="244" y="51"/>
                  </a:cubicBezTo>
                  <a:cubicBezTo>
                    <a:pt x="243" y="51"/>
                    <a:pt x="243" y="51"/>
                    <a:pt x="242" y="51"/>
                  </a:cubicBezTo>
                  <a:cubicBezTo>
                    <a:pt x="242" y="51"/>
                    <a:pt x="239" y="48"/>
                    <a:pt x="237" y="48"/>
                  </a:cubicBezTo>
                  <a:cubicBezTo>
                    <a:pt x="236" y="48"/>
                    <a:pt x="235" y="49"/>
                    <a:pt x="234" y="53"/>
                  </a:cubicBezTo>
                  <a:cubicBezTo>
                    <a:pt x="234" y="53"/>
                    <a:pt x="234" y="53"/>
                    <a:pt x="234" y="53"/>
                  </a:cubicBezTo>
                  <a:cubicBezTo>
                    <a:pt x="234" y="53"/>
                    <a:pt x="234" y="53"/>
                    <a:pt x="234" y="53"/>
                  </a:cubicBezTo>
                  <a:cubicBezTo>
                    <a:pt x="233" y="53"/>
                    <a:pt x="233" y="53"/>
                    <a:pt x="233" y="53"/>
                  </a:cubicBezTo>
                  <a:cubicBezTo>
                    <a:pt x="232" y="53"/>
                    <a:pt x="232" y="53"/>
                    <a:pt x="232" y="53"/>
                  </a:cubicBezTo>
                  <a:cubicBezTo>
                    <a:pt x="232" y="51"/>
                    <a:pt x="232" y="51"/>
                    <a:pt x="231" y="51"/>
                  </a:cubicBezTo>
                  <a:cubicBezTo>
                    <a:pt x="231" y="51"/>
                    <a:pt x="230" y="51"/>
                    <a:pt x="229" y="52"/>
                  </a:cubicBezTo>
                  <a:cubicBezTo>
                    <a:pt x="229" y="52"/>
                    <a:pt x="229" y="52"/>
                    <a:pt x="229" y="52"/>
                  </a:cubicBezTo>
                  <a:cubicBezTo>
                    <a:pt x="229" y="52"/>
                    <a:pt x="229" y="52"/>
                    <a:pt x="229" y="52"/>
                  </a:cubicBezTo>
                  <a:cubicBezTo>
                    <a:pt x="229" y="53"/>
                    <a:pt x="229" y="53"/>
                    <a:pt x="229" y="53"/>
                  </a:cubicBezTo>
                  <a:cubicBezTo>
                    <a:pt x="229" y="52"/>
                    <a:pt x="229" y="52"/>
                    <a:pt x="229" y="52"/>
                  </a:cubicBezTo>
                  <a:cubicBezTo>
                    <a:pt x="229" y="52"/>
                    <a:pt x="229" y="52"/>
                    <a:pt x="229" y="52"/>
                  </a:cubicBezTo>
                  <a:cubicBezTo>
                    <a:pt x="229" y="52"/>
                    <a:pt x="229" y="52"/>
                    <a:pt x="229" y="52"/>
                  </a:cubicBezTo>
                  <a:cubicBezTo>
                    <a:pt x="228" y="52"/>
                    <a:pt x="228" y="52"/>
                    <a:pt x="228" y="52"/>
                  </a:cubicBezTo>
                  <a:cubicBezTo>
                    <a:pt x="228" y="52"/>
                    <a:pt x="227" y="52"/>
                    <a:pt x="227" y="52"/>
                  </a:cubicBezTo>
                  <a:cubicBezTo>
                    <a:pt x="231" y="50"/>
                    <a:pt x="231" y="50"/>
                    <a:pt x="231" y="50"/>
                  </a:cubicBezTo>
                  <a:cubicBezTo>
                    <a:pt x="229" y="50"/>
                    <a:pt x="228" y="49"/>
                    <a:pt x="227" y="49"/>
                  </a:cubicBezTo>
                  <a:cubicBezTo>
                    <a:pt x="226" y="49"/>
                    <a:pt x="225" y="50"/>
                    <a:pt x="224" y="51"/>
                  </a:cubicBezTo>
                  <a:cubicBezTo>
                    <a:pt x="222" y="50"/>
                    <a:pt x="222" y="49"/>
                    <a:pt x="221" y="49"/>
                  </a:cubicBezTo>
                  <a:cubicBezTo>
                    <a:pt x="221" y="49"/>
                    <a:pt x="220" y="50"/>
                    <a:pt x="219" y="51"/>
                  </a:cubicBezTo>
                  <a:cubicBezTo>
                    <a:pt x="219" y="50"/>
                    <a:pt x="219" y="49"/>
                    <a:pt x="219" y="49"/>
                  </a:cubicBezTo>
                  <a:cubicBezTo>
                    <a:pt x="219" y="49"/>
                    <a:pt x="219" y="49"/>
                    <a:pt x="219" y="49"/>
                  </a:cubicBezTo>
                  <a:cubicBezTo>
                    <a:pt x="219" y="49"/>
                    <a:pt x="219" y="49"/>
                    <a:pt x="219" y="49"/>
                  </a:cubicBezTo>
                  <a:cubicBezTo>
                    <a:pt x="219" y="49"/>
                    <a:pt x="216" y="51"/>
                    <a:pt x="216" y="51"/>
                  </a:cubicBezTo>
                  <a:cubicBezTo>
                    <a:pt x="215" y="51"/>
                    <a:pt x="215" y="51"/>
                    <a:pt x="215" y="51"/>
                  </a:cubicBezTo>
                  <a:cubicBezTo>
                    <a:pt x="215" y="51"/>
                    <a:pt x="215" y="51"/>
                    <a:pt x="216" y="51"/>
                  </a:cubicBezTo>
                  <a:cubicBezTo>
                    <a:pt x="216" y="51"/>
                    <a:pt x="216" y="51"/>
                    <a:pt x="216" y="51"/>
                  </a:cubicBezTo>
                  <a:cubicBezTo>
                    <a:pt x="216" y="53"/>
                    <a:pt x="216" y="53"/>
                    <a:pt x="216" y="53"/>
                  </a:cubicBezTo>
                  <a:cubicBezTo>
                    <a:pt x="216" y="53"/>
                    <a:pt x="216" y="53"/>
                    <a:pt x="216" y="53"/>
                  </a:cubicBezTo>
                  <a:cubicBezTo>
                    <a:pt x="215" y="52"/>
                    <a:pt x="213" y="52"/>
                    <a:pt x="211" y="52"/>
                  </a:cubicBezTo>
                  <a:cubicBezTo>
                    <a:pt x="209" y="52"/>
                    <a:pt x="207" y="52"/>
                    <a:pt x="207" y="53"/>
                  </a:cubicBezTo>
                  <a:cubicBezTo>
                    <a:pt x="207" y="55"/>
                    <a:pt x="207" y="55"/>
                    <a:pt x="207" y="55"/>
                  </a:cubicBezTo>
                  <a:cubicBezTo>
                    <a:pt x="208" y="55"/>
                    <a:pt x="208" y="55"/>
                    <a:pt x="209" y="55"/>
                  </a:cubicBezTo>
                  <a:cubicBezTo>
                    <a:pt x="209" y="55"/>
                    <a:pt x="209" y="55"/>
                    <a:pt x="209" y="55"/>
                  </a:cubicBezTo>
                  <a:cubicBezTo>
                    <a:pt x="208" y="55"/>
                    <a:pt x="208" y="55"/>
                    <a:pt x="207" y="55"/>
                  </a:cubicBezTo>
                  <a:cubicBezTo>
                    <a:pt x="205" y="55"/>
                    <a:pt x="204" y="55"/>
                    <a:pt x="203" y="55"/>
                  </a:cubicBezTo>
                  <a:cubicBezTo>
                    <a:pt x="203" y="57"/>
                    <a:pt x="203" y="57"/>
                    <a:pt x="203" y="57"/>
                  </a:cubicBezTo>
                  <a:cubicBezTo>
                    <a:pt x="203" y="57"/>
                    <a:pt x="203" y="57"/>
                    <a:pt x="203" y="57"/>
                  </a:cubicBezTo>
                  <a:cubicBezTo>
                    <a:pt x="203" y="57"/>
                    <a:pt x="203" y="57"/>
                    <a:pt x="202" y="56"/>
                  </a:cubicBezTo>
                  <a:cubicBezTo>
                    <a:pt x="202" y="56"/>
                    <a:pt x="201" y="55"/>
                    <a:pt x="200" y="55"/>
                  </a:cubicBezTo>
                  <a:cubicBezTo>
                    <a:pt x="200" y="55"/>
                    <a:pt x="199" y="55"/>
                    <a:pt x="199" y="57"/>
                  </a:cubicBezTo>
                  <a:cubicBezTo>
                    <a:pt x="198" y="56"/>
                    <a:pt x="198" y="55"/>
                    <a:pt x="198" y="55"/>
                  </a:cubicBezTo>
                  <a:cubicBezTo>
                    <a:pt x="198" y="55"/>
                    <a:pt x="197" y="55"/>
                    <a:pt x="197" y="56"/>
                  </a:cubicBezTo>
                  <a:cubicBezTo>
                    <a:pt x="197" y="57"/>
                    <a:pt x="197" y="57"/>
                    <a:pt x="197" y="57"/>
                  </a:cubicBezTo>
                  <a:cubicBezTo>
                    <a:pt x="197" y="57"/>
                    <a:pt x="197" y="56"/>
                    <a:pt x="197" y="56"/>
                  </a:cubicBezTo>
                  <a:cubicBezTo>
                    <a:pt x="197" y="56"/>
                    <a:pt x="197" y="56"/>
                    <a:pt x="197" y="56"/>
                  </a:cubicBezTo>
                  <a:cubicBezTo>
                    <a:pt x="197" y="56"/>
                    <a:pt x="197" y="56"/>
                    <a:pt x="197" y="56"/>
                  </a:cubicBezTo>
                  <a:cubicBezTo>
                    <a:pt x="197" y="55"/>
                    <a:pt x="197" y="55"/>
                    <a:pt x="197" y="55"/>
                  </a:cubicBezTo>
                  <a:cubicBezTo>
                    <a:pt x="197" y="55"/>
                    <a:pt x="197" y="55"/>
                    <a:pt x="197" y="55"/>
                  </a:cubicBezTo>
                  <a:cubicBezTo>
                    <a:pt x="197" y="55"/>
                    <a:pt x="197" y="55"/>
                    <a:pt x="197" y="55"/>
                  </a:cubicBezTo>
                  <a:cubicBezTo>
                    <a:pt x="197" y="55"/>
                    <a:pt x="196" y="55"/>
                    <a:pt x="196" y="55"/>
                  </a:cubicBezTo>
                  <a:cubicBezTo>
                    <a:pt x="195" y="55"/>
                    <a:pt x="194" y="56"/>
                    <a:pt x="193" y="56"/>
                  </a:cubicBezTo>
                  <a:cubicBezTo>
                    <a:pt x="193" y="56"/>
                    <a:pt x="193" y="55"/>
                    <a:pt x="193" y="55"/>
                  </a:cubicBezTo>
                  <a:cubicBezTo>
                    <a:pt x="193" y="55"/>
                    <a:pt x="192" y="56"/>
                    <a:pt x="191" y="56"/>
                  </a:cubicBezTo>
                  <a:cubicBezTo>
                    <a:pt x="190" y="57"/>
                    <a:pt x="189" y="57"/>
                    <a:pt x="188" y="57"/>
                  </a:cubicBezTo>
                  <a:cubicBezTo>
                    <a:pt x="188" y="57"/>
                    <a:pt x="188" y="57"/>
                    <a:pt x="188" y="57"/>
                  </a:cubicBezTo>
                  <a:cubicBezTo>
                    <a:pt x="188" y="57"/>
                    <a:pt x="188" y="59"/>
                    <a:pt x="189" y="59"/>
                  </a:cubicBezTo>
                  <a:cubicBezTo>
                    <a:pt x="186" y="60"/>
                    <a:pt x="185" y="61"/>
                    <a:pt x="183" y="61"/>
                  </a:cubicBezTo>
                  <a:cubicBezTo>
                    <a:pt x="183" y="61"/>
                    <a:pt x="182" y="61"/>
                    <a:pt x="182" y="61"/>
                  </a:cubicBezTo>
                  <a:cubicBezTo>
                    <a:pt x="181" y="61"/>
                    <a:pt x="181" y="61"/>
                    <a:pt x="181" y="61"/>
                  </a:cubicBezTo>
                  <a:cubicBezTo>
                    <a:pt x="180" y="61"/>
                    <a:pt x="179" y="63"/>
                    <a:pt x="180" y="65"/>
                  </a:cubicBezTo>
                  <a:cubicBezTo>
                    <a:pt x="179" y="64"/>
                    <a:pt x="179" y="64"/>
                    <a:pt x="178" y="63"/>
                  </a:cubicBezTo>
                  <a:cubicBezTo>
                    <a:pt x="178" y="64"/>
                    <a:pt x="177" y="65"/>
                    <a:pt x="176" y="66"/>
                  </a:cubicBezTo>
                  <a:cubicBezTo>
                    <a:pt x="176" y="66"/>
                    <a:pt x="176" y="66"/>
                    <a:pt x="176" y="66"/>
                  </a:cubicBezTo>
                  <a:cubicBezTo>
                    <a:pt x="176" y="66"/>
                    <a:pt x="176" y="66"/>
                    <a:pt x="176" y="66"/>
                  </a:cubicBezTo>
                  <a:cubicBezTo>
                    <a:pt x="176" y="66"/>
                    <a:pt x="176" y="66"/>
                    <a:pt x="176" y="66"/>
                  </a:cubicBezTo>
                  <a:cubicBezTo>
                    <a:pt x="176" y="66"/>
                    <a:pt x="176" y="66"/>
                    <a:pt x="176" y="66"/>
                  </a:cubicBezTo>
                  <a:cubicBezTo>
                    <a:pt x="176" y="65"/>
                    <a:pt x="176" y="65"/>
                    <a:pt x="176" y="65"/>
                  </a:cubicBezTo>
                  <a:cubicBezTo>
                    <a:pt x="176" y="65"/>
                    <a:pt x="177" y="64"/>
                    <a:pt x="177" y="63"/>
                  </a:cubicBezTo>
                  <a:cubicBezTo>
                    <a:pt x="175" y="65"/>
                    <a:pt x="166" y="66"/>
                    <a:pt x="166" y="68"/>
                  </a:cubicBezTo>
                  <a:cubicBezTo>
                    <a:pt x="166" y="69"/>
                    <a:pt x="166" y="69"/>
                    <a:pt x="167" y="69"/>
                  </a:cubicBezTo>
                  <a:cubicBezTo>
                    <a:pt x="167" y="69"/>
                    <a:pt x="167" y="69"/>
                    <a:pt x="167" y="69"/>
                  </a:cubicBezTo>
                  <a:cubicBezTo>
                    <a:pt x="164" y="69"/>
                    <a:pt x="159" y="71"/>
                    <a:pt x="159" y="74"/>
                  </a:cubicBezTo>
                  <a:cubicBezTo>
                    <a:pt x="159" y="74"/>
                    <a:pt x="159" y="74"/>
                    <a:pt x="159" y="74"/>
                  </a:cubicBezTo>
                  <a:cubicBezTo>
                    <a:pt x="159" y="74"/>
                    <a:pt x="159" y="74"/>
                    <a:pt x="159" y="74"/>
                  </a:cubicBezTo>
                  <a:cubicBezTo>
                    <a:pt x="159" y="74"/>
                    <a:pt x="159" y="74"/>
                    <a:pt x="159" y="74"/>
                  </a:cubicBezTo>
                  <a:cubicBezTo>
                    <a:pt x="158" y="74"/>
                    <a:pt x="158" y="74"/>
                    <a:pt x="157" y="76"/>
                  </a:cubicBezTo>
                  <a:cubicBezTo>
                    <a:pt x="158" y="76"/>
                    <a:pt x="158" y="76"/>
                    <a:pt x="158" y="76"/>
                  </a:cubicBezTo>
                  <a:cubicBezTo>
                    <a:pt x="159" y="76"/>
                    <a:pt x="159" y="76"/>
                    <a:pt x="159" y="75"/>
                  </a:cubicBezTo>
                  <a:cubicBezTo>
                    <a:pt x="161" y="74"/>
                    <a:pt x="165" y="71"/>
                    <a:pt x="168" y="71"/>
                  </a:cubicBezTo>
                  <a:cubicBezTo>
                    <a:pt x="168" y="71"/>
                    <a:pt x="168" y="71"/>
                    <a:pt x="168" y="71"/>
                  </a:cubicBezTo>
                  <a:cubicBezTo>
                    <a:pt x="168" y="71"/>
                    <a:pt x="169" y="71"/>
                    <a:pt x="169" y="71"/>
                  </a:cubicBezTo>
                  <a:cubicBezTo>
                    <a:pt x="170" y="71"/>
                    <a:pt x="171" y="71"/>
                    <a:pt x="171" y="71"/>
                  </a:cubicBezTo>
                  <a:cubicBezTo>
                    <a:pt x="172" y="71"/>
                    <a:pt x="173" y="71"/>
                    <a:pt x="173" y="71"/>
                  </a:cubicBezTo>
                  <a:cubicBezTo>
                    <a:pt x="171" y="72"/>
                    <a:pt x="170" y="73"/>
                    <a:pt x="168" y="74"/>
                  </a:cubicBezTo>
                  <a:cubicBezTo>
                    <a:pt x="167" y="73"/>
                    <a:pt x="167" y="73"/>
                    <a:pt x="167" y="73"/>
                  </a:cubicBezTo>
                  <a:cubicBezTo>
                    <a:pt x="167" y="73"/>
                    <a:pt x="168" y="75"/>
                    <a:pt x="169" y="76"/>
                  </a:cubicBezTo>
                  <a:cubicBezTo>
                    <a:pt x="168" y="77"/>
                    <a:pt x="166" y="78"/>
                    <a:pt x="166" y="78"/>
                  </a:cubicBezTo>
                  <a:cubicBezTo>
                    <a:pt x="166" y="78"/>
                    <a:pt x="166" y="78"/>
                    <a:pt x="166" y="78"/>
                  </a:cubicBezTo>
                  <a:cubicBezTo>
                    <a:pt x="166" y="78"/>
                    <a:pt x="166" y="78"/>
                    <a:pt x="166" y="78"/>
                  </a:cubicBezTo>
                  <a:cubicBezTo>
                    <a:pt x="166" y="78"/>
                    <a:pt x="166" y="78"/>
                    <a:pt x="166" y="78"/>
                  </a:cubicBezTo>
                  <a:cubicBezTo>
                    <a:pt x="166" y="78"/>
                    <a:pt x="166" y="78"/>
                    <a:pt x="166" y="77"/>
                  </a:cubicBezTo>
                  <a:cubicBezTo>
                    <a:pt x="166" y="78"/>
                    <a:pt x="165" y="78"/>
                    <a:pt x="165" y="78"/>
                  </a:cubicBezTo>
                  <a:cubicBezTo>
                    <a:pt x="164" y="77"/>
                    <a:pt x="164" y="77"/>
                    <a:pt x="164" y="77"/>
                  </a:cubicBezTo>
                  <a:cubicBezTo>
                    <a:pt x="164" y="77"/>
                    <a:pt x="164" y="77"/>
                    <a:pt x="164" y="77"/>
                  </a:cubicBezTo>
                  <a:cubicBezTo>
                    <a:pt x="161" y="82"/>
                    <a:pt x="161" y="82"/>
                    <a:pt x="161" y="82"/>
                  </a:cubicBezTo>
                  <a:cubicBezTo>
                    <a:pt x="160" y="82"/>
                    <a:pt x="159" y="82"/>
                    <a:pt x="158" y="84"/>
                  </a:cubicBezTo>
                  <a:cubicBezTo>
                    <a:pt x="158" y="84"/>
                    <a:pt x="158" y="84"/>
                    <a:pt x="158" y="84"/>
                  </a:cubicBezTo>
                  <a:cubicBezTo>
                    <a:pt x="158" y="84"/>
                    <a:pt x="159" y="84"/>
                    <a:pt x="159" y="86"/>
                  </a:cubicBezTo>
                  <a:cubicBezTo>
                    <a:pt x="158" y="85"/>
                    <a:pt x="157" y="85"/>
                    <a:pt x="157" y="85"/>
                  </a:cubicBezTo>
                  <a:cubicBezTo>
                    <a:pt x="156" y="85"/>
                    <a:pt x="156" y="85"/>
                    <a:pt x="156" y="88"/>
                  </a:cubicBezTo>
                  <a:cubicBezTo>
                    <a:pt x="155" y="87"/>
                    <a:pt x="155" y="86"/>
                    <a:pt x="155" y="86"/>
                  </a:cubicBezTo>
                  <a:cubicBezTo>
                    <a:pt x="155" y="86"/>
                    <a:pt x="155" y="86"/>
                    <a:pt x="155" y="86"/>
                  </a:cubicBezTo>
                  <a:cubicBezTo>
                    <a:pt x="153" y="86"/>
                    <a:pt x="155" y="88"/>
                    <a:pt x="155" y="88"/>
                  </a:cubicBezTo>
                  <a:cubicBezTo>
                    <a:pt x="155" y="88"/>
                    <a:pt x="155" y="88"/>
                    <a:pt x="155" y="88"/>
                  </a:cubicBezTo>
                  <a:cubicBezTo>
                    <a:pt x="152" y="91"/>
                    <a:pt x="152" y="91"/>
                    <a:pt x="152" y="91"/>
                  </a:cubicBezTo>
                  <a:cubicBezTo>
                    <a:pt x="152" y="92"/>
                    <a:pt x="154" y="93"/>
                    <a:pt x="154" y="93"/>
                  </a:cubicBezTo>
                  <a:cubicBezTo>
                    <a:pt x="155" y="93"/>
                    <a:pt x="155" y="93"/>
                    <a:pt x="155" y="93"/>
                  </a:cubicBezTo>
                  <a:cubicBezTo>
                    <a:pt x="154" y="93"/>
                    <a:pt x="154" y="94"/>
                    <a:pt x="154" y="94"/>
                  </a:cubicBezTo>
                  <a:cubicBezTo>
                    <a:pt x="154" y="94"/>
                    <a:pt x="154" y="94"/>
                    <a:pt x="154" y="94"/>
                  </a:cubicBezTo>
                  <a:cubicBezTo>
                    <a:pt x="154" y="94"/>
                    <a:pt x="153" y="94"/>
                    <a:pt x="153" y="94"/>
                  </a:cubicBezTo>
                  <a:cubicBezTo>
                    <a:pt x="152" y="94"/>
                    <a:pt x="152" y="95"/>
                    <a:pt x="152" y="96"/>
                  </a:cubicBezTo>
                  <a:cubicBezTo>
                    <a:pt x="151" y="96"/>
                    <a:pt x="150" y="96"/>
                    <a:pt x="149" y="94"/>
                  </a:cubicBezTo>
                  <a:cubicBezTo>
                    <a:pt x="149" y="94"/>
                    <a:pt x="149" y="95"/>
                    <a:pt x="149" y="95"/>
                  </a:cubicBezTo>
                  <a:cubicBezTo>
                    <a:pt x="149" y="94"/>
                    <a:pt x="149" y="94"/>
                    <a:pt x="149" y="94"/>
                  </a:cubicBezTo>
                  <a:cubicBezTo>
                    <a:pt x="148" y="95"/>
                    <a:pt x="148" y="95"/>
                    <a:pt x="148" y="96"/>
                  </a:cubicBezTo>
                  <a:cubicBezTo>
                    <a:pt x="149" y="97"/>
                    <a:pt x="149" y="99"/>
                    <a:pt x="149" y="99"/>
                  </a:cubicBezTo>
                  <a:cubicBezTo>
                    <a:pt x="149" y="99"/>
                    <a:pt x="149" y="99"/>
                    <a:pt x="149" y="99"/>
                  </a:cubicBezTo>
                  <a:cubicBezTo>
                    <a:pt x="147" y="99"/>
                    <a:pt x="144" y="102"/>
                    <a:pt x="144" y="103"/>
                  </a:cubicBezTo>
                  <a:cubicBezTo>
                    <a:pt x="142" y="105"/>
                    <a:pt x="140" y="105"/>
                    <a:pt x="138" y="105"/>
                  </a:cubicBezTo>
                  <a:cubicBezTo>
                    <a:pt x="137" y="105"/>
                    <a:pt x="136" y="105"/>
                    <a:pt x="135" y="105"/>
                  </a:cubicBezTo>
                  <a:cubicBezTo>
                    <a:pt x="135" y="105"/>
                    <a:pt x="135" y="106"/>
                    <a:pt x="135" y="107"/>
                  </a:cubicBezTo>
                  <a:cubicBezTo>
                    <a:pt x="134" y="107"/>
                    <a:pt x="130" y="107"/>
                    <a:pt x="132" y="109"/>
                  </a:cubicBezTo>
                  <a:cubicBezTo>
                    <a:pt x="130" y="110"/>
                    <a:pt x="129" y="111"/>
                    <a:pt x="127" y="113"/>
                  </a:cubicBezTo>
                  <a:cubicBezTo>
                    <a:pt x="127" y="112"/>
                    <a:pt x="126" y="111"/>
                    <a:pt x="125" y="111"/>
                  </a:cubicBezTo>
                  <a:cubicBezTo>
                    <a:pt x="124" y="111"/>
                    <a:pt x="117" y="118"/>
                    <a:pt x="116" y="122"/>
                  </a:cubicBezTo>
                  <a:cubicBezTo>
                    <a:pt x="116" y="121"/>
                    <a:pt x="116" y="121"/>
                    <a:pt x="116" y="121"/>
                  </a:cubicBezTo>
                  <a:cubicBezTo>
                    <a:pt x="116" y="121"/>
                    <a:pt x="116" y="123"/>
                    <a:pt x="116" y="123"/>
                  </a:cubicBezTo>
                  <a:cubicBezTo>
                    <a:pt x="118" y="123"/>
                    <a:pt x="116" y="126"/>
                    <a:pt x="115" y="126"/>
                  </a:cubicBezTo>
                  <a:cubicBezTo>
                    <a:pt x="115" y="126"/>
                    <a:pt x="115" y="126"/>
                    <a:pt x="115" y="126"/>
                  </a:cubicBezTo>
                  <a:cubicBezTo>
                    <a:pt x="115" y="126"/>
                    <a:pt x="116" y="127"/>
                    <a:pt x="116" y="127"/>
                  </a:cubicBezTo>
                  <a:cubicBezTo>
                    <a:pt x="116" y="127"/>
                    <a:pt x="116" y="127"/>
                    <a:pt x="116" y="127"/>
                  </a:cubicBezTo>
                  <a:cubicBezTo>
                    <a:pt x="117" y="129"/>
                    <a:pt x="118" y="137"/>
                    <a:pt x="118" y="138"/>
                  </a:cubicBezTo>
                  <a:cubicBezTo>
                    <a:pt x="118" y="139"/>
                    <a:pt x="124" y="148"/>
                    <a:pt x="125" y="148"/>
                  </a:cubicBezTo>
                  <a:cubicBezTo>
                    <a:pt x="125" y="148"/>
                    <a:pt x="125" y="148"/>
                    <a:pt x="125" y="148"/>
                  </a:cubicBezTo>
                  <a:cubicBezTo>
                    <a:pt x="126" y="148"/>
                    <a:pt x="127" y="150"/>
                    <a:pt x="128" y="150"/>
                  </a:cubicBezTo>
                  <a:cubicBezTo>
                    <a:pt x="129" y="150"/>
                    <a:pt x="129" y="149"/>
                    <a:pt x="129" y="148"/>
                  </a:cubicBezTo>
                  <a:cubicBezTo>
                    <a:pt x="130" y="149"/>
                    <a:pt x="131" y="149"/>
                    <a:pt x="132" y="149"/>
                  </a:cubicBezTo>
                  <a:cubicBezTo>
                    <a:pt x="135" y="149"/>
                    <a:pt x="140" y="144"/>
                    <a:pt x="142" y="142"/>
                  </a:cubicBezTo>
                  <a:cubicBezTo>
                    <a:pt x="146" y="142"/>
                    <a:pt x="145" y="141"/>
                    <a:pt x="147" y="140"/>
                  </a:cubicBezTo>
                  <a:cubicBezTo>
                    <a:pt x="148" y="140"/>
                    <a:pt x="148" y="140"/>
                    <a:pt x="148" y="140"/>
                  </a:cubicBezTo>
                  <a:cubicBezTo>
                    <a:pt x="147" y="140"/>
                    <a:pt x="147" y="140"/>
                    <a:pt x="147" y="140"/>
                  </a:cubicBezTo>
                  <a:cubicBezTo>
                    <a:pt x="148" y="141"/>
                    <a:pt x="150" y="142"/>
                    <a:pt x="151" y="144"/>
                  </a:cubicBezTo>
                  <a:cubicBezTo>
                    <a:pt x="151" y="144"/>
                    <a:pt x="152" y="152"/>
                    <a:pt x="152" y="152"/>
                  </a:cubicBezTo>
                  <a:cubicBezTo>
                    <a:pt x="153" y="153"/>
                    <a:pt x="157" y="158"/>
                    <a:pt x="159" y="159"/>
                  </a:cubicBezTo>
                  <a:cubicBezTo>
                    <a:pt x="158" y="160"/>
                    <a:pt x="158" y="160"/>
                    <a:pt x="157" y="161"/>
                  </a:cubicBezTo>
                  <a:cubicBezTo>
                    <a:pt x="158" y="161"/>
                    <a:pt x="157" y="162"/>
                    <a:pt x="157" y="163"/>
                  </a:cubicBezTo>
                  <a:cubicBezTo>
                    <a:pt x="156" y="163"/>
                    <a:pt x="156" y="163"/>
                    <a:pt x="156" y="163"/>
                  </a:cubicBezTo>
                  <a:cubicBezTo>
                    <a:pt x="152" y="163"/>
                    <a:pt x="150" y="164"/>
                    <a:pt x="150" y="165"/>
                  </a:cubicBezTo>
                  <a:cubicBezTo>
                    <a:pt x="148" y="165"/>
                    <a:pt x="149" y="167"/>
                    <a:pt x="150" y="169"/>
                  </a:cubicBezTo>
                  <a:cubicBezTo>
                    <a:pt x="148" y="169"/>
                    <a:pt x="148" y="169"/>
                    <a:pt x="148" y="169"/>
                  </a:cubicBezTo>
                  <a:cubicBezTo>
                    <a:pt x="148" y="167"/>
                    <a:pt x="147" y="166"/>
                    <a:pt x="145" y="165"/>
                  </a:cubicBezTo>
                  <a:cubicBezTo>
                    <a:pt x="146" y="165"/>
                    <a:pt x="146" y="165"/>
                    <a:pt x="146" y="165"/>
                  </a:cubicBezTo>
                  <a:cubicBezTo>
                    <a:pt x="146" y="165"/>
                    <a:pt x="147" y="165"/>
                    <a:pt x="147" y="165"/>
                  </a:cubicBezTo>
                  <a:cubicBezTo>
                    <a:pt x="148" y="166"/>
                    <a:pt x="147" y="166"/>
                    <a:pt x="147" y="166"/>
                  </a:cubicBezTo>
                  <a:cubicBezTo>
                    <a:pt x="147" y="166"/>
                    <a:pt x="147" y="166"/>
                    <a:pt x="147" y="166"/>
                  </a:cubicBezTo>
                  <a:cubicBezTo>
                    <a:pt x="147" y="166"/>
                    <a:pt x="149" y="165"/>
                    <a:pt x="149" y="165"/>
                  </a:cubicBezTo>
                  <a:cubicBezTo>
                    <a:pt x="149" y="165"/>
                    <a:pt x="149" y="165"/>
                    <a:pt x="149" y="165"/>
                  </a:cubicBezTo>
                  <a:cubicBezTo>
                    <a:pt x="148" y="165"/>
                    <a:pt x="148" y="165"/>
                    <a:pt x="148" y="165"/>
                  </a:cubicBezTo>
                  <a:cubicBezTo>
                    <a:pt x="147" y="165"/>
                    <a:pt x="147" y="165"/>
                    <a:pt x="147" y="165"/>
                  </a:cubicBezTo>
                  <a:cubicBezTo>
                    <a:pt x="150" y="160"/>
                    <a:pt x="147" y="160"/>
                    <a:pt x="147" y="159"/>
                  </a:cubicBezTo>
                  <a:cubicBezTo>
                    <a:pt x="147" y="158"/>
                    <a:pt x="145" y="157"/>
                    <a:pt x="145" y="157"/>
                  </a:cubicBezTo>
                  <a:cubicBezTo>
                    <a:pt x="147" y="156"/>
                    <a:pt x="148" y="153"/>
                    <a:pt x="147" y="152"/>
                  </a:cubicBezTo>
                  <a:cubicBezTo>
                    <a:pt x="148" y="151"/>
                    <a:pt x="147" y="151"/>
                    <a:pt x="147" y="150"/>
                  </a:cubicBezTo>
                  <a:cubicBezTo>
                    <a:pt x="144" y="152"/>
                    <a:pt x="137" y="153"/>
                    <a:pt x="135" y="156"/>
                  </a:cubicBezTo>
                  <a:cubicBezTo>
                    <a:pt x="135" y="158"/>
                    <a:pt x="131" y="169"/>
                    <a:pt x="136" y="169"/>
                  </a:cubicBezTo>
                  <a:cubicBezTo>
                    <a:pt x="135" y="170"/>
                    <a:pt x="136" y="173"/>
                    <a:pt x="136" y="175"/>
                  </a:cubicBezTo>
                  <a:cubicBezTo>
                    <a:pt x="134" y="175"/>
                    <a:pt x="137" y="175"/>
                    <a:pt x="137" y="175"/>
                  </a:cubicBezTo>
                  <a:cubicBezTo>
                    <a:pt x="137" y="176"/>
                    <a:pt x="136" y="177"/>
                    <a:pt x="137" y="177"/>
                  </a:cubicBezTo>
                  <a:cubicBezTo>
                    <a:pt x="137" y="177"/>
                    <a:pt x="137" y="178"/>
                    <a:pt x="137" y="178"/>
                  </a:cubicBezTo>
                  <a:cubicBezTo>
                    <a:pt x="137" y="178"/>
                    <a:pt x="137" y="178"/>
                    <a:pt x="137" y="178"/>
                  </a:cubicBezTo>
                  <a:cubicBezTo>
                    <a:pt x="137" y="178"/>
                    <a:pt x="137" y="178"/>
                    <a:pt x="137" y="178"/>
                  </a:cubicBezTo>
                  <a:cubicBezTo>
                    <a:pt x="137" y="178"/>
                    <a:pt x="137" y="178"/>
                    <a:pt x="137" y="178"/>
                  </a:cubicBezTo>
                  <a:cubicBezTo>
                    <a:pt x="137" y="179"/>
                    <a:pt x="137" y="179"/>
                    <a:pt x="137" y="179"/>
                  </a:cubicBezTo>
                  <a:cubicBezTo>
                    <a:pt x="137" y="179"/>
                    <a:pt x="137" y="179"/>
                    <a:pt x="137" y="179"/>
                  </a:cubicBezTo>
                  <a:cubicBezTo>
                    <a:pt x="137" y="179"/>
                    <a:pt x="137" y="179"/>
                    <a:pt x="137" y="179"/>
                  </a:cubicBezTo>
                  <a:cubicBezTo>
                    <a:pt x="137" y="179"/>
                    <a:pt x="137" y="179"/>
                    <a:pt x="137" y="179"/>
                  </a:cubicBezTo>
                  <a:cubicBezTo>
                    <a:pt x="138" y="179"/>
                    <a:pt x="138" y="179"/>
                    <a:pt x="138" y="179"/>
                  </a:cubicBezTo>
                  <a:cubicBezTo>
                    <a:pt x="138" y="179"/>
                    <a:pt x="135" y="180"/>
                    <a:pt x="135" y="181"/>
                  </a:cubicBezTo>
                  <a:cubicBezTo>
                    <a:pt x="134" y="180"/>
                    <a:pt x="132" y="180"/>
                    <a:pt x="131" y="180"/>
                  </a:cubicBezTo>
                  <a:cubicBezTo>
                    <a:pt x="126" y="180"/>
                    <a:pt x="121" y="181"/>
                    <a:pt x="119" y="183"/>
                  </a:cubicBezTo>
                  <a:cubicBezTo>
                    <a:pt x="115" y="187"/>
                    <a:pt x="116" y="192"/>
                    <a:pt x="111" y="194"/>
                  </a:cubicBezTo>
                  <a:cubicBezTo>
                    <a:pt x="111" y="195"/>
                    <a:pt x="112" y="196"/>
                    <a:pt x="110" y="196"/>
                  </a:cubicBezTo>
                  <a:cubicBezTo>
                    <a:pt x="110" y="196"/>
                    <a:pt x="110" y="197"/>
                    <a:pt x="110" y="197"/>
                  </a:cubicBezTo>
                  <a:cubicBezTo>
                    <a:pt x="110" y="197"/>
                    <a:pt x="110" y="197"/>
                    <a:pt x="110" y="197"/>
                  </a:cubicBezTo>
                  <a:cubicBezTo>
                    <a:pt x="110" y="197"/>
                    <a:pt x="110" y="197"/>
                    <a:pt x="110" y="198"/>
                  </a:cubicBezTo>
                  <a:cubicBezTo>
                    <a:pt x="110" y="198"/>
                    <a:pt x="110" y="198"/>
                    <a:pt x="110" y="198"/>
                  </a:cubicBezTo>
                  <a:cubicBezTo>
                    <a:pt x="109" y="198"/>
                    <a:pt x="109" y="198"/>
                    <a:pt x="109" y="198"/>
                  </a:cubicBezTo>
                  <a:cubicBezTo>
                    <a:pt x="109" y="198"/>
                    <a:pt x="109" y="198"/>
                    <a:pt x="109" y="198"/>
                  </a:cubicBezTo>
                  <a:cubicBezTo>
                    <a:pt x="107" y="198"/>
                    <a:pt x="89" y="214"/>
                    <a:pt x="91" y="214"/>
                  </a:cubicBezTo>
                  <a:cubicBezTo>
                    <a:pt x="91" y="214"/>
                    <a:pt x="91" y="214"/>
                    <a:pt x="91" y="214"/>
                  </a:cubicBezTo>
                  <a:cubicBezTo>
                    <a:pt x="88" y="214"/>
                    <a:pt x="86" y="213"/>
                    <a:pt x="85" y="213"/>
                  </a:cubicBezTo>
                  <a:cubicBezTo>
                    <a:pt x="86" y="212"/>
                    <a:pt x="85" y="210"/>
                    <a:pt x="84" y="210"/>
                  </a:cubicBezTo>
                  <a:cubicBezTo>
                    <a:pt x="83" y="210"/>
                    <a:pt x="83" y="211"/>
                    <a:pt x="83" y="212"/>
                  </a:cubicBezTo>
                  <a:cubicBezTo>
                    <a:pt x="82" y="212"/>
                    <a:pt x="82" y="211"/>
                    <a:pt x="81" y="211"/>
                  </a:cubicBezTo>
                  <a:cubicBezTo>
                    <a:pt x="80" y="211"/>
                    <a:pt x="81" y="214"/>
                    <a:pt x="82" y="217"/>
                  </a:cubicBezTo>
                  <a:cubicBezTo>
                    <a:pt x="81" y="217"/>
                    <a:pt x="80" y="219"/>
                    <a:pt x="81" y="219"/>
                  </a:cubicBezTo>
                  <a:cubicBezTo>
                    <a:pt x="81" y="219"/>
                    <a:pt x="81" y="219"/>
                    <a:pt x="81" y="219"/>
                  </a:cubicBezTo>
                  <a:cubicBezTo>
                    <a:pt x="79" y="219"/>
                    <a:pt x="76" y="217"/>
                    <a:pt x="76" y="217"/>
                  </a:cubicBezTo>
                  <a:cubicBezTo>
                    <a:pt x="73" y="218"/>
                    <a:pt x="74" y="217"/>
                    <a:pt x="72" y="219"/>
                  </a:cubicBezTo>
                  <a:cubicBezTo>
                    <a:pt x="70" y="219"/>
                    <a:pt x="64" y="221"/>
                    <a:pt x="64" y="221"/>
                  </a:cubicBezTo>
                  <a:cubicBezTo>
                    <a:pt x="64" y="221"/>
                    <a:pt x="67" y="223"/>
                    <a:pt x="67" y="223"/>
                  </a:cubicBezTo>
                  <a:cubicBezTo>
                    <a:pt x="67" y="223"/>
                    <a:pt x="67" y="223"/>
                    <a:pt x="67" y="223"/>
                  </a:cubicBezTo>
                  <a:cubicBezTo>
                    <a:pt x="66" y="225"/>
                    <a:pt x="68" y="227"/>
                    <a:pt x="72" y="227"/>
                  </a:cubicBezTo>
                  <a:cubicBezTo>
                    <a:pt x="72" y="227"/>
                    <a:pt x="73" y="227"/>
                    <a:pt x="74" y="227"/>
                  </a:cubicBezTo>
                  <a:cubicBezTo>
                    <a:pt x="73" y="227"/>
                    <a:pt x="74" y="231"/>
                    <a:pt x="74" y="231"/>
                  </a:cubicBezTo>
                  <a:cubicBezTo>
                    <a:pt x="74" y="231"/>
                    <a:pt x="74" y="231"/>
                    <a:pt x="74" y="231"/>
                  </a:cubicBezTo>
                  <a:cubicBezTo>
                    <a:pt x="74" y="231"/>
                    <a:pt x="75" y="230"/>
                    <a:pt x="76" y="230"/>
                  </a:cubicBezTo>
                  <a:cubicBezTo>
                    <a:pt x="76" y="230"/>
                    <a:pt x="76" y="231"/>
                    <a:pt x="76" y="231"/>
                  </a:cubicBezTo>
                  <a:cubicBezTo>
                    <a:pt x="77" y="231"/>
                    <a:pt x="77" y="230"/>
                    <a:pt x="77" y="229"/>
                  </a:cubicBezTo>
                  <a:cubicBezTo>
                    <a:pt x="77" y="230"/>
                    <a:pt x="78" y="231"/>
                    <a:pt x="79" y="231"/>
                  </a:cubicBezTo>
                  <a:cubicBezTo>
                    <a:pt x="79" y="232"/>
                    <a:pt x="79" y="233"/>
                    <a:pt x="79" y="234"/>
                  </a:cubicBezTo>
                  <a:cubicBezTo>
                    <a:pt x="79" y="235"/>
                    <a:pt x="79" y="235"/>
                    <a:pt x="79" y="235"/>
                  </a:cubicBezTo>
                  <a:cubicBezTo>
                    <a:pt x="79" y="234"/>
                    <a:pt x="79" y="234"/>
                    <a:pt x="79" y="234"/>
                  </a:cubicBezTo>
                  <a:cubicBezTo>
                    <a:pt x="79" y="235"/>
                    <a:pt x="80" y="235"/>
                    <a:pt x="81" y="235"/>
                  </a:cubicBezTo>
                  <a:cubicBezTo>
                    <a:pt x="81" y="235"/>
                    <a:pt x="82" y="237"/>
                    <a:pt x="83" y="237"/>
                  </a:cubicBezTo>
                  <a:cubicBezTo>
                    <a:pt x="82" y="237"/>
                    <a:pt x="84" y="241"/>
                    <a:pt x="84" y="241"/>
                  </a:cubicBezTo>
                  <a:cubicBezTo>
                    <a:pt x="84" y="246"/>
                    <a:pt x="86" y="257"/>
                    <a:pt x="79" y="260"/>
                  </a:cubicBezTo>
                  <a:cubicBezTo>
                    <a:pt x="79" y="260"/>
                    <a:pt x="78" y="260"/>
                    <a:pt x="78" y="260"/>
                  </a:cubicBezTo>
                  <a:cubicBezTo>
                    <a:pt x="74" y="260"/>
                    <a:pt x="63" y="256"/>
                    <a:pt x="61" y="256"/>
                  </a:cubicBezTo>
                  <a:cubicBezTo>
                    <a:pt x="60" y="257"/>
                    <a:pt x="58" y="258"/>
                    <a:pt x="57" y="258"/>
                  </a:cubicBezTo>
                  <a:cubicBezTo>
                    <a:pt x="56" y="258"/>
                    <a:pt x="54" y="257"/>
                    <a:pt x="53" y="257"/>
                  </a:cubicBezTo>
                  <a:cubicBezTo>
                    <a:pt x="52" y="257"/>
                    <a:pt x="51" y="256"/>
                    <a:pt x="50" y="256"/>
                  </a:cubicBezTo>
                  <a:cubicBezTo>
                    <a:pt x="48" y="256"/>
                    <a:pt x="47" y="257"/>
                    <a:pt x="47" y="258"/>
                  </a:cubicBezTo>
                  <a:cubicBezTo>
                    <a:pt x="46" y="258"/>
                    <a:pt x="46" y="259"/>
                    <a:pt x="45" y="260"/>
                  </a:cubicBezTo>
                  <a:cubicBezTo>
                    <a:pt x="45" y="259"/>
                    <a:pt x="45" y="258"/>
                    <a:pt x="44" y="258"/>
                  </a:cubicBezTo>
                  <a:cubicBezTo>
                    <a:pt x="44" y="258"/>
                    <a:pt x="44" y="258"/>
                    <a:pt x="44" y="258"/>
                  </a:cubicBezTo>
                  <a:cubicBezTo>
                    <a:pt x="42" y="258"/>
                    <a:pt x="45" y="297"/>
                    <a:pt x="42" y="297"/>
                  </a:cubicBezTo>
                  <a:cubicBezTo>
                    <a:pt x="45" y="297"/>
                    <a:pt x="45" y="297"/>
                    <a:pt x="45" y="297"/>
                  </a:cubicBezTo>
                  <a:cubicBezTo>
                    <a:pt x="45" y="301"/>
                    <a:pt x="43" y="305"/>
                    <a:pt x="43" y="306"/>
                  </a:cubicBezTo>
                  <a:cubicBezTo>
                    <a:pt x="43" y="308"/>
                    <a:pt x="43" y="308"/>
                    <a:pt x="43" y="308"/>
                  </a:cubicBezTo>
                  <a:cubicBezTo>
                    <a:pt x="43" y="308"/>
                    <a:pt x="44" y="308"/>
                    <a:pt x="45" y="308"/>
                  </a:cubicBezTo>
                  <a:cubicBezTo>
                    <a:pt x="47" y="308"/>
                    <a:pt x="53" y="306"/>
                    <a:pt x="52" y="306"/>
                  </a:cubicBezTo>
                  <a:cubicBezTo>
                    <a:pt x="55" y="307"/>
                    <a:pt x="57" y="309"/>
                    <a:pt x="58" y="311"/>
                  </a:cubicBezTo>
                  <a:cubicBezTo>
                    <a:pt x="58" y="314"/>
                    <a:pt x="60" y="316"/>
                    <a:pt x="62" y="316"/>
                  </a:cubicBezTo>
                  <a:cubicBezTo>
                    <a:pt x="58" y="316"/>
                    <a:pt x="56" y="327"/>
                    <a:pt x="54" y="330"/>
                  </a:cubicBezTo>
                  <a:cubicBezTo>
                    <a:pt x="48" y="336"/>
                    <a:pt x="45" y="336"/>
                    <a:pt x="41" y="344"/>
                  </a:cubicBezTo>
                  <a:cubicBezTo>
                    <a:pt x="40" y="347"/>
                    <a:pt x="39" y="353"/>
                    <a:pt x="38" y="356"/>
                  </a:cubicBezTo>
                  <a:cubicBezTo>
                    <a:pt x="38" y="357"/>
                    <a:pt x="39" y="357"/>
                    <a:pt x="39" y="357"/>
                  </a:cubicBezTo>
                  <a:cubicBezTo>
                    <a:pt x="40" y="357"/>
                    <a:pt x="40" y="357"/>
                    <a:pt x="40" y="357"/>
                  </a:cubicBezTo>
                  <a:cubicBezTo>
                    <a:pt x="40" y="357"/>
                    <a:pt x="40" y="357"/>
                    <a:pt x="40" y="357"/>
                  </a:cubicBezTo>
                  <a:cubicBezTo>
                    <a:pt x="40" y="357"/>
                    <a:pt x="40" y="357"/>
                    <a:pt x="40" y="357"/>
                  </a:cubicBezTo>
                  <a:cubicBezTo>
                    <a:pt x="38" y="371"/>
                    <a:pt x="29" y="369"/>
                    <a:pt x="23" y="376"/>
                  </a:cubicBezTo>
                  <a:cubicBezTo>
                    <a:pt x="17" y="382"/>
                    <a:pt x="14" y="395"/>
                    <a:pt x="10" y="403"/>
                  </a:cubicBezTo>
                  <a:cubicBezTo>
                    <a:pt x="8" y="409"/>
                    <a:pt x="4" y="413"/>
                    <a:pt x="4" y="418"/>
                  </a:cubicBezTo>
                  <a:cubicBezTo>
                    <a:pt x="2" y="421"/>
                    <a:pt x="1" y="425"/>
                    <a:pt x="0" y="430"/>
                  </a:cubicBezTo>
                  <a:cubicBezTo>
                    <a:pt x="0" y="430"/>
                    <a:pt x="0" y="430"/>
                    <a:pt x="0" y="430"/>
                  </a:cubicBezTo>
                  <a:cubicBezTo>
                    <a:pt x="1" y="430"/>
                    <a:pt x="1" y="430"/>
                    <a:pt x="1" y="430"/>
                  </a:cubicBezTo>
                  <a:cubicBezTo>
                    <a:pt x="1" y="430"/>
                    <a:pt x="1" y="430"/>
                    <a:pt x="1" y="430"/>
                  </a:cubicBezTo>
                  <a:cubicBezTo>
                    <a:pt x="2" y="430"/>
                    <a:pt x="2" y="430"/>
                    <a:pt x="2" y="429"/>
                  </a:cubicBezTo>
                  <a:cubicBezTo>
                    <a:pt x="3" y="431"/>
                    <a:pt x="5" y="433"/>
                    <a:pt x="5" y="436"/>
                  </a:cubicBezTo>
                  <a:cubicBezTo>
                    <a:pt x="4" y="438"/>
                    <a:pt x="7" y="474"/>
                    <a:pt x="0" y="477"/>
                  </a:cubicBezTo>
                  <a:cubicBezTo>
                    <a:pt x="0" y="478"/>
                    <a:pt x="1" y="479"/>
                    <a:pt x="2" y="479"/>
                  </a:cubicBezTo>
                  <a:cubicBezTo>
                    <a:pt x="2" y="482"/>
                    <a:pt x="2" y="484"/>
                    <a:pt x="2" y="484"/>
                  </a:cubicBezTo>
                  <a:cubicBezTo>
                    <a:pt x="2" y="484"/>
                    <a:pt x="3" y="484"/>
                    <a:pt x="3" y="484"/>
                  </a:cubicBezTo>
                  <a:cubicBezTo>
                    <a:pt x="3" y="484"/>
                    <a:pt x="3" y="484"/>
                    <a:pt x="3" y="484"/>
                  </a:cubicBezTo>
                  <a:cubicBezTo>
                    <a:pt x="3" y="485"/>
                    <a:pt x="3" y="485"/>
                    <a:pt x="3" y="486"/>
                  </a:cubicBezTo>
                  <a:cubicBezTo>
                    <a:pt x="3" y="486"/>
                    <a:pt x="3" y="486"/>
                    <a:pt x="3" y="486"/>
                  </a:cubicBezTo>
                  <a:cubicBezTo>
                    <a:pt x="3" y="486"/>
                    <a:pt x="2" y="486"/>
                    <a:pt x="2" y="485"/>
                  </a:cubicBezTo>
                  <a:cubicBezTo>
                    <a:pt x="2" y="487"/>
                    <a:pt x="2" y="492"/>
                    <a:pt x="2" y="494"/>
                  </a:cubicBezTo>
                  <a:cubicBezTo>
                    <a:pt x="2" y="495"/>
                    <a:pt x="4" y="497"/>
                    <a:pt x="5" y="498"/>
                  </a:cubicBezTo>
                  <a:cubicBezTo>
                    <a:pt x="4" y="499"/>
                    <a:pt x="5" y="500"/>
                    <a:pt x="4" y="500"/>
                  </a:cubicBezTo>
                  <a:cubicBezTo>
                    <a:pt x="4" y="501"/>
                    <a:pt x="4" y="501"/>
                    <a:pt x="4" y="501"/>
                  </a:cubicBezTo>
                  <a:cubicBezTo>
                    <a:pt x="4" y="501"/>
                    <a:pt x="4" y="501"/>
                    <a:pt x="4" y="501"/>
                  </a:cubicBezTo>
                  <a:cubicBezTo>
                    <a:pt x="4" y="501"/>
                    <a:pt x="4" y="502"/>
                    <a:pt x="4" y="502"/>
                  </a:cubicBezTo>
                  <a:cubicBezTo>
                    <a:pt x="4" y="503"/>
                    <a:pt x="6" y="504"/>
                    <a:pt x="7" y="504"/>
                  </a:cubicBezTo>
                  <a:cubicBezTo>
                    <a:pt x="7" y="504"/>
                    <a:pt x="7" y="504"/>
                    <a:pt x="7" y="504"/>
                  </a:cubicBezTo>
                  <a:cubicBezTo>
                    <a:pt x="7" y="504"/>
                    <a:pt x="7" y="504"/>
                    <a:pt x="7" y="504"/>
                  </a:cubicBezTo>
                  <a:cubicBezTo>
                    <a:pt x="7" y="505"/>
                    <a:pt x="8" y="505"/>
                    <a:pt x="8" y="505"/>
                  </a:cubicBezTo>
                  <a:cubicBezTo>
                    <a:pt x="9" y="505"/>
                    <a:pt x="9" y="505"/>
                    <a:pt x="9" y="505"/>
                  </a:cubicBezTo>
                  <a:cubicBezTo>
                    <a:pt x="9" y="505"/>
                    <a:pt x="9" y="504"/>
                    <a:pt x="9" y="503"/>
                  </a:cubicBezTo>
                  <a:cubicBezTo>
                    <a:pt x="9" y="503"/>
                    <a:pt x="9" y="503"/>
                    <a:pt x="9" y="503"/>
                  </a:cubicBezTo>
                  <a:cubicBezTo>
                    <a:pt x="9" y="502"/>
                    <a:pt x="9" y="502"/>
                    <a:pt x="9" y="502"/>
                  </a:cubicBezTo>
                  <a:cubicBezTo>
                    <a:pt x="9" y="502"/>
                    <a:pt x="11" y="506"/>
                    <a:pt x="11" y="507"/>
                  </a:cubicBezTo>
                  <a:cubicBezTo>
                    <a:pt x="13" y="506"/>
                    <a:pt x="13" y="506"/>
                    <a:pt x="13" y="506"/>
                  </a:cubicBezTo>
                  <a:cubicBezTo>
                    <a:pt x="13" y="506"/>
                    <a:pt x="13" y="506"/>
                    <a:pt x="13" y="506"/>
                  </a:cubicBezTo>
                  <a:cubicBezTo>
                    <a:pt x="13" y="506"/>
                    <a:pt x="15" y="513"/>
                    <a:pt x="18" y="513"/>
                  </a:cubicBezTo>
                  <a:cubicBezTo>
                    <a:pt x="18" y="514"/>
                    <a:pt x="18" y="514"/>
                    <a:pt x="19" y="515"/>
                  </a:cubicBezTo>
                  <a:cubicBezTo>
                    <a:pt x="19" y="515"/>
                    <a:pt x="17" y="516"/>
                    <a:pt x="17" y="516"/>
                  </a:cubicBezTo>
                  <a:cubicBezTo>
                    <a:pt x="21" y="518"/>
                    <a:pt x="21" y="518"/>
                    <a:pt x="21" y="518"/>
                  </a:cubicBezTo>
                  <a:cubicBezTo>
                    <a:pt x="21" y="518"/>
                    <a:pt x="21" y="527"/>
                    <a:pt x="21" y="527"/>
                  </a:cubicBezTo>
                  <a:cubicBezTo>
                    <a:pt x="22" y="527"/>
                    <a:pt x="22" y="527"/>
                    <a:pt x="22" y="527"/>
                  </a:cubicBezTo>
                  <a:cubicBezTo>
                    <a:pt x="22" y="527"/>
                    <a:pt x="22" y="527"/>
                    <a:pt x="22" y="526"/>
                  </a:cubicBezTo>
                  <a:cubicBezTo>
                    <a:pt x="23" y="528"/>
                    <a:pt x="24" y="529"/>
                    <a:pt x="24" y="529"/>
                  </a:cubicBezTo>
                  <a:cubicBezTo>
                    <a:pt x="24" y="529"/>
                    <a:pt x="24" y="529"/>
                    <a:pt x="24" y="529"/>
                  </a:cubicBezTo>
                  <a:cubicBezTo>
                    <a:pt x="23" y="529"/>
                    <a:pt x="23" y="529"/>
                    <a:pt x="23" y="529"/>
                  </a:cubicBezTo>
                  <a:cubicBezTo>
                    <a:pt x="23" y="529"/>
                    <a:pt x="23" y="529"/>
                    <a:pt x="23" y="529"/>
                  </a:cubicBezTo>
                  <a:cubicBezTo>
                    <a:pt x="23" y="530"/>
                    <a:pt x="23" y="530"/>
                    <a:pt x="23" y="530"/>
                  </a:cubicBezTo>
                  <a:cubicBezTo>
                    <a:pt x="23" y="529"/>
                    <a:pt x="23" y="529"/>
                    <a:pt x="23" y="529"/>
                  </a:cubicBezTo>
                  <a:cubicBezTo>
                    <a:pt x="23" y="529"/>
                    <a:pt x="23" y="529"/>
                    <a:pt x="23" y="529"/>
                  </a:cubicBezTo>
                  <a:cubicBezTo>
                    <a:pt x="23" y="529"/>
                    <a:pt x="23" y="529"/>
                    <a:pt x="23" y="529"/>
                  </a:cubicBezTo>
                  <a:cubicBezTo>
                    <a:pt x="23" y="530"/>
                    <a:pt x="22" y="531"/>
                    <a:pt x="22" y="531"/>
                  </a:cubicBezTo>
                  <a:cubicBezTo>
                    <a:pt x="33" y="533"/>
                    <a:pt x="37" y="546"/>
                    <a:pt x="43" y="550"/>
                  </a:cubicBezTo>
                  <a:cubicBezTo>
                    <a:pt x="46" y="552"/>
                    <a:pt x="48" y="553"/>
                    <a:pt x="50" y="553"/>
                  </a:cubicBezTo>
                  <a:cubicBezTo>
                    <a:pt x="52" y="553"/>
                    <a:pt x="54" y="553"/>
                    <a:pt x="57" y="552"/>
                  </a:cubicBezTo>
                  <a:cubicBezTo>
                    <a:pt x="60" y="552"/>
                    <a:pt x="64" y="548"/>
                    <a:pt x="67" y="548"/>
                  </a:cubicBezTo>
                  <a:cubicBezTo>
                    <a:pt x="68" y="548"/>
                    <a:pt x="68" y="548"/>
                    <a:pt x="68" y="548"/>
                  </a:cubicBezTo>
                  <a:cubicBezTo>
                    <a:pt x="71" y="548"/>
                    <a:pt x="72" y="549"/>
                    <a:pt x="74" y="550"/>
                  </a:cubicBezTo>
                  <a:cubicBezTo>
                    <a:pt x="76" y="551"/>
                    <a:pt x="78" y="552"/>
                    <a:pt x="79" y="552"/>
                  </a:cubicBezTo>
                  <a:cubicBezTo>
                    <a:pt x="80" y="552"/>
                    <a:pt x="80" y="552"/>
                    <a:pt x="80" y="552"/>
                  </a:cubicBezTo>
                  <a:cubicBezTo>
                    <a:pt x="84" y="552"/>
                    <a:pt x="96" y="544"/>
                    <a:pt x="97" y="542"/>
                  </a:cubicBezTo>
                  <a:cubicBezTo>
                    <a:pt x="101" y="542"/>
                    <a:pt x="105" y="539"/>
                    <a:pt x="110" y="539"/>
                  </a:cubicBezTo>
                  <a:cubicBezTo>
                    <a:pt x="111" y="539"/>
                    <a:pt x="113" y="539"/>
                    <a:pt x="114" y="540"/>
                  </a:cubicBezTo>
                  <a:cubicBezTo>
                    <a:pt x="117" y="541"/>
                    <a:pt x="118" y="546"/>
                    <a:pt x="119" y="548"/>
                  </a:cubicBezTo>
                  <a:cubicBezTo>
                    <a:pt x="120" y="550"/>
                    <a:pt x="121" y="555"/>
                    <a:pt x="123" y="556"/>
                  </a:cubicBezTo>
                  <a:cubicBezTo>
                    <a:pt x="135" y="553"/>
                    <a:pt x="135" y="553"/>
                    <a:pt x="135" y="553"/>
                  </a:cubicBezTo>
                  <a:cubicBezTo>
                    <a:pt x="136" y="553"/>
                    <a:pt x="136" y="553"/>
                    <a:pt x="136" y="553"/>
                  </a:cubicBezTo>
                  <a:cubicBezTo>
                    <a:pt x="139" y="553"/>
                    <a:pt x="141" y="562"/>
                    <a:pt x="142" y="563"/>
                  </a:cubicBezTo>
                  <a:cubicBezTo>
                    <a:pt x="145" y="568"/>
                    <a:pt x="140" y="575"/>
                    <a:pt x="142" y="581"/>
                  </a:cubicBezTo>
                  <a:cubicBezTo>
                    <a:pt x="140" y="584"/>
                    <a:pt x="140" y="584"/>
                    <a:pt x="140" y="584"/>
                  </a:cubicBezTo>
                  <a:cubicBezTo>
                    <a:pt x="140" y="584"/>
                    <a:pt x="140" y="584"/>
                    <a:pt x="140" y="584"/>
                  </a:cubicBezTo>
                  <a:cubicBezTo>
                    <a:pt x="141" y="587"/>
                    <a:pt x="140" y="592"/>
                    <a:pt x="139" y="593"/>
                  </a:cubicBezTo>
                  <a:cubicBezTo>
                    <a:pt x="138" y="592"/>
                    <a:pt x="138" y="592"/>
                    <a:pt x="137" y="592"/>
                  </a:cubicBezTo>
                  <a:cubicBezTo>
                    <a:pt x="136" y="592"/>
                    <a:pt x="155" y="626"/>
                    <a:pt x="156" y="629"/>
                  </a:cubicBezTo>
                  <a:cubicBezTo>
                    <a:pt x="158" y="636"/>
                    <a:pt x="160" y="644"/>
                    <a:pt x="161" y="652"/>
                  </a:cubicBezTo>
                  <a:cubicBezTo>
                    <a:pt x="161" y="658"/>
                    <a:pt x="166" y="670"/>
                    <a:pt x="164" y="679"/>
                  </a:cubicBezTo>
                  <a:cubicBezTo>
                    <a:pt x="162" y="688"/>
                    <a:pt x="154" y="693"/>
                    <a:pt x="154" y="706"/>
                  </a:cubicBezTo>
                  <a:cubicBezTo>
                    <a:pt x="146" y="720"/>
                    <a:pt x="165" y="747"/>
                    <a:pt x="168" y="766"/>
                  </a:cubicBezTo>
                  <a:cubicBezTo>
                    <a:pt x="169" y="773"/>
                    <a:pt x="168" y="784"/>
                    <a:pt x="171" y="788"/>
                  </a:cubicBezTo>
                  <a:cubicBezTo>
                    <a:pt x="171" y="796"/>
                    <a:pt x="175" y="802"/>
                    <a:pt x="180" y="807"/>
                  </a:cubicBezTo>
                  <a:cubicBezTo>
                    <a:pt x="180" y="817"/>
                    <a:pt x="187" y="824"/>
                    <a:pt x="188" y="834"/>
                  </a:cubicBezTo>
                  <a:cubicBezTo>
                    <a:pt x="181" y="834"/>
                    <a:pt x="189" y="848"/>
                    <a:pt x="189" y="848"/>
                  </a:cubicBezTo>
                  <a:cubicBezTo>
                    <a:pt x="189" y="848"/>
                    <a:pt x="190" y="847"/>
                    <a:pt x="190" y="847"/>
                  </a:cubicBezTo>
                  <a:cubicBezTo>
                    <a:pt x="192" y="847"/>
                    <a:pt x="195" y="851"/>
                    <a:pt x="198" y="851"/>
                  </a:cubicBezTo>
                  <a:cubicBezTo>
                    <a:pt x="198" y="851"/>
                    <a:pt x="198" y="851"/>
                    <a:pt x="198" y="851"/>
                  </a:cubicBezTo>
                  <a:cubicBezTo>
                    <a:pt x="200" y="851"/>
                    <a:pt x="210" y="846"/>
                    <a:pt x="210" y="844"/>
                  </a:cubicBezTo>
                  <a:cubicBezTo>
                    <a:pt x="211" y="845"/>
                    <a:pt x="222" y="846"/>
                    <a:pt x="222" y="847"/>
                  </a:cubicBezTo>
                  <a:cubicBezTo>
                    <a:pt x="225" y="846"/>
                    <a:pt x="224" y="845"/>
                    <a:pt x="225" y="845"/>
                  </a:cubicBezTo>
                  <a:cubicBezTo>
                    <a:pt x="225" y="845"/>
                    <a:pt x="225" y="846"/>
                    <a:pt x="227" y="846"/>
                  </a:cubicBezTo>
                  <a:cubicBezTo>
                    <a:pt x="228" y="846"/>
                    <a:pt x="227" y="844"/>
                    <a:pt x="227" y="844"/>
                  </a:cubicBezTo>
                  <a:cubicBezTo>
                    <a:pt x="227" y="844"/>
                    <a:pt x="228" y="844"/>
                    <a:pt x="228" y="844"/>
                  </a:cubicBezTo>
                  <a:cubicBezTo>
                    <a:pt x="231" y="844"/>
                    <a:pt x="243" y="834"/>
                    <a:pt x="246" y="830"/>
                  </a:cubicBezTo>
                  <a:cubicBezTo>
                    <a:pt x="251" y="823"/>
                    <a:pt x="256" y="816"/>
                    <a:pt x="260" y="807"/>
                  </a:cubicBezTo>
                  <a:cubicBezTo>
                    <a:pt x="264" y="800"/>
                    <a:pt x="263" y="790"/>
                    <a:pt x="267" y="784"/>
                  </a:cubicBezTo>
                  <a:cubicBezTo>
                    <a:pt x="266" y="783"/>
                    <a:pt x="266" y="783"/>
                    <a:pt x="266" y="783"/>
                  </a:cubicBezTo>
                  <a:cubicBezTo>
                    <a:pt x="266" y="783"/>
                    <a:pt x="266" y="784"/>
                    <a:pt x="266" y="784"/>
                  </a:cubicBezTo>
                  <a:cubicBezTo>
                    <a:pt x="265" y="785"/>
                    <a:pt x="265" y="785"/>
                    <a:pt x="265" y="785"/>
                  </a:cubicBezTo>
                  <a:cubicBezTo>
                    <a:pt x="265" y="785"/>
                    <a:pt x="265" y="785"/>
                    <a:pt x="265" y="785"/>
                  </a:cubicBezTo>
                  <a:cubicBezTo>
                    <a:pt x="265" y="785"/>
                    <a:pt x="265" y="785"/>
                    <a:pt x="265" y="785"/>
                  </a:cubicBezTo>
                  <a:cubicBezTo>
                    <a:pt x="265" y="785"/>
                    <a:pt x="265" y="785"/>
                    <a:pt x="265" y="785"/>
                  </a:cubicBezTo>
                  <a:cubicBezTo>
                    <a:pt x="264" y="784"/>
                    <a:pt x="264" y="784"/>
                    <a:pt x="264" y="784"/>
                  </a:cubicBezTo>
                  <a:cubicBezTo>
                    <a:pt x="269" y="775"/>
                    <a:pt x="276" y="777"/>
                    <a:pt x="280" y="767"/>
                  </a:cubicBezTo>
                  <a:cubicBezTo>
                    <a:pt x="279" y="749"/>
                    <a:pt x="279" y="749"/>
                    <a:pt x="279" y="749"/>
                  </a:cubicBezTo>
                  <a:cubicBezTo>
                    <a:pt x="278" y="749"/>
                    <a:pt x="279" y="751"/>
                    <a:pt x="278" y="751"/>
                  </a:cubicBezTo>
                  <a:cubicBezTo>
                    <a:pt x="273" y="738"/>
                    <a:pt x="284" y="725"/>
                    <a:pt x="293" y="718"/>
                  </a:cubicBezTo>
                  <a:cubicBezTo>
                    <a:pt x="298" y="718"/>
                    <a:pt x="298" y="718"/>
                    <a:pt x="298" y="718"/>
                  </a:cubicBezTo>
                  <a:cubicBezTo>
                    <a:pt x="299" y="718"/>
                    <a:pt x="305" y="706"/>
                    <a:pt x="308" y="701"/>
                  </a:cubicBezTo>
                  <a:cubicBezTo>
                    <a:pt x="308" y="701"/>
                    <a:pt x="307" y="697"/>
                    <a:pt x="306" y="695"/>
                  </a:cubicBezTo>
                  <a:cubicBezTo>
                    <a:pt x="306" y="695"/>
                    <a:pt x="306" y="695"/>
                    <a:pt x="306" y="695"/>
                  </a:cubicBezTo>
                  <a:cubicBezTo>
                    <a:pt x="306" y="695"/>
                    <a:pt x="306" y="695"/>
                    <a:pt x="306" y="695"/>
                  </a:cubicBezTo>
                  <a:cubicBezTo>
                    <a:pt x="306" y="695"/>
                    <a:pt x="306" y="695"/>
                    <a:pt x="306" y="695"/>
                  </a:cubicBezTo>
                  <a:cubicBezTo>
                    <a:pt x="306" y="692"/>
                    <a:pt x="306" y="672"/>
                    <a:pt x="306" y="672"/>
                  </a:cubicBezTo>
                  <a:cubicBezTo>
                    <a:pt x="306" y="672"/>
                    <a:pt x="306" y="672"/>
                    <a:pt x="306" y="672"/>
                  </a:cubicBezTo>
                  <a:cubicBezTo>
                    <a:pt x="306" y="672"/>
                    <a:pt x="306" y="672"/>
                    <a:pt x="306" y="672"/>
                  </a:cubicBezTo>
                  <a:cubicBezTo>
                    <a:pt x="306" y="672"/>
                    <a:pt x="306" y="672"/>
                    <a:pt x="306" y="672"/>
                  </a:cubicBezTo>
                  <a:cubicBezTo>
                    <a:pt x="307" y="672"/>
                    <a:pt x="307" y="671"/>
                    <a:pt x="306" y="669"/>
                  </a:cubicBezTo>
                  <a:cubicBezTo>
                    <a:pt x="306" y="667"/>
                    <a:pt x="306" y="666"/>
                    <a:pt x="306" y="666"/>
                  </a:cubicBezTo>
                  <a:cubicBezTo>
                    <a:pt x="306" y="666"/>
                    <a:pt x="306" y="667"/>
                    <a:pt x="305" y="668"/>
                  </a:cubicBezTo>
                  <a:cubicBezTo>
                    <a:pt x="304" y="666"/>
                    <a:pt x="303" y="663"/>
                    <a:pt x="302" y="662"/>
                  </a:cubicBezTo>
                  <a:cubicBezTo>
                    <a:pt x="301" y="662"/>
                    <a:pt x="302" y="654"/>
                    <a:pt x="299" y="654"/>
                  </a:cubicBezTo>
                  <a:cubicBezTo>
                    <a:pt x="301" y="653"/>
                    <a:pt x="301" y="652"/>
                    <a:pt x="299" y="652"/>
                  </a:cubicBezTo>
                  <a:cubicBezTo>
                    <a:pt x="299" y="650"/>
                    <a:pt x="299" y="649"/>
                    <a:pt x="299" y="648"/>
                  </a:cubicBezTo>
                  <a:cubicBezTo>
                    <a:pt x="299" y="646"/>
                    <a:pt x="300" y="644"/>
                    <a:pt x="300" y="643"/>
                  </a:cubicBezTo>
                  <a:cubicBezTo>
                    <a:pt x="299" y="643"/>
                    <a:pt x="299" y="643"/>
                    <a:pt x="299" y="643"/>
                  </a:cubicBezTo>
                  <a:cubicBezTo>
                    <a:pt x="299" y="643"/>
                    <a:pt x="299" y="643"/>
                    <a:pt x="299" y="643"/>
                  </a:cubicBezTo>
                  <a:cubicBezTo>
                    <a:pt x="299" y="643"/>
                    <a:pt x="299" y="643"/>
                    <a:pt x="299" y="643"/>
                  </a:cubicBezTo>
                  <a:cubicBezTo>
                    <a:pt x="299" y="643"/>
                    <a:pt x="298" y="640"/>
                    <a:pt x="298" y="635"/>
                  </a:cubicBezTo>
                  <a:cubicBezTo>
                    <a:pt x="298" y="636"/>
                    <a:pt x="299" y="636"/>
                    <a:pt x="299" y="637"/>
                  </a:cubicBezTo>
                  <a:cubicBezTo>
                    <a:pt x="299" y="637"/>
                    <a:pt x="299" y="637"/>
                    <a:pt x="299" y="637"/>
                  </a:cubicBezTo>
                  <a:cubicBezTo>
                    <a:pt x="300" y="637"/>
                    <a:pt x="301" y="636"/>
                    <a:pt x="299" y="633"/>
                  </a:cubicBezTo>
                  <a:cubicBezTo>
                    <a:pt x="299" y="632"/>
                    <a:pt x="299" y="631"/>
                    <a:pt x="297" y="631"/>
                  </a:cubicBezTo>
                  <a:cubicBezTo>
                    <a:pt x="297" y="626"/>
                    <a:pt x="297" y="626"/>
                    <a:pt x="297" y="626"/>
                  </a:cubicBezTo>
                  <a:cubicBezTo>
                    <a:pt x="297" y="624"/>
                    <a:pt x="298" y="623"/>
                    <a:pt x="299" y="623"/>
                  </a:cubicBezTo>
                  <a:cubicBezTo>
                    <a:pt x="300" y="622"/>
                    <a:pt x="302" y="618"/>
                    <a:pt x="302" y="614"/>
                  </a:cubicBezTo>
                  <a:cubicBezTo>
                    <a:pt x="302" y="614"/>
                    <a:pt x="304" y="612"/>
                    <a:pt x="305" y="610"/>
                  </a:cubicBezTo>
                  <a:cubicBezTo>
                    <a:pt x="306" y="608"/>
                    <a:pt x="307" y="606"/>
                    <a:pt x="308" y="606"/>
                  </a:cubicBezTo>
                  <a:cubicBezTo>
                    <a:pt x="308" y="606"/>
                    <a:pt x="308" y="606"/>
                    <a:pt x="308" y="606"/>
                  </a:cubicBezTo>
                  <a:cubicBezTo>
                    <a:pt x="314" y="599"/>
                    <a:pt x="321" y="583"/>
                    <a:pt x="331" y="573"/>
                  </a:cubicBezTo>
                  <a:cubicBezTo>
                    <a:pt x="333" y="571"/>
                    <a:pt x="335" y="569"/>
                    <a:pt x="337" y="567"/>
                  </a:cubicBezTo>
                  <a:cubicBezTo>
                    <a:pt x="333" y="567"/>
                    <a:pt x="329" y="568"/>
                    <a:pt x="326" y="568"/>
                  </a:cubicBezTo>
                  <a:cubicBezTo>
                    <a:pt x="325" y="568"/>
                    <a:pt x="324" y="568"/>
                    <a:pt x="323" y="568"/>
                  </a:cubicBezTo>
                  <a:cubicBezTo>
                    <a:pt x="303" y="568"/>
                    <a:pt x="287" y="561"/>
                    <a:pt x="287" y="553"/>
                  </a:cubicBezTo>
                  <a:cubicBezTo>
                    <a:pt x="286" y="539"/>
                    <a:pt x="286" y="539"/>
                    <a:pt x="286" y="539"/>
                  </a:cubicBezTo>
                  <a:cubicBezTo>
                    <a:pt x="287" y="539"/>
                    <a:pt x="287" y="539"/>
                    <a:pt x="287" y="539"/>
                  </a:cubicBezTo>
                  <a:cubicBezTo>
                    <a:pt x="286" y="539"/>
                    <a:pt x="286" y="539"/>
                    <a:pt x="286" y="538"/>
                  </a:cubicBezTo>
                  <a:cubicBezTo>
                    <a:pt x="286" y="536"/>
                    <a:pt x="287" y="533"/>
                    <a:pt x="289" y="531"/>
                  </a:cubicBezTo>
                  <a:cubicBezTo>
                    <a:pt x="289" y="526"/>
                    <a:pt x="289" y="526"/>
                    <a:pt x="289" y="526"/>
                  </a:cubicBezTo>
                  <a:cubicBezTo>
                    <a:pt x="289" y="526"/>
                    <a:pt x="289" y="526"/>
                    <a:pt x="289" y="526"/>
                  </a:cubicBezTo>
                  <a:cubicBezTo>
                    <a:pt x="289" y="525"/>
                    <a:pt x="289" y="525"/>
                    <a:pt x="289" y="525"/>
                  </a:cubicBezTo>
                  <a:cubicBezTo>
                    <a:pt x="289" y="522"/>
                    <a:pt x="290" y="520"/>
                    <a:pt x="292" y="518"/>
                  </a:cubicBezTo>
                  <a:cubicBezTo>
                    <a:pt x="292" y="513"/>
                    <a:pt x="292" y="513"/>
                    <a:pt x="292" y="513"/>
                  </a:cubicBezTo>
                  <a:cubicBezTo>
                    <a:pt x="290" y="512"/>
                    <a:pt x="289" y="510"/>
                    <a:pt x="289" y="508"/>
                  </a:cubicBezTo>
                  <a:cubicBezTo>
                    <a:pt x="289" y="495"/>
                    <a:pt x="289" y="495"/>
                    <a:pt x="289" y="495"/>
                  </a:cubicBezTo>
                  <a:cubicBezTo>
                    <a:pt x="289" y="495"/>
                    <a:pt x="289" y="495"/>
                    <a:pt x="289" y="495"/>
                  </a:cubicBezTo>
                  <a:cubicBezTo>
                    <a:pt x="289" y="495"/>
                    <a:pt x="289" y="495"/>
                    <a:pt x="289" y="495"/>
                  </a:cubicBezTo>
                  <a:cubicBezTo>
                    <a:pt x="288" y="493"/>
                    <a:pt x="288" y="492"/>
                    <a:pt x="288" y="491"/>
                  </a:cubicBezTo>
                  <a:cubicBezTo>
                    <a:pt x="288" y="477"/>
                    <a:pt x="288" y="477"/>
                    <a:pt x="288" y="477"/>
                  </a:cubicBezTo>
                  <a:cubicBezTo>
                    <a:pt x="288" y="477"/>
                    <a:pt x="288" y="477"/>
                    <a:pt x="288" y="477"/>
                  </a:cubicBezTo>
                  <a:cubicBezTo>
                    <a:pt x="288" y="477"/>
                    <a:pt x="288" y="476"/>
                    <a:pt x="288" y="476"/>
                  </a:cubicBezTo>
                  <a:cubicBezTo>
                    <a:pt x="288" y="473"/>
                    <a:pt x="290" y="469"/>
                    <a:pt x="293" y="467"/>
                  </a:cubicBezTo>
                  <a:cubicBezTo>
                    <a:pt x="293" y="464"/>
                    <a:pt x="293" y="464"/>
                    <a:pt x="293" y="464"/>
                  </a:cubicBezTo>
                  <a:cubicBezTo>
                    <a:pt x="287" y="462"/>
                    <a:pt x="283" y="458"/>
                    <a:pt x="283" y="454"/>
                  </a:cubicBezTo>
                  <a:cubicBezTo>
                    <a:pt x="283" y="441"/>
                    <a:pt x="283" y="441"/>
                    <a:pt x="283" y="441"/>
                  </a:cubicBezTo>
                  <a:cubicBezTo>
                    <a:pt x="290" y="440"/>
                    <a:pt x="290" y="440"/>
                    <a:pt x="290" y="440"/>
                  </a:cubicBezTo>
                  <a:cubicBezTo>
                    <a:pt x="288" y="433"/>
                    <a:pt x="288" y="426"/>
                    <a:pt x="285" y="419"/>
                  </a:cubicBezTo>
                  <a:cubicBezTo>
                    <a:pt x="283" y="414"/>
                    <a:pt x="279" y="414"/>
                    <a:pt x="279" y="407"/>
                  </a:cubicBezTo>
                  <a:cubicBezTo>
                    <a:pt x="280" y="407"/>
                    <a:pt x="280" y="407"/>
                    <a:pt x="280" y="407"/>
                  </a:cubicBezTo>
                  <a:cubicBezTo>
                    <a:pt x="280" y="407"/>
                    <a:pt x="280" y="407"/>
                    <a:pt x="280" y="407"/>
                  </a:cubicBezTo>
                  <a:cubicBezTo>
                    <a:pt x="280" y="407"/>
                    <a:pt x="280" y="407"/>
                    <a:pt x="280" y="407"/>
                  </a:cubicBezTo>
                  <a:cubicBezTo>
                    <a:pt x="280" y="408"/>
                    <a:pt x="280" y="408"/>
                    <a:pt x="280" y="408"/>
                  </a:cubicBezTo>
                  <a:cubicBezTo>
                    <a:pt x="280" y="408"/>
                    <a:pt x="281" y="405"/>
                    <a:pt x="280" y="405"/>
                  </a:cubicBezTo>
                  <a:cubicBezTo>
                    <a:pt x="279" y="404"/>
                    <a:pt x="277" y="403"/>
                    <a:pt x="277" y="399"/>
                  </a:cubicBezTo>
                  <a:cubicBezTo>
                    <a:pt x="276" y="399"/>
                    <a:pt x="276" y="399"/>
                    <a:pt x="276" y="399"/>
                  </a:cubicBezTo>
                  <a:cubicBezTo>
                    <a:pt x="275" y="395"/>
                    <a:pt x="272" y="387"/>
                    <a:pt x="270" y="382"/>
                  </a:cubicBezTo>
                  <a:cubicBezTo>
                    <a:pt x="270" y="382"/>
                    <a:pt x="270" y="382"/>
                    <a:pt x="270" y="382"/>
                  </a:cubicBezTo>
                  <a:cubicBezTo>
                    <a:pt x="271" y="382"/>
                    <a:pt x="271" y="382"/>
                    <a:pt x="272" y="382"/>
                  </a:cubicBezTo>
                  <a:cubicBezTo>
                    <a:pt x="272" y="381"/>
                    <a:pt x="271" y="380"/>
                    <a:pt x="270" y="380"/>
                  </a:cubicBezTo>
                  <a:cubicBezTo>
                    <a:pt x="270" y="380"/>
                    <a:pt x="272" y="380"/>
                    <a:pt x="272" y="380"/>
                  </a:cubicBezTo>
                  <a:cubicBezTo>
                    <a:pt x="272" y="379"/>
                    <a:pt x="272" y="379"/>
                    <a:pt x="272" y="379"/>
                  </a:cubicBezTo>
                  <a:cubicBezTo>
                    <a:pt x="272" y="379"/>
                    <a:pt x="266" y="372"/>
                    <a:pt x="265" y="370"/>
                  </a:cubicBezTo>
                  <a:cubicBezTo>
                    <a:pt x="265" y="369"/>
                    <a:pt x="265" y="368"/>
                    <a:pt x="264" y="368"/>
                  </a:cubicBezTo>
                  <a:cubicBezTo>
                    <a:pt x="265" y="368"/>
                    <a:pt x="265" y="368"/>
                    <a:pt x="265" y="368"/>
                  </a:cubicBezTo>
                  <a:cubicBezTo>
                    <a:pt x="266" y="371"/>
                    <a:pt x="269" y="376"/>
                    <a:pt x="270" y="376"/>
                  </a:cubicBezTo>
                  <a:cubicBezTo>
                    <a:pt x="270" y="376"/>
                    <a:pt x="273" y="377"/>
                    <a:pt x="274" y="377"/>
                  </a:cubicBezTo>
                  <a:cubicBezTo>
                    <a:pt x="275" y="377"/>
                    <a:pt x="275" y="377"/>
                    <a:pt x="275" y="377"/>
                  </a:cubicBezTo>
                  <a:cubicBezTo>
                    <a:pt x="275" y="377"/>
                    <a:pt x="275" y="377"/>
                    <a:pt x="275" y="377"/>
                  </a:cubicBezTo>
                  <a:cubicBezTo>
                    <a:pt x="275" y="376"/>
                    <a:pt x="275" y="376"/>
                    <a:pt x="275" y="376"/>
                  </a:cubicBezTo>
                  <a:cubicBezTo>
                    <a:pt x="275" y="376"/>
                    <a:pt x="275" y="376"/>
                    <a:pt x="275" y="376"/>
                  </a:cubicBezTo>
                  <a:cubicBezTo>
                    <a:pt x="276" y="376"/>
                    <a:pt x="276" y="376"/>
                    <a:pt x="276" y="376"/>
                  </a:cubicBezTo>
                  <a:cubicBezTo>
                    <a:pt x="275" y="376"/>
                    <a:pt x="275" y="376"/>
                    <a:pt x="275" y="376"/>
                  </a:cubicBezTo>
                  <a:cubicBezTo>
                    <a:pt x="276" y="376"/>
                    <a:pt x="276" y="376"/>
                    <a:pt x="276" y="376"/>
                  </a:cubicBezTo>
                  <a:cubicBezTo>
                    <a:pt x="277" y="376"/>
                    <a:pt x="277" y="376"/>
                    <a:pt x="277" y="376"/>
                  </a:cubicBezTo>
                  <a:cubicBezTo>
                    <a:pt x="278" y="378"/>
                    <a:pt x="280" y="383"/>
                    <a:pt x="281" y="384"/>
                  </a:cubicBezTo>
                  <a:cubicBezTo>
                    <a:pt x="279" y="384"/>
                    <a:pt x="281" y="386"/>
                    <a:pt x="282" y="387"/>
                  </a:cubicBezTo>
                  <a:cubicBezTo>
                    <a:pt x="282" y="388"/>
                    <a:pt x="283" y="389"/>
                    <a:pt x="284" y="389"/>
                  </a:cubicBezTo>
                  <a:cubicBezTo>
                    <a:pt x="284" y="389"/>
                    <a:pt x="284" y="389"/>
                    <a:pt x="284" y="389"/>
                  </a:cubicBezTo>
                  <a:cubicBezTo>
                    <a:pt x="282" y="390"/>
                    <a:pt x="282" y="390"/>
                    <a:pt x="282" y="390"/>
                  </a:cubicBezTo>
                  <a:cubicBezTo>
                    <a:pt x="282" y="390"/>
                    <a:pt x="284" y="391"/>
                    <a:pt x="284" y="391"/>
                  </a:cubicBezTo>
                  <a:cubicBezTo>
                    <a:pt x="284" y="393"/>
                    <a:pt x="285" y="397"/>
                    <a:pt x="285" y="397"/>
                  </a:cubicBezTo>
                  <a:cubicBezTo>
                    <a:pt x="285" y="396"/>
                    <a:pt x="285" y="396"/>
                    <a:pt x="285" y="396"/>
                  </a:cubicBezTo>
                  <a:cubicBezTo>
                    <a:pt x="286" y="397"/>
                    <a:pt x="286" y="397"/>
                    <a:pt x="286" y="397"/>
                  </a:cubicBezTo>
                  <a:cubicBezTo>
                    <a:pt x="287" y="396"/>
                    <a:pt x="287" y="396"/>
                    <a:pt x="287" y="396"/>
                  </a:cubicBezTo>
                  <a:cubicBezTo>
                    <a:pt x="287" y="397"/>
                    <a:pt x="290" y="409"/>
                    <a:pt x="294" y="409"/>
                  </a:cubicBezTo>
                  <a:cubicBezTo>
                    <a:pt x="294" y="409"/>
                    <a:pt x="294" y="409"/>
                    <a:pt x="294" y="409"/>
                  </a:cubicBezTo>
                  <a:cubicBezTo>
                    <a:pt x="293" y="409"/>
                    <a:pt x="293" y="409"/>
                    <a:pt x="293" y="409"/>
                  </a:cubicBezTo>
                  <a:cubicBezTo>
                    <a:pt x="294" y="410"/>
                    <a:pt x="296" y="411"/>
                    <a:pt x="296" y="411"/>
                  </a:cubicBezTo>
                  <a:cubicBezTo>
                    <a:pt x="296" y="411"/>
                    <a:pt x="296" y="411"/>
                    <a:pt x="296" y="411"/>
                  </a:cubicBezTo>
                  <a:cubicBezTo>
                    <a:pt x="296" y="411"/>
                    <a:pt x="296" y="411"/>
                    <a:pt x="296" y="411"/>
                  </a:cubicBezTo>
                  <a:cubicBezTo>
                    <a:pt x="296" y="411"/>
                    <a:pt x="296" y="411"/>
                    <a:pt x="296" y="411"/>
                  </a:cubicBezTo>
                  <a:cubicBezTo>
                    <a:pt x="296" y="413"/>
                    <a:pt x="296" y="415"/>
                    <a:pt x="296" y="417"/>
                  </a:cubicBezTo>
                  <a:cubicBezTo>
                    <a:pt x="310" y="417"/>
                    <a:pt x="310" y="417"/>
                    <a:pt x="310" y="417"/>
                  </a:cubicBezTo>
                  <a:cubicBezTo>
                    <a:pt x="316" y="415"/>
                    <a:pt x="324" y="413"/>
                    <a:pt x="332" y="413"/>
                  </a:cubicBezTo>
                  <a:cubicBezTo>
                    <a:pt x="334" y="413"/>
                    <a:pt x="335" y="413"/>
                    <a:pt x="336" y="413"/>
                  </a:cubicBezTo>
                  <a:cubicBezTo>
                    <a:pt x="343" y="413"/>
                    <a:pt x="349" y="414"/>
                    <a:pt x="355" y="415"/>
                  </a:cubicBezTo>
                  <a:cubicBezTo>
                    <a:pt x="371" y="415"/>
                    <a:pt x="371" y="415"/>
                    <a:pt x="371" y="415"/>
                  </a:cubicBezTo>
                  <a:cubicBezTo>
                    <a:pt x="372" y="428"/>
                    <a:pt x="372" y="428"/>
                    <a:pt x="372" y="428"/>
                  </a:cubicBezTo>
                  <a:cubicBezTo>
                    <a:pt x="372" y="428"/>
                    <a:pt x="372" y="428"/>
                    <a:pt x="372" y="428"/>
                  </a:cubicBezTo>
                  <a:cubicBezTo>
                    <a:pt x="377" y="418"/>
                    <a:pt x="383" y="409"/>
                    <a:pt x="391" y="401"/>
                  </a:cubicBezTo>
                  <a:cubicBezTo>
                    <a:pt x="390" y="396"/>
                    <a:pt x="388" y="387"/>
                    <a:pt x="390" y="387"/>
                  </a:cubicBezTo>
                  <a:cubicBezTo>
                    <a:pt x="390" y="386"/>
                    <a:pt x="390" y="386"/>
                    <a:pt x="390" y="386"/>
                  </a:cubicBezTo>
                  <a:cubicBezTo>
                    <a:pt x="388" y="388"/>
                    <a:pt x="386" y="391"/>
                    <a:pt x="386" y="393"/>
                  </a:cubicBezTo>
                  <a:cubicBezTo>
                    <a:pt x="383" y="396"/>
                    <a:pt x="378" y="401"/>
                    <a:pt x="376" y="404"/>
                  </a:cubicBezTo>
                  <a:cubicBezTo>
                    <a:pt x="376" y="403"/>
                    <a:pt x="376" y="403"/>
                    <a:pt x="376" y="403"/>
                  </a:cubicBezTo>
                  <a:cubicBezTo>
                    <a:pt x="375" y="403"/>
                    <a:pt x="375" y="403"/>
                    <a:pt x="375" y="403"/>
                  </a:cubicBezTo>
                  <a:cubicBezTo>
                    <a:pt x="374" y="404"/>
                    <a:pt x="374" y="404"/>
                    <a:pt x="374" y="404"/>
                  </a:cubicBezTo>
                  <a:cubicBezTo>
                    <a:pt x="374" y="404"/>
                    <a:pt x="374" y="404"/>
                    <a:pt x="374" y="404"/>
                  </a:cubicBezTo>
                  <a:cubicBezTo>
                    <a:pt x="374" y="404"/>
                    <a:pt x="374" y="404"/>
                    <a:pt x="374" y="404"/>
                  </a:cubicBezTo>
                  <a:cubicBezTo>
                    <a:pt x="374" y="404"/>
                    <a:pt x="374" y="404"/>
                    <a:pt x="374" y="404"/>
                  </a:cubicBezTo>
                  <a:cubicBezTo>
                    <a:pt x="374" y="404"/>
                    <a:pt x="374" y="404"/>
                    <a:pt x="374" y="404"/>
                  </a:cubicBezTo>
                  <a:cubicBezTo>
                    <a:pt x="374" y="404"/>
                    <a:pt x="374" y="404"/>
                    <a:pt x="374" y="404"/>
                  </a:cubicBezTo>
                  <a:cubicBezTo>
                    <a:pt x="374" y="404"/>
                    <a:pt x="374" y="404"/>
                    <a:pt x="374" y="404"/>
                  </a:cubicBezTo>
                  <a:cubicBezTo>
                    <a:pt x="374" y="403"/>
                    <a:pt x="374" y="403"/>
                    <a:pt x="374" y="403"/>
                  </a:cubicBezTo>
                  <a:cubicBezTo>
                    <a:pt x="374" y="402"/>
                    <a:pt x="373" y="402"/>
                    <a:pt x="373" y="402"/>
                  </a:cubicBezTo>
                  <a:cubicBezTo>
                    <a:pt x="373" y="402"/>
                    <a:pt x="373" y="403"/>
                    <a:pt x="372" y="403"/>
                  </a:cubicBezTo>
                  <a:cubicBezTo>
                    <a:pt x="372" y="403"/>
                    <a:pt x="372" y="403"/>
                    <a:pt x="372" y="403"/>
                  </a:cubicBezTo>
                  <a:cubicBezTo>
                    <a:pt x="372" y="403"/>
                    <a:pt x="372" y="403"/>
                    <a:pt x="372" y="403"/>
                  </a:cubicBezTo>
                  <a:cubicBezTo>
                    <a:pt x="371" y="403"/>
                    <a:pt x="370" y="404"/>
                    <a:pt x="372" y="405"/>
                  </a:cubicBezTo>
                  <a:cubicBezTo>
                    <a:pt x="371" y="405"/>
                    <a:pt x="371" y="405"/>
                    <a:pt x="371" y="405"/>
                  </a:cubicBezTo>
                  <a:cubicBezTo>
                    <a:pt x="370" y="405"/>
                    <a:pt x="369" y="405"/>
                    <a:pt x="369" y="404"/>
                  </a:cubicBezTo>
                  <a:cubicBezTo>
                    <a:pt x="369" y="405"/>
                    <a:pt x="368" y="404"/>
                    <a:pt x="367" y="405"/>
                  </a:cubicBezTo>
                  <a:cubicBezTo>
                    <a:pt x="367" y="405"/>
                    <a:pt x="366" y="405"/>
                    <a:pt x="366" y="405"/>
                  </a:cubicBezTo>
                  <a:cubicBezTo>
                    <a:pt x="366" y="404"/>
                    <a:pt x="366" y="403"/>
                    <a:pt x="366" y="403"/>
                  </a:cubicBezTo>
                  <a:cubicBezTo>
                    <a:pt x="366" y="404"/>
                    <a:pt x="366" y="404"/>
                    <a:pt x="366" y="405"/>
                  </a:cubicBezTo>
                  <a:cubicBezTo>
                    <a:pt x="365" y="404"/>
                    <a:pt x="364" y="403"/>
                    <a:pt x="364" y="403"/>
                  </a:cubicBezTo>
                  <a:cubicBezTo>
                    <a:pt x="364" y="403"/>
                    <a:pt x="365" y="389"/>
                    <a:pt x="362" y="389"/>
                  </a:cubicBezTo>
                  <a:cubicBezTo>
                    <a:pt x="360" y="391"/>
                    <a:pt x="358" y="393"/>
                    <a:pt x="359" y="397"/>
                  </a:cubicBezTo>
                  <a:cubicBezTo>
                    <a:pt x="359" y="396"/>
                    <a:pt x="357" y="393"/>
                    <a:pt x="357" y="393"/>
                  </a:cubicBezTo>
                  <a:cubicBezTo>
                    <a:pt x="357" y="388"/>
                    <a:pt x="356" y="383"/>
                    <a:pt x="354" y="382"/>
                  </a:cubicBezTo>
                  <a:cubicBezTo>
                    <a:pt x="356" y="382"/>
                    <a:pt x="352" y="381"/>
                    <a:pt x="352" y="381"/>
                  </a:cubicBezTo>
                  <a:cubicBezTo>
                    <a:pt x="352" y="381"/>
                    <a:pt x="352" y="381"/>
                    <a:pt x="352" y="381"/>
                  </a:cubicBezTo>
                  <a:cubicBezTo>
                    <a:pt x="352" y="379"/>
                    <a:pt x="352" y="378"/>
                    <a:pt x="350" y="378"/>
                  </a:cubicBezTo>
                  <a:cubicBezTo>
                    <a:pt x="349" y="376"/>
                    <a:pt x="349" y="375"/>
                    <a:pt x="348" y="374"/>
                  </a:cubicBezTo>
                  <a:cubicBezTo>
                    <a:pt x="349" y="374"/>
                    <a:pt x="345" y="364"/>
                    <a:pt x="345" y="364"/>
                  </a:cubicBezTo>
                  <a:cubicBezTo>
                    <a:pt x="345" y="364"/>
                    <a:pt x="345" y="364"/>
                    <a:pt x="345" y="364"/>
                  </a:cubicBezTo>
                  <a:cubicBezTo>
                    <a:pt x="346" y="364"/>
                    <a:pt x="345" y="366"/>
                    <a:pt x="347" y="366"/>
                  </a:cubicBezTo>
                  <a:cubicBezTo>
                    <a:pt x="347" y="366"/>
                    <a:pt x="347" y="366"/>
                    <a:pt x="347" y="366"/>
                  </a:cubicBezTo>
                  <a:cubicBezTo>
                    <a:pt x="345" y="366"/>
                    <a:pt x="350" y="360"/>
                    <a:pt x="350" y="360"/>
                  </a:cubicBezTo>
                  <a:cubicBezTo>
                    <a:pt x="350" y="360"/>
                    <a:pt x="350" y="360"/>
                    <a:pt x="350" y="360"/>
                  </a:cubicBezTo>
                  <a:cubicBezTo>
                    <a:pt x="358" y="360"/>
                    <a:pt x="355" y="364"/>
                    <a:pt x="361" y="372"/>
                  </a:cubicBezTo>
                  <a:cubicBezTo>
                    <a:pt x="363" y="375"/>
                    <a:pt x="369" y="385"/>
                    <a:pt x="373" y="385"/>
                  </a:cubicBezTo>
                  <a:cubicBezTo>
                    <a:pt x="373" y="385"/>
                    <a:pt x="373" y="385"/>
                    <a:pt x="373" y="385"/>
                  </a:cubicBezTo>
                  <a:cubicBezTo>
                    <a:pt x="370" y="385"/>
                    <a:pt x="371" y="385"/>
                    <a:pt x="373" y="385"/>
                  </a:cubicBezTo>
                  <a:cubicBezTo>
                    <a:pt x="373" y="385"/>
                    <a:pt x="374" y="385"/>
                    <a:pt x="374" y="385"/>
                  </a:cubicBezTo>
                  <a:cubicBezTo>
                    <a:pt x="380" y="389"/>
                    <a:pt x="380" y="389"/>
                    <a:pt x="380" y="389"/>
                  </a:cubicBezTo>
                  <a:cubicBezTo>
                    <a:pt x="381" y="388"/>
                    <a:pt x="390" y="385"/>
                    <a:pt x="390" y="385"/>
                  </a:cubicBezTo>
                  <a:cubicBezTo>
                    <a:pt x="390" y="384"/>
                    <a:pt x="389" y="384"/>
                    <a:pt x="390" y="382"/>
                  </a:cubicBezTo>
                  <a:cubicBezTo>
                    <a:pt x="393" y="385"/>
                    <a:pt x="393" y="391"/>
                    <a:pt x="396" y="394"/>
                  </a:cubicBezTo>
                  <a:cubicBezTo>
                    <a:pt x="396" y="394"/>
                    <a:pt x="397" y="394"/>
                    <a:pt x="397" y="393"/>
                  </a:cubicBezTo>
                  <a:cubicBezTo>
                    <a:pt x="397" y="393"/>
                    <a:pt x="397" y="393"/>
                    <a:pt x="397" y="393"/>
                  </a:cubicBezTo>
                  <a:cubicBezTo>
                    <a:pt x="397" y="393"/>
                    <a:pt x="397" y="393"/>
                    <a:pt x="397" y="393"/>
                  </a:cubicBezTo>
                  <a:cubicBezTo>
                    <a:pt x="402" y="388"/>
                    <a:pt x="408" y="383"/>
                    <a:pt x="413" y="378"/>
                  </a:cubicBezTo>
                  <a:cubicBezTo>
                    <a:pt x="447" y="350"/>
                    <a:pt x="487" y="337"/>
                    <a:pt x="528" y="337"/>
                  </a:cubicBezTo>
                  <a:cubicBezTo>
                    <a:pt x="530" y="337"/>
                    <a:pt x="531" y="337"/>
                    <a:pt x="533" y="337"/>
                  </a:cubicBezTo>
                  <a:cubicBezTo>
                    <a:pt x="534" y="337"/>
                    <a:pt x="534" y="337"/>
                    <a:pt x="534" y="337"/>
                  </a:cubicBezTo>
                  <a:cubicBezTo>
                    <a:pt x="536" y="337"/>
                    <a:pt x="539" y="337"/>
                    <a:pt x="541" y="337"/>
                  </a:cubicBezTo>
                  <a:cubicBezTo>
                    <a:pt x="542" y="337"/>
                    <a:pt x="542" y="337"/>
                    <a:pt x="543" y="337"/>
                  </a:cubicBezTo>
                  <a:cubicBezTo>
                    <a:pt x="545" y="337"/>
                    <a:pt x="547" y="338"/>
                    <a:pt x="549" y="338"/>
                  </a:cubicBezTo>
                  <a:cubicBezTo>
                    <a:pt x="550" y="338"/>
                    <a:pt x="550" y="338"/>
                    <a:pt x="551" y="338"/>
                  </a:cubicBezTo>
                  <a:cubicBezTo>
                    <a:pt x="553" y="338"/>
                    <a:pt x="555" y="339"/>
                    <a:pt x="557" y="339"/>
                  </a:cubicBezTo>
                  <a:cubicBezTo>
                    <a:pt x="558" y="339"/>
                    <a:pt x="559" y="339"/>
                    <a:pt x="559" y="340"/>
                  </a:cubicBezTo>
                  <a:cubicBezTo>
                    <a:pt x="561" y="340"/>
                    <a:pt x="563" y="340"/>
                    <a:pt x="565" y="341"/>
                  </a:cubicBezTo>
                  <a:cubicBezTo>
                    <a:pt x="566" y="341"/>
                    <a:pt x="567" y="341"/>
                    <a:pt x="568" y="341"/>
                  </a:cubicBezTo>
                  <a:cubicBezTo>
                    <a:pt x="569" y="342"/>
                    <a:pt x="571" y="342"/>
                    <a:pt x="573" y="342"/>
                  </a:cubicBezTo>
                  <a:cubicBezTo>
                    <a:pt x="574" y="343"/>
                    <a:pt x="575" y="343"/>
                    <a:pt x="576" y="343"/>
                  </a:cubicBezTo>
                  <a:cubicBezTo>
                    <a:pt x="578" y="344"/>
                    <a:pt x="579" y="344"/>
                    <a:pt x="581" y="345"/>
                  </a:cubicBezTo>
                  <a:cubicBezTo>
                    <a:pt x="582" y="345"/>
                    <a:pt x="583" y="345"/>
                    <a:pt x="584" y="346"/>
                  </a:cubicBezTo>
                  <a:cubicBezTo>
                    <a:pt x="586" y="346"/>
                    <a:pt x="587" y="347"/>
                    <a:pt x="589" y="347"/>
                  </a:cubicBezTo>
                  <a:cubicBezTo>
                    <a:pt x="590" y="348"/>
                    <a:pt x="591" y="348"/>
                    <a:pt x="592" y="349"/>
                  </a:cubicBezTo>
                  <a:cubicBezTo>
                    <a:pt x="594" y="349"/>
                    <a:pt x="595" y="350"/>
                    <a:pt x="597" y="350"/>
                  </a:cubicBezTo>
                  <a:cubicBezTo>
                    <a:pt x="598" y="351"/>
                    <a:pt x="599" y="351"/>
                    <a:pt x="600" y="352"/>
                  </a:cubicBezTo>
                  <a:cubicBezTo>
                    <a:pt x="602" y="352"/>
                    <a:pt x="603" y="353"/>
                    <a:pt x="604" y="354"/>
                  </a:cubicBezTo>
                  <a:cubicBezTo>
                    <a:pt x="606" y="354"/>
                    <a:pt x="607" y="355"/>
                    <a:pt x="608" y="356"/>
                  </a:cubicBezTo>
                  <a:cubicBezTo>
                    <a:pt x="609" y="356"/>
                    <a:pt x="611" y="357"/>
                    <a:pt x="612" y="358"/>
                  </a:cubicBezTo>
                  <a:cubicBezTo>
                    <a:pt x="613" y="358"/>
                    <a:pt x="614" y="359"/>
                    <a:pt x="616" y="360"/>
                  </a:cubicBezTo>
                  <a:cubicBezTo>
                    <a:pt x="616" y="360"/>
                    <a:pt x="617" y="360"/>
                    <a:pt x="618" y="361"/>
                  </a:cubicBezTo>
                  <a:cubicBezTo>
                    <a:pt x="620" y="361"/>
                    <a:pt x="621" y="362"/>
                    <a:pt x="623" y="362"/>
                  </a:cubicBezTo>
                  <a:cubicBezTo>
                    <a:pt x="627" y="364"/>
                    <a:pt x="630" y="366"/>
                    <a:pt x="633" y="370"/>
                  </a:cubicBezTo>
                  <a:cubicBezTo>
                    <a:pt x="634" y="370"/>
                    <a:pt x="634" y="371"/>
                    <a:pt x="635" y="372"/>
                  </a:cubicBezTo>
                  <a:cubicBezTo>
                    <a:pt x="636" y="373"/>
                    <a:pt x="637" y="373"/>
                    <a:pt x="637" y="374"/>
                  </a:cubicBezTo>
                  <a:cubicBezTo>
                    <a:pt x="638" y="375"/>
                    <a:pt x="640" y="376"/>
                    <a:pt x="641" y="377"/>
                  </a:cubicBezTo>
                  <a:cubicBezTo>
                    <a:pt x="642" y="378"/>
                    <a:pt x="643" y="379"/>
                    <a:pt x="644" y="380"/>
                  </a:cubicBezTo>
                  <a:cubicBezTo>
                    <a:pt x="645" y="381"/>
                    <a:pt x="646" y="381"/>
                    <a:pt x="647" y="382"/>
                  </a:cubicBezTo>
                  <a:cubicBezTo>
                    <a:pt x="649" y="383"/>
                    <a:pt x="650" y="385"/>
                    <a:pt x="651" y="386"/>
                  </a:cubicBezTo>
                  <a:cubicBezTo>
                    <a:pt x="652" y="387"/>
                    <a:pt x="653" y="387"/>
                    <a:pt x="654" y="388"/>
                  </a:cubicBezTo>
                  <a:cubicBezTo>
                    <a:pt x="655" y="390"/>
                    <a:pt x="657" y="391"/>
                    <a:pt x="658" y="393"/>
                  </a:cubicBezTo>
                  <a:cubicBezTo>
                    <a:pt x="659" y="393"/>
                    <a:pt x="659" y="394"/>
                    <a:pt x="660" y="395"/>
                  </a:cubicBezTo>
                  <a:cubicBezTo>
                    <a:pt x="662" y="397"/>
                    <a:pt x="664" y="399"/>
                    <a:pt x="666" y="401"/>
                  </a:cubicBezTo>
                  <a:cubicBezTo>
                    <a:pt x="668" y="404"/>
                    <a:pt x="670" y="406"/>
                    <a:pt x="671" y="409"/>
                  </a:cubicBezTo>
                  <a:cubicBezTo>
                    <a:pt x="672" y="409"/>
                    <a:pt x="673" y="410"/>
                    <a:pt x="673" y="411"/>
                  </a:cubicBezTo>
                  <a:cubicBezTo>
                    <a:pt x="674" y="413"/>
                    <a:pt x="676" y="414"/>
                    <a:pt x="677" y="416"/>
                  </a:cubicBezTo>
                  <a:cubicBezTo>
                    <a:pt x="677" y="417"/>
                    <a:pt x="678" y="418"/>
                    <a:pt x="679" y="419"/>
                  </a:cubicBezTo>
                  <a:cubicBezTo>
                    <a:pt x="679" y="420"/>
                    <a:pt x="680" y="422"/>
                    <a:pt x="681" y="423"/>
                  </a:cubicBezTo>
                  <a:cubicBezTo>
                    <a:pt x="682" y="424"/>
                    <a:pt x="682" y="425"/>
                    <a:pt x="683" y="426"/>
                  </a:cubicBezTo>
                  <a:cubicBezTo>
                    <a:pt x="684" y="426"/>
                    <a:pt x="685" y="426"/>
                    <a:pt x="687" y="426"/>
                  </a:cubicBezTo>
                  <a:cubicBezTo>
                    <a:pt x="687" y="426"/>
                    <a:pt x="687" y="424"/>
                    <a:pt x="688" y="424"/>
                  </a:cubicBezTo>
                  <a:cubicBezTo>
                    <a:pt x="688" y="424"/>
                    <a:pt x="688" y="424"/>
                    <a:pt x="688" y="424"/>
                  </a:cubicBezTo>
                  <a:cubicBezTo>
                    <a:pt x="688" y="424"/>
                    <a:pt x="688" y="424"/>
                    <a:pt x="688" y="424"/>
                  </a:cubicBezTo>
                  <a:cubicBezTo>
                    <a:pt x="688" y="424"/>
                    <a:pt x="688" y="424"/>
                    <a:pt x="688" y="424"/>
                  </a:cubicBezTo>
                  <a:cubicBezTo>
                    <a:pt x="690" y="423"/>
                    <a:pt x="691" y="420"/>
                    <a:pt x="692" y="417"/>
                  </a:cubicBezTo>
                  <a:cubicBezTo>
                    <a:pt x="692" y="418"/>
                    <a:pt x="692" y="418"/>
                    <a:pt x="692" y="418"/>
                  </a:cubicBezTo>
                  <a:cubicBezTo>
                    <a:pt x="692" y="418"/>
                    <a:pt x="692" y="418"/>
                    <a:pt x="692" y="418"/>
                  </a:cubicBezTo>
                  <a:cubicBezTo>
                    <a:pt x="694" y="418"/>
                    <a:pt x="698" y="416"/>
                    <a:pt x="699" y="416"/>
                  </a:cubicBezTo>
                  <a:cubicBezTo>
                    <a:pt x="699" y="416"/>
                    <a:pt x="699" y="416"/>
                    <a:pt x="699" y="416"/>
                  </a:cubicBezTo>
                  <a:cubicBezTo>
                    <a:pt x="699" y="415"/>
                    <a:pt x="699" y="415"/>
                    <a:pt x="699" y="415"/>
                  </a:cubicBezTo>
                  <a:cubicBezTo>
                    <a:pt x="699" y="415"/>
                    <a:pt x="699" y="415"/>
                    <a:pt x="699" y="415"/>
                  </a:cubicBezTo>
                  <a:cubicBezTo>
                    <a:pt x="699" y="415"/>
                    <a:pt x="699" y="415"/>
                    <a:pt x="699" y="415"/>
                  </a:cubicBezTo>
                  <a:cubicBezTo>
                    <a:pt x="699" y="415"/>
                    <a:pt x="699" y="415"/>
                    <a:pt x="699" y="415"/>
                  </a:cubicBezTo>
                  <a:cubicBezTo>
                    <a:pt x="699" y="416"/>
                    <a:pt x="701" y="417"/>
                    <a:pt x="702" y="417"/>
                  </a:cubicBezTo>
                  <a:cubicBezTo>
                    <a:pt x="702" y="417"/>
                    <a:pt x="702" y="417"/>
                    <a:pt x="702" y="417"/>
                  </a:cubicBezTo>
                  <a:cubicBezTo>
                    <a:pt x="702" y="417"/>
                    <a:pt x="702" y="417"/>
                    <a:pt x="702" y="417"/>
                  </a:cubicBezTo>
                  <a:cubicBezTo>
                    <a:pt x="704" y="416"/>
                    <a:pt x="708" y="413"/>
                    <a:pt x="709" y="411"/>
                  </a:cubicBezTo>
                  <a:cubicBezTo>
                    <a:pt x="709" y="411"/>
                    <a:pt x="709" y="411"/>
                    <a:pt x="709" y="411"/>
                  </a:cubicBezTo>
                  <a:cubicBezTo>
                    <a:pt x="708" y="411"/>
                    <a:pt x="708" y="411"/>
                    <a:pt x="708" y="411"/>
                  </a:cubicBezTo>
                  <a:cubicBezTo>
                    <a:pt x="709" y="411"/>
                    <a:pt x="711" y="409"/>
                    <a:pt x="710" y="409"/>
                  </a:cubicBezTo>
                  <a:cubicBezTo>
                    <a:pt x="712" y="409"/>
                    <a:pt x="714" y="408"/>
                    <a:pt x="714" y="408"/>
                  </a:cubicBezTo>
                  <a:cubicBezTo>
                    <a:pt x="714" y="407"/>
                    <a:pt x="718" y="403"/>
                    <a:pt x="719" y="401"/>
                  </a:cubicBezTo>
                  <a:cubicBezTo>
                    <a:pt x="719" y="401"/>
                    <a:pt x="719" y="401"/>
                    <a:pt x="719" y="401"/>
                  </a:cubicBezTo>
                  <a:cubicBezTo>
                    <a:pt x="719" y="401"/>
                    <a:pt x="719" y="401"/>
                    <a:pt x="719" y="401"/>
                  </a:cubicBezTo>
                  <a:cubicBezTo>
                    <a:pt x="719" y="401"/>
                    <a:pt x="719" y="401"/>
                    <a:pt x="719" y="401"/>
                  </a:cubicBezTo>
                  <a:cubicBezTo>
                    <a:pt x="719" y="401"/>
                    <a:pt x="719" y="401"/>
                    <a:pt x="719" y="401"/>
                  </a:cubicBezTo>
                  <a:cubicBezTo>
                    <a:pt x="719" y="401"/>
                    <a:pt x="719" y="401"/>
                    <a:pt x="719" y="401"/>
                  </a:cubicBezTo>
                  <a:cubicBezTo>
                    <a:pt x="719" y="401"/>
                    <a:pt x="719" y="401"/>
                    <a:pt x="719" y="401"/>
                  </a:cubicBezTo>
                  <a:cubicBezTo>
                    <a:pt x="721" y="400"/>
                    <a:pt x="726" y="389"/>
                    <a:pt x="724" y="389"/>
                  </a:cubicBezTo>
                  <a:cubicBezTo>
                    <a:pt x="724" y="388"/>
                    <a:pt x="724" y="388"/>
                    <a:pt x="724" y="388"/>
                  </a:cubicBezTo>
                  <a:cubicBezTo>
                    <a:pt x="724" y="388"/>
                    <a:pt x="724" y="388"/>
                    <a:pt x="724" y="388"/>
                  </a:cubicBezTo>
                  <a:cubicBezTo>
                    <a:pt x="724" y="388"/>
                    <a:pt x="724" y="388"/>
                    <a:pt x="724" y="388"/>
                  </a:cubicBezTo>
                  <a:cubicBezTo>
                    <a:pt x="724" y="388"/>
                    <a:pt x="724" y="388"/>
                    <a:pt x="724" y="388"/>
                  </a:cubicBezTo>
                  <a:cubicBezTo>
                    <a:pt x="724" y="388"/>
                    <a:pt x="724" y="388"/>
                    <a:pt x="724" y="388"/>
                  </a:cubicBezTo>
                  <a:cubicBezTo>
                    <a:pt x="729" y="381"/>
                    <a:pt x="729" y="381"/>
                    <a:pt x="729" y="381"/>
                  </a:cubicBezTo>
                  <a:cubicBezTo>
                    <a:pt x="729" y="380"/>
                    <a:pt x="729" y="378"/>
                    <a:pt x="729" y="378"/>
                  </a:cubicBezTo>
                  <a:cubicBezTo>
                    <a:pt x="729" y="378"/>
                    <a:pt x="729" y="378"/>
                    <a:pt x="729" y="378"/>
                  </a:cubicBezTo>
                  <a:cubicBezTo>
                    <a:pt x="730" y="378"/>
                    <a:pt x="729" y="378"/>
                    <a:pt x="729" y="377"/>
                  </a:cubicBezTo>
                  <a:cubicBezTo>
                    <a:pt x="731" y="378"/>
                    <a:pt x="731" y="378"/>
                    <a:pt x="731" y="378"/>
                  </a:cubicBezTo>
                  <a:cubicBezTo>
                    <a:pt x="733" y="378"/>
                    <a:pt x="733" y="373"/>
                    <a:pt x="733" y="372"/>
                  </a:cubicBezTo>
                  <a:cubicBezTo>
                    <a:pt x="734" y="370"/>
                    <a:pt x="735" y="369"/>
                    <a:pt x="736" y="368"/>
                  </a:cubicBezTo>
                  <a:cubicBezTo>
                    <a:pt x="736" y="366"/>
                    <a:pt x="738" y="358"/>
                    <a:pt x="738" y="358"/>
                  </a:cubicBezTo>
                  <a:cubicBezTo>
                    <a:pt x="736" y="358"/>
                    <a:pt x="736" y="358"/>
                    <a:pt x="736" y="358"/>
                  </a:cubicBezTo>
                  <a:cubicBezTo>
                    <a:pt x="736" y="358"/>
                    <a:pt x="732" y="358"/>
                    <a:pt x="730" y="358"/>
                  </a:cubicBezTo>
                  <a:cubicBezTo>
                    <a:pt x="730" y="358"/>
                    <a:pt x="730" y="358"/>
                    <a:pt x="731" y="357"/>
                  </a:cubicBezTo>
                  <a:cubicBezTo>
                    <a:pt x="731" y="356"/>
                    <a:pt x="736" y="353"/>
                    <a:pt x="736" y="350"/>
                  </a:cubicBezTo>
                  <a:cubicBezTo>
                    <a:pt x="736" y="347"/>
                    <a:pt x="734" y="345"/>
                    <a:pt x="732" y="341"/>
                  </a:cubicBezTo>
                  <a:cubicBezTo>
                    <a:pt x="729" y="334"/>
                    <a:pt x="727" y="326"/>
                    <a:pt x="721" y="324"/>
                  </a:cubicBezTo>
                  <a:cubicBezTo>
                    <a:pt x="721" y="324"/>
                    <a:pt x="721" y="323"/>
                    <a:pt x="721" y="322"/>
                  </a:cubicBezTo>
                  <a:cubicBezTo>
                    <a:pt x="722" y="321"/>
                    <a:pt x="728" y="316"/>
                    <a:pt x="728" y="315"/>
                  </a:cubicBezTo>
                  <a:cubicBezTo>
                    <a:pt x="727" y="316"/>
                    <a:pt x="727" y="316"/>
                    <a:pt x="727" y="316"/>
                  </a:cubicBezTo>
                  <a:cubicBezTo>
                    <a:pt x="727" y="316"/>
                    <a:pt x="729" y="314"/>
                    <a:pt x="729" y="313"/>
                  </a:cubicBezTo>
                  <a:cubicBezTo>
                    <a:pt x="729" y="313"/>
                    <a:pt x="729" y="314"/>
                    <a:pt x="730" y="314"/>
                  </a:cubicBezTo>
                  <a:cubicBezTo>
                    <a:pt x="730" y="314"/>
                    <a:pt x="731" y="312"/>
                    <a:pt x="731" y="312"/>
                  </a:cubicBezTo>
                  <a:cubicBezTo>
                    <a:pt x="732" y="310"/>
                    <a:pt x="734" y="309"/>
                    <a:pt x="735" y="308"/>
                  </a:cubicBezTo>
                  <a:cubicBezTo>
                    <a:pt x="735" y="308"/>
                    <a:pt x="737" y="309"/>
                    <a:pt x="738" y="310"/>
                  </a:cubicBezTo>
                  <a:cubicBezTo>
                    <a:pt x="737" y="309"/>
                    <a:pt x="741" y="306"/>
                    <a:pt x="739" y="306"/>
                  </a:cubicBezTo>
                  <a:cubicBezTo>
                    <a:pt x="738" y="305"/>
                    <a:pt x="734" y="302"/>
                    <a:pt x="732" y="301"/>
                  </a:cubicBezTo>
                  <a:cubicBezTo>
                    <a:pt x="732" y="302"/>
                    <a:pt x="732" y="303"/>
                    <a:pt x="732" y="304"/>
                  </a:cubicBezTo>
                  <a:cubicBezTo>
                    <a:pt x="731" y="303"/>
                    <a:pt x="729" y="299"/>
                    <a:pt x="729" y="299"/>
                  </a:cubicBezTo>
                  <a:cubicBezTo>
                    <a:pt x="727" y="300"/>
                    <a:pt x="728" y="301"/>
                    <a:pt x="728" y="301"/>
                  </a:cubicBezTo>
                  <a:cubicBezTo>
                    <a:pt x="725" y="302"/>
                    <a:pt x="724" y="305"/>
                    <a:pt x="719" y="306"/>
                  </a:cubicBezTo>
                  <a:cubicBezTo>
                    <a:pt x="720" y="304"/>
                    <a:pt x="721" y="297"/>
                    <a:pt x="719" y="297"/>
                  </a:cubicBezTo>
                  <a:cubicBezTo>
                    <a:pt x="718" y="298"/>
                    <a:pt x="717" y="299"/>
                    <a:pt x="716" y="299"/>
                  </a:cubicBezTo>
                  <a:cubicBezTo>
                    <a:pt x="713" y="299"/>
                    <a:pt x="711" y="294"/>
                    <a:pt x="716" y="291"/>
                  </a:cubicBezTo>
                  <a:cubicBezTo>
                    <a:pt x="715" y="293"/>
                    <a:pt x="715" y="293"/>
                    <a:pt x="715" y="293"/>
                  </a:cubicBezTo>
                  <a:cubicBezTo>
                    <a:pt x="717" y="291"/>
                    <a:pt x="719" y="291"/>
                    <a:pt x="721" y="291"/>
                  </a:cubicBezTo>
                  <a:cubicBezTo>
                    <a:pt x="724" y="291"/>
                    <a:pt x="722" y="289"/>
                    <a:pt x="721" y="289"/>
                  </a:cubicBezTo>
                  <a:cubicBezTo>
                    <a:pt x="722" y="288"/>
                    <a:pt x="722" y="288"/>
                    <a:pt x="722" y="286"/>
                  </a:cubicBezTo>
                  <a:cubicBezTo>
                    <a:pt x="725" y="286"/>
                    <a:pt x="728" y="283"/>
                    <a:pt x="729" y="281"/>
                  </a:cubicBezTo>
                  <a:cubicBezTo>
                    <a:pt x="729" y="281"/>
                    <a:pt x="729" y="281"/>
                    <a:pt x="729" y="281"/>
                  </a:cubicBezTo>
                  <a:cubicBezTo>
                    <a:pt x="729" y="281"/>
                    <a:pt x="729" y="281"/>
                    <a:pt x="729" y="281"/>
                  </a:cubicBezTo>
                  <a:cubicBezTo>
                    <a:pt x="731" y="279"/>
                    <a:pt x="732" y="278"/>
                    <a:pt x="733" y="278"/>
                  </a:cubicBezTo>
                  <a:cubicBezTo>
                    <a:pt x="734" y="278"/>
                    <a:pt x="734" y="281"/>
                    <a:pt x="734" y="284"/>
                  </a:cubicBezTo>
                  <a:cubicBezTo>
                    <a:pt x="734" y="287"/>
                    <a:pt x="733" y="290"/>
                    <a:pt x="733" y="290"/>
                  </a:cubicBezTo>
                  <a:cubicBezTo>
                    <a:pt x="733" y="290"/>
                    <a:pt x="733" y="290"/>
                    <a:pt x="733" y="290"/>
                  </a:cubicBezTo>
                  <a:cubicBezTo>
                    <a:pt x="733" y="291"/>
                    <a:pt x="733" y="291"/>
                    <a:pt x="733" y="291"/>
                  </a:cubicBezTo>
                  <a:cubicBezTo>
                    <a:pt x="733" y="291"/>
                    <a:pt x="729" y="295"/>
                    <a:pt x="731" y="295"/>
                  </a:cubicBezTo>
                  <a:cubicBezTo>
                    <a:pt x="733" y="294"/>
                    <a:pt x="735" y="293"/>
                    <a:pt x="735" y="293"/>
                  </a:cubicBezTo>
                  <a:cubicBezTo>
                    <a:pt x="735" y="293"/>
                    <a:pt x="735" y="293"/>
                    <a:pt x="735" y="293"/>
                  </a:cubicBezTo>
                  <a:cubicBezTo>
                    <a:pt x="737" y="293"/>
                    <a:pt x="738" y="289"/>
                    <a:pt x="741" y="289"/>
                  </a:cubicBezTo>
                  <a:cubicBezTo>
                    <a:pt x="741" y="289"/>
                    <a:pt x="741" y="289"/>
                    <a:pt x="741" y="289"/>
                  </a:cubicBezTo>
                  <a:cubicBezTo>
                    <a:pt x="741" y="288"/>
                    <a:pt x="741" y="288"/>
                    <a:pt x="741" y="288"/>
                  </a:cubicBezTo>
                  <a:cubicBezTo>
                    <a:pt x="741" y="287"/>
                    <a:pt x="745" y="287"/>
                    <a:pt x="748" y="287"/>
                  </a:cubicBezTo>
                  <a:cubicBezTo>
                    <a:pt x="748" y="287"/>
                    <a:pt x="748" y="287"/>
                    <a:pt x="748" y="287"/>
                  </a:cubicBezTo>
                  <a:cubicBezTo>
                    <a:pt x="748" y="287"/>
                    <a:pt x="748" y="289"/>
                    <a:pt x="748" y="289"/>
                  </a:cubicBezTo>
                  <a:cubicBezTo>
                    <a:pt x="748" y="289"/>
                    <a:pt x="749" y="289"/>
                    <a:pt x="751" y="289"/>
                  </a:cubicBezTo>
                  <a:cubicBezTo>
                    <a:pt x="752" y="289"/>
                    <a:pt x="753" y="289"/>
                    <a:pt x="753" y="289"/>
                  </a:cubicBezTo>
                  <a:cubicBezTo>
                    <a:pt x="753" y="290"/>
                    <a:pt x="753" y="290"/>
                    <a:pt x="753" y="290"/>
                  </a:cubicBezTo>
                  <a:cubicBezTo>
                    <a:pt x="753" y="290"/>
                    <a:pt x="753" y="290"/>
                    <a:pt x="753" y="290"/>
                  </a:cubicBezTo>
                  <a:cubicBezTo>
                    <a:pt x="753" y="290"/>
                    <a:pt x="750" y="294"/>
                    <a:pt x="751" y="295"/>
                  </a:cubicBezTo>
                  <a:cubicBezTo>
                    <a:pt x="750" y="296"/>
                    <a:pt x="750" y="297"/>
                    <a:pt x="750" y="299"/>
                  </a:cubicBezTo>
                  <a:cubicBezTo>
                    <a:pt x="750" y="299"/>
                    <a:pt x="750" y="299"/>
                    <a:pt x="750" y="299"/>
                  </a:cubicBezTo>
                  <a:cubicBezTo>
                    <a:pt x="750" y="299"/>
                    <a:pt x="750" y="299"/>
                    <a:pt x="750" y="299"/>
                  </a:cubicBezTo>
                  <a:cubicBezTo>
                    <a:pt x="750" y="299"/>
                    <a:pt x="750" y="299"/>
                    <a:pt x="750" y="299"/>
                  </a:cubicBezTo>
                  <a:cubicBezTo>
                    <a:pt x="750" y="299"/>
                    <a:pt x="750" y="299"/>
                    <a:pt x="750" y="299"/>
                  </a:cubicBezTo>
                  <a:cubicBezTo>
                    <a:pt x="750" y="299"/>
                    <a:pt x="750" y="299"/>
                    <a:pt x="750" y="299"/>
                  </a:cubicBezTo>
                  <a:cubicBezTo>
                    <a:pt x="750" y="299"/>
                    <a:pt x="750" y="299"/>
                    <a:pt x="750" y="299"/>
                  </a:cubicBezTo>
                  <a:cubicBezTo>
                    <a:pt x="750" y="299"/>
                    <a:pt x="750" y="299"/>
                    <a:pt x="751" y="299"/>
                  </a:cubicBezTo>
                  <a:cubicBezTo>
                    <a:pt x="750" y="301"/>
                    <a:pt x="751" y="301"/>
                    <a:pt x="752" y="301"/>
                  </a:cubicBezTo>
                  <a:cubicBezTo>
                    <a:pt x="752" y="301"/>
                    <a:pt x="752" y="301"/>
                    <a:pt x="752" y="301"/>
                  </a:cubicBezTo>
                  <a:cubicBezTo>
                    <a:pt x="752" y="301"/>
                    <a:pt x="753" y="301"/>
                    <a:pt x="753" y="301"/>
                  </a:cubicBezTo>
                  <a:cubicBezTo>
                    <a:pt x="755" y="301"/>
                    <a:pt x="757" y="302"/>
                    <a:pt x="758" y="306"/>
                  </a:cubicBezTo>
                  <a:cubicBezTo>
                    <a:pt x="758" y="306"/>
                    <a:pt x="758" y="306"/>
                    <a:pt x="757" y="306"/>
                  </a:cubicBezTo>
                  <a:cubicBezTo>
                    <a:pt x="757" y="306"/>
                    <a:pt x="757" y="306"/>
                    <a:pt x="757" y="306"/>
                  </a:cubicBezTo>
                  <a:cubicBezTo>
                    <a:pt x="756" y="306"/>
                    <a:pt x="756" y="306"/>
                    <a:pt x="756" y="306"/>
                  </a:cubicBezTo>
                  <a:cubicBezTo>
                    <a:pt x="756" y="306"/>
                    <a:pt x="756" y="306"/>
                    <a:pt x="756" y="306"/>
                  </a:cubicBezTo>
                  <a:cubicBezTo>
                    <a:pt x="757" y="306"/>
                    <a:pt x="757" y="307"/>
                    <a:pt x="756" y="308"/>
                  </a:cubicBezTo>
                  <a:cubicBezTo>
                    <a:pt x="757" y="308"/>
                    <a:pt x="757" y="307"/>
                    <a:pt x="758" y="307"/>
                  </a:cubicBezTo>
                  <a:cubicBezTo>
                    <a:pt x="758" y="308"/>
                    <a:pt x="758" y="308"/>
                    <a:pt x="758" y="308"/>
                  </a:cubicBezTo>
                  <a:cubicBezTo>
                    <a:pt x="758" y="308"/>
                    <a:pt x="755" y="310"/>
                    <a:pt x="757" y="310"/>
                  </a:cubicBezTo>
                  <a:cubicBezTo>
                    <a:pt x="757" y="310"/>
                    <a:pt x="757" y="310"/>
                    <a:pt x="757" y="310"/>
                  </a:cubicBezTo>
                  <a:cubicBezTo>
                    <a:pt x="759" y="314"/>
                    <a:pt x="759" y="314"/>
                    <a:pt x="759" y="314"/>
                  </a:cubicBezTo>
                  <a:cubicBezTo>
                    <a:pt x="759" y="314"/>
                    <a:pt x="759" y="314"/>
                    <a:pt x="759" y="314"/>
                  </a:cubicBezTo>
                  <a:cubicBezTo>
                    <a:pt x="759" y="315"/>
                    <a:pt x="760" y="316"/>
                    <a:pt x="760" y="316"/>
                  </a:cubicBezTo>
                  <a:cubicBezTo>
                    <a:pt x="760" y="316"/>
                    <a:pt x="760" y="316"/>
                    <a:pt x="760" y="316"/>
                  </a:cubicBezTo>
                  <a:cubicBezTo>
                    <a:pt x="760" y="316"/>
                    <a:pt x="759" y="320"/>
                    <a:pt x="758" y="321"/>
                  </a:cubicBezTo>
                  <a:cubicBezTo>
                    <a:pt x="758" y="320"/>
                    <a:pt x="757" y="320"/>
                    <a:pt x="757" y="320"/>
                  </a:cubicBezTo>
                  <a:cubicBezTo>
                    <a:pt x="757" y="320"/>
                    <a:pt x="757" y="320"/>
                    <a:pt x="757" y="320"/>
                  </a:cubicBezTo>
                  <a:cubicBezTo>
                    <a:pt x="756" y="325"/>
                    <a:pt x="756" y="326"/>
                    <a:pt x="755" y="329"/>
                  </a:cubicBezTo>
                  <a:cubicBezTo>
                    <a:pt x="756" y="328"/>
                    <a:pt x="756" y="328"/>
                    <a:pt x="756" y="328"/>
                  </a:cubicBezTo>
                  <a:cubicBezTo>
                    <a:pt x="757" y="328"/>
                    <a:pt x="757" y="328"/>
                    <a:pt x="757" y="328"/>
                  </a:cubicBezTo>
                  <a:cubicBezTo>
                    <a:pt x="757" y="328"/>
                    <a:pt x="757" y="328"/>
                    <a:pt x="757" y="328"/>
                  </a:cubicBezTo>
                  <a:cubicBezTo>
                    <a:pt x="758" y="328"/>
                    <a:pt x="758" y="328"/>
                    <a:pt x="758" y="328"/>
                  </a:cubicBezTo>
                  <a:cubicBezTo>
                    <a:pt x="758" y="329"/>
                    <a:pt x="759" y="330"/>
                    <a:pt x="760" y="330"/>
                  </a:cubicBezTo>
                  <a:cubicBezTo>
                    <a:pt x="760" y="330"/>
                    <a:pt x="760" y="330"/>
                    <a:pt x="760" y="330"/>
                  </a:cubicBezTo>
                  <a:cubicBezTo>
                    <a:pt x="760" y="329"/>
                    <a:pt x="762" y="328"/>
                    <a:pt x="763" y="328"/>
                  </a:cubicBezTo>
                  <a:cubicBezTo>
                    <a:pt x="763" y="328"/>
                    <a:pt x="763" y="328"/>
                    <a:pt x="763" y="328"/>
                  </a:cubicBezTo>
                  <a:cubicBezTo>
                    <a:pt x="763" y="328"/>
                    <a:pt x="763" y="328"/>
                    <a:pt x="763" y="328"/>
                  </a:cubicBezTo>
                  <a:cubicBezTo>
                    <a:pt x="763" y="328"/>
                    <a:pt x="763" y="328"/>
                    <a:pt x="763" y="328"/>
                  </a:cubicBezTo>
                  <a:cubicBezTo>
                    <a:pt x="763" y="328"/>
                    <a:pt x="763" y="328"/>
                    <a:pt x="763" y="328"/>
                  </a:cubicBezTo>
                  <a:cubicBezTo>
                    <a:pt x="763" y="328"/>
                    <a:pt x="763" y="328"/>
                    <a:pt x="763" y="328"/>
                  </a:cubicBezTo>
                  <a:cubicBezTo>
                    <a:pt x="763" y="328"/>
                    <a:pt x="763" y="329"/>
                    <a:pt x="763" y="329"/>
                  </a:cubicBezTo>
                  <a:cubicBezTo>
                    <a:pt x="764" y="329"/>
                    <a:pt x="765" y="327"/>
                    <a:pt x="765" y="326"/>
                  </a:cubicBezTo>
                  <a:cubicBezTo>
                    <a:pt x="765" y="327"/>
                    <a:pt x="766" y="328"/>
                    <a:pt x="766" y="328"/>
                  </a:cubicBezTo>
                  <a:cubicBezTo>
                    <a:pt x="766" y="328"/>
                    <a:pt x="766" y="328"/>
                    <a:pt x="766" y="328"/>
                  </a:cubicBezTo>
                  <a:cubicBezTo>
                    <a:pt x="766" y="328"/>
                    <a:pt x="766" y="328"/>
                    <a:pt x="766" y="328"/>
                  </a:cubicBezTo>
                  <a:cubicBezTo>
                    <a:pt x="766" y="328"/>
                    <a:pt x="766" y="328"/>
                    <a:pt x="766" y="328"/>
                  </a:cubicBezTo>
                  <a:cubicBezTo>
                    <a:pt x="767" y="328"/>
                    <a:pt x="767" y="326"/>
                    <a:pt x="767" y="325"/>
                  </a:cubicBezTo>
                  <a:cubicBezTo>
                    <a:pt x="767" y="326"/>
                    <a:pt x="768" y="326"/>
                    <a:pt x="769" y="326"/>
                  </a:cubicBezTo>
                  <a:cubicBezTo>
                    <a:pt x="771" y="326"/>
                    <a:pt x="772" y="326"/>
                    <a:pt x="772" y="324"/>
                  </a:cubicBezTo>
                  <a:cubicBezTo>
                    <a:pt x="786" y="316"/>
                    <a:pt x="764" y="295"/>
                    <a:pt x="765" y="288"/>
                  </a:cubicBezTo>
                  <a:cubicBezTo>
                    <a:pt x="765" y="287"/>
                    <a:pt x="772" y="283"/>
                    <a:pt x="771" y="283"/>
                  </a:cubicBezTo>
                  <a:cubicBezTo>
                    <a:pt x="771" y="283"/>
                    <a:pt x="772" y="282"/>
                    <a:pt x="774" y="281"/>
                  </a:cubicBezTo>
                  <a:cubicBezTo>
                    <a:pt x="775" y="280"/>
                    <a:pt x="777" y="279"/>
                    <a:pt x="777" y="279"/>
                  </a:cubicBezTo>
                  <a:cubicBezTo>
                    <a:pt x="777" y="279"/>
                    <a:pt x="777" y="279"/>
                    <a:pt x="777" y="279"/>
                  </a:cubicBezTo>
                  <a:cubicBezTo>
                    <a:pt x="776" y="276"/>
                    <a:pt x="777" y="275"/>
                    <a:pt x="776" y="272"/>
                  </a:cubicBezTo>
                  <a:cubicBezTo>
                    <a:pt x="777" y="272"/>
                    <a:pt x="777" y="271"/>
                    <a:pt x="779" y="270"/>
                  </a:cubicBezTo>
                  <a:cubicBezTo>
                    <a:pt x="779" y="269"/>
                    <a:pt x="779" y="269"/>
                    <a:pt x="780" y="268"/>
                  </a:cubicBezTo>
                  <a:cubicBezTo>
                    <a:pt x="782" y="268"/>
                    <a:pt x="782" y="266"/>
                    <a:pt x="782" y="266"/>
                  </a:cubicBezTo>
                  <a:cubicBezTo>
                    <a:pt x="782" y="266"/>
                    <a:pt x="782" y="266"/>
                    <a:pt x="782" y="266"/>
                  </a:cubicBezTo>
                  <a:cubicBezTo>
                    <a:pt x="783" y="266"/>
                    <a:pt x="785" y="265"/>
                    <a:pt x="786" y="263"/>
                  </a:cubicBezTo>
                  <a:cubicBezTo>
                    <a:pt x="786" y="263"/>
                    <a:pt x="786" y="263"/>
                    <a:pt x="786" y="263"/>
                  </a:cubicBezTo>
                  <a:cubicBezTo>
                    <a:pt x="786" y="263"/>
                    <a:pt x="787" y="263"/>
                    <a:pt x="787" y="263"/>
                  </a:cubicBezTo>
                  <a:cubicBezTo>
                    <a:pt x="788" y="263"/>
                    <a:pt x="789" y="262"/>
                    <a:pt x="789" y="262"/>
                  </a:cubicBezTo>
                  <a:cubicBezTo>
                    <a:pt x="789" y="262"/>
                    <a:pt x="789" y="262"/>
                    <a:pt x="789" y="262"/>
                  </a:cubicBezTo>
                  <a:cubicBezTo>
                    <a:pt x="789" y="264"/>
                    <a:pt x="792" y="265"/>
                    <a:pt x="793" y="265"/>
                  </a:cubicBezTo>
                  <a:cubicBezTo>
                    <a:pt x="793" y="265"/>
                    <a:pt x="793" y="265"/>
                    <a:pt x="793" y="265"/>
                  </a:cubicBezTo>
                  <a:cubicBezTo>
                    <a:pt x="793" y="265"/>
                    <a:pt x="793" y="265"/>
                    <a:pt x="793" y="265"/>
                  </a:cubicBezTo>
                  <a:cubicBezTo>
                    <a:pt x="794" y="265"/>
                    <a:pt x="797" y="264"/>
                    <a:pt x="800" y="262"/>
                  </a:cubicBezTo>
                  <a:cubicBezTo>
                    <a:pt x="802" y="261"/>
                    <a:pt x="805" y="260"/>
                    <a:pt x="805" y="260"/>
                  </a:cubicBezTo>
                  <a:cubicBezTo>
                    <a:pt x="805" y="260"/>
                    <a:pt x="808" y="253"/>
                    <a:pt x="809" y="252"/>
                  </a:cubicBezTo>
                  <a:cubicBezTo>
                    <a:pt x="811" y="252"/>
                    <a:pt x="812" y="248"/>
                    <a:pt x="812" y="248"/>
                  </a:cubicBezTo>
                  <a:cubicBezTo>
                    <a:pt x="818" y="248"/>
                    <a:pt x="822" y="233"/>
                    <a:pt x="825" y="231"/>
                  </a:cubicBezTo>
                  <a:cubicBezTo>
                    <a:pt x="828" y="231"/>
                    <a:pt x="835" y="210"/>
                    <a:pt x="835" y="209"/>
                  </a:cubicBezTo>
                  <a:cubicBezTo>
                    <a:pt x="833" y="205"/>
                    <a:pt x="834" y="203"/>
                    <a:pt x="835" y="200"/>
                  </a:cubicBezTo>
                  <a:cubicBezTo>
                    <a:pt x="838" y="194"/>
                    <a:pt x="838" y="194"/>
                    <a:pt x="838" y="194"/>
                  </a:cubicBezTo>
                  <a:cubicBezTo>
                    <a:pt x="838" y="194"/>
                    <a:pt x="838" y="194"/>
                    <a:pt x="838" y="194"/>
                  </a:cubicBezTo>
                  <a:cubicBezTo>
                    <a:pt x="843" y="202"/>
                    <a:pt x="840" y="205"/>
                    <a:pt x="840" y="217"/>
                  </a:cubicBezTo>
                  <a:cubicBezTo>
                    <a:pt x="842" y="223"/>
                    <a:pt x="838" y="232"/>
                    <a:pt x="842" y="241"/>
                  </a:cubicBezTo>
                  <a:cubicBezTo>
                    <a:pt x="842" y="241"/>
                    <a:pt x="843" y="235"/>
                    <a:pt x="844" y="235"/>
                  </a:cubicBezTo>
                  <a:cubicBezTo>
                    <a:pt x="844" y="235"/>
                    <a:pt x="844" y="235"/>
                    <a:pt x="844" y="235"/>
                  </a:cubicBezTo>
                  <a:cubicBezTo>
                    <a:pt x="845" y="235"/>
                    <a:pt x="847" y="235"/>
                    <a:pt x="847" y="235"/>
                  </a:cubicBezTo>
                  <a:cubicBezTo>
                    <a:pt x="846" y="235"/>
                    <a:pt x="849" y="240"/>
                    <a:pt x="849" y="240"/>
                  </a:cubicBezTo>
                  <a:cubicBezTo>
                    <a:pt x="849" y="239"/>
                    <a:pt x="849" y="239"/>
                    <a:pt x="849" y="239"/>
                  </a:cubicBezTo>
                  <a:cubicBezTo>
                    <a:pt x="850" y="238"/>
                    <a:pt x="851" y="233"/>
                    <a:pt x="849" y="233"/>
                  </a:cubicBezTo>
                  <a:cubicBezTo>
                    <a:pt x="846" y="231"/>
                    <a:pt x="842" y="217"/>
                    <a:pt x="847" y="217"/>
                  </a:cubicBezTo>
                  <a:cubicBezTo>
                    <a:pt x="848" y="216"/>
                    <a:pt x="849" y="215"/>
                    <a:pt x="850" y="215"/>
                  </a:cubicBezTo>
                  <a:cubicBezTo>
                    <a:pt x="851" y="215"/>
                    <a:pt x="852" y="216"/>
                    <a:pt x="853" y="217"/>
                  </a:cubicBezTo>
                  <a:cubicBezTo>
                    <a:pt x="849" y="206"/>
                    <a:pt x="846" y="181"/>
                    <a:pt x="845" y="180"/>
                  </a:cubicBezTo>
                  <a:cubicBezTo>
                    <a:pt x="850" y="180"/>
                    <a:pt x="844" y="175"/>
                    <a:pt x="844" y="175"/>
                  </a:cubicBezTo>
                  <a:cubicBezTo>
                    <a:pt x="844" y="175"/>
                    <a:pt x="844" y="175"/>
                    <a:pt x="844" y="175"/>
                  </a:cubicBezTo>
                  <a:cubicBezTo>
                    <a:pt x="843" y="175"/>
                    <a:pt x="843" y="177"/>
                    <a:pt x="843" y="177"/>
                  </a:cubicBezTo>
                  <a:cubicBezTo>
                    <a:pt x="843" y="177"/>
                    <a:pt x="843" y="176"/>
                    <a:pt x="843" y="176"/>
                  </a:cubicBezTo>
                  <a:cubicBezTo>
                    <a:pt x="843" y="177"/>
                    <a:pt x="841" y="178"/>
                    <a:pt x="844" y="180"/>
                  </a:cubicBezTo>
                  <a:cubicBezTo>
                    <a:pt x="842" y="181"/>
                    <a:pt x="841" y="183"/>
                    <a:pt x="839" y="184"/>
                  </a:cubicBezTo>
                  <a:cubicBezTo>
                    <a:pt x="839" y="184"/>
                    <a:pt x="840" y="188"/>
                    <a:pt x="840" y="190"/>
                  </a:cubicBezTo>
                  <a:cubicBezTo>
                    <a:pt x="840" y="190"/>
                    <a:pt x="838" y="192"/>
                    <a:pt x="837" y="192"/>
                  </a:cubicBezTo>
                  <a:cubicBezTo>
                    <a:pt x="837" y="192"/>
                    <a:pt x="837" y="192"/>
                    <a:pt x="837" y="192"/>
                  </a:cubicBezTo>
                  <a:cubicBezTo>
                    <a:pt x="842" y="180"/>
                    <a:pt x="832" y="185"/>
                    <a:pt x="832" y="180"/>
                  </a:cubicBezTo>
                  <a:cubicBezTo>
                    <a:pt x="832" y="178"/>
                    <a:pt x="830" y="177"/>
                    <a:pt x="829" y="175"/>
                  </a:cubicBezTo>
                  <a:cubicBezTo>
                    <a:pt x="828" y="175"/>
                    <a:pt x="827" y="176"/>
                    <a:pt x="826" y="176"/>
                  </a:cubicBezTo>
                  <a:cubicBezTo>
                    <a:pt x="825" y="176"/>
                    <a:pt x="825" y="176"/>
                    <a:pt x="824" y="175"/>
                  </a:cubicBezTo>
                  <a:cubicBezTo>
                    <a:pt x="824" y="176"/>
                    <a:pt x="818" y="181"/>
                    <a:pt x="818" y="181"/>
                  </a:cubicBezTo>
                  <a:cubicBezTo>
                    <a:pt x="818" y="181"/>
                    <a:pt x="819" y="179"/>
                    <a:pt x="819" y="179"/>
                  </a:cubicBezTo>
                  <a:cubicBezTo>
                    <a:pt x="821" y="179"/>
                    <a:pt x="820" y="179"/>
                    <a:pt x="819" y="179"/>
                  </a:cubicBezTo>
                  <a:cubicBezTo>
                    <a:pt x="818" y="179"/>
                    <a:pt x="818" y="179"/>
                    <a:pt x="818" y="179"/>
                  </a:cubicBezTo>
                  <a:cubicBezTo>
                    <a:pt x="818" y="179"/>
                    <a:pt x="818" y="179"/>
                    <a:pt x="818" y="179"/>
                  </a:cubicBezTo>
                  <a:cubicBezTo>
                    <a:pt x="818" y="179"/>
                    <a:pt x="818" y="179"/>
                    <a:pt x="818" y="178"/>
                  </a:cubicBezTo>
                  <a:cubicBezTo>
                    <a:pt x="818" y="178"/>
                    <a:pt x="818" y="177"/>
                    <a:pt x="818" y="177"/>
                  </a:cubicBezTo>
                  <a:cubicBezTo>
                    <a:pt x="818" y="177"/>
                    <a:pt x="818" y="177"/>
                    <a:pt x="818" y="177"/>
                  </a:cubicBezTo>
                  <a:cubicBezTo>
                    <a:pt x="819" y="177"/>
                    <a:pt x="819" y="177"/>
                    <a:pt x="819" y="177"/>
                  </a:cubicBezTo>
                  <a:cubicBezTo>
                    <a:pt x="819" y="177"/>
                    <a:pt x="819" y="177"/>
                    <a:pt x="819" y="177"/>
                  </a:cubicBezTo>
                  <a:cubicBezTo>
                    <a:pt x="820" y="177"/>
                    <a:pt x="820" y="177"/>
                    <a:pt x="820" y="177"/>
                  </a:cubicBezTo>
                  <a:cubicBezTo>
                    <a:pt x="820" y="176"/>
                    <a:pt x="820" y="176"/>
                    <a:pt x="820" y="175"/>
                  </a:cubicBezTo>
                  <a:cubicBezTo>
                    <a:pt x="820" y="175"/>
                    <a:pt x="820" y="175"/>
                    <a:pt x="820" y="175"/>
                  </a:cubicBezTo>
                  <a:cubicBezTo>
                    <a:pt x="819" y="175"/>
                    <a:pt x="815" y="180"/>
                    <a:pt x="815" y="180"/>
                  </a:cubicBezTo>
                  <a:cubicBezTo>
                    <a:pt x="815" y="180"/>
                    <a:pt x="815" y="180"/>
                    <a:pt x="815" y="180"/>
                  </a:cubicBezTo>
                  <a:cubicBezTo>
                    <a:pt x="815" y="179"/>
                    <a:pt x="815" y="179"/>
                    <a:pt x="815" y="179"/>
                  </a:cubicBezTo>
                  <a:cubicBezTo>
                    <a:pt x="814" y="179"/>
                    <a:pt x="814" y="179"/>
                    <a:pt x="814" y="179"/>
                  </a:cubicBezTo>
                  <a:cubicBezTo>
                    <a:pt x="813" y="180"/>
                    <a:pt x="813" y="180"/>
                    <a:pt x="813" y="180"/>
                  </a:cubicBezTo>
                  <a:cubicBezTo>
                    <a:pt x="813" y="180"/>
                    <a:pt x="813" y="180"/>
                    <a:pt x="813" y="180"/>
                  </a:cubicBezTo>
                  <a:cubicBezTo>
                    <a:pt x="815" y="176"/>
                    <a:pt x="814" y="173"/>
                    <a:pt x="812" y="173"/>
                  </a:cubicBezTo>
                  <a:cubicBezTo>
                    <a:pt x="811" y="173"/>
                    <a:pt x="809" y="174"/>
                    <a:pt x="808" y="175"/>
                  </a:cubicBezTo>
                  <a:cubicBezTo>
                    <a:pt x="808" y="174"/>
                    <a:pt x="808" y="173"/>
                    <a:pt x="807" y="173"/>
                  </a:cubicBezTo>
                  <a:cubicBezTo>
                    <a:pt x="807" y="173"/>
                    <a:pt x="807" y="173"/>
                    <a:pt x="807" y="173"/>
                  </a:cubicBezTo>
                  <a:cubicBezTo>
                    <a:pt x="807" y="173"/>
                    <a:pt x="807" y="173"/>
                    <a:pt x="807" y="173"/>
                  </a:cubicBezTo>
                  <a:cubicBezTo>
                    <a:pt x="806" y="173"/>
                    <a:pt x="806" y="173"/>
                    <a:pt x="806" y="173"/>
                  </a:cubicBezTo>
                  <a:cubicBezTo>
                    <a:pt x="806" y="173"/>
                    <a:pt x="806" y="173"/>
                    <a:pt x="806" y="173"/>
                  </a:cubicBezTo>
                  <a:cubicBezTo>
                    <a:pt x="806" y="173"/>
                    <a:pt x="806" y="173"/>
                    <a:pt x="806" y="173"/>
                  </a:cubicBezTo>
                  <a:cubicBezTo>
                    <a:pt x="808" y="170"/>
                    <a:pt x="812" y="168"/>
                    <a:pt x="814" y="167"/>
                  </a:cubicBezTo>
                  <a:cubicBezTo>
                    <a:pt x="812" y="167"/>
                    <a:pt x="817" y="164"/>
                    <a:pt x="818" y="164"/>
                  </a:cubicBezTo>
                  <a:cubicBezTo>
                    <a:pt x="818" y="164"/>
                    <a:pt x="818" y="164"/>
                    <a:pt x="818" y="164"/>
                  </a:cubicBezTo>
                  <a:cubicBezTo>
                    <a:pt x="821" y="159"/>
                    <a:pt x="828" y="153"/>
                    <a:pt x="834" y="148"/>
                  </a:cubicBezTo>
                  <a:cubicBezTo>
                    <a:pt x="844" y="141"/>
                    <a:pt x="849" y="140"/>
                    <a:pt x="860" y="140"/>
                  </a:cubicBezTo>
                  <a:cubicBezTo>
                    <a:pt x="861" y="140"/>
                    <a:pt x="862" y="140"/>
                    <a:pt x="863" y="140"/>
                  </a:cubicBezTo>
                  <a:cubicBezTo>
                    <a:pt x="863" y="140"/>
                    <a:pt x="863" y="140"/>
                    <a:pt x="863" y="140"/>
                  </a:cubicBezTo>
                  <a:cubicBezTo>
                    <a:pt x="864" y="140"/>
                    <a:pt x="866" y="140"/>
                    <a:pt x="868" y="139"/>
                  </a:cubicBezTo>
                  <a:cubicBezTo>
                    <a:pt x="869" y="139"/>
                    <a:pt x="871" y="139"/>
                    <a:pt x="873" y="139"/>
                  </a:cubicBezTo>
                  <a:cubicBezTo>
                    <a:pt x="875" y="139"/>
                    <a:pt x="876" y="139"/>
                    <a:pt x="878" y="140"/>
                  </a:cubicBezTo>
                  <a:cubicBezTo>
                    <a:pt x="879" y="136"/>
                    <a:pt x="879" y="136"/>
                    <a:pt x="879" y="136"/>
                  </a:cubicBezTo>
                  <a:cubicBezTo>
                    <a:pt x="880" y="136"/>
                    <a:pt x="881" y="136"/>
                    <a:pt x="882" y="136"/>
                  </a:cubicBezTo>
                  <a:cubicBezTo>
                    <a:pt x="883" y="136"/>
                    <a:pt x="884" y="136"/>
                    <a:pt x="885" y="138"/>
                  </a:cubicBezTo>
                  <a:cubicBezTo>
                    <a:pt x="885" y="138"/>
                    <a:pt x="886" y="138"/>
                    <a:pt x="886" y="138"/>
                  </a:cubicBezTo>
                  <a:cubicBezTo>
                    <a:pt x="889" y="138"/>
                    <a:pt x="891" y="140"/>
                    <a:pt x="893" y="140"/>
                  </a:cubicBezTo>
                  <a:cubicBezTo>
                    <a:pt x="891" y="140"/>
                    <a:pt x="890" y="140"/>
                    <a:pt x="888" y="140"/>
                  </a:cubicBezTo>
                  <a:cubicBezTo>
                    <a:pt x="889" y="141"/>
                    <a:pt x="890" y="144"/>
                    <a:pt x="891" y="144"/>
                  </a:cubicBezTo>
                  <a:cubicBezTo>
                    <a:pt x="895" y="144"/>
                    <a:pt x="910" y="139"/>
                    <a:pt x="912" y="139"/>
                  </a:cubicBezTo>
                  <a:cubicBezTo>
                    <a:pt x="912" y="139"/>
                    <a:pt x="912" y="139"/>
                    <a:pt x="912" y="139"/>
                  </a:cubicBezTo>
                  <a:cubicBezTo>
                    <a:pt x="911" y="138"/>
                    <a:pt x="907" y="136"/>
                    <a:pt x="907" y="135"/>
                  </a:cubicBezTo>
                  <a:cubicBezTo>
                    <a:pt x="910" y="133"/>
                    <a:pt x="919" y="125"/>
                    <a:pt x="919" y="123"/>
                  </a:cubicBezTo>
                  <a:cubicBezTo>
                    <a:pt x="922" y="121"/>
                    <a:pt x="929" y="122"/>
                    <a:pt x="932" y="119"/>
                  </a:cubicBezTo>
                  <a:cubicBezTo>
                    <a:pt x="933" y="121"/>
                    <a:pt x="933" y="121"/>
                    <a:pt x="933" y="121"/>
                  </a:cubicBezTo>
                  <a:cubicBezTo>
                    <a:pt x="933" y="121"/>
                    <a:pt x="933" y="121"/>
                    <a:pt x="933" y="121"/>
                  </a:cubicBezTo>
                  <a:cubicBezTo>
                    <a:pt x="934" y="121"/>
                    <a:pt x="937" y="121"/>
                    <a:pt x="937" y="119"/>
                  </a:cubicBezTo>
                  <a:cubicBezTo>
                    <a:pt x="937" y="119"/>
                    <a:pt x="937" y="119"/>
                    <a:pt x="937" y="119"/>
                  </a:cubicBezTo>
                  <a:cubicBezTo>
                    <a:pt x="938" y="121"/>
                    <a:pt x="938" y="121"/>
                    <a:pt x="938" y="121"/>
                  </a:cubicBezTo>
                  <a:cubicBezTo>
                    <a:pt x="936" y="122"/>
                    <a:pt x="933" y="124"/>
                    <a:pt x="935" y="125"/>
                  </a:cubicBezTo>
                  <a:cubicBezTo>
                    <a:pt x="935" y="126"/>
                    <a:pt x="934" y="126"/>
                    <a:pt x="934" y="127"/>
                  </a:cubicBezTo>
                  <a:cubicBezTo>
                    <a:pt x="934" y="128"/>
                    <a:pt x="934" y="128"/>
                    <a:pt x="935" y="128"/>
                  </a:cubicBezTo>
                  <a:cubicBezTo>
                    <a:pt x="935" y="128"/>
                    <a:pt x="937" y="127"/>
                    <a:pt x="937" y="126"/>
                  </a:cubicBezTo>
                  <a:cubicBezTo>
                    <a:pt x="937" y="127"/>
                    <a:pt x="936" y="128"/>
                    <a:pt x="936" y="129"/>
                  </a:cubicBezTo>
                  <a:cubicBezTo>
                    <a:pt x="936" y="130"/>
                    <a:pt x="936" y="130"/>
                    <a:pt x="936" y="130"/>
                  </a:cubicBezTo>
                  <a:cubicBezTo>
                    <a:pt x="937" y="130"/>
                    <a:pt x="940" y="129"/>
                    <a:pt x="942" y="127"/>
                  </a:cubicBezTo>
                  <a:cubicBezTo>
                    <a:pt x="944" y="126"/>
                    <a:pt x="946" y="125"/>
                    <a:pt x="946" y="125"/>
                  </a:cubicBezTo>
                  <a:cubicBezTo>
                    <a:pt x="945" y="125"/>
                    <a:pt x="945" y="125"/>
                    <a:pt x="945" y="125"/>
                  </a:cubicBezTo>
                  <a:cubicBezTo>
                    <a:pt x="948" y="124"/>
                    <a:pt x="949" y="121"/>
                    <a:pt x="950" y="121"/>
                  </a:cubicBezTo>
                  <a:cubicBezTo>
                    <a:pt x="951" y="121"/>
                    <a:pt x="952" y="122"/>
                    <a:pt x="953" y="123"/>
                  </a:cubicBezTo>
                  <a:cubicBezTo>
                    <a:pt x="953" y="123"/>
                    <a:pt x="953" y="123"/>
                    <a:pt x="953" y="123"/>
                  </a:cubicBezTo>
                  <a:cubicBezTo>
                    <a:pt x="953" y="122"/>
                    <a:pt x="954" y="121"/>
                    <a:pt x="954" y="121"/>
                  </a:cubicBezTo>
                  <a:cubicBezTo>
                    <a:pt x="955" y="121"/>
                    <a:pt x="955" y="121"/>
                    <a:pt x="955" y="121"/>
                  </a:cubicBezTo>
                  <a:cubicBezTo>
                    <a:pt x="954" y="120"/>
                    <a:pt x="954" y="119"/>
                    <a:pt x="953" y="119"/>
                  </a:cubicBezTo>
                  <a:cubicBezTo>
                    <a:pt x="954" y="117"/>
                    <a:pt x="954" y="116"/>
                    <a:pt x="953" y="115"/>
                  </a:cubicBezTo>
                  <a:cubicBezTo>
                    <a:pt x="956" y="114"/>
                    <a:pt x="958" y="115"/>
                    <a:pt x="960" y="113"/>
                  </a:cubicBezTo>
                  <a:cubicBezTo>
                    <a:pt x="961" y="115"/>
                    <a:pt x="961" y="115"/>
                    <a:pt x="961" y="115"/>
                  </a:cubicBezTo>
                  <a:cubicBezTo>
                    <a:pt x="960" y="115"/>
                    <a:pt x="960" y="115"/>
                    <a:pt x="960" y="115"/>
                  </a:cubicBezTo>
                  <a:cubicBezTo>
                    <a:pt x="959" y="115"/>
                    <a:pt x="959" y="115"/>
                    <a:pt x="959" y="115"/>
                  </a:cubicBezTo>
                  <a:cubicBezTo>
                    <a:pt x="958" y="115"/>
                    <a:pt x="958" y="115"/>
                    <a:pt x="958" y="115"/>
                  </a:cubicBezTo>
                  <a:cubicBezTo>
                    <a:pt x="958" y="115"/>
                    <a:pt x="958" y="115"/>
                    <a:pt x="958" y="115"/>
                  </a:cubicBezTo>
                  <a:cubicBezTo>
                    <a:pt x="956" y="115"/>
                    <a:pt x="957" y="123"/>
                    <a:pt x="957" y="123"/>
                  </a:cubicBezTo>
                  <a:cubicBezTo>
                    <a:pt x="957" y="123"/>
                    <a:pt x="957" y="123"/>
                    <a:pt x="957" y="123"/>
                  </a:cubicBezTo>
                  <a:cubicBezTo>
                    <a:pt x="951" y="123"/>
                    <a:pt x="943" y="135"/>
                    <a:pt x="938" y="138"/>
                  </a:cubicBezTo>
                  <a:cubicBezTo>
                    <a:pt x="937" y="138"/>
                    <a:pt x="935" y="140"/>
                    <a:pt x="934" y="140"/>
                  </a:cubicBezTo>
                  <a:cubicBezTo>
                    <a:pt x="934" y="140"/>
                    <a:pt x="934" y="140"/>
                    <a:pt x="934" y="140"/>
                  </a:cubicBezTo>
                  <a:cubicBezTo>
                    <a:pt x="933" y="146"/>
                    <a:pt x="925" y="147"/>
                    <a:pt x="922" y="150"/>
                  </a:cubicBezTo>
                  <a:cubicBezTo>
                    <a:pt x="921" y="150"/>
                    <a:pt x="920" y="150"/>
                    <a:pt x="919" y="150"/>
                  </a:cubicBezTo>
                  <a:cubicBezTo>
                    <a:pt x="919" y="150"/>
                    <a:pt x="919" y="150"/>
                    <a:pt x="919" y="150"/>
                  </a:cubicBezTo>
                  <a:cubicBezTo>
                    <a:pt x="919" y="155"/>
                    <a:pt x="911" y="159"/>
                    <a:pt x="912" y="173"/>
                  </a:cubicBezTo>
                  <a:cubicBezTo>
                    <a:pt x="912" y="175"/>
                    <a:pt x="919" y="202"/>
                    <a:pt x="918" y="204"/>
                  </a:cubicBezTo>
                  <a:cubicBezTo>
                    <a:pt x="920" y="202"/>
                    <a:pt x="932" y="188"/>
                    <a:pt x="929" y="188"/>
                  </a:cubicBezTo>
                  <a:cubicBezTo>
                    <a:pt x="930" y="187"/>
                    <a:pt x="934" y="185"/>
                    <a:pt x="936" y="185"/>
                  </a:cubicBezTo>
                  <a:cubicBezTo>
                    <a:pt x="937" y="185"/>
                    <a:pt x="937" y="185"/>
                    <a:pt x="937" y="185"/>
                  </a:cubicBezTo>
                  <a:cubicBezTo>
                    <a:pt x="930" y="175"/>
                    <a:pt x="948" y="176"/>
                    <a:pt x="948" y="173"/>
                  </a:cubicBezTo>
                  <a:cubicBezTo>
                    <a:pt x="945" y="169"/>
                    <a:pt x="946" y="167"/>
                    <a:pt x="948" y="163"/>
                  </a:cubicBezTo>
                  <a:cubicBezTo>
                    <a:pt x="950" y="163"/>
                    <a:pt x="950" y="164"/>
                    <a:pt x="951" y="164"/>
                  </a:cubicBezTo>
                  <a:cubicBezTo>
                    <a:pt x="952" y="164"/>
                    <a:pt x="952" y="163"/>
                    <a:pt x="953" y="163"/>
                  </a:cubicBezTo>
                  <a:cubicBezTo>
                    <a:pt x="956" y="162"/>
                    <a:pt x="953" y="157"/>
                    <a:pt x="953" y="156"/>
                  </a:cubicBezTo>
                  <a:cubicBezTo>
                    <a:pt x="953" y="157"/>
                    <a:pt x="953" y="159"/>
                    <a:pt x="953" y="159"/>
                  </a:cubicBezTo>
                  <a:cubicBezTo>
                    <a:pt x="951" y="159"/>
                    <a:pt x="951" y="159"/>
                    <a:pt x="951" y="159"/>
                  </a:cubicBezTo>
                  <a:cubicBezTo>
                    <a:pt x="951" y="157"/>
                    <a:pt x="951" y="155"/>
                    <a:pt x="951" y="154"/>
                  </a:cubicBezTo>
                  <a:cubicBezTo>
                    <a:pt x="951" y="154"/>
                    <a:pt x="951" y="154"/>
                    <a:pt x="951" y="154"/>
                  </a:cubicBezTo>
                  <a:cubicBezTo>
                    <a:pt x="951" y="154"/>
                    <a:pt x="954" y="151"/>
                    <a:pt x="955" y="151"/>
                  </a:cubicBezTo>
                  <a:cubicBezTo>
                    <a:pt x="955" y="149"/>
                    <a:pt x="954" y="149"/>
                    <a:pt x="952" y="149"/>
                  </a:cubicBezTo>
                  <a:cubicBezTo>
                    <a:pt x="951" y="149"/>
                    <a:pt x="948" y="150"/>
                    <a:pt x="948" y="150"/>
                  </a:cubicBezTo>
                  <a:cubicBezTo>
                    <a:pt x="948" y="142"/>
                    <a:pt x="954" y="142"/>
                    <a:pt x="955" y="135"/>
                  </a:cubicBezTo>
                  <a:cubicBezTo>
                    <a:pt x="955" y="136"/>
                    <a:pt x="955" y="136"/>
                    <a:pt x="955" y="136"/>
                  </a:cubicBezTo>
                  <a:cubicBezTo>
                    <a:pt x="955" y="136"/>
                    <a:pt x="956" y="134"/>
                    <a:pt x="956" y="134"/>
                  </a:cubicBezTo>
                  <a:cubicBezTo>
                    <a:pt x="957" y="134"/>
                    <a:pt x="957" y="134"/>
                    <a:pt x="957" y="134"/>
                  </a:cubicBezTo>
                  <a:cubicBezTo>
                    <a:pt x="955" y="134"/>
                    <a:pt x="957" y="135"/>
                    <a:pt x="958" y="136"/>
                  </a:cubicBezTo>
                  <a:cubicBezTo>
                    <a:pt x="958" y="135"/>
                    <a:pt x="960" y="134"/>
                    <a:pt x="961" y="134"/>
                  </a:cubicBezTo>
                  <a:cubicBezTo>
                    <a:pt x="961" y="134"/>
                    <a:pt x="961" y="134"/>
                    <a:pt x="961" y="134"/>
                  </a:cubicBezTo>
                  <a:cubicBezTo>
                    <a:pt x="961" y="134"/>
                    <a:pt x="961" y="134"/>
                    <a:pt x="961" y="134"/>
                  </a:cubicBezTo>
                  <a:cubicBezTo>
                    <a:pt x="962" y="135"/>
                    <a:pt x="962" y="135"/>
                    <a:pt x="963" y="135"/>
                  </a:cubicBezTo>
                  <a:cubicBezTo>
                    <a:pt x="963" y="135"/>
                    <a:pt x="964" y="134"/>
                    <a:pt x="964" y="134"/>
                  </a:cubicBezTo>
                  <a:cubicBezTo>
                    <a:pt x="965" y="134"/>
                    <a:pt x="968" y="131"/>
                    <a:pt x="968" y="131"/>
                  </a:cubicBezTo>
                  <a:cubicBezTo>
                    <a:pt x="968" y="136"/>
                    <a:pt x="968" y="136"/>
                    <a:pt x="968" y="136"/>
                  </a:cubicBezTo>
                  <a:cubicBezTo>
                    <a:pt x="971" y="133"/>
                    <a:pt x="975" y="130"/>
                    <a:pt x="979" y="129"/>
                  </a:cubicBezTo>
                  <a:cubicBezTo>
                    <a:pt x="979" y="129"/>
                    <a:pt x="979" y="129"/>
                    <a:pt x="979" y="129"/>
                  </a:cubicBezTo>
                  <a:cubicBezTo>
                    <a:pt x="983" y="129"/>
                    <a:pt x="992" y="133"/>
                    <a:pt x="992" y="134"/>
                  </a:cubicBezTo>
                  <a:cubicBezTo>
                    <a:pt x="994" y="128"/>
                    <a:pt x="1003" y="124"/>
                    <a:pt x="1008" y="123"/>
                  </a:cubicBezTo>
                  <a:cubicBezTo>
                    <a:pt x="1011" y="120"/>
                    <a:pt x="1018" y="118"/>
                    <a:pt x="1023" y="117"/>
                  </a:cubicBezTo>
                  <a:cubicBezTo>
                    <a:pt x="1025" y="117"/>
                    <a:pt x="1027" y="116"/>
                    <a:pt x="1029" y="116"/>
                  </a:cubicBezTo>
                  <a:cubicBezTo>
                    <a:pt x="1029" y="116"/>
                    <a:pt x="1030" y="116"/>
                    <a:pt x="1030" y="116"/>
                  </a:cubicBezTo>
                  <a:cubicBezTo>
                    <a:pt x="1031" y="116"/>
                    <a:pt x="1031" y="116"/>
                    <a:pt x="1032" y="116"/>
                  </a:cubicBezTo>
                  <a:cubicBezTo>
                    <a:pt x="1037" y="116"/>
                    <a:pt x="1041" y="116"/>
                    <a:pt x="1038" y="111"/>
                  </a:cubicBezTo>
                  <a:cubicBezTo>
                    <a:pt x="1039" y="111"/>
                    <a:pt x="1039" y="111"/>
                    <a:pt x="1039" y="111"/>
                  </a:cubicBezTo>
                  <a:cubicBezTo>
                    <a:pt x="1039" y="111"/>
                    <a:pt x="1039" y="111"/>
                    <a:pt x="1039" y="111"/>
                  </a:cubicBezTo>
                  <a:cubicBezTo>
                    <a:pt x="1039" y="111"/>
                    <a:pt x="1039" y="111"/>
                    <a:pt x="1039" y="111"/>
                  </a:cubicBezTo>
                  <a:cubicBezTo>
                    <a:pt x="1040" y="111"/>
                    <a:pt x="1040" y="111"/>
                    <a:pt x="1040" y="110"/>
                  </a:cubicBezTo>
                  <a:cubicBezTo>
                    <a:pt x="1040" y="110"/>
                    <a:pt x="1033" y="102"/>
                    <a:pt x="1032" y="100"/>
                  </a:cubicBezTo>
                  <a:cubicBezTo>
                    <a:pt x="1031" y="100"/>
                    <a:pt x="1030" y="101"/>
                    <a:pt x="1030" y="101"/>
                  </a:cubicBezTo>
                  <a:cubicBezTo>
                    <a:pt x="1029" y="101"/>
                    <a:pt x="1028" y="100"/>
                    <a:pt x="1028" y="99"/>
                  </a:cubicBezTo>
                  <a:cubicBezTo>
                    <a:pt x="1028" y="99"/>
                    <a:pt x="1028" y="99"/>
                    <a:pt x="1028" y="99"/>
                  </a:cubicBezTo>
                  <a:cubicBezTo>
                    <a:pt x="1028" y="98"/>
                    <a:pt x="1028" y="98"/>
                    <a:pt x="1029" y="98"/>
                  </a:cubicBezTo>
                  <a:cubicBezTo>
                    <a:pt x="1031" y="98"/>
                    <a:pt x="1034" y="100"/>
                    <a:pt x="1034" y="100"/>
                  </a:cubicBezTo>
                  <a:cubicBezTo>
                    <a:pt x="1044" y="95"/>
                    <a:pt x="1042" y="93"/>
                    <a:pt x="1045" y="86"/>
                  </a:cubicBezTo>
                  <a:cubicBezTo>
                    <a:pt x="1047" y="90"/>
                    <a:pt x="1047" y="90"/>
                    <a:pt x="1047" y="90"/>
                  </a:cubicBezTo>
                  <a:cubicBezTo>
                    <a:pt x="1048" y="90"/>
                    <a:pt x="1048" y="90"/>
                    <a:pt x="1048" y="90"/>
                  </a:cubicBezTo>
                  <a:cubicBezTo>
                    <a:pt x="1048" y="90"/>
                    <a:pt x="1048" y="90"/>
                    <a:pt x="1048" y="90"/>
                  </a:cubicBezTo>
                  <a:cubicBezTo>
                    <a:pt x="1048" y="90"/>
                    <a:pt x="1048" y="90"/>
                    <a:pt x="1048" y="90"/>
                  </a:cubicBezTo>
                  <a:cubicBezTo>
                    <a:pt x="1049" y="90"/>
                    <a:pt x="1049" y="90"/>
                    <a:pt x="1049" y="90"/>
                  </a:cubicBezTo>
                  <a:cubicBezTo>
                    <a:pt x="1051" y="90"/>
                    <a:pt x="1055" y="92"/>
                    <a:pt x="1058" y="93"/>
                  </a:cubicBezTo>
                  <a:cubicBezTo>
                    <a:pt x="1061" y="95"/>
                    <a:pt x="1064" y="96"/>
                    <a:pt x="1064" y="96"/>
                  </a:cubicBezTo>
                  <a:cubicBezTo>
                    <a:pt x="1064" y="96"/>
                    <a:pt x="1064" y="96"/>
                    <a:pt x="1064" y="96"/>
                  </a:cubicBezTo>
                  <a:cubicBezTo>
                    <a:pt x="1065" y="96"/>
                    <a:pt x="1076" y="102"/>
                    <a:pt x="1080" y="102"/>
                  </a:cubicBezTo>
                  <a:cubicBezTo>
                    <a:pt x="1082" y="102"/>
                    <a:pt x="1083" y="102"/>
                    <a:pt x="1083" y="100"/>
                  </a:cubicBezTo>
                  <a:cubicBezTo>
                    <a:pt x="1082" y="99"/>
                    <a:pt x="1081" y="99"/>
                    <a:pt x="1081" y="99"/>
                  </a:cubicBezTo>
                  <a:cubicBezTo>
                    <a:pt x="1081" y="98"/>
                    <a:pt x="1081" y="98"/>
                    <a:pt x="1082" y="98"/>
                  </a:cubicBezTo>
                  <a:cubicBezTo>
                    <a:pt x="1082" y="98"/>
                    <a:pt x="1082" y="98"/>
                    <a:pt x="1082" y="98"/>
                  </a:cubicBezTo>
                  <a:cubicBezTo>
                    <a:pt x="1083" y="98"/>
                    <a:pt x="1083" y="98"/>
                    <a:pt x="1083" y="98"/>
                  </a:cubicBezTo>
                  <a:cubicBezTo>
                    <a:pt x="1083" y="98"/>
                    <a:pt x="1083" y="98"/>
                    <a:pt x="1083" y="98"/>
                  </a:cubicBezTo>
                  <a:cubicBezTo>
                    <a:pt x="1083" y="98"/>
                    <a:pt x="1082" y="96"/>
                    <a:pt x="1082" y="96"/>
                  </a:cubicBezTo>
                  <a:cubicBezTo>
                    <a:pt x="1082" y="96"/>
                    <a:pt x="1082" y="96"/>
                    <a:pt x="1082" y="96"/>
                  </a:cubicBezTo>
                  <a:cubicBezTo>
                    <a:pt x="1080" y="96"/>
                    <a:pt x="1089" y="92"/>
                    <a:pt x="1090" y="92"/>
                  </a:cubicBezTo>
                  <a:cubicBezTo>
                    <a:pt x="1090" y="92"/>
                    <a:pt x="1090" y="92"/>
                    <a:pt x="1090" y="92"/>
                  </a:cubicBezTo>
                  <a:cubicBezTo>
                    <a:pt x="1091" y="91"/>
                    <a:pt x="1094" y="87"/>
                    <a:pt x="1096" y="87"/>
                  </a:cubicBezTo>
                  <a:cubicBezTo>
                    <a:pt x="1096" y="87"/>
                    <a:pt x="1096" y="87"/>
                    <a:pt x="1096" y="87"/>
                  </a:cubicBezTo>
                  <a:cubicBezTo>
                    <a:pt x="1095" y="86"/>
                    <a:pt x="1088" y="83"/>
                    <a:pt x="1088" y="82"/>
                  </a:cubicBezTo>
                  <a:cubicBezTo>
                    <a:pt x="1084" y="79"/>
                    <a:pt x="1073" y="79"/>
                    <a:pt x="1068" y="78"/>
                  </a:cubicBezTo>
                  <a:cubicBezTo>
                    <a:pt x="1065" y="77"/>
                    <a:pt x="1059" y="72"/>
                    <a:pt x="1054" y="70"/>
                  </a:cubicBezTo>
                  <a:cubicBezTo>
                    <a:pt x="1044" y="65"/>
                    <a:pt x="1034" y="60"/>
                    <a:pt x="1021" y="59"/>
                  </a:cubicBezTo>
                  <a:cubicBezTo>
                    <a:pt x="1011" y="58"/>
                    <a:pt x="1006" y="57"/>
                    <a:pt x="999" y="57"/>
                  </a:cubicBezTo>
                  <a:cubicBezTo>
                    <a:pt x="997" y="57"/>
                    <a:pt x="994" y="57"/>
                    <a:pt x="991" y="57"/>
                  </a:cubicBezTo>
                  <a:cubicBezTo>
                    <a:pt x="992" y="58"/>
                    <a:pt x="992" y="58"/>
                    <a:pt x="992" y="59"/>
                  </a:cubicBezTo>
                  <a:cubicBezTo>
                    <a:pt x="990" y="59"/>
                    <a:pt x="989" y="59"/>
                    <a:pt x="989" y="61"/>
                  </a:cubicBezTo>
                  <a:cubicBezTo>
                    <a:pt x="990" y="61"/>
                    <a:pt x="990" y="61"/>
                    <a:pt x="990" y="61"/>
                  </a:cubicBezTo>
                  <a:cubicBezTo>
                    <a:pt x="993" y="61"/>
                    <a:pt x="992" y="63"/>
                    <a:pt x="994" y="65"/>
                  </a:cubicBezTo>
                  <a:cubicBezTo>
                    <a:pt x="991" y="65"/>
                    <a:pt x="990" y="66"/>
                    <a:pt x="987" y="67"/>
                  </a:cubicBezTo>
                  <a:cubicBezTo>
                    <a:pt x="988" y="67"/>
                    <a:pt x="986" y="64"/>
                    <a:pt x="985" y="63"/>
                  </a:cubicBezTo>
                  <a:cubicBezTo>
                    <a:pt x="985" y="64"/>
                    <a:pt x="985" y="65"/>
                    <a:pt x="985" y="65"/>
                  </a:cubicBezTo>
                  <a:cubicBezTo>
                    <a:pt x="984" y="65"/>
                    <a:pt x="981" y="61"/>
                    <a:pt x="980" y="61"/>
                  </a:cubicBezTo>
                  <a:cubicBezTo>
                    <a:pt x="981" y="61"/>
                    <a:pt x="982" y="61"/>
                    <a:pt x="983" y="61"/>
                  </a:cubicBezTo>
                  <a:cubicBezTo>
                    <a:pt x="985" y="61"/>
                    <a:pt x="986" y="61"/>
                    <a:pt x="987" y="59"/>
                  </a:cubicBezTo>
                  <a:cubicBezTo>
                    <a:pt x="987" y="59"/>
                    <a:pt x="985" y="57"/>
                    <a:pt x="984" y="57"/>
                  </a:cubicBezTo>
                  <a:cubicBezTo>
                    <a:pt x="984" y="57"/>
                    <a:pt x="984" y="57"/>
                    <a:pt x="984" y="59"/>
                  </a:cubicBezTo>
                  <a:cubicBezTo>
                    <a:pt x="983" y="59"/>
                    <a:pt x="979" y="58"/>
                    <a:pt x="974" y="58"/>
                  </a:cubicBezTo>
                  <a:cubicBezTo>
                    <a:pt x="963" y="58"/>
                    <a:pt x="948" y="59"/>
                    <a:pt x="947" y="61"/>
                  </a:cubicBezTo>
                  <a:cubicBezTo>
                    <a:pt x="946" y="61"/>
                    <a:pt x="946" y="60"/>
                    <a:pt x="945" y="59"/>
                  </a:cubicBezTo>
                  <a:cubicBezTo>
                    <a:pt x="945" y="60"/>
                    <a:pt x="944" y="61"/>
                    <a:pt x="943" y="61"/>
                  </a:cubicBezTo>
                  <a:cubicBezTo>
                    <a:pt x="943" y="61"/>
                    <a:pt x="943" y="61"/>
                    <a:pt x="943" y="61"/>
                  </a:cubicBezTo>
                  <a:cubicBezTo>
                    <a:pt x="943" y="59"/>
                    <a:pt x="942" y="59"/>
                    <a:pt x="940" y="59"/>
                  </a:cubicBezTo>
                  <a:cubicBezTo>
                    <a:pt x="940" y="59"/>
                    <a:pt x="939" y="59"/>
                    <a:pt x="939" y="59"/>
                  </a:cubicBezTo>
                  <a:cubicBezTo>
                    <a:pt x="938" y="59"/>
                    <a:pt x="937" y="59"/>
                    <a:pt x="937" y="59"/>
                  </a:cubicBezTo>
                  <a:cubicBezTo>
                    <a:pt x="936" y="59"/>
                    <a:pt x="936" y="59"/>
                    <a:pt x="936" y="59"/>
                  </a:cubicBezTo>
                  <a:cubicBezTo>
                    <a:pt x="943" y="54"/>
                    <a:pt x="929" y="51"/>
                    <a:pt x="927" y="51"/>
                  </a:cubicBezTo>
                  <a:cubicBezTo>
                    <a:pt x="923" y="50"/>
                    <a:pt x="920" y="50"/>
                    <a:pt x="917" y="50"/>
                  </a:cubicBezTo>
                  <a:cubicBezTo>
                    <a:pt x="911" y="50"/>
                    <a:pt x="904" y="51"/>
                    <a:pt x="896" y="51"/>
                  </a:cubicBezTo>
                  <a:cubicBezTo>
                    <a:pt x="893" y="48"/>
                    <a:pt x="889" y="45"/>
                    <a:pt x="883" y="45"/>
                  </a:cubicBezTo>
                  <a:cubicBezTo>
                    <a:pt x="886" y="35"/>
                    <a:pt x="840" y="39"/>
                    <a:pt x="834" y="37"/>
                  </a:cubicBezTo>
                  <a:cubicBezTo>
                    <a:pt x="834" y="37"/>
                    <a:pt x="835" y="38"/>
                    <a:pt x="835" y="38"/>
                  </a:cubicBezTo>
                  <a:cubicBezTo>
                    <a:pt x="833" y="39"/>
                    <a:pt x="823" y="42"/>
                    <a:pt x="826" y="42"/>
                  </a:cubicBezTo>
                  <a:cubicBezTo>
                    <a:pt x="827" y="42"/>
                    <a:pt x="827" y="42"/>
                    <a:pt x="827" y="42"/>
                  </a:cubicBezTo>
                  <a:cubicBezTo>
                    <a:pt x="827" y="43"/>
                    <a:pt x="827" y="43"/>
                    <a:pt x="827" y="43"/>
                  </a:cubicBezTo>
                  <a:cubicBezTo>
                    <a:pt x="827" y="43"/>
                    <a:pt x="828" y="45"/>
                    <a:pt x="828" y="45"/>
                  </a:cubicBezTo>
                  <a:cubicBezTo>
                    <a:pt x="828" y="45"/>
                    <a:pt x="828" y="45"/>
                    <a:pt x="828" y="44"/>
                  </a:cubicBezTo>
                  <a:cubicBezTo>
                    <a:pt x="828" y="44"/>
                    <a:pt x="829" y="46"/>
                    <a:pt x="829" y="47"/>
                  </a:cubicBezTo>
                  <a:cubicBezTo>
                    <a:pt x="829" y="46"/>
                    <a:pt x="829" y="46"/>
                    <a:pt x="828" y="46"/>
                  </a:cubicBezTo>
                  <a:cubicBezTo>
                    <a:pt x="827" y="46"/>
                    <a:pt x="827" y="47"/>
                    <a:pt x="827" y="47"/>
                  </a:cubicBezTo>
                  <a:cubicBezTo>
                    <a:pt x="825" y="45"/>
                    <a:pt x="823" y="45"/>
                    <a:pt x="822" y="45"/>
                  </a:cubicBezTo>
                  <a:cubicBezTo>
                    <a:pt x="820" y="45"/>
                    <a:pt x="818" y="47"/>
                    <a:pt x="814" y="47"/>
                  </a:cubicBezTo>
                  <a:cubicBezTo>
                    <a:pt x="813" y="45"/>
                    <a:pt x="811" y="45"/>
                    <a:pt x="809" y="45"/>
                  </a:cubicBezTo>
                  <a:cubicBezTo>
                    <a:pt x="807" y="45"/>
                    <a:pt x="805" y="45"/>
                    <a:pt x="803" y="45"/>
                  </a:cubicBezTo>
                  <a:cubicBezTo>
                    <a:pt x="801" y="45"/>
                    <a:pt x="800" y="46"/>
                    <a:pt x="798" y="46"/>
                  </a:cubicBezTo>
                  <a:cubicBezTo>
                    <a:pt x="796" y="46"/>
                    <a:pt x="794" y="45"/>
                    <a:pt x="792" y="45"/>
                  </a:cubicBezTo>
                  <a:cubicBezTo>
                    <a:pt x="793" y="44"/>
                    <a:pt x="793" y="44"/>
                    <a:pt x="793" y="44"/>
                  </a:cubicBezTo>
                  <a:cubicBezTo>
                    <a:pt x="794" y="45"/>
                    <a:pt x="794" y="45"/>
                    <a:pt x="794" y="45"/>
                  </a:cubicBezTo>
                  <a:cubicBezTo>
                    <a:pt x="795" y="45"/>
                    <a:pt x="795" y="45"/>
                    <a:pt x="795" y="45"/>
                  </a:cubicBezTo>
                  <a:cubicBezTo>
                    <a:pt x="795" y="45"/>
                    <a:pt x="796" y="44"/>
                    <a:pt x="796" y="44"/>
                  </a:cubicBezTo>
                  <a:cubicBezTo>
                    <a:pt x="795" y="43"/>
                    <a:pt x="794" y="43"/>
                    <a:pt x="793" y="43"/>
                  </a:cubicBezTo>
                  <a:cubicBezTo>
                    <a:pt x="789" y="43"/>
                    <a:pt x="787" y="51"/>
                    <a:pt x="784" y="53"/>
                  </a:cubicBezTo>
                  <a:cubicBezTo>
                    <a:pt x="783" y="52"/>
                    <a:pt x="783" y="51"/>
                    <a:pt x="782" y="50"/>
                  </a:cubicBezTo>
                  <a:cubicBezTo>
                    <a:pt x="782" y="51"/>
                    <a:pt x="782" y="51"/>
                    <a:pt x="782" y="51"/>
                  </a:cubicBezTo>
                  <a:cubicBezTo>
                    <a:pt x="781" y="51"/>
                    <a:pt x="778" y="49"/>
                    <a:pt x="777" y="49"/>
                  </a:cubicBezTo>
                  <a:cubicBezTo>
                    <a:pt x="776" y="48"/>
                    <a:pt x="775" y="47"/>
                    <a:pt x="774" y="45"/>
                  </a:cubicBezTo>
                  <a:cubicBezTo>
                    <a:pt x="775" y="45"/>
                    <a:pt x="775" y="47"/>
                    <a:pt x="775" y="47"/>
                  </a:cubicBezTo>
                  <a:cubicBezTo>
                    <a:pt x="776" y="46"/>
                    <a:pt x="776" y="45"/>
                    <a:pt x="775" y="45"/>
                  </a:cubicBezTo>
                  <a:cubicBezTo>
                    <a:pt x="775" y="43"/>
                    <a:pt x="775" y="40"/>
                    <a:pt x="775" y="36"/>
                  </a:cubicBezTo>
                  <a:cubicBezTo>
                    <a:pt x="775" y="34"/>
                    <a:pt x="769" y="31"/>
                    <a:pt x="765" y="31"/>
                  </a:cubicBezTo>
                  <a:cubicBezTo>
                    <a:pt x="763" y="31"/>
                    <a:pt x="762" y="31"/>
                    <a:pt x="761" y="32"/>
                  </a:cubicBezTo>
                  <a:cubicBezTo>
                    <a:pt x="760" y="32"/>
                    <a:pt x="761" y="30"/>
                    <a:pt x="760" y="30"/>
                  </a:cubicBezTo>
                  <a:cubicBezTo>
                    <a:pt x="760" y="30"/>
                    <a:pt x="760" y="30"/>
                    <a:pt x="760" y="30"/>
                  </a:cubicBezTo>
                  <a:cubicBezTo>
                    <a:pt x="760" y="31"/>
                    <a:pt x="760" y="31"/>
                    <a:pt x="760" y="32"/>
                  </a:cubicBezTo>
                  <a:cubicBezTo>
                    <a:pt x="759" y="31"/>
                    <a:pt x="756" y="30"/>
                    <a:pt x="754" y="30"/>
                  </a:cubicBezTo>
                  <a:cubicBezTo>
                    <a:pt x="753" y="30"/>
                    <a:pt x="752" y="30"/>
                    <a:pt x="751" y="30"/>
                  </a:cubicBezTo>
                  <a:cubicBezTo>
                    <a:pt x="750" y="30"/>
                    <a:pt x="751" y="28"/>
                    <a:pt x="751" y="28"/>
                  </a:cubicBezTo>
                  <a:cubicBezTo>
                    <a:pt x="750" y="28"/>
                    <a:pt x="750" y="28"/>
                    <a:pt x="750" y="28"/>
                  </a:cubicBezTo>
                  <a:cubicBezTo>
                    <a:pt x="748" y="28"/>
                    <a:pt x="745" y="29"/>
                    <a:pt x="745" y="29"/>
                  </a:cubicBezTo>
                  <a:cubicBezTo>
                    <a:pt x="745" y="30"/>
                    <a:pt x="741" y="32"/>
                    <a:pt x="742" y="36"/>
                  </a:cubicBezTo>
                  <a:cubicBezTo>
                    <a:pt x="737" y="36"/>
                    <a:pt x="727" y="34"/>
                    <a:pt x="718" y="34"/>
                  </a:cubicBezTo>
                  <a:cubicBezTo>
                    <a:pt x="718" y="34"/>
                    <a:pt x="720" y="30"/>
                    <a:pt x="720" y="30"/>
                  </a:cubicBezTo>
                  <a:cubicBezTo>
                    <a:pt x="719" y="30"/>
                    <a:pt x="718" y="30"/>
                    <a:pt x="717" y="30"/>
                  </a:cubicBezTo>
                  <a:cubicBezTo>
                    <a:pt x="715" y="30"/>
                    <a:pt x="712" y="30"/>
                    <a:pt x="710" y="30"/>
                  </a:cubicBezTo>
                  <a:cubicBezTo>
                    <a:pt x="707" y="30"/>
                    <a:pt x="704" y="30"/>
                    <a:pt x="701" y="30"/>
                  </a:cubicBezTo>
                  <a:cubicBezTo>
                    <a:pt x="697" y="30"/>
                    <a:pt x="693" y="30"/>
                    <a:pt x="690" y="30"/>
                  </a:cubicBezTo>
                  <a:cubicBezTo>
                    <a:pt x="690" y="29"/>
                    <a:pt x="687" y="28"/>
                    <a:pt x="687" y="28"/>
                  </a:cubicBezTo>
                  <a:cubicBezTo>
                    <a:pt x="687" y="28"/>
                    <a:pt x="687" y="28"/>
                    <a:pt x="687" y="28"/>
                  </a:cubicBezTo>
                  <a:cubicBezTo>
                    <a:pt x="687" y="30"/>
                    <a:pt x="687" y="30"/>
                    <a:pt x="687" y="30"/>
                  </a:cubicBezTo>
                  <a:cubicBezTo>
                    <a:pt x="686" y="30"/>
                    <a:pt x="686" y="30"/>
                    <a:pt x="686" y="30"/>
                  </a:cubicBezTo>
                  <a:cubicBezTo>
                    <a:pt x="683" y="30"/>
                    <a:pt x="682" y="28"/>
                    <a:pt x="680" y="28"/>
                  </a:cubicBezTo>
                  <a:cubicBezTo>
                    <a:pt x="680" y="28"/>
                    <a:pt x="680" y="28"/>
                    <a:pt x="680" y="28"/>
                  </a:cubicBezTo>
                  <a:cubicBezTo>
                    <a:pt x="679" y="27"/>
                    <a:pt x="679" y="27"/>
                    <a:pt x="679" y="27"/>
                  </a:cubicBezTo>
                  <a:cubicBezTo>
                    <a:pt x="679" y="27"/>
                    <a:pt x="679" y="27"/>
                    <a:pt x="678" y="28"/>
                  </a:cubicBezTo>
                  <a:cubicBezTo>
                    <a:pt x="678" y="28"/>
                    <a:pt x="677" y="28"/>
                    <a:pt x="677" y="28"/>
                  </a:cubicBezTo>
                  <a:cubicBezTo>
                    <a:pt x="676" y="28"/>
                    <a:pt x="675" y="28"/>
                    <a:pt x="674" y="28"/>
                  </a:cubicBezTo>
                  <a:cubicBezTo>
                    <a:pt x="673" y="28"/>
                    <a:pt x="673" y="28"/>
                    <a:pt x="672" y="28"/>
                  </a:cubicBezTo>
                  <a:cubicBezTo>
                    <a:pt x="671" y="28"/>
                    <a:pt x="670" y="28"/>
                    <a:pt x="670" y="28"/>
                  </a:cubicBezTo>
                  <a:cubicBezTo>
                    <a:pt x="679" y="25"/>
                    <a:pt x="691" y="20"/>
                    <a:pt x="693" y="14"/>
                  </a:cubicBezTo>
                  <a:cubicBezTo>
                    <a:pt x="692" y="11"/>
                    <a:pt x="692" y="11"/>
                    <a:pt x="692" y="11"/>
                  </a:cubicBezTo>
                  <a:cubicBezTo>
                    <a:pt x="692" y="11"/>
                    <a:pt x="692" y="12"/>
                    <a:pt x="692" y="12"/>
                  </a:cubicBezTo>
                  <a:cubicBezTo>
                    <a:pt x="691" y="12"/>
                    <a:pt x="691" y="11"/>
                    <a:pt x="690" y="11"/>
                  </a:cubicBezTo>
                  <a:cubicBezTo>
                    <a:pt x="690" y="11"/>
                    <a:pt x="690" y="11"/>
                    <a:pt x="690" y="11"/>
                  </a:cubicBezTo>
                  <a:cubicBezTo>
                    <a:pt x="690" y="11"/>
                    <a:pt x="690" y="11"/>
                    <a:pt x="690" y="11"/>
                  </a:cubicBezTo>
                  <a:cubicBezTo>
                    <a:pt x="690" y="11"/>
                    <a:pt x="690" y="11"/>
                    <a:pt x="690" y="11"/>
                  </a:cubicBezTo>
                  <a:cubicBezTo>
                    <a:pt x="691" y="11"/>
                    <a:pt x="689" y="9"/>
                    <a:pt x="688" y="9"/>
                  </a:cubicBezTo>
                  <a:cubicBezTo>
                    <a:pt x="687" y="9"/>
                    <a:pt x="687" y="9"/>
                    <a:pt x="687" y="10"/>
                  </a:cubicBezTo>
                  <a:cubicBezTo>
                    <a:pt x="686" y="7"/>
                    <a:pt x="682" y="6"/>
                    <a:pt x="679" y="6"/>
                  </a:cubicBezTo>
                  <a:cubicBezTo>
                    <a:pt x="678" y="6"/>
                    <a:pt x="677" y="6"/>
                    <a:pt x="676" y="6"/>
                  </a:cubicBezTo>
                  <a:cubicBezTo>
                    <a:pt x="676" y="6"/>
                    <a:pt x="674" y="7"/>
                    <a:pt x="672" y="7"/>
                  </a:cubicBezTo>
                  <a:cubicBezTo>
                    <a:pt x="668" y="7"/>
                    <a:pt x="665" y="6"/>
                    <a:pt x="663" y="5"/>
                  </a:cubicBezTo>
                  <a:cubicBezTo>
                    <a:pt x="662" y="5"/>
                    <a:pt x="660" y="8"/>
                    <a:pt x="660" y="9"/>
                  </a:cubicBezTo>
                  <a:cubicBezTo>
                    <a:pt x="660" y="8"/>
                    <a:pt x="660" y="7"/>
                    <a:pt x="659" y="7"/>
                  </a:cubicBezTo>
                  <a:cubicBezTo>
                    <a:pt x="659" y="7"/>
                    <a:pt x="659" y="6"/>
                    <a:pt x="659" y="5"/>
                  </a:cubicBezTo>
                  <a:cubicBezTo>
                    <a:pt x="659" y="5"/>
                    <a:pt x="659" y="5"/>
                    <a:pt x="659" y="5"/>
                  </a:cubicBezTo>
                  <a:cubicBezTo>
                    <a:pt x="658" y="5"/>
                    <a:pt x="658" y="5"/>
                    <a:pt x="657" y="4"/>
                  </a:cubicBezTo>
                  <a:cubicBezTo>
                    <a:pt x="656" y="4"/>
                    <a:pt x="656" y="3"/>
                    <a:pt x="655" y="3"/>
                  </a:cubicBezTo>
                  <a:cubicBezTo>
                    <a:pt x="655" y="3"/>
                    <a:pt x="654" y="4"/>
                    <a:pt x="654" y="5"/>
                  </a:cubicBezTo>
                  <a:cubicBezTo>
                    <a:pt x="653" y="5"/>
                    <a:pt x="653" y="3"/>
                    <a:pt x="652" y="3"/>
                  </a:cubicBezTo>
                  <a:cubicBezTo>
                    <a:pt x="652" y="3"/>
                    <a:pt x="652" y="4"/>
                    <a:pt x="651" y="5"/>
                  </a:cubicBezTo>
                  <a:cubicBezTo>
                    <a:pt x="651" y="5"/>
                    <a:pt x="651" y="5"/>
                    <a:pt x="651" y="5"/>
                  </a:cubicBezTo>
                  <a:cubicBezTo>
                    <a:pt x="650" y="5"/>
                    <a:pt x="652" y="3"/>
                    <a:pt x="653" y="2"/>
                  </a:cubicBezTo>
                  <a:cubicBezTo>
                    <a:pt x="650" y="1"/>
                    <a:pt x="643" y="0"/>
                    <a:pt x="637" y="0"/>
                  </a:cubicBezTo>
                  <a:cubicBezTo>
                    <a:pt x="637" y="0"/>
                    <a:pt x="637" y="0"/>
                    <a:pt x="637"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7" name="Freeform 86"/>
            <p:cNvSpPr>
              <a:spLocks noEditPoints="1"/>
            </p:cNvSpPr>
            <p:nvPr/>
          </p:nvSpPr>
          <p:spPr bwMode="auto">
            <a:xfrm>
              <a:off x="-430213" y="4838700"/>
              <a:ext cx="1162050" cy="806450"/>
            </a:xfrm>
            <a:custGeom>
              <a:avLst/>
              <a:gdLst>
                <a:gd name="T0" fmla="*/ 642 w 709"/>
                <a:gd name="T1" fmla="*/ 220 h 492"/>
                <a:gd name="T2" fmla="*/ 17 w 709"/>
                <a:gd name="T3" fmla="*/ 159 h 492"/>
                <a:gd name="T4" fmla="*/ 17 w 709"/>
                <a:gd name="T5" fmla="*/ 159 h 492"/>
                <a:gd name="T6" fmla="*/ 610 w 709"/>
                <a:gd name="T7" fmla="*/ 133 h 492"/>
                <a:gd name="T8" fmla="*/ 670 w 709"/>
                <a:gd name="T9" fmla="*/ 125 h 492"/>
                <a:gd name="T10" fmla="*/ 666 w 709"/>
                <a:gd name="T11" fmla="*/ 82 h 492"/>
                <a:gd name="T12" fmla="*/ 666 w 709"/>
                <a:gd name="T13" fmla="*/ 82 h 492"/>
                <a:gd name="T14" fmla="*/ 368 w 709"/>
                <a:gd name="T15" fmla="*/ 78 h 492"/>
                <a:gd name="T16" fmla="*/ 454 w 709"/>
                <a:gd name="T17" fmla="*/ 61 h 492"/>
                <a:gd name="T18" fmla="*/ 405 w 709"/>
                <a:gd name="T19" fmla="*/ 59 h 492"/>
                <a:gd name="T20" fmla="*/ 386 w 709"/>
                <a:gd name="T21" fmla="*/ 99 h 492"/>
                <a:gd name="T22" fmla="*/ 398 w 709"/>
                <a:gd name="T23" fmla="*/ 76 h 492"/>
                <a:gd name="T24" fmla="*/ 400 w 709"/>
                <a:gd name="T25" fmla="*/ 77 h 492"/>
                <a:gd name="T26" fmla="*/ 405 w 709"/>
                <a:gd name="T27" fmla="*/ 59 h 492"/>
                <a:gd name="T28" fmla="*/ 369 w 709"/>
                <a:gd name="T29" fmla="*/ 47 h 492"/>
                <a:gd name="T30" fmla="*/ 610 w 709"/>
                <a:gd name="T31" fmla="*/ 144 h 492"/>
                <a:gd name="T32" fmla="*/ 610 w 709"/>
                <a:gd name="T33" fmla="*/ 144 h 492"/>
                <a:gd name="T34" fmla="*/ 528 w 709"/>
                <a:gd name="T35" fmla="*/ 0 h 492"/>
                <a:gd name="T36" fmla="*/ 428 w 709"/>
                <a:gd name="T37" fmla="*/ 41 h 492"/>
                <a:gd name="T38" fmla="*/ 448 w 709"/>
                <a:gd name="T39" fmla="*/ 51 h 492"/>
                <a:gd name="T40" fmla="*/ 454 w 709"/>
                <a:gd name="T41" fmla="*/ 61 h 492"/>
                <a:gd name="T42" fmla="*/ 495 w 709"/>
                <a:gd name="T43" fmla="*/ 164 h 492"/>
                <a:gd name="T44" fmla="*/ 516 w 709"/>
                <a:gd name="T45" fmla="*/ 185 h 492"/>
                <a:gd name="T46" fmla="*/ 511 w 709"/>
                <a:gd name="T47" fmla="*/ 160 h 492"/>
                <a:gd name="T48" fmla="*/ 552 w 709"/>
                <a:gd name="T49" fmla="*/ 73 h 492"/>
                <a:gd name="T50" fmla="*/ 559 w 709"/>
                <a:gd name="T51" fmla="*/ 68 h 492"/>
                <a:gd name="T52" fmla="*/ 566 w 709"/>
                <a:gd name="T53" fmla="*/ 65 h 492"/>
                <a:gd name="T54" fmla="*/ 585 w 709"/>
                <a:gd name="T55" fmla="*/ 81 h 492"/>
                <a:gd name="T56" fmla="*/ 590 w 709"/>
                <a:gd name="T57" fmla="*/ 112 h 492"/>
                <a:gd name="T58" fmla="*/ 610 w 709"/>
                <a:gd name="T59" fmla="*/ 133 h 492"/>
                <a:gd name="T60" fmla="*/ 610 w 709"/>
                <a:gd name="T61" fmla="*/ 146 h 492"/>
                <a:gd name="T62" fmla="*/ 610 w 709"/>
                <a:gd name="T63" fmla="*/ 148 h 492"/>
                <a:gd name="T64" fmla="*/ 610 w 709"/>
                <a:gd name="T65" fmla="*/ 149 h 492"/>
                <a:gd name="T66" fmla="*/ 613 w 709"/>
                <a:gd name="T67" fmla="*/ 170 h 492"/>
                <a:gd name="T68" fmla="*/ 621 w 709"/>
                <a:gd name="T69" fmla="*/ 191 h 492"/>
                <a:gd name="T70" fmla="*/ 638 w 709"/>
                <a:gd name="T71" fmla="*/ 222 h 492"/>
                <a:gd name="T72" fmla="*/ 627 w 709"/>
                <a:gd name="T73" fmla="*/ 177 h 492"/>
                <a:gd name="T74" fmla="*/ 618 w 709"/>
                <a:gd name="T75" fmla="*/ 160 h 492"/>
                <a:gd name="T76" fmla="*/ 618 w 709"/>
                <a:gd name="T77" fmla="*/ 160 h 492"/>
                <a:gd name="T78" fmla="*/ 616 w 709"/>
                <a:gd name="T79" fmla="*/ 160 h 492"/>
                <a:gd name="T80" fmla="*/ 624 w 709"/>
                <a:gd name="T81" fmla="*/ 135 h 492"/>
                <a:gd name="T82" fmla="*/ 630 w 709"/>
                <a:gd name="T83" fmla="*/ 137 h 492"/>
                <a:gd name="T84" fmla="*/ 643 w 709"/>
                <a:gd name="T85" fmla="*/ 152 h 492"/>
                <a:gd name="T86" fmla="*/ 645 w 709"/>
                <a:gd name="T87" fmla="*/ 154 h 492"/>
                <a:gd name="T88" fmla="*/ 656 w 709"/>
                <a:gd name="T89" fmla="*/ 152 h 492"/>
                <a:gd name="T90" fmla="*/ 669 w 709"/>
                <a:gd name="T91" fmla="*/ 127 h 492"/>
                <a:gd name="T92" fmla="*/ 651 w 709"/>
                <a:gd name="T93" fmla="*/ 80 h 492"/>
                <a:gd name="T94" fmla="*/ 659 w 709"/>
                <a:gd name="T95" fmla="*/ 75 h 492"/>
                <a:gd name="T96" fmla="*/ 646 w 709"/>
                <a:gd name="T97" fmla="*/ 55 h 492"/>
                <a:gd name="T98" fmla="*/ 645 w 709"/>
                <a:gd name="T99" fmla="*/ 58 h 492"/>
                <a:gd name="T100" fmla="*/ 643 w 709"/>
                <a:gd name="T101" fmla="*/ 61 h 492"/>
                <a:gd name="T102" fmla="*/ 641 w 709"/>
                <a:gd name="T103" fmla="*/ 64 h 492"/>
                <a:gd name="T104" fmla="*/ 639 w 709"/>
                <a:gd name="T105" fmla="*/ 67 h 492"/>
                <a:gd name="T106" fmla="*/ 617 w 709"/>
                <a:gd name="T107" fmla="*/ 76 h 492"/>
                <a:gd name="T108" fmla="*/ 585 w 709"/>
                <a:gd name="T109" fmla="*/ 11 h 492"/>
                <a:gd name="T110" fmla="*/ 568 w 709"/>
                <a:gd name="T111" fmla="*/ 6 h 492"/>
                <a:gd name="T112" fmla="*/ 548 w 709"/>
                <a:gd name="T113" fmla="*/ 2 h 492"/>
                <a:gd name="T114" fmla="*/ 533 w 709"/>
                <a:gd name="T115" fmla="*/ 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9" h="492">
                  <a:moveTo>
                    <a:pt x="189" y="491"/>
                  </a:moveTo>
                  <a:cubicBezTo>
                    <a:pt x="189" y="492"/>
                    <a:pt x="189" y="492"/>
                    <a:pt x="189" y="492"/>
                  </a:cubicBezTo>
                  <a:cubicBezTo>
                    <a:pt x="189" y="491"/>
                    <a:pt x="189" y="491"/>
                    <a:pt x="189" y="491"/>
                  </a:cubicBezTo>
                  <a:moveTo>
                    <a:pt x="642" y="220"/>
                  </a:moveTo>
                  <a:cubicBezTo>
                    <a:pt x="642" y="220"/>
                    <a:pt x="642" y="220"/>
                    <a:pt x="642" y="220"/>
                  </a:cubicBezTo>
                  <a:cubicBezTo>
                    <a:pt x="642" y="220"/>
                    <a:pt x="642" y="220"/>
                    <a:pt x="642" y="220"/>
                  </a:cubicBezTo>
                  <a:moveTo>
                    <a:pt x="633" y="218"/>
                  </a:moveTo>
                  <a:cubicBezTo>
                    <a:pt x="633" y="218"/>
                    <a:pt x="633" y="218"/>
                    <a:pt x="633" y="218"/>
                  </a:cubicBezTo>
                  <a:cubicBezTo>
                    <a:pt x="633" y="218"/>
                    <a:pt x="633" y="218"/>
                    <a:pt x="633" y="218"/>
                  </a:cubicBezTo>
                  <a:moveTo>
                    <a:pt x="17" y="159"/>
                  </a:moveTo>
                  <a:cubicBezTo>
                    <a:pt x="17" y="159"/>
                    <a:pt x="17" y="159"/>
                    <a:pt x="17" y="159"/>
                  </a:cubicBezTo>
                  <a:cubicBezTo>
                    <a:pt x="17" y="159"/>
                    <a:pt x="17" y="159"/>
                    <a:pt x="17" y="159"/>
                  </a:cubicBezTo>
                  <a:moveTo>
                    <a:pt x="17" y="159"/>
                  </a:moveTo>
                  <a:cubicBezTo>
                    <a:pt x="17" y="159"/>
                    <a:pt x="17" y="159"/>
                    <a:pt x="17" y="159"/>
                  </a:cubicBezTo>
                  <a:cubicBezTo>
                    <a:pt x="17" y="159"/>
                    <a:pt x="17" y="159"/>
                    <a:pt x="17" y="159"/>
                  </a:cubicBezTo>
                  <a:cubicBezTo>
                    <a:pt x="17" y="159"/>
                    <a:pt x="17" y="159"/>
                    <a:pt x="17" y="159"/>
                  </a:cubicBezTo>
                  <a:moveTo>
                    <a:pt x="11" y="150"/>
                  </a:moveTo>
                  <a:cubicBezTo>
                    <a:pt x="11" y="150"/>
                    <a:pt x="11" y="150"/>
                    <a:pt x="11" y="150"/>
                  </a:cubicBezTo>
                  <a:cubicBezTo>
                    <a:pt x="11" y="150"/>
                    <a:pt x="11" y="150"/>
                    <a:pt x="11" y="150"/>
                  </a:cubicBezTo>
                  <a:moveTo>
                    <a:pt x="610" y="133"/>
                  </a:moveTo>
                  <a:cubicBezTo>
                    <a:pt x="610" y="133"/>
                    <a:pt x="610" y="133"/>
                    <a:pt x="610" y="133"/>
                  </a:cubicBezTo>
                  <a:cubicBezTo>
                    <a:pt x="610" y="133"/>
                    <a:pt x="610" y="133"/>
                    <a:pt x="610" y="133"/>
                  </a:cubicBezTo>
                  <a:moveTo>
                    <a:pt x="670" y="125"/>
                  </a:moveTo>
                  <a:cubicBezTo>
                    <a:pt x="670" y="125"/>
                    <a:pt x="670" y="125"/>
                    <a:pt x="670" y="125"/>
                  </a:cubicBezTo>
                  <a:cubicBezTo>
                    <a:pt x="670" y="125"/>
                    <a:pt x="670" y="125"/>
                    <a:pt x="670" y="125"/>
                  </a:cubicBezTo>
                  <a:cubicBezTo>
                    <a:pt x="670" y="125"/>
                    <a:pt x="670" y="125"/>
                    <a:pt x="670" y="125"/>
                  </a:cubicBezTo>
                  <a:moveTo>
                    <a:pt x="670" y="125"/>
                  </a:moveTo>
                  <a:cubicBezTo>
                    <a:pt x="670" y="125"/>
                    <a:pt x="670" y="125"/>
                    <a:pt x="670" y="125"/>
                  </a:cubicBezTo>
                  <a:cubicBezTo>
                    <a:pt x="670" y="125"/>
                    <a:pt x="670" y="125"/>
                    <a:pt x="670" y="125"/>
                  </a:cubicBezTo>
                  <a:moveTo>
                    <a:pt x="666" y="82"/>
                  </a:moveTo>
                  <a:cubicBezTo>
                    <a:pt x="665" y="83"/>
                    <a:pt x="665" y="85"/>
                    <a:pt x="665" y="86"/>
                  </a:cubicBezTo>
                  <a:cubicBezTo>
                    <a:pt x="664" y="90"/>
                    <a:pt x="666" y="94"/>
                    <a:pt x="670" y="94"/>
                  </a:cubicBezTo>
                  <a:cubicBezTo>
                    <a:pt x="671" y="94"/>
                    <a:pt x="671" y="94"/>
                    <a:pt x="671" y="94"/>
                  </a:cubicBezTo>
                  <a:cubicBezTo>
                    <a:pt x="671" y="94"/>
                    <a:pt x="672" y="93"/>
                    <a:pt x="672" y="93"/>
                  </a:cubicBezTo>
                  <a:cubicBezTo>
                    <a:pt x="670" y="89"/>
                    <a:pt x="668" y="86"/>
                    <a:pt x="666" y="82"/>
                  </a:cubicBezTo>
                  <a:moveTo>
                    <a:pt x="368" y="78"/>
                  </a:moveTo>
                  <a:cubicBezTo>
                    <a:pt x="366" y="80"/>
                    <a:pt x="363" y="82"/>
                    <a:pt x="360" y="83"/>
                  </a:cubicBezTo>
                  <a:cubicBezTo>
                    <a:pt x="360" y="88"/>
                    <a:pt x="360" y="88"/>
                    <a:pt x="360" y="88"/>
                  </a:cubicBezTo>
                  <a:cubicBezTo>
                    <a:pt x="361" y="88"/>
                    <a:pt x="362" y="89"/>
                    <a:pt x="363" y="89"/>
                  </a:cubicBezTo>
                  <a:cubicBezTo>
                    <a:pt x="364" y="86"/>
                    <a:pt x="366" y="82"/>
                    <a:pt x="368" y="78"/>
                  </a:cubicBezTo>
                  <a:moveTo>
                    <a:pt x="0" y="73"/>
                  </a:moveTo>
                  <a:cubicBezTo>
                    <a:pt x="0" y="73"/>
                    <a:pt x="0" y="73"/>
                    <a:pt x="0" y="73"/>
                  </a:cubicBezTo>
                  <a:cubicBezTo>
                    <a:pt x="0" y="73"/>
                    <a:pt x="0" y="73"/>
                    <a:pt x="0" y="73"/>
                  </a:cubicBezTo>
                  <a:moveTo>
                    <a:pt x="454" y="61"/>
                  </a:moveTo>
                  <a:cubicBezTo>
                    <a:pt x="454" y="61"/>
                    <a:pt x="454" y="61"/>
                    <a:pt x="454" y="61"/>
                  </a:cubicBezTo>
                  <a:cubicBezTo>
                    <a:pt x="454" y="61"/>
                    <a:pt x="454" y="61"/>
                    <a:pt x="454" y="61"/>
                  </a:cubicBezTo>
                  <a:moveTo>
                    <a:pt x="408" y="60"/>
                  </a:moveTo>
                  <a:cubicBezTo>
                    <a:pt x="408" y="60"/>
                    <a:pt x="408" y="60"/>
                    <a:pt x="408" y="60"/>
                  </a:cubicBezTo>
                  <a:cubicBezTo>
                    <a:pt x="408" y="60"/>
                    <a:pt x="408" y="60"/>
                    <a:pt x="408" y="60"/>
                  </a:cubicBezTo>
                  <a:moveTo>
                    <a:pt x="405" y="59"/>
                  </a:moveTo>
                  <a:cubicBezTo>
                    <a:pt x="394" y="72"/>
                    <a:pt x="386" y="87"/>
                    <a:pt x="380" y="103"/>
                  </a:cubicBezTo>
                  <a:cubicBezTo>
                    <a:pt x="381" y="102"/>
                    <a:pt x="382" y="102"/>
                    <a:pt x="383" y="102"/>
                  </a:cubicBezTo>
                  <a:cubicBezTo>
                    <a:pt x="384" y="101"/>
                    <a:pt x="385" y="100"/>
                    <a:pt x="386" y="99"/>
                  </a:cubicBezTo>
                  <a:cubicBezTo>
                    <a:pt x="386" y="99"/>
                    <a:pt x="386" y="99"/>
                    <a:pt x="386" y="99"/>
                  </a:cubicBezTo>
                  <a:cubicBezTo>
                    <a:pt x="386" y="99"/>
                    <a:pt x="386" y="99"/>
                    <a:pt x="386" y="99"/>
                  </a:cubicBezTo>
                  <a:cubicBezTo>
                    <a:pt x="387" y="99"/>
                    <a:pt x="389" y="98"/>
                    <a:pt x="388" y="97"/>
                  </a:cubicBezTo>
                  <a:cubicBezTo>
                    <a:pt x="387" y="97"/>
                    <a:pt x="387" y="97"/>
                    <a:pt x="387" y="97"/>
                  </a:cubicBezTo>
                  <a:cubicBezTo>
                    <a:pt x="387" y="97"/>
                    <a:pt x="387" y="97"/>
                    <a:pt x="386" y="98"/>
                  </a:cubicBezTo>
                  <a:cubicBezTo>
                    <a:pt x="389" y="93"/>
                    <a:pt x="392" y="88"/>
                    <a:pt x="397" y="87"/>
                  </a:cubicBezTo>
                  <a:cubicBezTo>
                    <a:pt x="394" y="87"/>
                    <a:pt x="398" y="76"/>
                    <a:pt x="398" y="76"/>
                  </a:cubicBezTo>
                  <a:cubicBezTo>
                    <a:pt x="398" y="76"/>
                    <a:pt x="398" y="76"/>
                    <a:pt x="398" y="76"/>
                  </a:cubicBezTo>
                  <a:cubicBezTo>
                    <a:pt x="399" y="77"/>
                    <a:pt x="399" y="77"/>
                    <a:pt x="399" y="77"/>
                  </a:cubicBezTo>
                  <a:cubicBezTo>
                    <a:pt x="399" y="77"/>
                    <a:pt x="399" y="77"/>
                    <a:pt x="399" y="77"/>
                  </a:cubicBezTo>
                  <a:cubicBezTo>
                    <a:pt x="399" y="77"/>
                    <a:pt x="399" y="77"/>
                    <a:pt x="399" y="77"/>
                  </a:cubicBezTo>
                  <a:cubicBezTo>
                    <a:pt x="399" y="77"/>
                    <a:pt x="400" y="77"/>
                    <a:pt x="400" y="77"/>
                  </a:cubicBezTo>
                  <a:cubicBezTo>
                    <a:pt x="398" y="77"/>
                    <a:pt x="401" y="79"/>
                    <a:pt x="401" y="79"/>
                  </a:cubicBezTo>
                  <a:cubicBezTo>
                    <a:pt x="404" y="79"/>
                    <a:pt x="402" y="74"/>
                    <a:pt x="402" y="73"/>
                  </a:cubicBezTo>
                  <a:cubicBezTo>
                    <a:pt x="404" y="69"/>
                    <a:pt x="407" y="65"/>
                    <a:pt x="408" y="60"/>
                  </a:cubicBezTo>
                  <a:cubicBezTo>
                    <a:pt x="408" y="60"/>
                    <a:pt x="408" y="60"/>
                    <a:pt x="408" y="60"/>
                  </a:cubicBezTo>
                  <a:cubicBezTo>
                    <a:pt x="408" y="60"/>
                    <a:pt x="406" y="59"/>
                    <a:pt x="405" y="59"/>
                  </a:cubicBezTo>
                  <a:moveTo>
                    <a:pt x="709" y="54"/>
                  </a:moveTo>
                  <a:cubicBezTo>
                    <a:pt x="709" y="54"/>
                    <a:pt x="709" y="54"/>
                    <a:pt x="709" y="54"/>
                  </a:cubicBezTo>
                  <a:cubicBezTo>
                    <a:pt x="709" y="54"/>
                    <a:pt x="709" y="54"/>
                    <a:pt x="709" y="54"/>
                  </a:cubicBezTo>
                  <a:moveTo>
                    <a:pt x="369" y="46"/>
                  </a:moveTo>
                  <a:cubicBezTo>
                    <a:pt x="369" y="47"/>
                    <a:pt x="369" y="47"/>
                    <a:pt x="369" y="47"/>
                  </a:cubicBezTo>
                  <a:cubicBezTo>
                    <a:pt x="369" y="46"/>
                    <a:pt x="369" y="46"/>
                    <a:pt x="369" y="46"/>
                  </a:cubicBezTo>
                  <a:moveTo>
                    <a:pt x="380" y="32"/>
                  </a:moveTo>
                  <a:cubicBezTo>
                    <a:pt x="380" y="32"/>
                    <a:pt x="380" y="32"/>
                    <a:pt x="380" y="32"/>
                  </a:cubicBezTo>
                  <a:cubicBezTo>
                    <a:pt x="380" y="32"/>
                    <a:pt x="380" y="32"/>
                    <a:pt x="380" y="32"/>
                  </a:cubicBezTo>
                  <a:moveTo>
                    <a:pt x="610" y="144"/>
                  </a:moveTo>
                  <a:cubicBezTo>
                    <a:pt x="609" y="144"/>
                    <a:pt x="610" y="144"/>
                    <a:pt x="611" y="144"/>
                  </a:cubicBezTo>
                  <a:cubicBezTo>
                    <a:pt x="611" y="144"/>
                    <a:pt x="611" y="145"/>
                    <a:pt x="611" y="145"/>
                  </a:cubicBezTo>
                  <a:cubicBezTo>
                    <a:pt x="611" y="145"/>
                    <a:pt x="611" y="145"/>
                    <a:pt x="611" y="145"/>
                  </a:cubicBezTo>
                  <a:cubicBezTo>
                    <a:pt x="610" y="145"/>
                    <a:pt x="610" y="146"/>
                    <a:pt x="610" y="144"/>
                  </a:cubicBezTo>
                  <a:cubicBezTo>
                    <a:pt x="610" y="144"/>
                    <a:pt x="610" y="144"/>
                    <a:pt x="610" y="144"/>
                  </a:cubicBezTo>
                  <a:moveTo>
                    <a:pt x="474" y="65"/>
                  </a:moveTo>
                  <a:cubicBezTo>
                    <a:pt x="474" y="64"/>
                    <a:pt x="474" y="64"/>
                    <a:pt x="474" y="64"/>
                  </a:cubicBezTo>
                  <a:cubicBezTo>
                    <a:pt x="474" y="65"/>
                    <a:pt x="474" y="65"/>
                    <a:pt x="474" y="65"/>
                  </a:cubicBezTo>
                  <a:cubicBezTo>
                    <a:pt x="474" y="65"/>
                    <a:pt x="474" y="65"/>
                    <a:pt x="474" y="65"/>
                  </a:cubicBezTo>
                  <a:moveTo>
                    <a:pt x="528" y="0"/>
                  </a:moveTo>
                  <a:cubicBezTo>
                    <a:pt x="496" y="0"/>
                    <a:pt x="464" y="10"/>
                    <a:pt x="436" y="30"/>
                  </a:cubicBezTo>
                  <a:cubicBezTo>
                    <a:pt x="433" y="32"/>
                    <a:pt x="430" y="34"/>
                    <a:pt x="427" y="37"/>
                  </a:cubicBezTo>
                  <a:cubicBezTo>
                    <a:pt x="425" y="38"/>
                    <a:pt x="424" y="39"/>
                    <a:pt x="423" y="40"/>
                  </a:cubicBezTo>
                  <a:cubicBezTo>
                    <a:pt x="425" y="40"/>
                    <a:pt x="427" y="40"/>
                    <a:pt x="429" y="40"/>
                  </a:cubicBezTo>
                  <a:cubicBezTo>
                    <a:pt x="428" y="41"/>
                    <a:pt x="428" y="41"/>
                    <a:pt x="428" y="41"/>
                  </a:cubicBezTo>
                  <a:cubicBezTo>
                    <a:pt x="429" y="40"/>
                    <a:pt x="429" y="40"/>
                    <a:pt x="429" y="40"/>
                  </a:cubicBezTo>
                  <a:cubicBezTo>
                    <a:pt x="431" y="40"/>
                    <a:pt x="433" y="40"/>
                    <a:pt x="434" y="40"/>
                  </a:cubicBezTo>
                  <a:cubicBezTo>
                    <a:pt x="433" y="40"/>
                    <a:pt x="433" y="40"/>
                    <a:pt x="433" y="40"/>
                  </a:cubicBezTo>
                  <a:cubicBezTo>
                    <a:pt x="443" y="40"/>
                    <a:pt x="439" y="40"/>
                    <a:pt x="446" y="44"/>
                  </a:cubicBezTo>
                  <a:cubicBezTo>
                    <a:pt x="446" y="45"/>
                    <a:pt x="446" y="51"/>
                    <a:pt x="448" y="51"/>
                  </a:cubicBezTo>
                  <a:cubicBezTo>
                    <a:pt x="449" y="51"/>
                    <a:pt x="449" y="51"/>
                    <a:pt x="450" y="50"/>
                  </a:cubicBezTo>
                  <a:cubicBezTo>
                    <a:pt x="453" y="52"/>
                    <a:pt x="454" y="59"/>
                    <a:pt x="460" y="59"/>
                  </a:cubicBezTo>
                  <a:cubicBezTo>
                    <a:pt x="461" y="59"/>
                    <a:pt x="462" y="59"/>
                    <a:pt x="463" y="58"/>
                  </a:cubicBezTo>
                  <a:cubicBezTo>
                    <a:pt x="462" y="59"/>
                    <a:pt x="457" y="61"/>
                    <a:pt x="455" y="61"/>
                  </a:cubicBezTo>
                  <a:cubicBezTo>
                    <a:pt x="454" y="61"/>
                    <a:pt x="454" y="61"/>
                    <a:pt x="454" y="61"/>
                  </a:cubicBezTo>
                  <a:cubicBezTo>
                    <a:pt x="458" y="68"/>
                    <a:pt x="464" y="73"/>
                    <a:pt x="468" y="73"/>
                  </a:cubicBezTo>
                  <a:cubicBezTo>
                    <a:pt x="471" y="73"/>
                    <a:pt x="473" y="72"/>
                    <a:pt x="473" y="67"/>
                  </a:cubicBezTo>
                  <a:cubicBezTo>
                    <a:pt x="474" y="69"/>
                    <a:pt x="476" y="74"/>
                    <a:pt x="477" y="75"/>
                  </a:cubicBezTo>
                  <a:cubicBezTo>
                    <a:pt x="469" y="75"/>
                    <a:pt x="489" y="142"/>
                    <a:pt x="490" y="146"/>
                  </a:cubicBezTo>
                  <a:cubicBezTo>
                    <a:pt x="492" y="151"/>
                    <a:pt x="493" y="160"/>
                    <a:pt x="495" y="164"/>
                  </a:cubicBezTo>
                  <a:cubicBezTo>
                    <a:pt x="498" y="168"/>
                    <a:pt x="499" y="169"/>
                    <a:pt x="500" y="169"/>
                  </a:cubicBezTo>
                  <a:cubicBezTo>
                    <a:pt x="501" y="169"/>
                    <a:pt x="501" y="165"/>
                    <a:pt x="504" y="163"/>
                  </a:cubicBezTo>
                  <a:cubicBezTo>
                    <a:pt x="506" y="162"/>
                    <a:pt x="508" y="161"/>
                    <a:pt x="509" y="161"/>
                  </a:cubicBezTo>
                  <a:cubicBezTo>
                    <a:pt x="513" y="161"/>
                    <a:pt x="513" y="167"/>
                    <a:pt x="513" y="173"/>
                  </a:cubicBezTo>
                  <a:cubicBezTo>
                    <a:pt x="513" y="179"/>
                    <a:pt x="513" y="185"/>
                    <a:pt x="516" y="185"/>
                  </a:cubicBezTo>
                  <a:cubicBezTo>
                    <a:pt x="517" y="185"/>
                    <a:pt x="518" y="185"/>
                    <a:pt x="519" y="185"/>
                  </a:cubicBezTo>
                  <a:cubicBezTo>
                    <a:pt x="530" y="179"/>
                    <a:pt x="519" y="158"/>
                    <a:pt x="514" y="158"/>
                  </a:cubicBezTo>
                  <a:cubicBezTo>
                    <a:pt x="514" y="158"/>
                    <a:pt x="513" y="158"/>
                    <a:pt x="513" y="158"/>
                  </a:cubicBezTo>
                  <a:cubicBezTo>
                    <a:pt x="513" y="159"/>
                    <a:pt x="514" y="162"/>
                    <a:pt x="514" y="162"/>
                  </a:cubicBezTo>
                  <a:cubicBezTo>
                    <a:pt x="511" y="162"/>
                    <a:pt x="513" y="161"/>
                    <a:pt x="511" y="160"/>
                  </a:cubicBezTo>
                  <a:cubicBezTo>
                    <a:pt x="511" y="158"/>
                    <a:pt x="508" y="158"/>
                    <a:pt x="511" y="154"/>
                  </a:cubicBezTo>
                  <a:cubicBezTo>
                    <a:pt x="517" y="153"/>
                    <a:pt x="513" y="110"/>
                    <a:pt x="517" y="110"/>
                  </a:cubicBezTo>
                  <a:cubicBezTo>
                    <a:pt x="518" y="111"/>
                    <a:pt x="518" y="112"/>
                    <a:pt x="519" y="112"/>
                  </a:cubicBezTo>
                  <a:cubicBezTo>
                    <a:pt x="520" y="112"/>
                    <a:pt x="520" y="110"/>
                    <a:pt x="521" y="108"/>
                  </a:cubicBezTo>
                  <a:cubicBezTo>
                    <a:pt x="527" y="108"/>
                    <a:pt x="548" y="79"/>
                    <a:pt x="552" y="73"/>
                  </a:cubicBezTo>
                  <a:cubicBezTo>
                    <a:pt x="552" y="72"/>
                    <a:pt x="549" y="71"/>
                    <a:pt x="553" y="68"/>
                  </a:cubicBezTo>
                  <a:cubicBezTo>
                    <a:pt x="554" y="67"/>
                    <a:pt x="554" y="67"/>
                    <a:pt x="555" y="67"/>
                  </a:cubicBezTo>
                  <a:cubicBezTo>
                    <a:pt x="556" y="67"/>
                    <a:pt x="556" y="67"/>
                    <a:pt x="557" y="68"/>
                  </a:cubicBezTo>
                  <a:cubicBezTo>
                    <a:pt x="558" y="68"/>
                    <a:pt x="558" y="68"/>
                    <a:pt x="558" y="68"/>
                  </a:cubicBezTo>
                  <a:cubicBezTo>
                    <a:pt x="559" y="68"/>
                    <a:pt x="559" y="68"/>
                    <a:pt x="559" y="68"/>
                  </a:cubicBezTo>
                  <a:cubicBezTo>
                    <a:pt x="559" y="68"/>
                    <a:pt x="559" y="68"/>
                    <a:pt x="559" y="68"/>
                  </a:cubicBezTo>
                  <a:cubicBezTo>
                    <a:pt x="560" y="68"/>
                    <a:pt x="562" y="67"/>
                    <a:pt x="562" y="67"/>
                  </a:cubicBezTo>
                  <a:cubicBezTo>
                    <a:pt x="562" y="67"/>
                    <a:pt x="563" y="67"/>
                    <a:pt x="563" y="67"/>
                  </a:cubicBezTo>
                  <a:cubicBezTo>
                    <a:pt x="564" y="67"/>
                    <a:pt x="565" y="67"/>
                    <a:pt x="565" y="67"/>
                  </a:cubicBezTo>
                  <a:cubicBezTo>
                    <a:pt x="565" y="66"/>
                    <a:pt x="565" y="65"/>
                    <a:pt x="566" y="65"/>
                  </a:cubicBezTo>
                  <a:cubicBezTo>
                    <a:pt x="567" y="66"/>
                    <a:pt x="568" y="67"/>
                    <a:pt x="568" y="67"/>
                  </a:cubicBezTo>
                  <a:cubicBezTo>
                    <a:pt x="570" y="67"/>
                    <a:pt x="571" y="61"/>
                    <a:pt x="573" y="61"/>
                  </a:cubicBezTo>
                  <a:cubicBezTo>
                    <a:pt x="574" y="62"/>
                    <a:pt x="574" y="62"/>
                    <a:pt x="574" y="62"/>
                  </a:cubicBezTo>
                  <a:cubicBezTo>
                    <a:pt x="574" y="62"/>
                    <a:pt x="575" y="62"/>
                    <a:pt x="576" y="61"/>
                  </a:cubicBezTo>
                  <a:cubicBezTo>
                    <a:pt x="576" y="70"/>
                    <a:pt x="579" y="80"/>
                    <a:pt x="585" y="81"/>
                  </a:cubicBezTo>
                  <a:cubicBezTo>
                    <a:pt x="583" y="81"/>
                    <a:pt x="587" y="90"/>
                    <a:pt x="588" y="90"/>
                  </a:cubicBezTo>
                  <a:cubicBezTo>
                    <a:pt x="588" y="91"/>
                    <a:pt x="590" y="97"/>
                    <a:pt x="591" y="99"/>
                  </a:cubicBezTo>
                  <a:cubicBezTo>
                    <a:pt x="589" y="99"/>
                    <a:pt x="589" y="101"/>
                    <a:pt x="589" y="105"/>
                  </a:cubicBezTo>
                  <a:cubicBezTo>
                    <a:pt x="589" y="105"/>
                    <a:pt x="589" y="105"/>
                    <a:pt x="589" y="105"/>
                  </a:cubicBezTo>
                  <a:cubicBezTo>
                    <a:pt x="589" y="105"/>
                    <a:pt x="586" y="112"/>
                    <a:pt x="590" y="112"/>
                  </a:cubicBezTo>
                  <a:cubicBezTo>
                    <a:pt x="592" y="112"/>
                    <a:pt x="597" y="113"/>
                    <a:pt x="597" y="108"/>
                  </a:cubicBezTo>
                  <a:cubicBezTo>
                    <a:pt x="601" y="108"/>
                    <a:pt x="603" y="104"/>
                    <a:pt x="603" y="100"/>
                  </a:cubicBezTo>
                  <a:cubicBezTo>
                    <a:pt x="605" y="106"/>
                    <a:pt x="610" y="123"/>
                    <a:pt x="610" y="128"/>
                  </a:cubicBezTo>
                  <a:cubicBezTo>
                    <a:pt x="611" y="130"/>
                    <a:pt x="611" y="132"/>
                    <a:pt x="611" y="135"/>
                  </a:cubicBezTo>
                  <a:cubicBezTo>
                    <a:pt x="611" y="135"/>
                    <a:pt x="611" y="134"/>
                    <a:pt x="610" y="133"/>
                  </a:cubicBezTo>
                  <a:cubicBezTo>
                    <a:pt x="610" y="133"/>
                    <a:pt x="608" y="138"/>
                    <a:pt x="607" y="138"/>
                  </a:cubicBezTo>
                  <a:cubicBezTo>
                    <a:pt x="607" y="139"/>
                    <a:pt x="608" y="140"/>
                    <a:pt x="608" y="140"/>
                  </a:cubicBezTo>
                  <a:cubicBezTo>
                    <a:pt x="609" y="140"/>
                    <a:pt x="609" y="139"/>
                    <a:pt x="610" y="139"/>
                  </a:cubicBezTo>
                  <a:cubicBezTo>
                    <a:pt x="611" y="139"/>
                    <a:pt x="609" y="142"/>
                    <a:pt x="608" y="144"/>
                  </a:cubicBezTo>
                  <a:cubicBezTo>
                    <a:pt x="608" y="145"/>
                    <a:pt x="610" y="145"/>
                    <a:pt x="610" y="146"/>
                  </a:cubicBezTo>
                  <a:cubicBezTo>
                    <a:pt x="610" y="146"/>
                    <a:pt x="610" y="145"/>
                    <a:pt x="610" y="145"/>
                  </a:cubicBezTo>
                  <a:cubicBezTo>
                    <a:pt x="611" y="146"/>
                    <a:pt x="611" y="146"/>
                    <a:pt x="611" y="146"/>
                  </a:cubicBezTo>
                  <a:cubicBezTo>
                    <a:pt x="610" y="147"/>
                    <a:pt x="610" y="147"/>
                    <a:pt x="610" y="147"/>
                  </a:cubicBezTo>
                  <a:cubicBezTo>
                    <a:pt x="610" y="147"/>
                    <a:pt x="610" y="147"/>
                    <a:pt x="610" y="147"/>
                  </a:cubicBezTo>
                  <a:cubicBezTo>
                    <a:pt x="610" y="147"/>
                    <a:pt x="610" y="147"/>
                    <a:pt x="610" y="148"/>
                  </a:cubicBezTo>
                  <a:cubicBezTo>
                    <a:pt x="611" y="148"/>
                    <a:pt x="611" y="149"/>
                    <a:pt x="611" y="149"/>
                  </a:cubicBezTo>
                  <a:cubicBezTo>
                    <a:pt x="611" y="148"/>
                    <a:pt x="611" y="148"/>
                    <a:pt x="611" y="148"/>
                  </a:cubicBezTo>
                  <a:cubicBezTo>
                    <a:pt x="612" y="149"/>
                    <a:pt x="611" y="149"/>
                    <a:pt x="611" y="149"/>
                  </a:cubicBezTo>
                  <a:cubicBezTo>
                    <a:pt x="611" y="149"/>
                    <a:pt x="611" y="149"/>
                    <a:pt x="611" y="149"/>
                  </a:cubicBezTo>
                  <a:cubicBezTo>
                    <a:pt x="610" y="149"/>
                    <a:pt x="610" y="149"/>
                    <a:pt x="610" y="149"/>
                  </a:cubicBezTo>
                  <a:cubicBezTo>
                    <a:pt x="610" y="149"/>
                    <a:pt x="610" y="149"/>
                    <a:pt x="610" y="149"/>
                  </a:cubicBezTo>
                  <a:cubicBezTo>
                    <a:pt x="612" y="153"/>
                    <a:pt x="611" y="155"/>
                    <a:pt x="611" y="158"/>
                  </a:cubicBezTo>
                  <a:cubicBezTo>
                    <a:pt x="609" y="158"/>
                    <a:pt x="610" y="172"/>
                    <a:pt x="610" y="172"/>
                  </a:cubicBezTo>
                  <a:cubicBezTo>
                    <a:pt x="611" y="171"/>
                    <a:pt x="611" y="170"/>
                    <a:pt x="611" y="170"/>
                  </a:cubicBezTo>
                  <a:cubicBezTo>
                    <a:pt x="613" y="170"/>
                    <a:pt x="613" y="170"/>
                    <a:pt x="613" y="170"/>
                  </a:cubicBezTo>
                  <a:cubicBezTo>
                    <a:pt x="614" y="173"/>
                    <a:pt x="614" y="174"/>
                    <a:pt x="615" y="177"/>
                  </a:cubicBezTo>
                  <a:cubicBezTo>
                    <a:pt x="617" y="177"/>
                    <a:pt x="617" y="177"/>
                    <a:pt x="617" y="177"/>
                  </a:cubicBezTo>
                  <a:cubicBezTo>
                    <a:pt x="617" y="179"/>
                    <a:pt x="619" y="181"/>
                    <a:pt x="620" y="183"/>
                  </a:cubicBezTo>
                  <a:cubicBezTo>
                    <a:pt x="620" y="185"/>
                    <a:pt x="620" y="191"/>
                    <a:pt x="621" y="191"/>
                  </a:cubicBezTo>
                  <a:cubicBezTo>
                    <a:pt x="621" y="191"/>
                    <a:pt x="621" y="191"/>
                    <a:pt x="621" y="191"/>
                  </a:cubicBezTo>
                  <a:cubicBezTo>
                    <a:pt x="619" y="193"/>
                    <a:pt x="627" y="214"/>
                    <a:pt x="631" y="214"/>
                  </a:cubicBezTo>
                  <a:cubicBezTo>
                    <a:pt x="631" y="214"/>
                    <a:pt x="631" y="214"/>
                    <a:pt x="631" y="214"/>
                  </a:cubicBezTo>
                  <a:cubicBezTo>
                    <a:pt x="631" y="214"/>
                    <a:pt x="634" y="218"/>
                    <a:pt x="633" y="218"/>
                  </a:cubicBezTo>
                  <a:cubicBezTo>
                    <a:pt x="633" y="218"/>
                    <a:pt x="638" y="221"/>
                    <a:pt x="638" y="222"/>
                  </a:cubicBezTo>
                  <a:cubicBezTo>
                    <a:pt x="638" y="222"/>
                    <a:pt x="638" y="222"/>
                    <a:pt x="638" y="222"/>
                  </a:cubicBezTo>
                  <a:cubicBezTo>
                    <a:pt x="638" y="222"/>
                    <a:pt x="638" y="222"/>
                    <a:pt x="638" y="222"/>
                  </a:cubicBezTo>
                  <a:cubicBezTo>
                    <a:pt x="639" y="221"/>
                    <a:pt x="641" y="220"/>
                    <a:pt x="642" y="220"/>
                  </a:cubicBezTo>
                  <a:cubicBezTo>
                    <a:pt x="642" y="220"/>
                    <a:pt x="642" y="220"/>
                    <a:pt x="642" y="220"/>
                  </a:cubicBezTo>
                  <a:cubicBezTo>
                    <a:pt x="642" y="213"/>
                    <a:pt x="639" y="209"/>
                    <a:pt x="639" y="204"/>
                  </a:cubicBezTo>
                  <a:cubicBezTo>
                    <a:pt x="638" y="199"/>
                    <a:pt x="634" y="177"/>
                    <a:pt x="627" y="177"/>
                  </a:cubicBezTo>
                  <a:cubicBezTo>
                    <a:pt x="625" y="179"/>
                    <a:pt x="625" y="179"/>
                    <a:pt x="625" y="179"/>
                  </a:cubicBezTo>
                  <a:cubicBezTo>
                    <a:pt x="624" y="179"/>
                    <a:pt x="624" y="179"/>
                    <a:pt x="624" y="179"/>
                  </a:cubicBezTo>
                  <a:cubicBezTo>
                    <a:pt x="623" y="179"/>
                    <a:pt x="620" y="166"/>
                    <a:pt x="620" y="166"/>
                  </a:cubicBezTo>
                  <a:cubicBezTo>
                    <a:pt x="620" y="166"/>
                    <a:pt x="620" y="166"/>
                    <a:pt x="620" y="166"/>
                  </a:cubicBezTo>
                  <a:cubicBezTo>
                    <a:pt x="621" y="166"/>
                    <a:pt x="619" y="161"/>
                    <a:pt x="618" y="160"/>
                  </a:cubicBezTo>
                  <a:cubicBezTo>
                    <a:pt x="619" y="160"/>
                    <a:pt x="619" y="160"/>
                    <a:pt x="619" y="160"/>
                  </a:cubicBezTo>
                  <a:cubicBezTo>
                    <a:pt x="619" y="160"/>
                    <a:pt x="620" y="160"/>
                    <a:pt x="620" y="160"/>
                  </a:cubicBezTo>
                  <a:cubicBezTo>
                    <a:pt x="620" y="160"/>
                    <a:pt x="620" y="156"/>
                    <a:pt x="619" y="156"/>
                  </a:cubicBezTo>
                  <a:cubicBezTo>
                    <a:pt x="618" y="158"/>
                    <a:pt x="620" y="158"/>
                    <a:pt x="618" y="160"/>
                  </a:cubicBezTo>
                  <a:cubicBezTo>
                    <a:pt x="618" y="160"/>
                    <a:pt x="618" y="160"/>
                    <a:pt x="618" y="160"/>
                  </a:cubicBezTo>
                  <a:cubicBezTo>
                    <a:pt x="618" y="159"/>
                    <a:pt x="619" y="156"/>
                    <a:pt x="618" y="156"/>
                  </a:cubicBezTo>
                  <a:cubicBezTo>
                    <a:pt x="618" y="156"/>
                    <a:pt x="618" y="156"/>
                    <a:pt x="618" y="156"/>
                  </a:cubicBezTo>
                  <a:cubicBezTo>
                    <a:pt x="618" y="156"/>
                    <a:pt x="615" y="160"/>
                    <a:pt x="617" y="160"/>
                  </a:cubicBezTo>
                  <a:cubicBezTo>
                    <a:pt x="616" y="160"/>
                    <a:pt x="616" y="160"/>
                    <a:pt x="616" y="160"/>
                  </a:cubicBezTo>
                  <a:cubicBezTo>
                    <a:pt x="616" y="160"/>
                    <a:pt x="616" y="160"/>
                    <a:pt x="616" y="160"/>
                  </a:cubicBezTo>
                  <a:cubicBezTo>
                    <a:pt x="614" y="160"/>
                    <a:pt x="617" y="149"/>
                    <a:pt x="617" y="149"/>
                  </a:cubicBezTo>
                  <a:cubicBezTo>
                    <a:pt x="617" y="146"/>
                    <a:pt x="619" y="129"/>
                    <a:pt x="624" y="129"/>
                  </a:cubicBezTo>
                  <a:cubicBezTo>
                    <a:pt x="624" y="129"/>
                    <a:pt x="624" y="129"/>
                    <a:pt x="624" y="129"/>
                  </a:cubicBezTo>
                  <a:cubicBezTo>
                    <a:pt x="623" y="129"/>
                    <a:pt x="623" y="133"/>
                    <a:pt x="623" y="133"/>
                  </a:cubicBezTo>
                  <a:cubicBezTo>
                    <a:pt x="623" y="133"/>
                    <a:pt x="623" y="135"/>
                    <a:pt x="624" y="135"/>
                  </a:cubicBezTo>
                  <a:cubicBezTo>
                    <a:pt x="624" y="136"/>
                    <a:pt x="624" y="136"/>
                    <a:pt x="625" y="136"/>
                  </a:cubicBezTo>
                  <a:cubicBezTo>
                    <a:pt x="625" y="136"/>
                    <a:pt x="626" y="136"/>
                    <a:pt x="627" y="135"/>
                  </a:cubicBezTo>
                  <a:cubicBezTo>
                    <a:pt x="627" y="135"/>
                    <a:pt x="627" y="135"/>
                    <a:pt x="627" y="135"/>
                  </a:cubicBezTo>
                  <a:cubicBezTo>
                    <a:pt x="627" y="135"/>
                    <a:pt x="627" y="135"/>
                    <a:pt x="627" y="135"/>
                  </a:cubicBezTo>
                  <a:cubicBezTo>
                    <a:pt x="628" y="136"/>
                    <a:pt x="630" y="137"/>
                    <a:pt x="630" y="137"/>
                  </a:cubicBezTo>
                  <a:cubicBezTo>
                    <a:pt x="630" y="140"/>
                    <a:pt x="631" y="141"/>
                    <a:pt x="631" y="141"/>
                  </a:cubicBezTo>
                  <a:cubicBezTo>
                    <a:pt x="632" y="141"/>
                    <a:pt x="633" y="139"/>
                    <a:pt x="633" y="139"/>
                  </a:cubicBezTo>
                  <a:cubicBezTo>
                    <a:pt x="633" y="139"/>
                    <a:pt x="633" y="139"/>
                    <a:pt x="633" y="139"/>
                  </a:cubicBezTo>
                  <a:cubicBezTo>
                    <a:pt x="634" y="139"/>
                    <a:pt x="634" y="139"/>
                    <a:pt x="634" y="139"/>
                  </a:cubicBezTo>
                  <a:cubicBezTo>
                    <a:pt x="636" y="149"/>
                    <a:pt x="635" y="152"/>
                    <a:pt x="643" y="152"/>
                  </a:cubicBezTo>
                  <a:cubicBezTo>
                    <a:pt x="643" y="153"/>
                    <a:pt x="642" y="156"/>
                    <a:pt x="643" y="156"/>
                  </a:cubicBezTo>
                  <a:cubicBezTo>
                    <a:pt x="643" y="156"/>
                    <a:pt x="643" y="156"/>
                    <a:pt x="643" y="156"/>
                  </a:cubicBezTo>
                  <a:cubicBezTo>
                    <a:pt x="644" y="154"/>
                    <a:pt x="644" y="154"/>
                    <a:pt x="644" y="154"/>
                  </a:cubicBezTo>
                  <a:cubicBezTo>
                    <a:pt x="645" y="154"/>
                    <a:pt x="645" y="154"/>
                    <a:pt x="645" y="154"/>
                  </a:cubicBezTo>
                  <a:cubicBezTo>
                    <a:pt x="645" y="154"/>
                    <a:pt x="645" y="154"/>
                    <a:pt x="645" y="154"/>
                  </a:cubicBezTo>
                  <a:cubicBezTo>
                    <a:pt x="645" y="154"/>
                    <a:pt x="642" y="166"/>
                    <a:pt x="645" y="166"/>
                  </a:cubicBezTo>
                  <a:cubicBezTo>
                    <a:pt x="645" y="166"/>
                    <a:pt x="646" y="165"/>
                    <a:pt x="647" y="164"/>
                  </a:cubicBezTo>
                  <a:cubicBezTo>
                    <a:pt x="649" y="164"/>
                    <a:pt x="654" y="158"/>
                    <a:pt x="654" y="156"/>
                  </a:cubicBezTo>
                  <a:cubicBezTo>
                    <a:pt x="656" y="155"/>
                    <a:pt x="655" y="154"/>
                    <a:pt x="656" y="152"/>
                  </a:cubicBezTo>
                  <a:cubicBezTo>
                    <a:pt x="656" y="152"/>
                    <a:pt x="656" y="152"/>
                    <a:pt x="656" y="152"/>
                  </a:cubicBezTo>
                  <a:cubicBezTo>
                    <a:pt x="657" y="153"/>
                    <a:pt x="658" y="153"/>
                    <a:pt x="659" y="153"/>
                  </a:cubicBezTo>
                  <a:cubicBezTo>
                    <a:pt x="666" y="153"/>
                    <a:pt x="668" y="135"/>
                    <a:pt x="668" y="127"/>
                  </a:cubicBezTo>
                  <a:cubicBezTo>
                    <a:pt x="668" y="127"/>
                    <a:pt x="668" y="127"/>
                    <a:pt x="669" y="127"/>
                  </a:cubicBezTo>
                  <a:cubicBezTo>
                    <a:pt x="669" y="127"/>
                    <a:pt x="669" y="127"/>
                    <a:pt x="669" y="127"/>
                  </a:cubicBezTo>
                  <a:cubicBezTo>
                    <a:pt x="669" y="127"/>
                    <a:pt x="669" y="127"/>
                    <a:pt x="669" y="127"/>
                  </a:cubicBezTo>
                  <a:cubicBezTo>
                    <a:pt x="669" y="127"/>
                    <a:pt x="669" y="127"/>
                    <a:pt x="670" y="125"/>
                  </a:cubicBezTo>
                  <a:cubicBezTo>
                    <a:pt x="669" y="125"/>
                    <a:pt x="665" y="112"/>
                    <a:pt x="666" y="112"/>
                  </a:cubicBezTo>
                  <a:cubicBezTo>
                    <a:pt x="665" y="112"/>
                    <a:pt x="664" y="110"/>
                    <a:pt x="664" y="109"/>
                  </a:cubicBezTo>
                  <a:cubicBezTo>
                    <a:pt x="661" y="106"/>
                    <a:pt x="655" y="102"/>
                    <a:pt x="654" y="93"/>
                  </a:cubicBezTo>
                  <a:cubicBezTo>
                    <a:pt x="654" y="90"/>
                    <a:pt x="649" y="89"/>
                    <a:pt x="651" y="80"/>
                  </a:cubicBezTo>
                  <a:cubicBezTo>
                    <a:pt x="651" y="81"/>
                    <a:pt x="651" y="81"/>
                    <a:pt x="651" y="81"/>
                  </a:cubicBezTo>
                  <a:cubicBezTo>
                    <a:pt x="651" y="81"/>
                    <a:pt x="655" y="74"/>
                    <a:pt x="656" y="73"/>
                  </a:cubicBezTo>
                  <a:cubicBezTo>
                    <a:pt x="656" y="75"/>
                    <a:pt x="656" y="75"/>
                    <a:pt x="656" y="75"/>
                  </a:cubicBezTo>
                  <a:cubicBezTo>
                    <a:pt x="657" y="75"/>
                    <a:pt x="657" y="74"/>
                    <a:pt x="657" y="74"/>
                  </a:cubicBezTo>
                  <a:cubicBezTo>
                    <a:pt x="658" y="74"/>
                    <a:pt x="658" y="75"/>
                    <a:pt x="659" y="75"/>
                  </a:cubicBezTo>
                  <a:cubicBezTo>
                    <a:pt x="658" y="74"/>
                    <a:pt x="659" y="73"/>
                    <a:pt x="660" y="72"/>
                  </a:cubicBezTo>
                  <a:cubicBezTo>
                    <a:pt x="657" y="67"/>
                    <a:pt x="654" y="62"/>
                    <a:pt x="650" y="58"/>
                  </a:cubicBezTo>
                  <a:cubicBezTo>
                    <a:pt x="649" y="56"/>
                    <a:pt x="647" y="55"/>
                    <a:pt x="646" y="53"/>
                  </a:cubicBezTo>
                  <a:cubicBezTo>
                    <a:pt x="646" y="54"/>
                    <a:pt x="646" y="54"/>
                    <a:pt x="646" y="54"/>
                  </a:cubicBezTo>
                  <a:cubicBezTo>
                    <a:pt x="646" y="55"/>
                    <a:pt x="646" y="55"/>
                    <a:pt x="646" y="55"/>
                  </a:cubicBezTo>
                  <a:cubicBezTo>
                    <a:pt x="646" y="55"/>
                    <a:pt x="646" y="55"/>
                    <a:pt x="646" y="55"/>
                  </a:cubicBezTo>
                  <a:cubicBezTo>
                    <a:pt x="645" y="56"/>
                    <a:pt x="645" y="56"/>
                    <a:pt x="645" y="56"/>
                  </a:cubicBezTo>
                  <a:cubicBezTo>
                    <a:pt x="645" y="57"/>
                    <a:pt x="645" y="57"/>
                    <a:pt x="645" y="57"/>
                  </a:cubicBezTo>
                  <a:cubicBezTo>
                    <a:pt x="645" y="57"/>
                    <a:pt x="645" y="57"/>
                    <a:pt x="645" y="57"/>
                  </a:cubicBezTo>
                  <a:cubicBezTo>
                    <a:pt x="645" y="58"/>
                    <a:pt x="645" y="58"/>
                    <a:pt x="645" y="58"/>
                  </a:cubicBezTo>
                  <a:cubicBezTo>
                    <a:pt x="644" y="59"/>
                    <a:pt x="644" y="59"/>
                    <a:pt x="644" y="59"/>
                  </a:cubicBezTo>
                  <a:cubicBezTo>
                    <a:pt x="644" y="59"/>
                    <a:pt x="644" y="59"/>
                    <a:pt x="644" y="59"/>
                  </a:cubicBezTo>
                  <a:cubicBezTo>
                    <a:pt x="644" y="60"/>
                    <a:pt x="644" y="60"/>
                    <a:pt x="644" y="60"/>
                  </a:cubicBezTo>
                  <a:cubicBezTo>
                    <a:pt x="644" y="60"/>
                    <a:pt x="644" y="60"/>
                    <a:pt x="644" y="60"/>
                  </a:cubicBezTo>
                  <a:cubicBezTo>
                    <a:pt x="643" y="61"/>
                    <a:pt x="643" y="61"/>
                    <a:pt x="643" y="61"/>
                  </a:cubicBezTo>
                  <a:cubicBezTo>
                    <a:pt x="643" y="62"/>
                    <a:pt x="643" y="62"/>
                    <a:pt x="643" y="62"/>
                  </a:cubicBezTo>
                  <a:cubicBezTo>
                    <a:pt x="643" y="62"/>
                    <a:pt x="643" y="62"/>
                    <a:pt x="643" y="62"/>
                  </a:cubicBezTo>
                  <a:cubicBezTo>
                    <a:pt x="642" y="63"/>
                    <a:pt x="642" y="63"/>
                    <a:pt x="642" y="63"/>
                  </a:cubicBezTo>
                  <a:cubicBezTo>
                    <a:pt x="642" y="63"/>
                    <a:pt x="642" y="63"/>
                    <a:pt x="642" y="63"/>
                  </a:cubicBezTo>
                  <a:cubicBezTo>
                    <a:pt x="641" y="64"/>
                    <a:pt x="641" y="64"/>
                    <a:pt x="641" y="64"/>
                  </a:cubicBezTo>
                  <a:cubicBezTo>
                    <a:pt x="641" y="64"/>
                    <a:pt x="641" y="64"/>
                    <a:pt x="641" y="64"/>
                  </a:cubicBezTo>
                  <a:cubicBezTo>
                    <a:pt x="640" y="65"/>
                    <a:pt x="640" y="65"/>
                    <a:pt x="640" y="65"/>
                  </a:cubicBezTo>
                  <a:cubicBezTo>
                    <a:pt x="640" y="66"/>
                    <a:pt x="640" y="66"/>
                    <a:pt x="640" y="66"/>
                  </a:cubicBezTo>
                  <a:cubicBezTo>
                    <a:pt x="639" y="66"/>
                    <a:pt x="639" y="66"/>
                    <a:pt x="639" y="66"/>
                  </a:cubicBezTo>
                  <a:cubicBezTo>
                    <a:pt x="639" y="67"/>
                    <a:pt x="639" y="67"/>
                    <a:pt x="639" y="67"/>
                  </a:cubicBezTo>
                  <a:cubicBezTo>
                    <a:pt x="639" y="67"/>
                    <a:pt x="639" y="67"/>
                    <a:pt x="639" y="67"/>
                  </a:cubicBezTo>
                  <a:cubicBezTo>
                    <a:pt x="638" y="68"/>
                    <a:pt x="638" y="68"/>
                    <a:pt x="638" y="68"/>
                  </a:cubicBezTo>
                  <a:cubicBezTo>
                    <a:pt x="637" y="68"/>
                    <a:pt x="637" y="68"/>
                    <a:pt x="637" y="68"/>
                  </a:cubicBezTo>
                  <a:cubicBezTo>
                    <a:pt x="632" y="73"/>
                    <a:pt x="625" y="76"/>
                    <a:pt x="618" y="76"/>
                  </a:cubicBezTo>
                  <a:cubicBezTo>
                    <a:pt x="618" y="76"/>
                    <a:pt x="617" y="76"/>
                    <a:pt x="617" y="76"/>
                  </a:cubicBezTo>
                  <a:cubicBezTo>
                    <a:pt x="602" y="75"/>
                    <a:pt x="591" y="64"/>
                    <a:pt x="589" y="51"/>
                  </a:cubicBezTo>
                  <a:cubicBezTo>
                    <a:pt x="585" y="45"/>
                    <a:pt x="582" y="38"/>
                    <a:pt x="583" y="31"/>
                  </a:cubicBezTo>
                  <a:cubicBezTo>
                    <a:pt x="583" y="24"/>
                    <a:pt x="586" y="18"/>
                    <a:pt x="590" y="13"/>
                  </a:cubicBezTo>
                  <a:cubicBezTo>
                    <a:pt x="589" y="13"/>
                    <a:pt x="589" y="13"/>
                    <a:pt x="589" y="13"/>
                  </a:cubicBezTo>
                  <a:cubicBezTo>
                    <a:pt x="587" y="12"/>
                    <a:pt x="586" y="12"/>
                    <a:pt x="585" y="11"/>
                  </a:cubicBezTo>
                  <a:cubicBezTo>
                    <a:pt x="584" y="11"/>
                    <a:pt x="583" y="10"/>
                    <a:pt x="582" y="10"/>
                  </a:cubicBezTo>
                  <a:cubicBezTo>
                    <a:pt x="580" y="9"/>
                    <a:pt x="579" y="9"/>
                    <a:pt x="578" y="8"/>
                  </a:cubicBezTo>
                  <a:cubicBezTo>
                    <a:pt x="577" y="8"/>
                    <a:pt x="576" y="8"/>
                    <a:pt x="575" y="8"/>
                  </a:cubicBezTo>
                  <a:cubicBezTo>
                    <a:pt x="573" y="7"/>
                    <a:pt x="572" y="7"/>
                    <a:pt x="570" y="6"/>
                  </a:cubicBezTo>
                  <a:cubicBezTo>
                    <a:pt x="570" y="6"/>
                    <a:pt x="569" y="6"/>
                    <a:pt x="568" y="6"/>
                  </a:cubicBezTo>
                  <a:cubicBezTo>
                    <a:pt x="566" y="5"/>
                    <a:pt x="565" y="5"/>
                    <a:pt x="563" y="4"/>
                  </a:cubicBezTo>
                  <a:cubicBezTo>
                    <a:pt x="562" y="4"/>
                    <a:pt x="562" y="4"/>
                    <a:pt x="561" y="4"/>
                  </a:cubicBezTo>
                  <a:cubicBezTo>
                    <a:pt x="559" y="4"/>
                    <a:pt x="558" y="3"/>
                    <a:pt x="556" y="3"/>
                  </a:cubicBezTo>
                  <a:cubicBezTo>
                    <a:pt x="555" y="3"/>
                    <a:pt x="554" y="3"/>
                    <a:pt x="554" y="3"/>
                  </a:cubicBezTo>
                  <a:cubicBezTo>
                    <a:pt x="552" y="2"/>
                    <a:pt x="550" y="2"/>
                    <a:pt x="548" y="2"/>
                  </a:cubicBezTo>
                  <a:cubicBezTo>
                    <a:pt x="548" y="2"/>
                    <a:pt x="547" y="2"/>
                    <a:pt x="547" y="2"/>
                  </a:cubicBezTo>
                  <a:cubicBezTo>
                    <a:pt x="545" y="1"/>
                    <a:pt x="543" y="1"/>
                    <a:pt x="541" y="1"/>
                  </a:cubicBezTo>
                  <a:cubicBezTo>
                    <a:pt x="541" y="1"/>
                    <a:pt x="540" y="1"/>
                    <a:pt x="540" y="1"/>
                  </a:cubicBezTo>
                  <a:cubicBezTo>
                    <a:pt x="538" y="1"/>
                    <a:pt x="536" y="1"/>
                    <a:pt x="534" y="1"/>
                  </a:cubicBezTo>
                  <a:cubicBezTo>
                    <a:pt x="533" y="1"/>
                    <a:pt x="533" y="1"/>
                    <a:pt x="533" y="1"/>
                  </a:cubicBezTo>
                  <a:cubicBezTo>
                    <a:pt x="531" y="1"/>
                    <a:pt x="530" y="0"/>
                    <a:pt x="528"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8" name="Freeform 87"/>
            <p:cNvSpPr>
              <a:spLocks/>
            </p:cNvSpPr>
            <p:nvPr/>
          </p:nvSpPr>
          <p:spPr bwMode="auto">
            <a:xfrm>
              <a:off x="23813" y="48704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9" name="Freeform 88"/>
            <p:cNvSpPr>
              <a:spLocks/>
            </p:cNvSpPr>
            <p:nvPr/>
          </p:nvSpPr>
          <p:spPr bwMode="auto">
            <a:xfrm>
              <a:off x="23813" y="48704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0" name="Freeform 89"/>
            <p:cNvSpPr>
              <a:spLocks/>
            </p:cNvSpPr>
            <p:nvPr/>
          </p:nvSpPr>
          <p:spPr bwMode="auto">
            <a:xfrm>
              <a:off x="-173038" y="45291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1" name="Freeform 90"/>
            <p:cNvSpPr>
              <a:spLocks/>
            </p:cNvSpPr>
            <p:nvPr/>
          </p:nvSpPr>
          <p:spPr bwMode="auto">
            <a:xfrm>
              <a:off x="-173038" y="45291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2" name="Freeform 91"/>
            <p:cNvSpPr>
              <a:spLocks/>
            </p:cNvSpPr>
            <p:nvPr/>
          </p:nvSpPr>
          <p:spPr bwMode="auto">
            <a:xfrm>
              <a:off x="174625" y="46513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3" name="Freeform 92"/>
            <p:cNvSpPr>
              <a:spLocks/>
            </p:cNvSpPr>
            <p:nvPr/>
          </p:nvSpPr>
          <p:spPr bwMode="auto">
            <a:xfrm>
              <a:off x="174625" y="465137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4" name="Freeform 93"/>
            <p:cNvSpPr>
              <a:spLocks/>
            </p:cNvSpPr>
            <p:nvPr/>
          </p:nvSpPr>
          <p:spPr bwMode="auto">
            <a:xfrm>
              <a:off x="153988" y="4718050"/>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5" name="Freeform 94"/>
            <p:cNvSpPr>
              <a:spLocks/>
            </p:cNvSpPr>
            <p:nvPr/>
          </p:nvSpPr>
          <p:spPr bwMode="auto">
            <a:xfrm>
              <a:off x="1285875" y="4400550"/>
              <a:ext cx="1588" cy="3175"/>
            </a:xfrm>
            <a:custGeom>
              <a:avLst/>
              <a:gdLst>
                <a:gd name="T0" fmla="*/ 1 w 1"/>
                <a:gd name="T1" fmla="*/ 0 h 2"/>
                <a:gd name="T2" fmla="*/ 1 w 1"/>
                <a:gd name="T3" fmla="*/ 0 h 2"/>
                <a:gd name="T4" fmla="*/ 0 w 1"/>
                <a:gd name="T5" fmla="*/ 2 h 2"/>
                <a:gd name="T6" fmla="*/ 0 w 1"/>
                <a:gd name="T7" fmla="*/ 2 h 2"/>
                <a:gd name="T8" fmla="*/ 1 w 1"/>
                <a:gd name="T9" fmla="*/ 2 h 2"/>
                <a:gd name="T10" fmla="*/ 1 w 1"/>
                <a:gd name="T11" fmla="*/ 0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1" y="0"/>
                    <a:pt x="1" y="0"/>
                  </a:cubicBezTo>
                  <a:cubicBezTo>
                    <a:pt x="0" y="1"/>
                    <a:pt x="0" y="1"/>
                    <a:pt x="0" y="2"/>
                  </a:cubicBezTo>
                  <a:cubicBezTo>
                    <a:pt x="0" y="2"/>
                    <a:pt x="0" y="2"/>
                    <a:pt x="0" y="2"/>
                  </a:cubicBezTo>
                  <a:cubicBezTo>
                    <a:pt x="1" y="2"/>
                    <a:pt x="1" y="2"/>
                    <a:pt x="1" y="2"/>
                  </a:cubicBezTo>
                  <a:cubicBezTo>
                    <a:pt x="1" y="1"/>
                    <a:pt x="1" y="1"/>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6" name="Freeform 95"/>
            <p:cNvSpPr>
              <a:spLocks/>
            </p:cNvSpPr>
            <p:nvPr/>
          </p:nvSpPr>
          <p:spPr bwMode="auto">
            <a:xfrm>
              <a:off x="185738" y="43656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7" name="Freeform 96"/>
            <p:cNvSpPr>
              <a:spLocks/>
            </p:cNvSpPr>
            <p:nvPr/>
          </p:nvSpPr>
          <p:spPr bwMode="auto">
            <a:xfrm>
              <a:off x="185738" y="43656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8" name="Freeform 97"/>
            <p:cNvSpPr>
              <a:spLocks/>
            </p:cNvSpPr>
            <p:nvPr/>
          </p:nvSpPr>
          <p:spPr bwMode="auto">
            <a:xfrm>
              <a:off x="790575" y="43005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9" name="Freeform 98"/>
            <p:cNvSpPr>
              <a:spLocks/>
            </p:cNvSpPr>
            <p:nvPr/>
          </p:nvSpPr>
          <p:spPr bwMode="auto">
            <a:xfrm>
              <a:off x="790575" y="43005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0" name="Freeform 99"/>
            <p:cNvSpPr>
              <a:spLocks/>
            </p:cNvSpPr>
            <p:nvPr/>
          </p:nvSpPr>
          <p:spPr bwMode="auto">
            <a:xfrm>
              <a:off x="800100" y="4298950"/>
              <a:ext cx="0" cy="1587"/>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1" name="Freeform 100"/>
            <p:cNvSpPr>
              <a:spLocks/>
            </p:cNvSpPr>
            <p:nvPr/>
          </p:nvSpPr>
          <p:spPr bwMode="auto">
            <a:xfrm>
              <a:off x="684213" y="4298950"/>
              <a:ext cx="317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0" y="0"/>
                    <a:pt x="0" y="0"/>
                    <a:pt x="0" y="0"/>
                  </a:cubicBezTo>
                  <a:cubicBezTo>
                    <a:pt x="1" y="0"/>
                    <a:pt x="1" y="0"/>
                    <a:pt x="1" y="0"/>
                  </a:cubicBezTo>
                  <a:cubicBezTo>
                    <a:pt x="2"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2" name="Rectangle 101"/>
            <p:cNvSpPr>
              <a:spLocks noChangeArrowheads="1"/>
            </p:cNvSpPr>
            <p:nvPr/>
          </p:nvSpPr>
          <p:spPr bwMode="auto">
            <a:xfrm>
              <a:off x="704850" y="4273550"/>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3" name="Freeform 102"/>
            <p:cNvSpPr>
              <a:spLocks/>
            </p:cNvSpPr>
            <p:nvPr/>
          </p:nvSpPr>
          <p:spPr bwMode="auto">
            <a:xfrm>
              <a:off x="704850" y="4273550"/>
              <a:ext cx="0" cy="158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4" name="Freeform 103"/>
            <p:cNvSpPr>
              <a:spLocks/>
            </p:cNvSpPr>
            <p:nvPr/>
          </p:nvSpPr>
          <p:spPr bwMode="auto">
            <a:xfrm>
              <a:off x="700088" y="4270375"/>
              <a:ext cx="1588" cy="0"/>
            </a:xfrm>
            <a:custGeom>
              <a:avLst/>
              <a:gdLst>
                <a:gd name="T0" fmla="*/ 0 w 1"/>
                <a:gd name="T1" fmla="*/ 0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1" y="0"/>
                    <a:pt x="1"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5" name="Freeform 104"/>
            <p:cNvSpPr>
              <a:spLocks/>
            </p:cNvSpPr>
            <p:nvPr/>
          </p:nvSpPr>
          <p:spPr bwMode="auto">
            <a:xfrm>
              <a:off x="935038" y="4311650"/>
              <a:ext cx="1588" cy="1587"/>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6" name="Freeform 105"/>
            <p:cNvSpPr>
              <a:spLocks/>
            </p:cNvSpPr>
            <p:nvPr/>
          </p:nvSpPr>
          <p:spPr bwMode="auto">
            <a:xfrm>
              <a:off x="1184275" y="4356100"/>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7" name="Freeform 106"/>
            <p:cNvSpPr>
              <a:spLocks/>
            </p:cNvSpPr>
            <p:nvPr/>
          </p:nvSpPr>
          <p:spPr bwMode="auto">
            <a:xfrm>
              <a:off x="1184275" y="4356100"/>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8" name="Freeform 107"/>
            <p:cNvSpPr>
              <a:spLocks/>
            </p:cNvSpPr>
            <p:nvPr/>
          </p:nvSpPr>
          <p:spPr bwMode="auto">
            <a:xfrm>
              <a:off x="1187450" y="43497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9" name="Freeform 108"/>
            <p:cNvSpPr>
              <a:spLocks/>
            </p:cNvSpPr>
            <p:nvPr/>
          </p:nvSpPr>
          <p:spPr bwMode="auto">
            <a:xfrm>
              <a:off x="1187450" y="43497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0" name="Freeform 109"/>
            <p:cNvSpPr>
              <a:spLocks/>
            </p:cNvSpPr>
            <p:nvPr/>
          </p:nvSpPr>
          <p:spPr bwMode="auto">
            <a:xfrm>
              <a:off x="1119188" y="43497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1" name="Freeform 110"/>
            <p:cNvSpPr>
              <a:spLocks/>
            </p:cNvSpPr>
            <p:nvPr/>
          </p:nvSpPr>
          <p:spPr bwMode="auto">
            <a:xfrm>
              <a:off x="1119188" y="43497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2" name="Freeform 111"/>
            <p:cNvSpPr>
              <a:spLocks/>
            </p:cNvSpPr>
            <p:nvPr/>
          </p:nvSpPr>
          <p:spPr bwMode="auto">
            <a:xfrm>
              <a:off x="649288" y="42608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3" name="Freeform 112"/>
            <p:cNvSpPr>
              <a:spLocks/>
            </p:cNvSpPr>
            <p:nvPr/>
          </p:nvSpPr>
          <p:spPr bwMode="auto">
            <a:xfrm>
              <a:off x="649288" y="42608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4" name="Freeform 113"/>
            <p:cNvSpPr>
              <a:spLocks noEditPoints="1"/>
            </p:cNvSpPr>
            <p:nvPr/>
          </p:nvSpPr>
          <p:spPr bwMode="auto">
            <a:xfrm>
              <a:off x="-98425" y="4471988"/>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moveTo>
                    <a:pt x="0" y="0"/>
                  </a:move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5" name="Freeform 114"/>
            <p:cNvSpPr>
              <a:spLocks noEditPoints="1"/>
            </p:cNvSpPr>
            <p:nvPr/>
          </p:nvSpPr>
          <p:spPr bwMode="auto">
            <a:xfrm>
              <a:off x="-98425" y="4471988"/>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6" name="Freeform 115"/>
            <p:cNvSpPr>
              <a:spLocks/>
            </p:cNvSpPr>
            <p:nvPr/>
          </p:nvSpPr>
          <p:spPr bwMode="auto">
            <a:xfrm>
              <a:off x="230188" y="43402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7" name="Freeform 116"/>
            <p:cNvSpPr>
              <a:spLocks/>
            </p:cNvSpPr>
            <p:nvPr/>
          </p:nvSpPr>
          <p:spPr bwMode="auto">
            <a:xfrm>
              <a:off x="-100013" y="4473575"/>
              <a:ext cx="0" cy="1587"/>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8" name="Freeform 117"/>
            <p:cNvSpPr>
              <a:spLocks/>
            </p:cNvSpPr>
            <p:nvPr/>
          </p:nvSpPr>
          <p:spPr bwMode="auto">
            <a:xfrm>
              <a:off x="-98425" y="4471988"/>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9" name="Freeform 118"/>
            <p:cNvSpPr>
              <a:spLocks/>
            </p:cNvSpPr>
            <p:nvPr/>
          </p:nvSpPr>
          <p:spPr bwMode="auto">
            <a:xfrm>
              <a:off x="-98425" y="4471988"/>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0" name="Freeform 119"/>
            <p:cNvSpPr>
              <a:spLocks/>
            </p:cNvSpPr>
            <p:nvPr/>
          </p:nvSpPr>
          <p:spPr bwMode="auto">
            <a:xfrm>
              <a:off x="508000" y="427355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1" name="Freeform 120"/>
            <p:cNvSpPr>
              <a:spLocks/>
            </p:cNvSpPr>
            <p:nvPr/>
          </p:nvSpPr>
          <p:spPr bwMode="auto">
            <a:xfrm>
              <a:off x="508000" y="427355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2" name="Freeform 121"/>
            <p:cNvSpPr>
              <a:spLocks/>
            </p:cNvSpPr>
            <p:nvPr/>
          </p:nvSpPr>
          <p:spPr bwMode="auto">
            <a:xfrm>
              <a:off x="639763" y="4256088"/>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0"/>
                    <a:pt x="1" y="1"/>
                    <a:pt x="1"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3" name="Freeform 122"/>
            <p:cNvSpPr>
              <a:spLocks/>
            </p:cNvSpPr>
            <p:nvPr/>
          </p:nvSpPr>
          <p:spPr bwMode="auto">
            <a:xfrm>
              <a:off x="1192213" y="434657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4" name="Freeform 123"/>
            <p:cNvSpPr>
              <a:spLocks/>
            </p:cNvSpPr>
            <p:nvPr/>
          </p:nvSpPr>
          <p:spPr bwMode="auto">
            <a:xfrm>
              <a:off x="1192213" y="434657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5" name="Rectangle 124"/>
            <p:cNvSpPr>
              <a:spLocks noChangeArrowheads="1"/>
            </p:cNvSpPr>
            <p:nvPr/>
          </p:nvSpPr>
          <p:spPr bwMode="auto">
            <a:xfrm>
              <a:off x="303213" y="4356100"/>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6" name="Freeform 125"/>
            <p:cNvSpPr>
              <a:spLocks/>
            </p:cNvSpPr>
            <p:nvPr/>
          </p:nvSpPr>
          <p:spPr bwMode="auto">
            <a:xfrm>
              <a:off x="303213" y="435610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7" name="Freeform 126"/>
            <p:cNvSpPr>
              <a:spLocks/>
            </p:cNvSpPr>
            <p:nvPr/>
          </p:nvSpPr>
          <p:spPr bwMode="auto">
            <a:xfrm>
              <a:off x="-100013" y="44751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8" name="Freeform 127"/>
            <p:cNvSpPr>
              <a:spLocks/>
            </p:cNvSpPr>
            <p:nvPr/>
          </p:nvSpPr>
          <p:spPr bwMode="auto">
            <a:xfrm>
              <a:off x="-100013" y="44751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9" name="Rectangle 128"/>
            <p:cNvSpPr>
              <a:spLocks noChangeArrowheads="1"/>
            </p:cNvSpPr>
            <p:nvPr/>
          </p:nvSpPr>
          <p:spPr bwMode="auto">
            <a:xfrm>
              <a:off x="800100" y="4298950"/>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0" name="Rectangle 129"/>
            <p:cNvSpPr>
              <a:spLocks noChangeArrowheads="1"/>
            </p:cNvSpPr>
            <p:nvPr/>
          </p:nvSpPr>
          <p:spPr bwMode="auto">
            <a:xfrm>
              <a:off x="800100" y="4298950"/>
              <a:ext cx="158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1" name="Freeform 130"/>
            <p:cNvSpPr>
              <a:spLocks/>
            </p:cNvSpPr>
            <p:nvPr/>
          </p:nvSpPr>
          <p:spPr bwMode="auto">
            <a:xfrm>
              <a:off x="719138" y="4937125"/>
              <a:ext cx="1588" cy="1587"/>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0"/>
                  </a:lnTo>
                  <a:lnTo>
                    <a:pt x="0" y="1"/>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2" name="Freeform 131"/>
            <p:cNvSpPr>
              <a:spLocks/>
            </p:cNvSpPr>
            <p:nvPr/>
          </p:nvSpPr>
          <p:spPr bwMode="auto">
            <a:xfrm>
              <a:off x="719138" y="4937125"/>
              <a:ext cx="1588" cy="1587"/>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0"/>
                  </a:lnTo>
                  <a:lnTo>
                    <a:pt x="0"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3" name="Freeform 132"/>
            <p:cNvSpPr>
              <a:spLocks/>
            </p:cNvSpPr>
            <p:nvPr/>
          </p:nvSpPr>
          <p:spPr bwMode="auto">
            <a:xfrm>
              <a:off x="649288" y="49609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4" name="Freeform 133"/>
            <p:cNvSpPr>
              <a:spLocks/>
            </p:cNvSpPr>
            <p:nvPr/>
          </p:nvSpPr>
          <p:spPr bwMode="auto">
            <a:xfrm>
              <a:off x="649288" y="49609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5" name="Freeform 134"/>
            <p:cNvSpPr>
              <a:spLocks/>
            </p:cNvSpPr>
            <p:nvPr/>
          </p:nvSpPr>
          <p:spPr bwMode="auto">
            <a:xfrm>
              <a:off x="-112713" y="44704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6" name="Freeform 135"/>
            <p:cNvSpPr>
              <a:spLocks/>
            </p:cNvSpPr>
            <p:nvPr/>
          </p:nvSpPr>
          <p:spPr bwMode="auto">
            <a:xfrm>
              <a:off x="-112713" y="44704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7" name="Freeform 136"/>
            <p:cNvSpPr>
              <a:spLocks/>
            </p:cNvSpPr>
            <p:nvPr/>
          </p:nvSpPr>
          <p:spPr bwMode="auto">
            <a:xfrm>
              <a:off x="779463" y="47609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8" name="Freeform 137"/>
            <p:cNvSpPr>
              <a:spLocks/>
            </p:cNvSpPr>
            <p:nvPr/>
          </p:nvSpPr>
          <p:spPr bwMode="auto">
            <a:xfrm>
              <a:off x="779463" y="476091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9" name="Freeform 138"/>
            <p:cNvSpPr>
              <a:spLocks/>
            </p:cNvSpPr>
            <p:nvPr/>
          </p:nvSpPr>
          <p:spPr bwMode="auto">
            <a:xfrm>
              <a:off x="696913" y="49482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40" name="Freeform 139"/>
            <p:cNvSpPr>
              <a:spLocks/>
            </p:cNvSpPr>
            <p:nvPr/>
          </p:nvSpPr>
          <p:spPr bwMode="auto">
            <a:xfrm>
              <a:off x="696913" y="49482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41" name="Freeform 140"/>
            <p:cNvSpPr>
              <a:spLocks/>
            </p:cNvSpPr>
            <p:nvPr/>
          </p:nvSpPr>
          <p:spPr bwMode="auto">
            <a:xfrm>
              <a:off x="815975" y="47942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42" name="Freeform 141"/>
            <p:cNvSpPr>
              <a:spLocks/>
            </p:cNvSpPr>
            <p:nvPr/>
          </p:nvSpPr>
          <p:spPr bwMode="auto">
            <a:xfrm>
              <a:off x="968375" y="4608513"/>
              <a:ext cx="4763" cy="6350"/>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1" y="2"/>
                    <a:pt x="2" y="4"/>
                    <a:pt x="3" y="4"/>
                  </a:cubicBezTo>
                  <a:cubicBezTo>
                    <a:pt x="2" y="2"/>
                    <a:pt x="1" y="1"/>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43" name="Rectangle 142"/>
            <p:cNvSpPr>
              <a:spLocks noChangeArrowheads="1"/>
            </p:cNvSpPr>
            <p:nvPr/>
          </p:nvSpPr>
          <p:spPr bwMode="auto">
            <a:xfrm>
              <a:off x="798513" y="4743450"/>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44" name="Rectangle 143"/>
            <p:cNvSpPr>
              <a:spLocks noChangeArrowheads="1"/>
            </p:cNvSpPr>
            <p:nvPr/>
          </p:nvSpPr>
          <p:spPr bwMode="auto">
            <a:xfrm>
              <a:off x="798513" y="4743450"/>
              <a:ext cx="158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45" name="Freeform 144"/>
            <p:cNvSpPr>
              <a:spLocks/>
            </p:cNvSpPr>
            <p:nvPr/>
          </p:nvSpPr>
          <p:spPr bwMode="auto">
            <a:xfrm>
              <a:off x="811213" y="4767263"/>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46" name="Freeform 145"/>
            <p:cNvSpPr>
              <a:spLocks/>
            </p:cNvSpPr>
            <p:nvPr/>
          </p:nvSpPr>
          <p:spPr bwMode="auto">
            <a:xfrm>
              <a:off x="811213" y="4767263"/>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47" name="Freeform 146"/>
            <p:cNvSpPr>
              <a:spLocks/>
            </p:cNvSpPr>
            <p:nvPr/>
          </p:nvSpPr>
          <p:spPr bwMode="auto">
            <a:xfrm>
              <a:off x="695325" y="49514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48" name="Freeform 147"/>
            <p:cNvSpPr>
              <a:spLocks/>
            </p:cNvSpPr>
            <p:nvPr/>
          </p:nvSpPr>
          <p:spPr bwMode="auto">
            <a:xfrm>
              <a:off x="695325" y="495141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49" name="Freeform 148"/>
            <p:cNvSpPr>
              <a:spLocks/>
            </p:cNvSpPr>
            <p:nvPr/>
          </p:nvSpPr>
          <p:spPr bwMode="auto">
            <a:xfrm>
              <a:off x="-47625" y="4468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50" name="Freeform 149"/>
            <p:cNvSpPr>
              <a:spLocks/>
            </p:cNvSpPr>
            <p:nvPr/>
          </p:nvSpPr>
          <p:spPr bwMode="auto">
            <a:xfrm>
              <a:off x="-47625" y="446881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51" name="Rectangle 150"/>
            <p:cNvSpPr>
              <a:spLocks noChangeArrowheads="1"/>
            </p:cNvSpPr>
            <p:nvPr/>
          </p:nvSpPr>
          <p:spPr bwMode="auto">
            <a:xfrm>
              <a:off x="-55563" y="4338638"/>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52" name="Freeform 151"/>
            <p:cNvSpPr>
              <a:spLocks/>
            </p:cNvSpPr>
            <p:nvPr/>
          </p:nvSpPr>
          <p:spPr bwMode="auto">
            <a:xfrm>
              <a:off x="-55563" y="43386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53" name="Freeform 152"/>
            <p:cNvSpPr>
              <a:spLocks/>
            </p:cNvSpPr>
            <p:nvPr/>
          </p:nvSpPr>
          <p:spPr bwMode="auto">
            <a:xfrm>
              <a:off x="-95250" y="4473575"/>
              <a:ext cx="3175" cy="1587"/>
            </a:xfrm>
            <a:custGeom>
              <a:avLst/>
              <a:gdLst>
                <a:gd name="T0" fmla="*/ 0 w 2"/>
                <a:gd name="T1" fmla="*/ 0 h 1"/>
                <a:gd name="T2" fmla="*/ 0 w 2"/>
                <a:gd name="T3" fmla="*/ 0 h 1"/>
                <a:gd name="T4" fmla="*/ 0 w 2"/>
                <a:gd name="T5" fmla="*/ 0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0"/>
                  </a:lnTo>
                  <a:lnTo>
                    <a:pt x="0" y="0"/>
                  </a:lnTo>
                  <a:lnTo>
                    <a:pt x="2"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54" name="Freeform 153"/>
            <p:cNvSpPr>
              <a:spLocks/>
            </p:cNvSpPr>
            <p:nvPr/>
          </p:nvSpPr>
          <p:spPr bwMode="auto">
            <a:xfrm>
              <a:off x="-95250" y="4473575"/>
              <a:ext cx="3175" cy="1587"/>
            </a:xfrm>
            <a:custGeom>
              <a:avLst/>
              <a:gdLst>
                <a:gd name="T0" fmla="*/ 0 w 2"/>
                <a:gd name="T1" fmla="*/ 0 h 1"/>
                <a:gd name="T2" fmla="*/ 0 w 2"/>
                <a:gd name="T3" fmla="*/ 0 h 1"/>
                <a:gd name="T4" fmla="*/ 0 w 2"/>
                <a:gd name="T5" fmla="*/ 0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0"/>
                  </a:lnTo>
                  <a:lnTo>
                    <a:pt x="0" y="0"/>
                  </a:lnTo>
                  <a:lnTo>
                    <a:pt x="2"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55" name="Freeform 154"/>
            <p:cNvSpPr>
              <a:spLocks/>
            </p:cNvSpPr>
            <p:nvPr/>
          </p:nvSpPr>
          <p:spPr bwMode="auto">
            <a:xfrm>
              <a:off x="-95250" y="4473575"/>
              <a:ext cx="0" cy="1587"/>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56" name="Freeform 155"/>
            <p:cNvSpPr>
              <a:spLocks/>
            </p:cNvSpPr>
            <p:nvPr/>
          </p:nvSpPr>
          <p:spPr bwMode="auto">
            <a:xfrm>
              <a:off x="950913" y="454025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57" name="Freeform 156"/>
            <p:cNvSpPr>
              <a:spLocks/>
            </p:cNvSpPr>
            <p:nvPr/>
          </p:nvSpPr>
          <p:spPr bwMode="auto">
            <a:xfrm>
              <a:off x="950913" y="454025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58" name="Freeform 157"/>
            <p:cNvSpPr>
              <a:spLocks/>
            </p:cNvSpPr>
            <p:nvPr/>
          </p:nvSpPr>
          <p:spPr bwMode="auto">
            <a:xfrm>
              <a:off x="623888" y="50942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59" name="Freeform 158"/>
            <p:cNvSpPr>
              <a:spLocks/>
            </p:cNvSpPr>
            <p:nvPr/>
          </p:nvSpPr>
          <p:spPr bwMode="auto">
            <a:xfrm>
              <a:off x="623888" y="509428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60" name="Freeform 159"/>
            <p:cNvSpPr>
              <a:spLocks noEditPoints="1"/>
            </p:cNvSpPr>
            <p:nvPr/>
          </p:nvSpPr>
          <p:spPr bwMode="auto">
            <a:xfrm>
              <a:off x="596900" y="5059363"/>
              <a:ext cx="0" cy="3175"/>
            </a:xfrm>
            <a:custGeom>
              <a:avLst/>
              <a:gdLst>
                <a:gd name="T0" fmla="*/ 2 h 2"/>
                <a:gd name="T1" fmla="*/ 2 h 2"/>
                <a:gd name="T2" fmla="*/ 2 h 2"/>
                <a:gd name="T3" fmla="*/ 0 h 2"/>
                <a:gd name="T4" fmla="*/ 0 h 2"/>
                <a:gd name="T5" fmla="*/ 2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2"/>
                  </a:moveTo>
                  <a:lnTo>
                    <a:pt x="0" y="2"/>
                  </a:lnTo>
                  <a:lnTo>
                    <a:pt x="0" y="2"/>
                  </a:lnTo>
                  <a:close/>
                  <a:moveTo>
                    <a:pt x="0" y="0"/>
                  </a:moveTo>
                  <a:lnTo>
                    <a:pt x="0" y="0"/>
                  </a:lnTo>
                  <a:lnTo>
                    <a:pt x="0" y="2"/>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61" name="Freeform 160"/>
            <p:cNvSpPr>
              <a:spLocks noEditPoints="1"/>
            </p:cNvSpPr>
            <p:nvPr/>
          </p:nvSpPr>
          <p:spPr bwMode="auto">
            <a:xfrm>
              <a:off x="596900" y="5059363"/>
              <a:ext cx="0" cy="3175"/>
            </a:xfrm>
            <a:custGeom>
              <a:avLst/>
              <a:gdLst>
                <a:gd name="T0" fmla="*/ 2 h 2"/>
                <a:gd name="T1" fmla="*/ 2 h 2"/>
                <a:gd name="T2" fmla="*/ 2 h 2"/>
                <a:gd name="T3" fmla="*/ 0 h 2"/>
                <a:gd name="T4" fmla="*/ 0 h 2"/>
                <a:gd name="T5" fmla="*/ 2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2"/>
                  </a:moveTo>
                  <a:lnTo>
                    <a:pt x="0" y="2"/>
                  </a:lnTo>
                  <a:lnTo>
                    <a:pt x="0" y="2"/>
                  </a:lnTo>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62" name="Rectangle 161"/>
            <p:cNvSpPr>
              <a:spLocks noChangeArrowheads="1"/>
            </p:cNvSpPr>
            <p:nvPr/>
          </p:nvSpPr>
          <p:spPr bwMode="auto">
            <a:xfrm>
              <a:off x="-107950" y="4344988"/>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63" name="Freeform 162"/>
            <p:cNvSpPr>
              <a:spLocks/>
            </p:cNvSpPr>
            <p:nvPr/>
          </p:nvSpPr>
          <p:spPr bwMode="auto">
            <a:xfrm>
              <a:off x="-107950" y="43449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64" name="Freeform 163"/>
            <p:cNvSpPr>
              <a:spLocks/>
            </p:cNvSpPr>
            <p:nvPr/>
          </p:nvSpPr>
          <p:spPr bwMode="auto">
            <a:xfrm>
              <a:off x="649288" y="49609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65" name="Freeform 164"/>
            <p:cNvSpPr>
              <a:spLocks/>
            </p:cNvSpPr>
            <p:nvPr/>
          </p:nvSpPr>
          <p:spPr bwMode="auto">
            <a:xfrm>
              <a:off x="649288" y="49609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66" name="Freeform 165"/>
            <p:cNvSpPr>
              <a:spLocks/>
            </p:cNvSpPr>
            <p:nvPr/>
          </p:nvSpPr>
          <p:spPr bwMode="auto">
            <a:xfrm>
              <a:off x="-68263" y="44751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67" name="Freeform 166"/>
            <p:cNvSpPr>
              <a:spLocks/>
            </p:cNvSpPr>
            <p:nvPr/>
          </p:nvSpPr>
          <p:spPr bwMode="auto">
            <a:xfrm>
              <a:off x="-68263" y="44751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68" name="Freeform 167"/>
            <p:cNvSpPr>
              <a:spLocks/>
            </p:cNvSpPr>
            <p:nvPr/>
          </p:nvSpPr>
          <p:spPr bwMode="auto">
            <a:xfrm>
              <a:off x="60325" y="53070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69" name="Freeform 168"/>
            <p:cNvSpPr>
              <a:spLocks/>
            </p:cNvSpPr>
            <p:nvPr/>
          </p:nvSpPr>
          <p:spPr bwMode="auto">
            <a:xfrm>
              <a:off x="60325" y="530701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70" name="Freeform 169"/>
            <p:cNvSpPr>
              <a:spLocks/>
            </p:cNvSpPr>
            <p:nvPr/>
          </p:nvSpPr>
          <p:spPr bwMode="auto">
            <a:xfrm>
              <a:off x="-431800" y="50371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71" name="Freeform 170"/>
            <p:cNvSpPr>
              <a:spLocks/>
            </p:cNvSpPr>
            <p:nvPr/>
          </p:nvSpPr>
          <p:spPr bwMode="auto">
            <a:xfrm>
              <a:off x="-431800" y="50371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72" name="Freeform 171"/>
            <p:cNvSpPr>
              <a:spLocks/>
            </p:cNvSpPr>
            <p:nvPr/>
          </p:nvSpPr>
          <p:spPr bwMode="auto">
            <a:xfrm>
              <a:off x="-431800" y="5033963"/>
              <a:ext cx="1588" cy="3175"/>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2"/>
                  </a:cubicBezTo>
                  <a:cubicBezTo>
                    <a:pt x="0" y="2"/>
                    <a:pt x="1" y="1"/>
                    <a:pt x="1" y="1"/>
                  </a:cubicBezTo>
                  <a:cubicBezTo>
                    <a:pt x="1" y="1"/>
                    <a:pt x="1" y="1"/>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73" name="Freeform 172"/>
            <p:cNvSpPr>
              <a:spLocks/>
            </p:cNvSpPr>
            <p:nvPr/>
          </p:nvSpPr>
          <p:spPr bwMode="auto">
            <a:xfrm>
              <a:off x="3175" y="5538788"/>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74" name="Freeform 173"/>
            <p:cNvSpPr>
              <a:spLocks/>
            </p:cNvSpPr>
            <p:nvPr/>
          </p:nvSpPr>
          <p:spPr bwMode="auto">
            <a:xfrm>
              <a:off x="3175" y="5538788"/>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75" name="Freeform 174"/>
            <p:cNvSpPr>
              <a:spLocks/>
            </p:cNvSpPr>
            <p:nvPr/>
          </p:nvSpPr>
          <p:spPr bwMode="auto">
            <a:xfrm>
              <a:off x="60325" y="5310188"/>
              <a:ext cx="6350" cy="7937"/>
            </a:xfrm>
            <a:custGeom>
              <a:avLst/>
              <a:gdLst>
                <a:gd name="T0" fmla="*/ 3 w 4"/>
                <a:gd name="T1" fmla="*/ 0 h 5"/>
                <a:gd name="T2" fmla="*/ 0 w 4"/>
                <a:gd name="T3" fmla="*/ 3 h 5"/>
                <a:gd name="T4" fmla="*/ 0 w 4"/>
                <a:gd name="T5" fmla="*/ 3 h 5"/>
                <a:gd name="T6" fmla="*/ 2 w 4"/>
                <a:gd name="T7" fmla="*/ 5 h 5"/>
                <a:gd name="T8" fmla="*/ 3 w 4"/>
                <a:gd name="T9" fmla="*/ 5 h 5"/>
                <a:gd name="T10" fmla="*/ 3 w 4"/>
                <a:gd name="T11" fmla="*/ 0 h 5"/>
                <a:gd name="T12" fmla="*/ 3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0"/>
                  </a:moveTo>
                  <a:cubicBezTo>
                    <a:pt x="0" y="3"/>
                    <a:pt x="0" y="3"/>
                    <a:pt x="0" y="3"/>
                  </a:cubicBezTo>
                  <a:cubicBezTo>
                    <a:pt x="0" y="3"/>
                    <a:pt x="0" y="3"/>
                    <a:pt x="0" y="3"/>
                  </a:cubicBezTo>
                  <a:cubicBezTo>
                    <a:pt x="2" y="3"/>
                    <a:pt x="2" y="5"/>
                    <a:pt x="2" y="5"/>
                  </a:cubicBezTo>
                  <a:cubicBezTo>
                    <a:pt x="3" y="5"/>
                    <a:pt x="3" y="5"/>
                    <a:pt x="3" y="5"/>
                  </a:cubicBezTo>
                  <a:cubicBezTo>
                    <a:pt x="4" y="5"/>
                    <a:pt x="3" y="1"/>
                    <a:pt x="3" y="0"/>
                  </a:cubicBezTo>
                  <a:cubicBezTo>
                    <a:pt x="3" y="0"/>
                    <a:pt x="3"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76" name="Freeform 175"/>
            <p:cNvSpPr>
              <a:spLocks/>
            </p:cNvSpPr>
            <p:nvPr/>
          </p:nvSpPr>
          <p:spPr bwMode="auto">
            <a:xfrm>
              <a:off x="-201613" y="5208588"/>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77" name="Freeform 176"/>
            <p:cNvSpPr>
              <a:spLocks/>
            </p:cNvSpPr>
            <p:nvPr/>
          </p:nvSpPr>
          <p:spPr bwMode="auto">
            <a:xfrm>
              <a:off x="-201613" y="5208588"/>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78" name="Freeform 177"/>
            <p:cNvSpPr>
              <a:spLocks/>
            </p:cNvSpPr>
            <p:nvPr/>
          </p:nvSpPr>
          <p:spPr bwMode="auto">
            <a:xfrm>
              <a:off x="182563" y="49149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79" name="Freeform 178"/>
            <p:cNvSpPr>
              <a:spLocks/>
            </p:cNvSpPr>
            <p:nvPr/>
          </p:nvSpPr>
          <p:spPr bwMode="auto">
            <a:xfrm>
              <a:off x="182563" y="49149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80" name="Rectangle 179"/>
            <p:cNvSpPr>
              <a:spLocks noChangeArrowheads="1"/>
            </p:cNvSpPr>
            <p:nvPr/>
          </p:nvSpPr>
          <p:spPr bwMode="auto">
            <a:xfrm>
              <a:off x="615950" y="5202238"/>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81" name="Freeform 180"/>
            <p:cNvSpPr>
              <a:spLocks/>
            </p:cNvSpPr>
            <p:nvPr/>
          </p:nvSpPr>
          <p:spPr bwMode="auto">
            <a:xfrm>
              <a:off x="615950" y="52022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82" name="Freeform 181"/>
            <p:cNvSpPr>
              <a:spLocks/>
            </p:cNvSpPr>
            <p:nvPr/>
          </p:nvSpPr>
          <p:spPr bwMode="auto">
            <a:xfrm>
              <a:off x="47625" y="4922838"/>
              <a:ext cx="1588" cy="1587"/>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1" y="0"/>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83" name="Freeform 182"/>
            <p:cNvSpPr>
              <a:spLocks/>
            </p:cNvSpPr>
            <p:nvPr/>
          </p:nvSpPr>
          <p:spPr bwMode="auto">
            <a:xfrm>
              <a:off x="407988" y="5095875"/>
              <a:ext cx="3175" cy="158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1"/>
                    <a:pt x="0" y="1"/>
                  </a:cubicBezTo>
                  <a:cubicBezTo>
                    <a:pt x="1" y="1"/>
                    <a:pt x="1" y="1"/>
                    <a:pt x="1"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84" name="Freeform 183"/>
            <p:cNvSpPr>
              <a:spLocks/>
            </p:cNvSpPr>
            <p:nvPr/>
          </p:nvSpPr>
          <p:spPr bwMode="auto">
            <a:xfrm>
              <a:off x="50800" y="4926013"/>
              <a:ext cx="1588" cy="1587"/>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0" y="1"/>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85" name="Freeform 184"/>
            <p:cNvSpPr>
              <a:spLocks/>
            </p:cNvSpPr>
            <p:nvPr/>
          </p:nvSpPr>
          <p:spPr bwMode="auto">
            <a:xfrm>
              <a:off x="50800" y="4926013"/>
              <a:ext cx="1588" cy="1587"/>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0"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86" name="Freeform 185"/>
            <p:cNvSpPr>
              <a:spLocks/>
            </p:cNvSpPr>
            <p:nvPr/>
          </p:nvSpPr>
          <p:spPr bwMode="auto">
            <a:xfrm>
              <a:off x="52388" y="4926013"/>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87" name="Freeform 186"/>
            <p:cNvSpPr>
              <a:spLocks/>
            </p:cNvSpPr>
            <p:nvPr/>
          </p:nvSpPr>
          <p:spPr bwMode="auto">
            <a:xfrm>
              <a:off x="52388" y="4926013"/>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88" name="Freeform 187"/>
            <p:cNvSpPr>
              <a:spLocks/>
            </p:cNvSpPr>
            <p:nvPr/>
          </p:nvSpPr>
          <p:spPr bwMode="auto">
            <a:xfrm>
              <a:off x="1365250" y="43957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89" name="Freeform 188"/>
            <p:cNvSpPr>
              <a:spLocks/>
            </p:cNvSpPr>
            <p:nvPr/>
          </p:nvSpPr>
          <p:spPr bwMode="auto">
            <a:xfrm>
              <a:off x="1365250" y="439578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90" name="Freeform 189"/>
            <p:cNvSpPr>
              <a:spLocks/>
            </p:cNvSpPr>
            <p:nvPr/>
          </p:nvSpPr>
          <p:spPr bwMode="auto">
            <a:xfrm>
              <a:off x="563563" y="5062538"/>
              <a:ext cx="1588" cy="1587"/>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91" name="Freeform 190"/>
            <p:cNvSpPr>
              <a:spLocks/>
            </p:cNvSpPr>
            <p:nvPr/>
          </p:nvSpPr>
          <p:spPr bwMode="auto">
            <a:xfrm>
              <a:off x="-171450" y="43910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92" name="Freeform 191"/>
            <p:cNvSpPr>
              <a:spLocks/>
            </p:cNvSpPr>
            <p:nvPr/>
          </p:nvSpPr>
          <p:spPr bwMode="auto">
            <a:xfrm>
              <a:off x="-171450" y="43910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93" name="Freeform 192"/>
            <p:cNvSpPr>
              <a:spLocks/>
            </p:cNvSpPr>
            <p:nvPr/>
          </p:nvSpPr>
          <p:spPr bwMode="auto">
            <a:xfrm>
              <a:off x="238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94" name="Freeform 193"/>
            <p:cNvSpPr>
              <a:spLocks/>
            </p:cNvSpPr>
            <p:nvPr/>
          </p:nvSpPr>
          <p:spPr bwMode="auto">
            <a:xfrm>
              <a:off x="23813" y="44005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95" name="Rectangle 194"/>
            <p:cNvSpPr>
              <a:spLocks noChangeArrowheads="1"/>
            </p:cNvSpPr>
            <p:nvPr/>
          </p:nvSpPr>
          <p:spPr bwMode="auto">
            <a:xfrm>
              <a:off x="79375" y="4383088"/>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96" name="Freeform 195"/>
            <p:cNvSpPr>
              <a:spLocks/>
            </p:cNvSpPr>
            <p:nvPr/>
          </p:nvSpPr>
          <p:spPr bwMode="auto">
            <a:xfrm>
              <a:off x="79375" y="43830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97" name="Freeform 196"/>
            <p:cNvSpPr>
              <a:spLocks noEditPoints="1"/>
            </p:cNvSpPr>
            <p:nvPr/>
          </p:nvSpPr>
          <p:spPr bwMode="auto">
            <a:xfrm>
              <a:off x="-107950" y="43434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close/>
                  <a:moveTo>
                    <a:pt x="0" y="0"/>
                  </a:moveTo>
                  <a:lnTo>
                    <a:pt x="0" y="0"/>
                  </a:ln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98" name="Freeform 197"/>
            <p:cNvSpPr>
              <a:spLocks noEditPoints="1"/>
            </p:cNvSpPr>
            <p:nvPr/>
          </p:nvSpPr>
          <p:spPr bwMode="auto">
            <a:xfrm>
              <a:off x="-107950" y="43434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99" name="Freeform 198"/>
            <p:cNvSpPr>
              <a:spLocks/>
            </p:cNvSpPr>
            <p:nvPr/>
          </p:nvSpPr>
          <p:spPr bwMode="auto">
            <a:xfrm>
              <a:off x="-138113" y="43561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0" name="Freeform 199"/>
            <p:cNvSpPr>
              <a:spLocks/>
            </p:cNvSpPr>
            <p:nvPr/>
          </p:nvSpPr>
          <p:spPr bwMode="auto">
            <a:xfrm>
              <a:off x="-138113" y="43561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1" name="Freeform 200"/>
            <p:cNvSpPr>
              <a:spLocks/>
            </p:cNvSpPr>
            <p:nvPr/>
          </p:nvSpPr>
          <p:spPr bwMode="auto">
            <a:xfrm>
              <a:off x="36513" y="44069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2" name="Freeform 201"/>
            <p:cNvSpPr>
              <a:spLocks/>
            </p:cNvSpPr>
            <p:nvPr/>
          </p:nvSpPr>
          <p:spPr bwMode="auto">
            <a:xfrm>
              <a:off x="36513" y="44069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3" name="Freeform 202"/>
            <p:cNvSpPr>
              <a:spLocks/>
            </p:cNvSpPr>
            <p:nvPr/>
          </p:nvSpPr>
          <p:spPr bwMode="auto">
            <a:xfrm>
              <a:off x="95250" y="4381500"/>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4" name="Freeform 203"/>
            <p:cNvSpPr>
              <a:spLocks/>
            </p:cNvSpPr>
            <p:nvPr/>
          </p:nvSpPr>
          <p:spPr bwMode="auto">
            <a:xfrm>
              <a:off x="95250" y="4381500"/>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5" name="Freeform 204"/>
            <p:cNvSpPr>
              <a:spLocks/>
            </p:cNvSpPr>
            <p:nvPr/>
          </p:nvSpPr>
          <p:spPr bwMode="auto">
            <a:xfrm>
              <a:off x="34925" y="4410075"/>
              <a:ext cx="0" cy="158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6" name="Freeform 205"/>
            <p:cNvSpPr>
              <a:spLocks/>
            </p:cNvSpPr>
            <p:nvPr/>
          </p:nvSpPr>
          <p:spPr bwMode="auto">
            <a:xfrm>
              <a:off x="-139700" y="4356100"/>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7" name="Freeform 206"/>
            <p:cNvSpPr>
              <a:spLocks/>
            </p:cNvSpPr>
            <p:nvPr/>
          </p:nvSpPr>
          <p:spPr bwMode="auto">
            <a:xfrm>
              <a:off x="-139700" y="4356100"/>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8" name="Freeform 207"/>
            <p:cNvSpPr>
              <a:spLocks/>
            </p:cNvSpPr>
            <p:nvPr/>
          </p:nvSpPr>
          <p:spPr bwMode="auto">
            <a:xfrm>
              <a:off x="-173038" y="43767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9" name="Freeform 208"/>
            <p:cNvSpPr>
              <a:spLocks/>
            </p:cNvSpPr>
            <p:nvPr/>
          </p:nvSpPr>
          <p:spPr bwMode="auto">
            <a:xfrm>
              <a:off x="-173038" y="43767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10" name="Freeform 209"/>
            <p:cNvSpPr>
              <a:spLocks/>
            </p:cNvSpPr>
            <p:nvPr/>
          </p:nvSpPr>
          <p:spPr bwMode="auto">
            <a:xfrm>
              <a:off x="-185738" y="452120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11" name="Freeform 210"/>
            <p:cNvSpPr>
              <a:spLocks/>
            </p:cNvSpPr>
            <p:nvPr/>
          </p:nvSpPr>
          <p:spPr bwMode="auto">
            <a:xfrm>
              <a:off x="-185738" y="452120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12" name="Freeform 211"/>
            <p:cNvSpPr>
              <a:spLocks/>
            </p:cNvSpPr>
            <p:nvPr/>
          </p:nvSpPr>
          <p:spPr bwMode="auto">
            <a:xfrm>
              <a:off x="-188913" y="452437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0" y="1"/>
                    <a:pt x="1"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13" name="Freeform 212"/>
            <p:cNvSpPr>
              <a:spLocks/>
            </p:cNvSpPr>
            <p:nvPr/>
          </p:nvSpPr>
          <p:spPr bwMode="auto">
            <a:xfrm>
              <a:off x="-188913" y="4498975"/>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14" name="Freeform 213"/>
            <p:cNvSpPr>
              <a:spLocks/>
            </p:cNvSpPr>
            <p:nvPr/>
          </p:nvSpPr>
          <p:spPr bwMode="auto">
            <a:xfrm>
              <a:off x="-241300" y="445770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15" name="Freeform 214"/>
            <p:cNvSpPr>
              <a:spLocks/>
            </p:cNvSpPr>
            <p:nvPr/>
          </p:nvSpPr>
          <p:spPr bwMode="auto">
            <a:xfrm>
              <a:off x="-241300" y="445770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16" name="Rectangle 215"/>
            <p:cNvSpPr>
              <a:spLocks noChangeArrowheads="1"/>
            </p:cNvSpPr>
            <p:nvPr/>
          </p:nvSpPr>
          <p:spPr bwMode="auto">
            <a:xfrm>
              <a:off x="138113" y="4371975"/>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17" name="Freeform 216"/>
            <p:cNvSpPr>
              <a:spLocks/>
            </p:cNvSpPr>
            <p:nvPr/>
          </p:nvSpPr>
          <p:spPr bwMode="auto">
            <a:xfrm>
              <a:off x="138113" y="4371975"/>
              <a:ext cx="0" cy="158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18" name="Freeform 217"/>
            <p:cNvSpPr>
              <a:spLocks/>
            </p:cNvSpPr>
            <p:nvPr/>
          </p:nvSpPr>
          <p:spPr bwMode="auto">
            <a:xfrm>
              <a:off x="-239713" y="4454525"/>
              <a:ext cx="0" cy="1587"/>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19" name="Freeform 218"/>
            <p:cNvSpPr>
              <a:spLocks/>
            </p:cNvSpPr>
            <p:nvPr/>
          </p:nvSpPr>
          <p:spPr bwMode="auto">
            <a:xfrm>
              <a:off x="-239713" y="4454525"/>
              <a:ext cx="0" cy="1587"/>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20" name="Freeform 219"/>
            <p:cNvSpPr>
              <a:spLocks/>
            </p:cNvSpPr>
            <p:nvPr/>
          </p:nvSpPr>
          <p:spPr bwMode="auto">
            <a:xfrm>
              <a:off x="-430213" y="503078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21" name="Freeform 220"/>
            <p:cNvSpPr>
              <a:spLocks/>
            </p:cNvSpPr>
            <p:nvPr/>
          </p:nvSpPr>
          <p:spPr bwMode="auto">
            <a:xfrm>
              <a:off x="-188913" y="4410075"/>
              <a:ext cx="1588" cy="1587"/>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1" y="0"/>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22" name="Freeform 221"/>
            <p:cNvSpPr>
              <a:spLocks/>
            </p:cNvSpPr>
            <p:nvPr/>
          </p:nvSpPr>
          <p:spPr bwMode="auto">
            <a:xfrm>
              <a:off x="-225425" y="44354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23" name="Freeform 222"/>
            <p:cNvSpPr>
              <a:spLocks/>
            </p:cNvSpPr>
            <p:nvPr/>
          </p:nvSpPr>
          <p:spPr bwMode="auto">
            <a:xfrm>
              <a:off x="-225425" y="443547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24" name="Freeform 223"/>
            <p:cNvSpPr>
              <a:spLocks/>
            </p:cNvSpPr>
            <p:nvPr/>
          </p:nvSpPr>
          <p:spPr bwMode="auto">
            <a:xfrm>
              <a:off x="209550" y="4886325"/>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25" name="Freeform 224"/>
            <p:cNvSpPr>
              <a:spLocks/>
            </p:cNvSpPr>
            <p:nvPr/>
          </p:nvSpPr>
          <p:spPr bwMode="auto">
            <a:xfrm>
              <a:off x="209550" y="4886325"/>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26" name="Freeform 225"/>
            <p:cNvSpPr>
              <a:spLocks/>
            </p:cNvSpPr>
            <p:nvPr/>
          </p:nvSpPr>
          <p:spPr bwMode="auto">
            <a:xfrm>
              <a:off x="-141288" y="4359275"/>
              <a:ext cx="0" cy="1588"/>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1"/>
                  </a:lnTo>
                  <a:lnTo>
                    <a:pt x="0" y="1"/>
                  </a:ln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27" name="Freeform 226"/>
            <p:cNvSpPr>
              <a:spLocks/>
            </p:cNvSpPr>
            <p:nvPr/>
          </p:nvSpPr>
          <p:spPr bwMode="auto">
            <a:xfrm>
              <a:off x="-141288" y="4359275"/>
              <a:ext cx="0" cy="1588"/>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1"/>
                  </a:lnTo>
                  <a:lnTo>
                    <a:pt x="0" y="1"/>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28" name="Freeform 227"/>
            <p:cNvSpPr>
              <a:spLocks/>
            </p:cNvSpPr>
            <p:nvPr/>
          </p:nvSpPr>
          <p:spPr bwMode="auto">
            <a:xfrm>
              <a:off x="-206375" y="4545013"/>
              <a:ext cx="0" cy="1588"/>
            </a:xfrm>
            <a:custGeom>
              <a:avLst/>
              <a:gdLst>
                <a:gd name="T0" fmla="*/ 0 h 1"/>
                <a:gd name="T1" fmla="*/ 0 h 1"/>
                <a:gd name="T2" fmla="*/ 0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0"/>
                  </a:lnTo>
                  <a:lnTo>
                    <a:pt x="0" y="0"/>
                  </a:lnTo>
                  <a:lnTo>
                    <a:pt x="0" y="1"/>
                  </a:ln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29" name="Freeform 228"/>
            <p:cNvSpPr>
              <a:spLocks/>
            </p:cNvSpPr>
            <p:nvPr/>
          </p:nvSpPr>
          <p:spPr bwMode="auto">
            <a:xfrm>
              <a:off x="-206375" y="4545013"/>
              <a:ext cx="0" cy="1588"/>
            </a:xfrm>
            <a:custGeom>
              <a:avLst/>
              <a:gdLst>
                <a:gd name="T0" fmla="*/ 0 h 1"/>
                <a:gd name="T1" fmla="*/ 0 h 1"/>
                <a:gd name="T2" fmla="*/ 0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0"/>
                  </a:lnTo>
                  <a:lnTo>
                    <a:pt x="0" y="0"/>
                  </a:lnTo>
                  <a:lnTo>
                    <a:pt x="0" y="1"/>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30" name="Freeform 229"/>
            <p:cNvSpPr>
              <a:spLocks/>
            </p:cNvSpPr>
            <p:nvPr/>
          </p:nvSpPr>
          <p:spPr bwMode="auto">
            <a:xfrm>
              <a:off x="-73025" y="4403725"/>
              <a:ext cx="1588"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31" name="Freeform 230"/>
            <p:cNvSpPr>
              <a:spLocks/>
            </p:cNvSpPr>
            <p:nvPr/>
          </p:nvSpPr>
          <p:spPr bwMode="auto">
            <a:xfrm>
              <a:off x="1104900" y="4556125"/>
              <a:ext cx="1588" cy="158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32" name="Freeform 231"/>
            <p:cNvSpPr>
              <a:spLocks/>
            </p:cNvSpPr>
            <p:nvPr/>
          </p:nvSpPr>
          <p:spPr bwMode="auto">
            <a:xfrm>
              <a:off x="1104900" y="4556125"/>
              <a:ext cx="1588" cy="158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33" name="Freeform 232"/>
            <p:cNvSpPr>
              <a:spLocks/>
            </p:cNvSpPr>
            <p:nvPr/>
          </p:nvSpPr>
          <p:spPr bwMode="auto">
            <a:xfrm>
              <a:off x="-98425" y="4451350"/>
              <a:ext cx="1588"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1" y="0"/>
                  </a:cubicBezTo>
                  <a:cubicBezTo>
                    <a:pt x="1" y="0"/>
                    <a:pt x="1" y="0"/>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34" name="Freeform 233"/>
            <p:cNvSpPr>
              <a:spLocks/>
            </p:cNvSpPr>
            <p:nvPr/>
          </p:nvSpPr>
          <p:spPr bwMode="auto">
            <a:xfrm>
              <a:off x="1285875" y="4403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35" name="Freeform 234"/>
            <p:cNvSpPr>
              <a:spLocks/>
            </p:cNvSpPr>
            <p:nvPr/>
          </p:nvSpPr>
          <p:spPr bwMode="auto">
            <a:xfrm>
              <a:off x="1285875" y="44037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36" name="Freeform 235"/>
            <p:cNvSpPr>
              <a:spLocks/>
            </p:cNvSpPr>
            <p:nvPr/>
          </p:nvSpPr>
          <p:spPr bwMode="auto">
            <a:xfrm>
              <a:off x="-252413" y="4575175"/>
              <a:ext cx="1588" cy="1588"/>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37" name="Freeform 236"/>
            <p:cNvSpPr>
              <a:spLocks/>
            </p:cNvSpPr>
            <p:nvPr/>
          </p:nvSpPr>
          <p:spPr bwMode="auto">
            <a:xfrm>
              <a:off x="-252413" y="4575175"/>
              <a:ext cx="1588" cy="1588"/>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38" name="Freeform 237"/>
            <p:cNvSpPr>
              <a:spLocks/>
            </p:cNvSpPr>
            <p:nvPr/>
          </p:nvSpPr>
          <p:spPr bwMode="auto">
            <a:xfrm>
              <a:off x="1263650" y="44164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39" name="Freeform 238"/>
            <p:cNvSpPr>
              <a:spLocks/>
            </p:cNvSpPr>
            <p:nvPr/>
          </p:nvSpPr>
          <p:spPr bwMode="auto">
            <a:xfrm>
              <a:off x="1263650" y="44164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40" name="Freeform 239"/>
            <p:cNvSpPr>
              <a:spLocks/>
            </p:cNvSpPr>
            <p:nvPr/>
          </p:nvSpPr>
          <p:spPr bwMode="auto">
            <a:xfrm>
              <a:off x="1258887" y="44164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41" name="Freeform 240"/>
            <p:cNvSpPr>
              <a:spLocks/>
            </p:cNvSpPr>
            <p:nvPr/>
          </p:nvSpPr>
          <p:spPr bwMode="auto">
            <a:xfrm>
              <a:off x="71437" y="5392738"/>
              <a:ext cx="1588" cy="0"/>
            </a:xfrm>
            <a:custGeom>
              <a:avLst/>
              <a:gdLst>
                <a:gd name="T0" fmla="*/ 0 w 1"/>
                <a:gd name="T1" fmla="*/ 0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0" y="0"/>
                    <a:pt x="0" y="0"/>
                    <a:pt x="0" y="0"/>
                  </a:cubicBezTo>
                  <a:cubicBezTo>
                    <a:pt x="1"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42" name="Freeform 241"/>
            <p:cNvSpPr>
              <a:spLocks/>
            </p:cNvSpPr>
            <p:nvPr/>
          </p:nvSpPr>
          <p:spPr bwMode="auto">
            <a:xfrm>
              <a:off x="715962" y="4933950"/>
              <a:ext cx="0" cy="1588"/>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0"/>
                  </a:lnTo>
                  <a:lnTo>
                    <a:pt x="0" y="1"/>
                  </a:lnTo>
                  <a:lnTo>
                    <a:pt x="0" y="1"/>
                  </a:ln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43" name="Freeform 242"/>
            <p:cNvSpPr>
              <a:spLocks/>
            </p:cNvSpPr>
            <p:nvPr/>
          </p:nvSpPr>
          <p:spPr bwMode="auto">
            <a:xfrm>
              <a:off x="715962" y="4933950"/>
              <a:ext cx="0" cy="1588"/>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0"/>
                  </a:lnTo>
                  <a:lnTo>
                    <a:pt x="0" y="1"/>
                  </a:lnTo>
                  <a:lnTo>
                    <a:pt x="0" y="1"/>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44" name="Rectangle 243"/>
            <p:cNvSpPr>
              <a:spLocks noChangeArrowheads="1"/>
            </p:cNvSpPr>
            <p:nvPr/>
          </p:nvSpPr>
          <p:spPr bwMode="auto">
            <a:xfrm>
              <a:off x="696912" y="4948238"/>
              <a:ext cx="1588" cy="1588"/>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45" name="Rectangle 244"/>
            <p:cNvSpPr>
              <a:spLocks noChangeArrowheads="1"/>
            </p:cNvSpPr>
            <p:nvPr/>
          </p:nvSpPr>
          <p:spPr bwMode="auto">
            <a:xfrm>
              <a:off x="696912" y="494823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46" name="Freeform 245"/>
            <p:cNvSpPr>
              <a:spLocks noEditPoints="1"/>
            </p:cNvSpPr>
            <p:nvPr/>
          </p:nvSpPr>
          <p:spPr bwMode="auto">
            <a:xfrm>
              <a:off x="1144587" y="447198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47" name="Freeform 246"/>
            <p:cNvSpPr>
              <a:spLocks/>
            </p:cNvSpPr>
            <p:nvPr/>
          </p:nvSpPr>
          <p:spPr bwMode="auto">
            <a:xfrm>
              <a:off x="-127000" y="44450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48" name="Freeform 247"/>
            <p:cNvSpPr>
              <a:spLocks/>
            </p:cNvSpPr>
            <p:nvPr/>
          </p:nvSpPr>
          <p:spPr bwMode="auto">
            <a:xfrm>
              <a:off x="-127000" y="44450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49" name="Freeform 248"/>
            <p:cNvSpPr>
              <a:spLocks/>
            </p:cNvSpPr>
            <p:nvPr/>
          </p:nvSpPr>
          <p:spPr bwMode="auto">
            <a:xfrm>
              <a:off x="919162" y="454025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50" name="Freeform 249"/>
            <p:cNvSpPr>
              <a:spLocks/>
            </p:cNvSpPr>
            <p:nvPr/>
          </p:nvSpPr>
          <p:spPr bwMode="auto">
            <a:xfrm>
              <a:off x="919162" y="454025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51" name="Freeform 250"/>
            <p:cNvSpPr>
              <a:spLocks/>
            </p:cNvSpPr>
            <p:nvPr/>
          </p:nvSpPr>
          <p:spPr bwMode="auto">
            <a:xfrm>
              <a:off x="1074737" y="45878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52" name="Freeform 251"/>
            <p:cNvSpPr>
              <a:spLocks/>
            </p:cNvSpPr>
            <p:nvPr/>
          </p:nvSpPr>
          <p:spPr bwMode="auto">
            <a:xfrm>
              <a:off x="1074737" y="458787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53" name="Freeform 252"/>
            <p:cNvSpPr>
              <a:spLocks/>
            </p:cNvSpPr>
            <p:nvPr/>
          </p:nvSpPr>
          <p:spPr bwMode="auto">
            <a:xfrm>
              <a:off x="1130300" y="4454525"/>
              <a:ext cx="1588" cy="1588"/>
            </a:xfrm>
            <a:custGeom>
              <a:avLst/>
              <a:gdLst>
                <a:gd name="T0" fmla="*/ 1 w 1"/>
                <a:gd name="T1" fmla="*/ 0 h 1"/>
                <a:gd name="T2" fmla="*/ 1 w 1"/>
                <a:gd name="T3" fmla="*/ 0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1"/>
                    <a:pt x="1" y="1"/>
                  </a:cubicBezTo>
                  <a:cubicBezTo>
                    <a:pt x="1" y="0"/>
                    <a:pt x="1" y="0"/>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54" name="Freeform 253"/>
            <p:cNvSpPr>
              <a:spLocks/>
            </p:cNvSpPr>
            <p:nvPr/>
          </p:nvSpPr>
          <p:spPr bwMode="auto">
            <a:xfrm>
              <a:off x="-114300" y="4468813"/>
              <a:ext cx="1588" cy="158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55" name="Freeform 254"/>
            <p:cNvSpPr>
              <a:spLocks/>
            </p:cNvSpPr>
            <p:nvPr/>
          </p:nvSpPr>
          <p:spPr bwMode="auto">
            <a:xfrm>
              <a:off x="1135062" y="44513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56" name="Freeform 255"/>
            <p:cNvSpPr>
              <a:spLocks/>
            </p:cNvSpPr>
            <p:nvPr/>
          </p:nvSpPr>
          <p:spPr bwMode="auto">
            <a:xfrm>
              <a:off x="1135062" y="44513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57" name="Freeform 256"/>
            <p:cNvSpPr>
              <a:spLocks/>
            </p:cNvSpPr>
            <p:nvPr/>
          </p:nvSpPr>
          <p:spPr bwMode="auto">
            <a:xfrm>
              <a:off x="1025525" y="44815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58" name="Freeform 257"/>
            <p:cNvSpPr>
              <a:spLocks/>
            </p:cNvSpPr>
            <p:nvPr/>
          </p:nvSpPr>
          <p:spPr bwMode="auto">
            <a:xfrm>
              <a:off x="1025525" y="448151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59" name="Rectangle 258"/>
            <p:cNvSpPr>
              <a:spLocks noChangeArrowheads="1"/>
            </p:cNvSpPr>
            <p:nvPr/>
          </p:nvSpPr>
          <p:spPr bwMode="auto">
            <a:xfrm>
              <a:off x="944562" y="4552950"/>
              <a:ext cx="1588" cy="1588"/>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60" name="Freeform 259"/>
            <p:cNvSpPr>
              <a:spLocks/>
            </p:cNvSpPr>
            <p:nvPr/>
          </p:nvSpPr>
          <p:spPr bwMode="auto">
            <a:xfrm>
              <a:off x="944562" y="4552950"/>
              <a:ext cx="0" cy="1588"/>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61" name="Freeform 260"/>
            <p:cNvSpPr>
              <a:spLocks/>
            </p:cNvSpPr>
            <p:nvPr/>
          </p:nvSpPr>
          <p:spPr bwMode="auto">
            <a:xfrm>
              <a:off x="-103188" y="4464050"/>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62" name="Freeform 261"/>
            <p:cNvSpPr>
              <a:spLocks/>
            </p:cNvSpPr>
            <p:nvPr/>
          </p:nvSpPr>
          <p:spPr bwMode="auto">
            <a:xfrm>
              <a:off x="-103188" y="4464050"/>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63" name="Freeform 262"/>
            <p:cNvSpPr>
              <a:spLocks/>
            </p:cNvSpPr>
            <p:nvPr/>
          </p:nvSpPr>
          <p:spPr bwMode="auto">
            <a:xfrm>
              <a:off x="1063625" y="44799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64" name="Freeform 263"/>
            <p:cNvSpPr>
              <a:spLocks/>
            </p:cNvSpPr>
            <p:nvPr/>
          </p:nvSpPr>
          <p:spPr bwMode="auto">
            <a:xfrm>
              <a:off x="1063625" y="44799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65" name="Freeform 264"/>
            <p:cNvSpPr>
              <a:spLocks/>
            </p:cNvSpPr>
            <p:nvPr/>
          </p:nvSpPr>
          <p:spPr bwMode="auto">
            <a:xfrm>
              <a:off x="1096962" y="445135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66" name="Freeform 265"/>
            <p:cNvSpPr>
              <a:spLocks/>
            </p:cNvSpPr>
            <p:nvPr/>
          </p:nvSpPr>
          <p:spPr bwMode="auto">
            <a:xfrm>
              <a:off x="1096962" y="445135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67" name="Freeform 266"/>
            <p:cNvSpPr>
              <a:spLocks/>
            </p:cNvSpPr>
            <p:nvPr/>
          </p:nvSpPr>
          <p:spPr bwMode="auto">
            <a:xfrm>
              <a:off x="173037" y="4897438"/>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1"/>
                    <a:pt x="1" y="1"/>
                    <a:pt x="1" y="1"/>
                  </a:cubicBezTo>
                  <a:cubicBezTo>
                    <a:pt x="1" y="1"/>
                    <a:pt x="1" y="1"/>
                    <a:pt x="1"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68" name="Freeform 267"/>
            <p:cNvSpPr>
              <a:spLocks/>
            </p:cNvSpPr>
            <p:nvPr/>
          </p:nvSpPr>
          <p:spPr bwMode="auto">
            <a:xfrm>
              <a:off x="1041400" y="5275263"/>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69" name="Freeform 268"/>
            <p:cNvSpPr>
              <a:spLocks/>
            </p:cNvSpPr>
            <p:nvPr/>
          </p:nvSpPr>
          <p:spPr bwMode="auto">
            <a:xfrm>
              <a:off x="1041400" y="5275263"/>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70" name="Freeform 269"/>
            <p:cNvSpPr>
              <a:spLocks noEditPoints="1"/>
            </p:cNvSpPr>
            <p:nvPr/>
          </p:nvSpPr>
          <p:spPr bwMode="auto">
            <a:xfrm>
              <a:off x="1003300" y="5243513"/>
              <a:ext cx="46038" cy="50800"/>
            </a:xfrm>
            <a:custGeom>
              <a:avLst/>
              <a:gdLst>
                <a:gd name="T0" fmla="*/ 8 w 28"/>
                <a:gd name="T1" fmla="*/ 2 h 31"/>
                <a:gd name="T2" fmla="*/ 8 w 28"/>
                <a:gd name="T3" fmla="*/ 2 h 31"/>
                <a:gd name="T4" fmla="*/ 8 w 28"/>
                <a:gd name="T5" fmla="*/ 2 h 31"/>
                <a:gd name="T6" fmla="*/ 8 w 28"/>
                <a:gd name="T7" fmla="*/ 2 h 31"/>
                <a:gd name="T8" fmla="*/ 9 w 28"/>
                <a:gd name="T9" fmla="*/ 0 h 31"/>
                <a:gd name="T10" fmla="*/ 9 w 28"/>
                <a:gd name="T11" fmla="*/ 0 h 31"/>
                <a:gd name="T12" fmla="*/ 8 w 28"/>
                <a:gd name="T13" fmla="*/ 2 h 31"/>
                <a:gd name="T14" fmla="*/ 20 w 28"/>
                <a:gd name="T15" fmla="*/ 15 h 31"/>
                <a:gd name="T16" fmla="*/ 18 w 28"/>
                <a:gd name="T17" fmla="*/ 15 h 31"/>
                <a:gd name="T18" fmla="*/ 17 w 28"/>
                <a:gd name="T19" fmla="*/ 21 h 31"/>
                <a:gd name="T20" fmla="*/ 16 w 28"/>
                <a:gd name="T21" fmla="*/ 21 h 31"/>
                <a:gd name="T22" fmla="*/ 13 w 28"/>
                <a:gd name="T23" fmla="*/ 20 h 31"/>
                <a:gd name="T24" fmla="*/ 13 w 28"/>
                <a:gd name="T25" fmla="*/ 21 h 31"/>
                <a:gd name="T26" fmla="*/ 14 w 28"/>
                <a:gd name="T27" fmla="*/ 21 h 31"/>
                <a:gd name="T28" fmla="*/ 10 w 28"/>
                <a:gd name="T29" fmla="*/ 25 h 31"/>
                <a:gd name="T30" fmla="*/ 9 w 28"/>
                <a:gd name="T31" fmla="*/ 21 h 31"/>
                <a:gd name="T32" fmla="*/ 7 w 28"/>
                <a:gd name="T33" fmla="*/ 25 h 31"/>
                <a:gd name="T34" fmla="*/ 5 w 28"/>
                <a:gd name="T35" fmla="*/ 25 h 31"/>
                <a:gd name="T36" fmla="*/ 3 w 28"/>
                <a:gd name="T37" fmla="*/ 25 h 31"/>
                <a:gd name="T38" fmla="*/ 0 w 28"/>
                <a:gd name="T39" fmla="*/ 25 h 31"/>
                <a:gd name="T40" fmla="*/ 0 w 28"/>
                <a:gd name="T41" fmla="*/ 25 h 31"/>
                <a:gd name="T42" fmla="*/ 3 w 28"/>
                <a:gd name="T43" fmla="*/ 30 h 31"/>
                <a:gd name="T44" fmla="*/ 5 w 28"/>
                <a:gd name="T45" fmla="*/ 29 h 31"/>
                <a:gd name="T46" fmla="*/ 5 w 28"/>
                <a:gd name="T47" fmla="*/ 31 h 31"/>
                <a:gd name="T48" fmla="*/ 9 w 28"/>
                <a:gd name="T49" fmla="*/ 31 h 31"/>
                <a:gd name="T50" fmla="*/ 21 w 28"/>
                <a:gd name="T51" fmla="*/ 17 h 31"/>
                <a:gd name="T52" fmla="*/ 24 w 28"/>
                <a:gd name="T53" fmla="*/ 20 h 31"/>
                <a:gd name="T54" fmla="*/ 12 w 28"/>
                <a:gd name="T55" fmla="*/ 2 h 31"/>
                <a:gd name="T56" fmla="*/ 11 w 28"/>
                <a:gd name="T57" fmla="*/ 2 h 31"/>
                <a:gd name="T58" fmla="*/ 11 w 28"/>
                <a:gd name="T59" fmla="*/ 2 h 31"/>
                <a:gd name="T60" fmla="*/ 10 w 28"/>
                <a:gd name="T61" fmla="*/ 1 h 31"/>
                <a:gd name="T62" fmla="*/ 9 w 28"/>
                <a:gd name="T63" fmla="*/ 0 h 31"/>
                <a:gd name="T64" fmla="*/ 9 w 28"/>
                <a:gd name="T65" fmla="*/ 0 h 31"/>
                <a:gd name="T66" fmla="*/ 9 w 28"/>
                <a:gd name="T67" fmla="*/ 0 h 31"/>
                <a:gd name="T68" fmla="*/ 9 w 28"/>
                <a:gd name="T69" fmla="*/ 0 h 31"/>
                <a:gd name="T70" fmla="*/ 9 w 28"/>
                <a:gd name="T71" fmla="*/ 0 h 31"/>
                <a:gd name="T72" fmla="*/ 9 w 28"/>
                <a:gd name="T73" fmla="*/ 0 h 31"/>
                <a:gd name="T74" fmla="*/ 9 w 28"/>
                <a:gd name="T7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1">
                  <a:moveTo>
                    <a:pt x="8" y="2"/>
                  </a:moveTo>
                  <a:cubicBezTo>
                    <a:pt x="8" y="2"/>
                    <a:pt x="8" y="2"/>
                    <a:pt x="8" y="2"/>
                  </a:cubicBezTo>
                  <a:cubicBezTo>
                    <a:pt x="8" y="2"/>
                    <a:pt x="8" y="2"/>
                    <a:pt x="8" y="2"/>
                  </a:cubicBezTo>
                  <a:cubicBezTo>
                    <a:pt x="8" y="2"/>
                    <a:pt x="8" y="2"/>
                    <a:pt x="8" y="2"/>
                  </a:cubicBezTo>
                  <a:moveTo>
                    <a:pt x="9" y="0"/>
                  </a:moveTo>
                  <a:cubicBezTo>
                    <a:pt x="9" y="0"/>
                    <a:pt x="9" y="0"/>
                    <a:pt x="9" y="0"/>
                  </a:cubicBezTo>
                  <a:cubicBezTo>
                    <a:pt x="8" y="2"/>
                    <a:pt x="8" y="2"/>
                    <a:pt x="8" y="2"/>
                  </a:cubicBezTo>
                  <a:cubicBezTo>
                    <a:pt x="8" y="3"/>
                    <a:pt x="16" y="10"/>
                    <a:pt x="20" y="15"/>
                  </a:cubicBezTo>
                  <a:cubicBezTo>
                    <a:pt x="19" y="15"/>
                    <a:pt x="18" y="15"/>
                    <a:pt x="18" y="15"/>
                  </a:cubicBezTo>
                  <a:cubicBezTo>
                    <a:pt x="15" y="15"/>
                    <a:pt x="17" y="21"/>
                    <a:pt x="17" y="21"/>
                  </a:cubicBezTo>
                  <a:cubicBezTo>
                    <a:pt x="16" y="21"/>
                    <a:pt x="16" y="21"/>
                    <a:pt x="16" y="21"/>
                  </a:cubicBezTo>
                  <a:cubicBezTo>
                    <a:pt x="14" y="21"/>
                    <a:pt x="13" y="21"/>
                    <a:pt x="13" y="20"/>
                  </a:cubicBezTo>
                  <a:cubicBezTo>
                    <a:pt x="13" y="21"/>
                    <a:pt x="13" y="21"/>
                    <a:pt x="13" y="21"/>
                  </a:cubicBezTo>
                  <a:cubicBezTo>
                    <a:pt x="14" y="21"/>
                    <a:pt x="14" y="21"/>
                    <a:pt x="14" y="21"/>
                  </a:cubicBezTo>
                  <a:cubicBezTo>
                    <a:pt x="13" y="22"/>
                    <a:pt x="12" y="25"/>
                    <a:pt x="10" y="25"/>
                  </a:cubicBezTo>
                  <a:cubicBezTo>
                    <a:pt x="10" y="24"/>
                    <a:pt x="10" y="21"/>
                    <a:pt x="9" y="21"/>
                  </a:cubicBezTo>
                  <a:cubicBezTo>
                    <a:pt x="9" y="21"/>
                    <a:pt x="7" y="25"/>
                    <a:pt x="7" y="25"/>
                  </a:cubicBezTo>
                  <a:cubicBezTo>
                    <a:pt x="7" y="25"/>
                    <a:pt x="6" y="25"/>
                    <a:pt x="5" y="25"/>
                  </a:cubicBezTo>
                  <a:cubicBezTo>
                    <a:pt x="4" y="25"/>
                    <a:pt x="4" y="25"/>
                    <a:pt x="3" y="25"/>
                  </a:cubicBezTo>
                  <a:cubicBezTo>
                    <a:pt x="2" y="25"/>
                    <a:pt x="1" y="25"/>
                    <a:pt x="0" y="25"/>
                  </a:cubicBezTo>
                  <a:cubicBezTo>
                    <a:pt x="0" y="25"/>
                    <a:pt x="0" y="25"/>
                    <a:pt x="0" y="25"/>
                  </a:cubicBezTo>
                  <a:cubicBezTo>
                    <a:pt x="1" y="25"/>
                    <a:pt x="1" y="30"/>
                    <a:pt x="3" y="30"/>
                  </a:cubicBezTo>
                  <a:cubicBezTo>
                    <a:pt x="3" y="30"/>
                    <a:pt x="4" y="30"/>
                    <a:pt x="5" y="29"/>
                  </a:cubicBezTo>
                  <a:cubicBezTo>
                    <a:pt x="5" y="29"/>
                    <a:pt x="5" y="30"/>
                    <a:pt x="5" y="31"/>
                  </a:cubicBezTo>
                  <a:cubicBezTo>
                    <a:pt x="6" y="31"/>
                    <a:pt x="8" y="31"/>
                    <a:pt x="9" y="31"/>
                  </a:cubicBezTo>
                  <a:cubicBezTo>
                    <a:pt x="16" y="31"/>
                    <a:pt x="20" y="24"/>
                    <a:pt x="21" y="17"/>
                  </a:cubicBezTo>
                  <a:cubicBezTo>
                    <a:pt x="23" y="18"/>
                    <a:pt x="23" y="20"/>
                    <a:pt x="24" y="20"/>
                  </a:cubicBezTo>
                  <a:cubicBezTo>
                    <a:pt x="28" y="12"/>
                    <a:pt x="15" y="4"/>
                    <a:pt x="12" y="2"/>
                  </a:cubicBezTo>
                  <a:cubicBezTo>
                    <a:pt x="11" y="2"/>
                    <a:pt x="12" y="2"/>
                    <a:pt x="11" y="2"/>
                  </a:cubicBezTo>
                  <a:cubicBezTo>
                    <a:pt x="11" y="2"/>
                    <a:pt x="11" y="2"/>
                    <a:pt x="11" y="2"/>
                  </a:cubicBezTo>
                  <a:cubicBezTo>
                    <a:pt x="11" y="2"/>
                    <a:pt x="10" y="2"/>
                    <a:pt x="10" y="1"/>
                  </a:cubicBezTo>
                  <a:cubicBezTo>
                    <a:pt x="9" y="1"/>
                    <a:pt x="9" y="0"/>
                    <a:pt x="9" y="0"/>
                  </a:cubicBezTo>
                  <a:cubicBezTo>
                    <a:pt x="9" y="0"/>
                    <a:pt x="9" y="0"/>
                    <a:pt x="9" y="0"/>
                  </a:cubicBezTo>
                  <a:cubicBezTo>
                    <a:pt x="9" y="0"/>
                    <a:pt x="9" y="0"/>
                    <a:pt x="9" y="0"/>
                  </a:cubicBezTo>
                  <a:moveTo>
                    <a:pt x="9" y="0"/>
                  </a:moveTo>
                  <a:cubicBezTo>
                    <a:pt x="9" y="0"/>
                    <a:pt x="9" y="0"/>
                    <a:pt x="9" y="0"/>
                  </a:cubicBezTo>
                  <a:cubicBezTo>
                    <a:pt x="9" y="0"/>
                    <a:pt x="9" y="0"/>
                    <a:pt x="9" y="0"/>
                  </a:cubicBezTo>
                  <a:cubicBezTo>
                    <a:pt x="9" y="0"/>
                    <a:pt x="9" y="0"/>
                    <a:pt x="9"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71" name="Freeform 270"/>
            <p:cNvSpPr>
              <a:spLocks/>
            </p:cNvSpPr>
            <p:nvPr/>
          </p:nvSpPr>
          <p:spPr bwMode="auto">
            <a:xfrm>
              <a:off x="1011237" y="5292725"/>
              <a:ext cx="0" cy="1588"/>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72" name="Freeform 271"/>
            <p:cNvSpPr>
              <a:spLocks/>
            </p:cNvSpPr>
            <p:nvPr/>
          </p:nvSpPr>
          <p:spPr bwMode="auto">
            <a:xfrm>
              <a:off x="1001712" y="528478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73" name="Freeform 272"/>
            <p:cNvSpPr>
              <a:spLocks/>
            </p:cNvSpPr>
            <p:nvPr/>
          </p:nvSpPr>
          <p:spPr bwMode="auto">
            <a:xfrm>
              <a:off x="1001712" y="528478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74" name="Freeform 273"/>
            <p:cNvSpPr>
              <a:spLocks/>
            </p:cNvSpPr>
            <p:nvPr/>
          </p:nvSpPr>
          <p:spPr bwMode="auto">
            <a:xfrm>
              <a:off x="1019175" y="5337175"/>
              <a:ext cx="1588"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75" name="Freeform 274"/>
            <p:cNvSpPr>
              <a:spLocks noEditPoints="1"/>
            </p:cNvSpPr>
            <p:nvPr/>
          </p:nvSpPr>
          <p:spPr bwMode="auto">
            <a:xfrm>
              <a:off x="846137" y="5221288"/>
              <a:ext cx="185738" cy="127000"/>
            </a:xfrm>
            <a:custGeom>
              <a:avLst/>
              <a:gdLst>
                <a:gd name="T0" fmla="*/ 26 w 113"/>
                <a:gd name="T1" fmla="*/ 32 h 77"/>
                <a:gd name="T2" fmla="*/ 71 w 113"/>
                <a:gd name="T3" fmla="*/ 59 h 77"/>
                <a:gd name="T4" fmla="*/ 71 w 113"/>
                <a:gd name="T5" fmla="*/ 59 h 77"/>
                <a:gd name="T6" fmla="*/ 89 w 113"/>
                <a:gd name="T7" fmla="*/ 48 h 77"/>
                <a:gd name="T8" fmla="*/ 89 w 113"/>
                <a:gd name="T9" fmla="*/ 48 h 77"/>
                <a:gd name="T10" fmla="*/ 11 w 113"/>
                <a:gd name="T11" fmla="*/ 0 h 77"/>
                <a:gd name="T12" fmla="*/ 0 w 113"/>
                <a:gd name="T13" fmla="*/ 4 h 77"/>
                <a:gd name="T14" fmla="*/ 2 w 113"/>
                <a:gd name="T15" fmla="*/ 5 h 77"/>
                <a:gd name="T16" fmla="*/ 11 w 113"/>
                <a:gd name="T17" fmla="*/ 15 h 77"/>
                <a:gd name="T18" fmla="*/ 18 w 113"/>
                <a:gd name="T19" fmla="*/ 15 h 77"/>
                <a:gd name="T20" fmla="*/ 13 w 113"/>
                <a:gd name="T21" fmla="*/ 17 h 77"/>
                <a:gd name="T22" fmla="*/ 8 w 113"/>
                <a:gd name="T23" fmla="*/ 17 h 77"/>
                <a:gd name="T24" fmla="*/ 13 w 113"/>
                <a:gd name="T25" fmla="*/ 28 h 77"/>
                <a:gd name="T26" fmla="*/ 16 w 113"/>
                <a:gd name="T27" fmla="*/ 28 h 77"/>
                <a:gd name="T28" fmla="*/ 20 w 113"/>
                <a:gd name="T29" fmla="*/ 27 h 77"/>
                <a:gd name="T30" fmla="*/ 26 w 113"/>
                <a:gd name="T31" fmla="*/ 32 h 77"/>
                <a:gd name="T32" fmla="*/ 41 w 113"/>
                <a:gd name="T33" fmla="*/ 38 h 77"/>
                <a:gd name="T34" fmla="*/ 44 w 113"/>
                <a:gd name="T35" fmla="*/ 52 h 77"/>
                <a:gd name="T36" fmla="*/ 44 w 113"/>
                <a:gd name="T37" fmla="*/ 61 h 77"/>
                <a:gd name="T38" fmla="*/ 50 w 113"/>
                <a:gd name="T39" fmla="*/ 60 h 77"/>
                <a:gd name="T40" fmla="*/ 56 w 113"/>
                <a:gd name="T41" fmla="*/ 67 h 77"/>
                <a:gd name="T42" fmla="*/ 70 w 113"/>
                <a:gd name="T43" fmla="*/ 63 h 77"/>
                <a:gd name="T44" fmla="*/ 71 w 113"/>
                <a:gd name="T45" fmla="*/ 62 h 77"/>
                <a:gd name="T46" fmla="*/ 72 w 113"/>
                <a:gd name="T47" fmla="*/ 61 h 77"/>
                <a:gd name="T48" fmla="*/ 71 w 113"/>
                <a:gd name="T49" fmla="*/ 59 h 77"/>
                <a:gd name="T50" fmla="*/ 72 w 113"/>
                <a:gd name="T51" fmla="*/ 59 h 77"/>
                <a:gd name="T52" fmla="*/ 72 w 113"/>
                <a:gd name="T53" fmla="*/ 59 h 77"/>
                <a:gd name="T54" fmla="*/ 73 w 113"/>
                <a:gd name="T55" fmla="*/ 56 h 77"/>
                <a:gd name="T56" fmla="*/ 76 w 113"/>
                <a:gd name="T57" fmla="*/ 54 h 77"/>
                <a:gd name="T58" fmla="*/ 103 w 113"/>
                <a:gd name="T59" fmla="*/ 75 h 77"/>
                <a:gd name="T60" fmla="*/ 108 w 113"/>
                <a:gd name="T61" fmla="*/ 75 h 77"/>
                <a:gd name="T62" fmla="*/ 109 w 113"/>
                <a:gd name="T63" fmla="*/ 73 h 77"/>
                <a:gd name="T64" fmla="*/ 104 w 113"/>
                <a:gd name="T65" fmla="*/ 71 h 77"/>
                <a:gd name="T66" fmla="*/ 101 w 113"/>
                <a:gd name="T67" fmla="*/ 65 h 77"/>
                <a:gd name="T68" fmla="*/ 89 w 113"/>
                <a:gd name="T69" fmla="*/ 49 h 77"/>
                <a:gd name="T70" fmla="*/ 92 w 113"/>
                <a:gd name="T71" fmla="*/ 42 h 77"/>
                <a:gd name="T72" fmla="*/ 80 w 113"/>
                <a:gd name="T73" fmla="*/ 30 h 77"/>
                <a:gd name="T74" fmla="*/ 78 w 113"/>
                <a:gd name="T75" fmla="*/ 28 h 77"/>
                <a:gd name="T76" fmla="*/ 49 w 113"/>
                <a:gd name="T77" fmla="*/ 14 h 77"/>
                <a:gd name="T78" fmla="*/ 46 w 113"/>
                <a:gd name="T79" fmla="*/ 11 h 77"/>
                <a:gd name="T80" fmla="*/ 35 w 113"/>
                <a:gd name="T81" fmla="*/ 11 h 77"/>
                <a:gd name="T82" fmla="*/ 31 w 113"/>
                <a:gd name="T83" fmla="*/ 13 h 77"/>
                <a:gd name="T84" fmla="*/ 32 w 113"/>
                <a:gd name="T85" fmla="*/ 15 h 77"/>
                <a:gd name="T86" fmla="*/ 29 w 113"/>
                <a:gd name="T87" fmla="*/ 17 h 77"/>
                <a:gd name="T88" fmla="*/ 26 w 113"/>
                <a:gd name="T89" fmla="*/ 19 h 77"/>
                <a:gd name="T90" fmla="*/ 24 w 113"/>
                <a:gd name="T91" fmla="*/ 17 h 77"/>
                <a:gd name="T92" fmla="*/ 23 w 113"/>
                <a:gd name="T93" fmla="*/ 13 h 77"/>
                <a:gd name="T94" fmla="*/ 22 w 113"/>
                <a:gd name="T95" fmla="*/ 15 h 77"/>
                <a:gd name="T96" fmla="*/ 20 w 113"/>
                <a:gd name="T97" fmla="*/ 12 h 77"/>
                <a:gd name="T98" fmla="*/ 11 w 113"/>
                <a:gd name="T9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77">
                  <a:moveTo>
                    <a:pt x="26" y="32"/>
                  </a:moveTo>
                  <a:cubicBezTo>
                    <a:pt x="26" y="32"/>
                    <a:pt x="26" y="32"/>
                    <a:pt x="26" y="32"/>
                  </a:cubicBezTo>
                  <a:cubicBezTo>
                    <a:pt x="26" y="32"/>
                    <a:pt x="26" y="32"/>
                    <a:pt x="26" y="32"/>
                  </a:cubicBezTo>
                  <a:moveTo>
                    <a:pt x="71" y="59"/>
                  </a:moveTo>
                  <a:cubicBezTo>
                    <a:pt x="71" y="59"/>
                    <a:pt x="71" y="59"/>
                    <a:pt x="71" y="59"/>
                  </a:cubicBezTo>
                  <a:cubicBezTo>
                    <a:pt x="71" y="59"/>
                    <a:pt x="71" y="59"/>
                    <a:pt x="71" y="59"/>
                  </a:cubicBezTo>
                  <a:cubicBezTo>
                    <a:pt x="71" y="59"/>
                    <a:pt x="71" y="59"/>
                    <a:pt x="71" y="59"/>
                  </a:cubicBezTo>
                  <a:moveTo>
                    <a:pt x="89" y="48"/>
                  </a:moveTo>
                  <a:cubicBezTo>
                    <a:pt x="89" y="48"/>
                    <a:pt x="89" y="48"/>
                    <a:pt x="89" y="48"/>
                  </a:cubicBezTo>
                  <a:cubicBezTo>
                    <a:pt x="89" y="48"/>
                    <a:pt x="89" y="48"/>
                    <a:pt x="89" y="48"/>
                  </a:cubicBezTo>
                  <a:cubicBezTo>
                    <a:pt x="89" y="48"/>
                    <a:pt x="89" y="48"/>
                    <a:pt x="89" y="48"/>
                  </a:cubicBezTo>
                  <a:moveTo>
                    <a:pt x="11" y="0"/>
                  </a:moveTo>
                  <a:cubicBezTo>
                    <a:pt x="5" y="0"/>
                    <a:pt x="0" y="1"/>
                    <a:pt x="0" y="2"/>
                  </a:cubicBezTo>
                  <a:cubicBezTo>
                    <a:pt x="0" y="4"/>
                    <a:pt x="0" y="4"/>
                    <a:pt x="0" y="4"/>
                  </a:cubicBezTo>
                  <a:cubicBezTo>
                    <a:pt x="0" y="4"/>
                    <a:pt x="1" y="5"/>
                    <a:pt x="1" y="5"/>
                  </a:cubicBezTo>
                  <a:cubicBezTo>
                    <a:pt x="2" y="5"/>
                    <a:pt x="2" y="5"/>
                    <a:pt x="2" y="5"/>
                  </a:cubicBezTo>
                  <a:cubicBezTo>
                    <a:pt x="1" y="5"/>
                    <a:pt x="8" y="13"/>
                    <a:pt x="10" y="13"/>
                  </a:cubicBezTo>
                  <a:cubicBezTo>
                    <a:pt x="10" y="14"/>
                    <a:pt x="11" y="15"/>
                    <a:pt x="11" y="15"/>
                  </a:cubicBezTo>
                  <a:cubicBezTo>
                    <a:pt x="12" y="15"/>
                    <a:pt x="12" y="15"/>
                    <a:pt x="12" y="13"/>
                  </a:cubicBezTo>
                  <a:cubicBezTo>
                    <a:pt x="13" y="13"/>
                    <a:pt x="17" y="13"/>
                    <a:pt x="18" y="15"/>
                  </a:cubicBezTo>
                  <a:cubicBezTo>
                    <a:pt x="18" y="15"/>
                    <a:pt x="18" y="15"/>
                    <a:pt x="18" y="15"/>
                  </a:cubicBezTo>
                  <a:cubicBezTo>
                    <a:pt x="17" y="15"/>
                    <a:pt x="13" y="17"/>
                    <a:pt x="13" y="17"/>
                  </a:cubicBezTo>
                  <a:cubicBezTo>
                    <a:pt x="12" y="17"/>
                    <a:pt x="11" y="15"/>
                    <a:pt x="10" y="15"/>
                  </a:cubicBezTo>
                  <a:cubicBezTo>
                    <a:pt x="9" y="15"/>
                    <a:pt x="8" y="16"/>
                    <a:pt x="8" y="17"/>
                  </a:cubicBezTo>
                  <a:cubicBezTo>
                    <a:pt x="8" y="19"/>
                    <a:pt x="8" y="19"/>
                    <a:pt x="8" y="19"/>
                  </a:cubicBezTo>
                  <a:cubicBezTo>
                    <a:pt x="8" y="19"/>
                    <a:pt x="13" y="23"/>
                    <a:pt x="13" y="28"/>
                  </a:cubicBezTo>
                  <a:cubicBezTo>
                    <a:pt x="13" y="28"/>
                    <a:pt x="14" y="28"/>
                    <a:pt x="15" y="28"/>
                  </a:cubicBezTo>
                  <a:cubicBezTo>
                    <a:pt x="16" y="28"/>
                    <a:pt x="18" y="28"/>
                    <a:pt x="16" y="28"/>
                  </a:cubicBezTo>
                  <a:cubicBezTo>
                    <a:pt x="17" y="26"/>
                    <a:pt x="17" y="24"/>
                    <a:pt x="18" y="23"/>
                  </a:cubicBezTo>
                  <a:cubicBezTo>
                    <a:pt x="18" y="24"/>
                    <a:pt x="19" y="27"/>
                    <a:pt x="20" y="27"/>
                  </a:cubicBezTo>
                  <a:cubicBezTo>
                    <a:pt x="20" y="27"/>
                    <a:pt x="20" y="27"/>
                    <a:pt x="20" y="26"/>
                  </a:cubicBezTo>
                  <a:cubicBezTo>
                    <a:pt x="26" y="32"/>
                    <a:pt x="26" y="32"/>
                    <a:pt x="26" y="32"/>
                  </a:cubicBezTo>
                  <a:cubicBezTo>
                    <a:pt x="27" y="31"/>
                    <a:pt x="26" y="30"/>
                    <a:pt x="28" y="30"/>
                  </a:cubicBezTo>
                  <a:cubicBezTo>
                    <a:pt x="28" y="34"/>
                    <a:pt x="41" y="34"/>
                    <a:pt x="41" y="38"/>
                  </a:cubicBezTo>
                  <a:cubicBezTo>
                    <a:pt x="41" y="39"/>
                    <a:pt x="42" y="41"/>
                    <a:pt x="42" y="42"/>
                  </a:cubicBezTo>
                  <a:cubicBezTo>
                    <a:pt x="42" y="42"/>
                    <a:pt x="45" y="52"/>
                    <a:pt x="44" y="52"/>
                  </a:cubicBezTo>
                  <a:cubicBezTo>
                    <a:pt x="40" y="52"/>
                    <a:pt x="39" y="61"/>
                    <a:pt x="39" y="61"/>
                  </a:cubicBezTo>
                  <a:cubicBezTo>
                    <a:pt x="40" y="61"/>
                    <a:pt x="42" y="61"/>
                    <a:pt x="44" y="61"/>
                  </a:cubicBezTo>
                  <a:cubicBezTo>
                    <a:pt x="45" y="61"/>
                    <a:pt x="46" y="61"/>
                    <a:pt x="46" y="61"/>
                  </a:cubicBezTo>
                  <a:cubicBezTo>
                    <a:pt x="47" y="61"/>
                    <a:pt x="48" y="60"/>
                    <a:pt x="50" y="60"/>
                  </a:cubicBezTo>
                  <a:cubicBezTo>
                    <a:pt x="51" y="60"/>
                    <a:pt x="51" y="60"/>
                    <a:pt x="52" y="61"/>
                  </a:cubicBezTo>
                  <a:cubicBezTo>
                    <a:pt x="55" y="62"/>
                    <a:pt x="54" y="66"/>
                    <a:pt x="56" y="67"/>
                  </a:cubicBezTo>
                  <a:cubicBezTo>
                    <a:pt x="57" y="68"/>
                    <a:pt x="59" y="68"/>
                    <a:pt x="61" y="68"/>
                  </a:cubicBezTo>
                  <a:cubicBezTo>
                    <a:pt x="66" y="68"/>
                    <a:pt x="70" y="66"/>
                    <a:pt x="70" y="63"/>
                  </a:cubicBezTo>
                  <a:cubicBezTo>
                    <a:pt x="70" y="63"/>
                    <a:pt x="70" y="63"/>
                    <a:pt x="70" y="63"/>
                  </a:cubicBezTo>
                  <a:cubicBezTo>
                    <a:pt x="70" y="63"/>
                    <a:pt x="71" y="62"/>
                    <a:pt x="71" y="62"/>
                  </a:cubicBezTo>
                  <a:cubicBezTo>
                    <a:pt x="71" y="62"/>
                    <a:pt x="71" y="63"/>
                    <a:pt x="71" y="63"/>
                  </a:cubicBezTo>
                  <a:cubicBezTo>
                    <a:pt x="71" y="63"/>
                    <a:pt x="72" y="62"/>
                    <a:pt x="72" y="61"/>
                  </a:cubicBezTo>
                  <a:cubicBezTo>
                    <a:pt x="72" y="61"/>
                    <a:pt x="72" y="61"/>
                    <a:pt x="72" y="61"/>
                  </a:cubicBezTo>
                  <a:cubicBezTo>
                    <a:pt x="72" y="60"/>
                    <a:pt x="72" y="59"/>
                    <a:pt x="71" y="59"/>
                  </a:cubicBezTo>
                  <a:cubicBezTo>
                    <a:pt x="71" y="59"/>
                    <a:pt x="71" y="59"/>
                    <a:pt x="71" y="59"/>
                  </a:cubicBezTo>
                  <a:cubicBezTo>
                    <a:pt x="72" y="59"/>
                    <a:pt x="72" y="59"/>
                    <a:pt x="72" y="59"/>
                  </a:cubicBezTo>
                  <a:cubicBezTo>
                    <a:pt x="72" y="59"/>
                    <a:pt x="72" y="59"/>
                    <a:pt x="72" y="59"/>
                  </a:cubicBezTo>
                  <a:cubicBezTo>
                    <a:pt x="72" y="59"/>
                    <a:pt x="72" y="59"/>
                    <a:pt x="72" y="59"/>
                  </a:cubicBezTo>
                  <a:cubicBezTo>
                    <a:pt x="72" y="59"/>
                    <a:pt x="72" y="58"/>
                    <a:pt x="73" y="57"/>
                  </a:cubicBezTo>
                  <a:cubicBezTo>
                    <a:pt x="73" y="57"/>
                    <a:pt x="73" y="56"/>
                    <a:pt x="73" y="56"/>
                  </a:cubicBezTo>
                  <a:cubicBezTo>
                    <a:pt x="73" y="57"/>
                    <a:pt x="73" y="57"/>
                    <a:pt x="73" y="57"/>
                  </a:cubicBezTo>
                  <a:cubicBezTo>
                    <a:pt x="76" y="57"/>
                    <a:pt x="75" y="54"/>
                    <a:pt x="76" y="54"/>
                  </a:cubicBezTo>
                  <a:cubicBezTo>
                    <a:pt x="78" y="55"/>
                    <a:pt x="82" y="59"/>
                    <a:pt x="84" y="59"/>
                  </a:cubicBezTo>
                  <a:cubicBezTo>
                    <a:pt x="86" y="68"/>
                    <a:pt x="92" y="74"/>
                    <a:pt x="103" y="75"/>
                  </a:cubicBezTo>
                  <a:cubicBezTo>
                    <a:pt x="102" y="75"/>
                    <a:pt x="109" y="77"/>
                    <a:pt x="109" y="77"/>
                  </a:cubicBezTo>
                  <a:cubicBezTo>
                    <a:pt x="113" y="77"/>
                    <a:pt x="109" y="76"/>
                    <a:pt x="108" y="75"/>
                  </a:cubicBezTo>
                  <a:cubicBezTo>
                    <a:pt x="108" y="75"/>
                    <a:pt x="110" y="73"/>
                    <a:pt x="109" y="73"/>
                  </a:cubicBezTo>
                  <a:cubicBezTo>
                    <a:pt x="109" y="73"/>
                    <a:pt x="109" y="73"/>
                    <a:pt x="109" y="73"/>
                  </a:cubicBezTo>
                  <a:cubicBezTo>
                    <a:pt x="107" y="73"/>
                    <a:pt x="105" y="72"/>
                    <a:pt x="104" y="71"/>
                  </a:cubicBezTo>
                  <a:cubicBezTo>
                    <a:pt x="104" y="71"/>
                    <a:pt x="104" y="71"/>
                    <a:pt x="104" y="71"/>
                  </a:cubicBezTo>
                  <a:cubicBezTo>
                    <a:pt x="105" y="71"/>
                    <a:pt x="105" y="71"/>
                    <a:pt x="105" y="70"/>
                  </a:cubicBezTo>
                  <a:cubicBezTo>
                    <a:pt x="104" y="70"/>
                    <a:pt x="101" y="65"/>
                    <a:pt x="101" y="65"/>
                  </a:cubicBezTo>
                  <a:cubicBezTo>
                    <a:pt x="100" y="65"/>
                    <a:pt x="100" y="65"/>
                    <a:pt x="100" y="65"/>
                  </a:cubicBezTo>
                  <a:cubicBezTo>
                    <a:pt x="99" y="65"/>
                    <a:pt x="89" y="51"/>
                    <a:pt x="89" y="49"/>
                  </a:cubicBezTo>
                  <a:cubicBezTo>
                    <a:pt x="89" y="49"/>
                    <a:pt x="89" y="49"/>
                    <a:pt x="89" y="49"/>
                  </a:cubicBezTo>
                  <a:cubicBezTo>
                    <a:pt x="91" y="49"/>
                    <a:pt x="98" y="44"/>
                    <a:pt x="92" y="42"/>
                  </a:cubicBezTo>
                  <a:cubicBezTo>
                    <a:pt x="92" y="40"/>
                    <a:pt x="81" y="36"/>
                    <a:pt x="80" y="30"/>
                  </a:cubicBezTo>
                  <a:cubicBezTo>
                    <a:pt x="80" y="30"/>
                    <a:pt x="80" y="30"/>
                    <a:pt x="80" y="30"/>
                  </a:cubicBezTo>
                  <a:cubicBezTo>
                    <a:pt x="81" y="30"/>
                    <a:pt x="79" y="28"/>
                    <a:pt x="78" y="28"/>
                  </a:cubicBezTo>
                  <a:cubicBezTo>
                    <a:pt x="78" y="28"/>
                    <a:pt x="78" y="28"/>
                    <a:pt x="78" y="28"/>
                  </a:cubicBezTo>
                  <a:cubicBezTo>
                    <a:pt x="78" y="28"/>
                    <a:pt x="77" y="27"/>
                    <a:pt x="76" y="26"/>
                  </a:cubicBezTo>
                  <a:cubicBezTo>
                    <a:pt x="68" y="22"/>
                    <a:pt x="59" y="14"/>
                    <a:pt x="49" y="14"/>
                  </a:cubicBezTo>
                  <a:cubicBezTo>
                    <a:pt x="49" y="14"/>
                    <a:pt x="49" y="14"/>
                    <a:pt x="49" y="14"/>
                  </a:cubicBezTo>
                  <a:cubicBezTo>
                    <a:pt x="49" y="11"/>
                    <a:pt x="48" y="11"/>
                    <a:pt x="46" y="11"/>
                  </a:cubicBezTo>
                  <a:cubicBezTo>
                    <a:pt x="44" y="9"/>
                    <a:pt x="42" y="8"/>
                    <a:pt x="40" y="8"/>
                  </a:cubicBezTo>
                  <a:cubicBezTo>
                    <a:pt x="38" y="8"/>
                    <a:pt x="36" y="9"/>
                    <a:pt x="35" y="11"/>
                  </a:cubicBezTo>
                  <a:cubicBezTo>
                    <a:pt x="35" y="11"/>
                    <a:pt x="35" y="11"/>
                    <a:pt x="35" y="11"/>
                  </a:cubicBezTo>
                  <a:cubicBezTo>
                    <a:pt x="34" y="11"/>
                    <a:pt x="32" y="12"/>
                    <a:pt x="31" y="13"/>
                  </a:cubicBezTo>
                  <a:cubicBezTo>
                    <a:pt x="32" y="13"/>
                    <a:pt x="32" y="15"/>
                    <a:pt x="32" y="15"/>
                  </a:cubicBezTo>
                  <a:cubicBezTo>
                    <a:pt x="32" y="15"/>
                    <a:pt x="32" y="15"/>
                    <a:pt x="32" y="15"/>
                  </a:cubicBezTo>
                  <a:cubicBezTo>
                    <a:pt x="30" y="15"/>
                    <a:pt x="30" y="16"/>
                    <a:pt x="29" y="19"/>
                  </a:cubicBezTo>
                  <a:cubicBezTo>
                    <a:pt x="29" y="18"/>
                    <a:pt x="30" y="17"/>
                    <a:pt x="29" y="17"/>
                  </a:cubicBezTo>
                  <a:cubicBezTo>
                    <a:pt x="29" y="17"/>
                    <a:pt x="28" y="20"/>
                    <a:pt x="27" y="21"/>
                  </a:cubicBezTo>
                  <a:cubicBezTo>
                    <a:pt x="27" y="20"/>
                    <a:pt x="27" y="19"/>
                    <a:pt x="26" y="19"/>
                  </a:cubicBezTo>
                  <a:cubicBezTo>
                    <a:pt x="26" y="19"/>
                    <a:pt x="26" y="20"/>
                    <a:pt x="25" y="21"/>
                  </a:cubicBezTo>
                  <a:cubicBezTo>
                    <a:pt x="25" y="21"/>
                    <a:pt x="24" y="17"/>
                    <a:pt x="24" y="17"/>
                  </a:cubicBezTo>
                  <a:cubicBezTo>
                    <a:pt x="24" y="17"/>
                    <a:pt x="24" y="17"/>
                    <a:pt x="24" y="18"/>
                  </a:cubicBezTo>
                  <a:cubicBezTo>
                    <a:pt x="24" y="17"/>
                    <a:pt x="24" y="13"/>
                    <a:pt x="23" y="13"/>
                  </a:cubicBezTo>
                  <a:cubicBezTo>
                    <a:pt x="22" y="13"/>
                    <a:pt x="22" y="13"/>
                    <a:pt x="22" y="13"/>
                  </a:cubicBezTo>
                  <a:cubicBezTo>
                    <a:pt x="22" y="13"/>
                    <a:pt x="22" y="14"/>
                    <a:pt x="22" y="15"/>
                  </a:cubicBezTo>
                  <a:cubicBezTo>
                    <a:pt x="22" y="14"/>
                    <a:pt x="20" y="12"/>
                    <a:pt x="20" y="12"/>
                  </a:cubicBezTo>
                  <a:cubicBezTo>
                    <a:pt x="20" y="12"/>
                    <a:pt x="20" y="12"/>
                    <a:pt x="20" y="12"/>
                  </a:cubicBezTo>
                  <a:cubicBezTo>
                    <a:pt x="20" y="10"/>
                    <a:pt x="21" y="12"/>
                    <a:pt x="20" y="9"/>
                  </a:cubicBezTo>
                  <a:cubicBezTo>
                    <a:pt x="24" y="2"/>
                    <a:pt x="18" y="0"/>
                    <a:pt x="1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76" name="Freeform 275"/>
            <p:cNvSpPr>
              <a:spLocks/>
            </p:cNvSpPr>
            <p:nvPr/>
          </p:nvSpPr>
          <p:spPr bwMode="auto">
            <a:xfrm>
              <a:off x="974725" y="5265738"/>
              <a:ext cx="0" cy="158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77" name="Freeform 276"/>
            <p:cNvSpPr>
              <a:spLocks/>
            </p:cNvSpPr>
            <p:nvPr/>
          </p:nvSpPr>
          <p:spPr bwMode="auto">
            <a:xfrm>
              <a:off x="974725" y="5265738"/>
              <a:ext cx="0" cy="158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78" name="Freeform 277"/>
            <p:cNvSpPr>
              <a:spLocks/>
            </p:cNvSpPr>
            <p:nvPr/>
          </p:nvSpPr>
          <p:spPr bwMode="auto">
            <a:xfrm>
              <a:off x="971550" y="5262563"/>
              <a:ext cx="1588" cy="1588"/>
            </a:xfrm>
            <a:custGeom>
              <a:avLst/>
              <a:gdLst>
                <a:gd name="T0" fmla="*/ 0 w 1"/>
                <a:gd name="T1" fmla="*/ 0 h 1"/>
                <a:gd name="T2" fmla="*/ 0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1" y="1"/>
                    <a:pt x="1" y="1"/>
                    <a:pt x="1" y="1"/>
                  </a:cubicBez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79" name="Freeform 278"/>
            <p:cNvSpPr>
              <a:spLocks/>
            </p:cNvSpPr>
            <p:nvPr/>
          </p:nvSpPr>
          <p:spPr bwMode="auto">
            <a:xfrm>
              <a:off x="896937" y="52435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80" name="Freeform 279"/>
            <p:cNvSpPr>
              <a:spLocks/>
            </p:cNvSpPr>
            <p:nvPr/>
          </p:nvSpPr>
          <p:spPr bwMode="auto">
            <a:xfrm>
              <a:off x="896937" y="524351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81" name="Rectangle 280"/>
            <p:cNvSpPr>
              <a:spLocks noChangeArrowheads="1"/>
            </p:cNvSpPr>
            <p:nvPr/>
          </p:nvSpPr>
          <p:spPr bwMode="auto">
            <a:xfrm>
              <a:off x="896937" y="5243513"/>
              <a:ext cx="1588" cy="1588"/>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82" name="Freeform 281"/>
            <p:cNvSpPr>
              <a:spLocks/>
            </p:cNvSpPr>
            <p:nvPr/>
          </p:nvSpPr>
          <p:spPr bwMode="auto">
            <a:xfrm>
              <a:off x="896937" y="524351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83" name="Freeform 282"/>
            <p:cNvSpPr>
              <a:spLocks/>
            </p:cNvSpPr>
            <p:nvPr/>
          </p:nvSpPr>
          <p:spPr bwMode="auto">
            <a:xfrm>
              <a:off x="774700" y="5056188"/>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1" y="1"/>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84" name="Freeform 283"/>
            <p:cNvSpPr>
              <a:spLocks/>
            </p:cNvSpPr>
            <p:nvPr/>
          </p:nvSpPr>
          <p:spPr bwMode="auto">
            <a:xfrm>
              <a:off x="779462" y="50879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85" name="Freeform 284"/>
            <p:cNvSpPr>
              <a:spLocks/>
            </p:cNvSpPr>
            <p:nvPr/>
          </p:nvSpPr>
          <p:spPr bwMode="auto">
            <a:xfrm>
              <a:off x="779462" y="50879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86" name="Freeform 285"/>
            <p:cNvSpPr>
              <a:spLocks noEditPoints="1"/>
            </p:cNvSpPr>
            <p:nvPr/>
          </p:nvSpPr>
          <p:spPr bwMode="auto">
            <a:xfrm>
              <a:off x="773112" y="5057775"/>
              <a:ext cx="19050" cy="47625"/>
            </a:xfrm>
            <a:custGeom>
              <a:avLst/>
              <a:gdLst>
                <a:gd name="T0" fmla="*/ 9 w 12"/>
                <a:gd name="T1" fmla="*/ 11 h 29"/>
                <a:gd name="T2" fmla="*/ 8 w 12"/>
                <a:gd name="T3" fmla="*/ 11 h 29"/>
                <a:gd name="T4" fmla="*/ 9 w 12"/>
                <a:gd name="T5" fmla="*/ 11 h 29"/>
                <a:gd name="T6" fmla="*/ 8 w 12"/>
                <a:gd name="T7" fmla="*/ 23 h 29"/>
                <a:gd name="T8" fmla="*/ 8 w 12"/>
                <a:gd name="T9" fmla="*/ 22 h 29"/>
                <a:gd name="T10" fmla="*/ 8 w 12"/>
                <a:gd name="T11" fmla="*/ 21 h 29"/>
                <a:gd name="T12" fmla="*/ 8 w 12"/>
                <a:gd name="T13" fmla="*/ 23 h 29"/>
                <a:gd name="T14" fmla="*/ 8 w 12"/>
                <a:gd name="T15" fmla="*/ 23 h 29"/>
                <a:gd name="T16" fmla="*/ 9 w 12"/>
                <a:gd name="T17" fmla="*/ 20 h 29"/>
                <a:gd name="T18" fmla="*/ 9 w 12"/>
                <a:gd name="T19" fmla="*/ 19 h 29"/>
                <a:gd name="T20" fmla="*/ 9 w 12"/>
                <a:gd name="T21" fmla="*/ 20 h 29"/>
                <a:gd name="T22" fmla="*/ 1 w 12"/>
                <a:gd name="T23" fmla="*/ 0 h 29"/>
                <a:gd name="T24" fmla="*/ 0 w 12"/>
                <a:gd name="T25" fmla="*/ 7 h 29"/>
                <a:gd name="T26" fmla="*/ 0 w 12"/>
                <a:gd name="T27" fmla="*/ 18 h 29"/>
                <a:gd name="T28" fmla="*/ 1 w 12"/>
                <a:gd name="T29" fmla="*/ 18 h 29"/>
                <a:gd name="T30" fmla="*/ 3 w 12"/>
                <a:gd name="T31" fmla="*/ 16 h 29"/>
                <a:gd name="T32" fmla="*/ 4 w 12"/>
                <a:gd name="T33" fmla="*/ 16 h 29"/>
                <a:gd name="T34" fmla="*/ 4 w 12"/>
                <a:gd name="T35" fmla="*/ 18 h 29"/>
                <a:gd name="T36" fmla="*/ 4 w 12"/>
                <a:gd name="T37" fmla="*/ 17 h 29"/>
                <a:gd name="T38" fmla="*/ 5 w 12"/>
                <a:gd name="T39" fmla="*/ 20 h 29"/>
                <a:gd name="T40" fmla="*/ 4 w 12"/>
                <a:gd name="T41" fmla="*/ 20 h 29"/>
                <a:gd name="T42" fmla="*/ 4 w 12"/>
                <a:gd name="T43" fmla="*/ 20 h 29"/>
                <a:gd name="T44" fmla="*/ 8 w 12"/>
                <a:gd name="T45" fmla="*/ 29 h 29"/>
                <a:gd name="T46" fmla="*/ 9 w 12"/>
                <a:gd name="T47" fmla="*/ 28 h 29"/>
                <a:gd name="T48" fmla="*/ 12 w 12"/>
                <a:gd name="T49" fmla="*/ 12 h 29"/>
                <a:gd name="T50" fmla="*/ 11 w 12"/>
                <a:gd name="T51" fmla="*/ 12 h 29"/>
                <a:gd name="T52" fmla="*/ 10 w 12"/>
                <a:gd name="T53" fmla="*/ 14 h 29"/>
                <a:gd name="T54" fmla="*/ 9 w 12"/>
                <a:gd name="T55" fmla="*/ 14 h 29"/>
                <a:gd name="T56" fmla="*/ 8 w 12"/>
                <a:gd name="T57" fmla="*/ 11 h 29"/>
                <a:gd name="T58" fmla="*/ 8 w 12"/>
                <a:gd name="T59" fmla="*/ 12 h 29"/>
                <a:gd name="T60" fmla="*/ 8 w 12"/>
                <a:gd name="T61" fmla="*/ 7 h 29"/>
                <a:gd name="T62" fmla="*/ 7 w 12"/>
                <a:gd name="T63" fmla="*/ 9 h 29"/>
                <a:gd name="T64" fmla="*/ 6 w 12"/>
                <a:gd name="T65" fmla="*/ 7 h 29"/>
                <a:gd name="T66" fmla="*/ 5 w 12"/>
                <a:gd name="T67" fmla="*/ 7 h 29"/>
                <a:gd name="T68" fmla="*/ 5 w 12"/>
                <a:gd name="T69" fmla="*/ 9 h 29"/>
                <a:gd name="T70" fmla="*/ 4 w 12"/>
                <a:gd name="T71" fmla="*/ 10 h 29"/>
                <a:gd name="T72" fmla="*/ 1 w 12"/>
                <a:gd name="T7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29">
                  <a:moveTo>
                    <a:pt x="9" y="11"/>
                  </a:moveTo>
                  <a:cubicBezTo>
                    <a:pt x="8" y="11"/>
                    <a:pt x="8" y="11"/>
                    <a:pt x="8" y="11"/>
                  </a:cubicBezTo>
                  <a:cubicBezTo>
                    <a:pt x="9" y="11"/>
                    <a:pt x="9" y="11"/>
                    <a:pt x="9" y="11"/>
                  </a:cubicBezTo>
                  <a:moveTo>
                    <a:pt x="8" y="23"/>
                  </a:moveTo>
                  <a:cubicBezTo>
                    <a:pt x="8" y="23"/>
                    <a:pt x="8" y="23"/>
                    <a:pt x="8" y="22"/>
                  </a:cubicBezTo>
                  <a:cubicBezTo>
                    <a:pt x="8" y="22"/>
                    <a:pt x="8" y="21"/>
                    <a:pt x="8" y="21"/>
                  </a:cubicBezTo>
                  <a:cubicBezTo>
                    <a:pt x="8" y="21"/>
                    <a:pt x="8" y="22"/>
                    <a:pt x="8" y="23"/>
                  </a:cubicBezTo>
                  <a:cubicBezTo>
                    <a:pt x="8" y="23"/>
                    <a:pt x="8" y="23"/>
                    <a:pt x="8" y="23"/>
                  </a:cubicBezTo>
                  <a:moveTo>
                    <a:pt x="9" y="20"/>
                  </a:moveTo>
                  <a:cubicBezTo>
                    <a:pt x="9" y="19"/>
                    <a:pt x="9" y="19"/>
                    <a:pt x="9" y="19"/>
                  </a:cubicBezTo>
                  <a:cubicBezTo>
                    <a:pt x="9" y="20"/>
                    <a:pt x="9" y="20"/>
                    <a:pt x="9" y="20"/>
                  </a:cubicBezTo>
                  <a:moveTo>
                    <a:pt x="1" y="0"/>
                  </a:moveTo>
                  <a:cubicBezTo>
                    <a:pt x="0" y="2"/>
                    <a:pt x="1" y="4"/>
                    <a:pt x="0" y="7"/>
                  </a:cubicBezTo>
                  <a:cubicBezTo>
                    <a:pt x="0" y="8"/>
                    <a:pt x="1" y="12"/>
                    <a:pt x="0" y="18"/>
                  </a:cubicBezTo>
                  <a:cubicBezTo>
                    <a:pt x="1" y="18"/>
                    <a:pt x="1" y="18"/>
                    <a:pt x="1" y="18"/>
                  </a:cubicBezTo>
                  <a:cubicBezTo>
                    <a:pt x="2" y="18"/>
                    <a:pt x="4" y="16"/>
                    <a:pt x="3" y="16"/>
                  </a:cubicBezTo>
                  <a:cubicBezTo>
                    <a:pt x="4" y="16"/>
                    <a:pt x="4" y="16"/>
                    <a:pt x="4" y="16"/>
                  </a:cubicBezTo>
                  <a:cubicBezTo>
                    <a:pt x="4" y="16"/>
                    <a:pt x="4" y="17"/>
                    <a:pt x="4" y="18"/>
                  </a:cubicBezTo>
                  <a:cubicBezTo>
                    <a:pt x="4" y="17"/>
                    <a:pt x="4" y="17"/>
                    <a:pt x="4" y="17"/>
                  </a:cubicBezTo>
                  <a:cubicBezTo>
                    <a:pt x="4" y="17"/>
                    <a:pt x="5" y="19"/>
                    <a:pt x="5" y="20"/>
                  </a:cubicBezTo>
                  <a:cubicBezTo>
                    <a:pt x="5" y="20"/>
                    <a:pt x="5" y="20"/>
                    <a:pt x="4" y="20"/>
                  </a:cubicBezTo>
                  <a:cubicBezTo>
                    <a:pt x="4" y="20"/>
                    <a:pt x="4" y="20"/>
                    <a:pt x="4" y="20"/>
                  </a:cubicBezTo>
                  <a:cubicBezTo>
                    <a:pt x="0" y="20"/>
                    <a:pt x="7" y="29"/>
                    <a:pt x="8" y="29"/>
                  </a:cubicBezTo>
                  <a:cubicBezTo>
                    <a:pt x="9" y="29"/>
                    <a:pt x="9" y="29"/>
                    <a:pt x="9" y="28"/>
                  </a:cubicBezTo>
                  <a:cubicBezTo>
                    <a:pt x="10" y="21"/>
                    <a:pt x="12" y="20"/>
                    <a:pt x="12" y="12"/>
                  </a:cubicBezTo>
                  <a:cubicBezTo>
                    <a:pt x="11" y="12"/>
                    <a:pt x="11" y="12"/>
                    <a:pt x="11" y="12"/>
                  </a:cubicBezTo>
                  <a:cubicBezTo>
                    <a:pt x="11" y="12"/>
                    <a:pt x="10" y="13"/>
                    <a:pt x="10" y="14"/>
                  </a:cubicBezTo>
                  <a:cubicBezTo>
                    <a:pt x="10" y="14"/>
                    <a:pt x="10" y="14"/>
                    <a:pt x="9" y="14"/>
                  </a:cubicBezTo>
                  <a:cubicBezTo>
                    <a:pt x="9" y="12"/>
                    <a:pt x="8" y="12"/>
                    <a:pt x="8" y="11"/>
                  </a:cubicBezTo>
                  <a:cubicBezTo>
                    <a:pt x="8" y="12"/>
                    <a:pt x="8" y="12"/>
                    <a:pt x="8" y="12"/>
                  </a:cubicBezTo>
                  <a:cubicBezTo>
                    <a:pt x="8" y="11"/>
                    <a:pt x="10" y="7"/>
                    <a:pt x="8" y="7"/>
                  </a:cubicBezTo>
                  <a:cubicBezTo>
                    <a:pt x="8" y="8"/>
                    <a:pt x="7" y="9"/>
                    <a:pt x="7" y="9"/>
                  </a:cubicBezTo>
                  <a:cubicBezTo>
                    <a:pt x="6" y="9"/>
                    <a:pt x="5" y="7"/>
                    <a:pt x="6" y="7"/>
                  </a:cubicBezTo>
                  <a:cubicBezTo>
                    <a:pt x="5" y="7"/>
                    <a:pt x="5" y="7"/>
                    <a:pt x="5" y="7"/>
                  </a:cubicBezTo>
                  <a:cubicBezTo>
                    <a:pt x="5" y="9"/>
                    <a:pt x="5" y="9"/>
                    <a:pt x="5" y="9"/>
                  </a:cubicBezTo>
                  <a:cubicBezTo>
                    <a:pt x="4" y="10"/>
                    <a:pt x="4" y="10"/>
                    <a:pt x="4" y="10"/>
                  </a:cubicBezTo>
                  <a:cubicBezTo>
                    <a:pt x="4" y="10"/>
                    <a:pt x="1" y="3"/>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87" name="Freeform 286"/>
            <p:cNvSpPr>
              <a:spLocks noEditPoints="1"/>
            </p:cNvSpPr>
            <p:nvPr/>
          </p:nvSpPr>
          <p:spPr bwMode="auto">
            <a:xfrm>
              <a:off x="728662" y="5068888"/>
              <a:ext cx="30163" cy="50800"/>
            </a:xfrm>
            <a:custGeom>
              <a:avLst/>
              <a:gdLst>
                <a:gd name="T0" fmla="*/ 17 w 19"/>
                <a:gd name="T1" fmla="*/ 0 h 31"/>
                <a:gd name="T2" fmla="*/ 14 w 19"/>
                <a:gd name="T3" fmla="*/ 8 h 31"/>
                <a:gd name="T4" fmla="*/ 14 w 19"/>
                <a:gd name="T5" fmla="*/ 9 h 31"/>
                <a:gd name="T6" fmla="*/ 14 w 19"/>
                <a:gd name="T7" fmla="*/ 9 h 31"/>
                <a:gd name="T8" fmla="*/ 12 w 19"/>
                <a:gd name="T9" fmla="*/ 11 h 31"/>
                <a:gd name="T10" fmla="*/ 9 w 19"/>
                <a:gd name="T11" fmla="*/ 18 h 31"/>
                <a:gd name="T12" fmla="*/ 2 w 19"/>
                <a:gd name="T13" fmla="*/ 31 h 31"/>
                <a:gd name="T14" fmla="*/ 4 w 19"/>
                <a:gd name="T15" fmla="*/ 29 h 31"/>
                <a:gd name="T16" fmla="*/ 3 w 19"/>
                <a:gd name="T17" fmla="*/ 29 h 31"/>
                <a:gd name="T18" fmla="*/ 3 w 19"/>
                <a:gd name="T19" fmla="*/ 29 h 31"/>
                <a:gd name="T20" fmla="*/ 4 w 19"/>
                <a:gd name="T21" fmla="*/ 25 h 31"/>
                <a:gd name="T22" fmla="*/ 19 w 19"/>
                <a:gd name="T23" fmla="*/ 10 h 31"/>
                <a:gd name="T24" fmla="*/ 19 w 19"/>
                <a:gd name="T25" fmla="*/ 10 h 31"/>
                <a:gd name="T26" fmla="*/ 19 w 19"/>
                <a:gd name="T27" fmla="*/ 9 h 31"/>
                <a:gd name="T28" fmla="*/ 18 w 19"/>
                <a:gd name="T29" fmla="*/ 9 h 31"/>
                <a:gd name="T30" fmla="*/ 17 w 19"/>
                <a:gd name="T31" fmla="*/ 9 h 31"/>
                <a:gd name="T32" fmla="*/ 17 w 19"/>
                <a:gd name="T33" fmla="*/ 9 h 31"/>
                <a:gd name="T34" fmla="*/ 17 w 19"/>
                <a:gd name="T35" fmla="*/ 9 h 31"/>
                <a:gd name="T36" fmla="*/ 17 w 19"/>
                <a:gd name="T37" fmla="*/ 0 h 31"/>
                <a:gd name="T38" fmla="*/ 17 w 19"/>
                <a:gd name="T39" fmla="*/ 0 h 31"/>
                <a:gd name="T40" fmla="*/ 17 w 19"/>
                <a:gd name="T41" fmla="*/ 0 h 31"/>
                <a:gd name="T42" fmla="*/ 17 w 19"/>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1">
                  <a:moveTo>
                    <a:pt x="17" y="0"/>
                  </a:moveTo>
                  <a:cubicBezTo>
                    <a:pt x="15" y="1"/>
                    <a:pt x="13" y="5"/>
                    <a:pt x="14" y="8"/>
                  </a:cubicBezTo>
                  <a:cubicBezTo>
                    <a:pt x="14" y="9"/>
                    <a:pt x="14" y="9"/>
                    <a:pt x="14" y="9"/>
                  </a:cubicBezTo>
                  <a:cubicBezTo>
                    <a:pt x="14" y="9"/>
                    <a:pt x="14" y="9"/>
                    <a:pt x="14" y="9"/>
                  </a:cubicBezTo>
                  <a:cubicBezTo>
                    <a:pt x="12" y="9"/>
                    <a:pt x="12" y="10"/>
                    <a:pt x="12" y="11"/>
                  </a:cubicBezTo>
                  <a:cubicBezTo>
                    <a:pt x="11" y="13"/>
                    <a:pt x="9" y="16"/>
                    <a:pt x="9" y="18"/>
                  </a:cubicBezTo>
                  <a:cubicBezTo>
                    <a:pt x="7" y="18"/>
                    <a:pt x="0" y="31"/>
                    <a:pt x="2" y="31"/>
                  </a:cubicBezTo>
                  <a:cubicBezTo>
                    <a:pt x="4" y="29"/>
                    <a:pt x="4" y="29"/>
                    <a:pt x="4" y="29"/>
                  </a:cubicBezTo>
                  <a:cubicBezTo>
                    <a:pt x="3" y="29"/>
                    <a:pt x="3" y="29"/>
                    <a:pt x="3" y="29"/>
                  </a:cubicBezTo>
                  <a:cubicBezTo>
                    <a:pt x="3" y="29"/>
                    <a:pt x="3" y="29"/>
                    <a:pt x="3" y="29"/>
                  </a:cubicBezTo>
                  <a:cubicBezTo>
                    <a:pt x="4" y="28"/>
                    <a:pt x="4" y="26"/>
                    <a:pt x="4" y="25"/>
                  </a:cubicBezTo>
                  <a:cubicBezTo>
                    <a:pt x="6" y="25"/>
                    <a:pt x="18" y="10"/>
                    <a:pt x="19" y="10"/>
                  </a:cubicBezTo>
                  <a:cubicBezTo>
                    <a:pt x="19" y="10"/>
                    <a:pt x="19" y="10"/>
                    <a:pt x="19" y="10"/>
                  </a:cubicBezTo>
                  <a:cubicBezTo>
                    <a:pt x="19" y="9"/>
                    <a:pt x="19" y="9"/>
                    <a:pt x="19" y="9"/>
                  </a:cubicBezTo>
                  <a:cubicBezTo>
                    <a:pt x="19" y="9"/>
                    <a:pt x="18" y="9"/>
                    <a:pt x="18" y="9"/>
                  </a:cubicBezTo>
                  <a:cubicBezTo>
                    <a:pt x="17" y="9"/>
                    <a:pt x="17" y="9"/>
                    <a:pt x="17" y="9"/>
                  </a:cubicBezTo>
                  <a:cubicBezTo>
                    <a:pt x="17" y="9"/>
                    <a:pt x="17" y="9"/>
                    <a:pt x="17" y="9"/>
                  </a:cubicBezTo>
                  <a:cubicBezTo>
                    <a:pt x="17" y="9"/>
                    <a:pt x="17" y="9"/>
                    <a:pt x="17" y="9"/>
                  </a:cubicBezTo>
                  <a:cubicBezTo>
                    <a:pt x="17" y="9"/>
                    <a:pt x="17" y="1"/>
                    <a:pt x="17" y="0"/>
                  </a:cubicBezTo>
                  <a:moveTo>
                    <a:pt x="17" y="0"/>
                  </a:moveTo>
                  <a:cubicBezTo>
                    <a:pt x="17" y="0"/>
                    <a:pt x="17" y="0"/>
                    <a:pt x="17" y="0"/>
                  </a:cubicBezTo>
                  <a:cubicBezTo>
                    <a:pt x="17" y="0"/>
                    <a:pt x="17" y="0"/>
                    <a:pt x="17"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88" name="Freeform 287"/>
            <p:cNvSpPr>
              <a:spLocks/>
            </p:cNvSpPr>
            <p:nvPr/>
          </p:nvSpPr>
          <p:spPr bwMode="auto">
            <a:xfrm>
              <a:off x="795337" y="51069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89" name="Freeform 288"/>
            <p:cNvSpPr>
              <a:spLocks/>
            </p:cNvSpPr>
            <p:nvPr/>
          </p:nvSpPr>
          <p:spPr bwMode="auto">
            <a:xfrm>
              <a:off x="795337" y="510698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90" name="Rectangle 289"/>
            <p:cNvSpPr>
              <a:spLocks noChangeArrowheads="1"/>
            </p:cNvSpPr>
            <p:nvPr/>
          </p:nvSpPr>
          <p:spPr bwMode="auto">
            <a:xfrm>
              <a:off x="787400" y="5106988"/>
              <a:ext cx="1588" cy="1588"/>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91" name="Freeform 290"/>
            <p:cNvSpPr>
              <a:spLocks/>
            </p:cNvSpPr>
            <p:nvPr/>
          </p:nvSpPr>
          <p:spPr bwMode="auto">
            <a:xfrm>
              <a:off x="787400" y="51069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92" name="Rectangle 291"/>
            <p:cNvSpPr>
              <a:spLocks noChangeArrowheads="1"/>
            </p:cNvSpPr>
            <p:nvPr/>
          </p:nvSpPr>
          <p:spPr bwMode="auto">
            <a:xfrm>
              <a:off x="809625" y="5091113"/>
              <a:ext cx="1588" cy="1588"/>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93" name="Freeform 292"/>
            <p:cNvSpPr>
              <a:spLocks/>
            </p:cNvSpPr>
            <p:nvPr/>
          </p:nvSpPr>
          <p:spPr bwMode="auto">
            <a:xfrm>
              <a:off x="809625" y="509111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94" name="Freeform 293"/>
            <p:cNvSpPr>
              <a:spLocks noEditPoints="1"/>
            </p:cNvSpPr>
            <p:nvPr/>
          </p:nvSpPr>
          <p:spPr bwMode="auto">
            <a:xfrm>
              <a:off x="750887" y="4984750"/>
              <a:ext cx="65088" cy="161925"/>
            </a:xfrm>
            <a:custGeom>
              <a:avLst/>
              <a:gdLst>
                <a:gd name="T0" fmla="*/ 23 w 39"/>
                <a:gd name="T1" fmla="*/ 84 h 99"/>
                <a:gd name="T2" fmla="*/ 34 w 39"/>
                <a:gd name="T3" fmla="*/ 69 h 99"/>
                <a:gd name="T4" fmla="*/ 26 w 39"/>
                <a:gd name="T5" fmla="*/ 47 h 99"/>
                <a:gd name="T6" fmla="*/ 26 w 39"/>
                <a:gd name="T7" fmla="*/ 46 h 99"/>
                <a:gd name="T8" fmla="*/ 8 w 39"/>
                <a:gd name="T9" fmla="*/ 31 h 99"/>
                <a:gd name="T10" fmla="*/ 9 w 39"/>
                <a:gd name="T11" fmla="*/ 1 h 99"/>
                <a:gd name="T12" fmla="*/ 5 w 39"/>
                <a:gd name="T13" fmla="*/ 19 h 99"/>
                <a:gd name="T14" fmla="*/ 3 w 39"/>
                <a:gd name="T15" fmla="*/ 17 h 99"/>
                <a:gd name="T16" fmla="*/ 8 w 39"/>
                <a:gd name="T17" fmla="*/ 38 h 99"/>
                <a:gd name="T18" fmla="*/ 6 w 39"/>
                <a:gd name="T19" fmla="*/ 39 h 99"/>
                <a:gd name="T20" fmla="*/ 10 w 39"/>
                <a:gd name="T21" fmla="*/ 39 h 99"/>
                <a:gd name="T22" fmla="*/ 18 w 39"/>
                <a:gd name="T23" fmla="*/ 42 h 99"/>
                <a:gd name="T24" fmla="*/ 28 w 39"/>
                <a:gd name="T25" fmla="*/ 52 h 99"/>
                <a:gd name="T26" fmla="*/ 26 w 39"/>
                <a:gd name="T27" fmla="*/ 63 h 99"/>
                <a:gd name="T28" fmla="*/ 30 w 39"/>
                <a:gd name="T29" fmla="*/ 66 h 99"/>
                <a:gd name="T30" fmla="*/ 32 w 39"/>
                <a:gd name="T31" fmla="*/ 72 h 99"/>
                <a:gd name="T32" fmla="*/ 30 w 39"/>
                <a:gd name="T33" fmla="*/ 73 h 99"/>
                <a:gd name="T34" fmla="*/ 25 w 39"/>
                <a:gd name="T35" fmla="*/ 79 h 99"/>
                <a:gd name="T36" fmla="*/ 22 w 39"/>
                <a:gd name="T37" fmla="*/ 75 h 99"/>
                <a:gd name="T38" fmla="*/ 19 w 39"/>
                <a:gd name="T39" fmla="*/ 83 h 99"/>
                <a:gd name="T40" fmla="*/ 20 w 39"/>
                <a:gd name="T41" fmla="*/ 85 h 99"/>
                <a:gd name="T42" fmla="*/ 22 w 39"/>
                <a:gd name="T43" fmla="*/ 86 h 99"/>
                <a:gd name="T44" fmla="*/ 23 w 39"/>
                <a:gd name="T45" fmla="*/ 85 h 99"/>
                <a:gd name="T46" fmla="*/ 32 w 39"/>
                <a:gd name="T47" fmla="*/ 90 h 99"/>
                <a:gd name="T48" fmla="*/ 33 w 39"/>
                <a:gd name="T49" fmla="*/ 90 h 99"/>
                <a:gd name="T50" fmla="*/ 34 w 39"/>
                <a:gd name="T51" fmla="*/ 90 h 99"/>
                <a:gd name="T52" fmla="*/ 34 w 39"/>
                <a:gd name="T53" fmla="*/ 89 h 99"/>
                <a:gd name="T54" fmla="*/ 36 w 39"/>
                <a:gd name="T55" fmla="*/ 94 h 99"/>
                <a:gd name="T56" fmla="*/ 36 w 39"/>
                <a:gd name="T57" fmla="*/ 65 h 99"/>
                <a:gd name="T58" fmla="*/ 34 w 39"/>
                <a:gd name="T59" fmla="*/ 67 h 99"/>
                <a:gd name="T60" fmla="*/ 34 w 39"/>
                <a:gd name="T61" fmla="*/ 62 h 99"/>
                <a:gd name="T62" fmla="*/ 32 w 39"/>
                <a:gd name="T63" fmla="*/ 64 h 99"/>
                <a:gd name="T64" fmla="*/ 30 w 39"/>
                <a:gd name="T65" fmla="*/ 61 h 99"/>
                <a:gd name="T66" fmla="*/ 33 w 39"/>
                <a:gd name="T67" fmla="*/ 59 h 99"/>
                <a:gd name="T68" fmla="*/ 31 w 39"/>
                <a:gd name="T69" fmla="*/ 44 h 99"/>
                <a:gd name="T70" fmla="*/ 27 w 39"/>
                <a:gd name="T71" fmla="*/ 46 h 99"/>
                <a:gd name="T72" fmla="*/ 23 w 39"/>
                <a:gd name="T73" fmla="*/ 40 h 99"/>
                <a:gd name="T74" fmla="*/ 25 w 39"/>
                <a:gd name="T75" fmla="*/ 36 h 99"/>
                <a:gd name="T76" fmla="*/ 20 w 39"/>
                <a:gd name="T77" fmla="*/ 36 h 99"/>
                <a:gd name="T78" fmla="*/ 20 w 39"/>
                <a:gd name="T79" fmla="*/ 34 h 99"/>
                <a:gd name="T80" fmla="*/ 15 w 39"/>
                <a:gd name="T81" fmla="*/ 33 h 99"/>
                <a:gd name="T82" fmla="*/ 13 w 39"/>
                <a:gd name="T83" fmla="*/ 21 h 99"/>
                <a:gd name="T84" fmla="*/ 14 w 39"/>
                <a:gd name="T85" fmla="*/ 21 h 99"/>
                <a:gd name="T86" fmla="*/ 17 w 39"/>
                <a:gd name="T87" fmla="*/ 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99">
                  <a:moveTo>
                    <a:pt x="22" y="85"/>
                  </a:moveTo>
                  <a:cubicBezTo>
                    <a:pt x="22" y="84"/>
                    <a:pt x="22" y="84"/>
                    <a:pt x="22" y="83"/>
                  </a:cubicBezTo>
                  <a:cubicBezTo>
                    <a:pt x="22" y="83"/>
                    <a:pt x="22" y="84"/>
                    <a:pt x="23" y="84"/>
                  </a:cubicBezTo>
                  <a:cubicBezTo>
                    <a:pt x="22" y="85"/>
                    <a:pt x="22" y="85"/>
                    <a:pt x="22" y="85"/>
                  </a:cubicBezTo>
                  <a:moveTo>
                    <a:pt x="34" y="69"/>
                  </a:moveTo>
                  <a:cubicBezTo>
                    <a:pt x="34" y="69"/>
                    <a:pt x="34" y="69"/>
                    <a:pt x="34" y="69"/>
                  </a:cubicBezTo>
                  <a:cubicBezTo>
                    <a:pt x="34" y="68"/>
                    <a:pt x="34" y="68"/>
                    <a:pt x="34" y="68"/>
                  </a:cubicBezTo>
                  <a:cubicBezTo>
                    <a:pt x="34" y="69"/>
                    <a:pt x="35" y="69"/>
                    <a:pt x="34" y="69"/>
                  </a:cubicBezTo>
                  <a:moveTo>
                    <a:pt x="26" y="47"/>
                  </a:moveTo>
                  <a:cubicBezTo>
                    <a:pt x="26" y="46"/>
                    <a:pt x="26" y="46"/>
                    <a:pt x="26" y="46"/>
                  </a:cubicBezTo>
                  <a:cubicBezTo>
                    <a:pt x="26" y="46"/>
                    <a:pt x="26" y="46"/>
                    <a:pt x="26" y="46"/>
                  </a:cubicBezTo>
                  <a:cubicBezTo>
                    <a:pt x="26" y="46"/>
                    <a:pt x="26" y="46"/>
                    <a:pt x="26" y="46"/>
                  </a:cubicBezTo>
                  <a:cubicBezTo>
                    <a:pt x="26" y="47"/>
                    <a:pt x="26" y="47"/>
                    <a:pt x="26" y="47"/>
                  </a:cubicBezTo>
                  <a:moveTo>
                    <a:pt x="9" y="31"/>
                  </a:moveTo>
                  <a:cubicBezTo>
                    <a:pt x="8" y="31"/>
                    <a:pt x="7" y="31"/>
                    <a:pt x="8" y="31"/>
                  </a:cubicBezTo>
                  <a:cubicBezTo>
                    <a:pt x="8" y="31"/>
                    <a:pt x="8" y="31"/>
                    <a:pt x="9" y="31"/>
                  </a:cubicBezTo>
                  <a:moveTo>
                    <a:pt x="11" y="0"/>
                  </a:moveTo>
                  <a:cubicBezTo>
                    <a:pt x="10" y="0"/>
                    <a:pt x="9" y="0"/>
                    <a:pt x="9" y="1"/>
                  </a:cubicBezTo>
                  <a:cubicBezTo>
                    <a:pt x="9" y="1"/>
                    <a:pt x="2" y="10"/>
                    <a:pt x="7" y="10"/>
                  </a:cubicBezTo>
                  <a:cubicBezTo>
                    <a:pt x="4" y="11"/>
                    <a:pt x="5" y="11"/>
                    <a:pt x="7" y="13"/>
                  </a:cubicBezTo>
                  <a:cubicBezTo>
                    <a:pt x="4" y="13"/>
                    <a:pt x="5" y="19"/>
                    <a:pt x="5" y="19"/>
                  </a:cubicBezTo>
                  <a:cubicBezTo>
                    <a:pt x="5" y="19"/>
                    <a:pt x="5" y="19"/>
                    <a:pt x="5" y="19"/>
                  </a:cubicBezTo>
                  <a:cubicBezTo>
                    <a:pt x="5" y="18"/>
                    <a:pt x="4" y="17"/>
                    <a:pt x="3" y="17"/>
                  </a:cubicBezTo>
                  <a:cubicBezTo>
                    <a:pt x="3" y="17"/>
                    <a:pt x="3" y="17"/>
                    <a:pt x="3" y="17"/>
                  </a:cubicBezTo>
                  <a:cubicBezTo>
                    <a:pt x="0" y="18"/>
                    <a:pt x="3" y="26"/>
                    <a:pt x="3" y="30"/>
                  </a:cubicBezTo>
                  <a:cubicBezTo>
                    <a:pt x="3" y="30"/>
                    <a:pt x="3" y="30"/>
                    <a:pt x="3" y="30"/>
                  </a:cubicBezTo>
                  <a:cubicBezTo>
                    <a:pt x="4" y="30"/>
                    <a:pt x="8" y="37"/>
                    <a:pt x="8" y="38"/>
                  </a:cubicBezTo>
                  <a:cubicBezTo>
                    <a:pt x="8" y="38"/>
                    <a:pt x="8" y="38"/>
                    <a:pt x="8" y="38"/>
                  </a:cubicBezTo>
                  <a:cubicBezTo>
                    <a:pt x="8" y="39"/>
                    <a:pt x="8" y="39"/>
                    <a:pt x="8" y="40"/>
                  </a:cubicBezTo>
                  <a:cubicBezTo>
                    <a:pt x="7" y="39"/>
                    <a:pt x="7" y="39"/>
                    <a:pt x="6" y="39"/>
                  </a:cubicBezTo>
                  <a:cubicBezTo>
                    <a:pt x="6" y="39"/>
                    <a:pt x="7" y="40"/>
                    <a:pt x="5" y="40"/>
                  </a:cubicBezTo>
                  <a:cubicBezTo>
                    <a:pt x="5" y="46"/>
                    <a:pt x="8" y="48"/>
                    <a:pt x="10" y="48"/>
                  </a:cubicBezTo>
                  <a:cubicBezTo>
                    <a:pt x="13" y="48"/>
                    <a:pt x="14" y="45"/>
                    <a:pt x="10" y="39"/>
                  </a:cubicBezTo>
                  <a:cubicBezTo>
                    <a:pt x="10" y="38"/>
                    <a:pt x="10" y="37"/>
                    <a:pt x="11" y="37"/>
                  </a:cubicBezTo>
                  <a:cubicBezTo>
                    <a:pt x="12" y="37"/>
                    <a:pt x="13" y="38"/>
                    <a:pt x="15" y="39"/>
                  </a:cubicBezTo>
                  <a:cubicBezTo>
                    <a:pt x="16" y="40"/>
                    <a:pt x="17" y="42"/>
                    <a:pt x="18" y="42"/>
                  </a:cubicBezTo>
                  <a:cubicBezTo>
                    <a:pt x="18" y="42"/>
                    <a:pt x="18" y="41"/>
                    <a:pt x="18" y="40"/>
                  </a:cubicBezTo>
                  <a:cubicBezTo>
                    <a:pt x="21" y="44"/>
                    <a:pt x="28" y="47"/>
                    <a:pt x="29" y="52"/>
                  </a:cubicBezTo>
                  <a:cubicBezTo>
                    <a:pt x="28" y="52"/>
                    <a:pt x="28" y="52"/>
                    <a:pt x="28" y="52"/>
                  </a:cubicBezTo>
                  <a:cubicBezTo>
                    <a:pt x="28" y="52"/>
                    <a:pt x="25" y="59"/>
                    <a:pt x="27" y="60"/>
                  </a:cubicBezTo>
                  <a:cubicBezTo>
                    <a:pt x="26" y="60"/>
                    <a:pt x="25" y="61"/>
                    <a:pt x="25" y="61"/>
                  </a:cubicBezTo>
                  <a:cubicBezTo>
                    <a:pt x="25" y="62"/>
                    <a:pt x="26" y="62"/>
                    <a:pt x="26" y="63"/>
                  </a:cubicBezTo>
                  <a:cubicBezTo>
                    <a:pt x="27" y="62"/>
                    <a:pt x="28" y="61"/>
                    <a:pt x="29" y="60"/>
                  </a:cubicBezTo>
                  <a:cubicBezTo>
                    <a:pt x="29" y="63"/>
                    <a:pt x="30" y="66"/>
                    <a:pt x="30" y="66"/>
                  </a:cubicBezTo>
                  <a:cubicBezTo>
                    <a:pt x="30" y="66"/>
                    <a:pt x="30" y="66"/>
                    <a:pt x="30" y="66"/>
                  </a:cubicBezTo>
                  <a:cubicBezTo>
                    <a:pt x="31" y="66"/>
                    <a:pt x="31" y="66"/>
                    <a:pt x="31" y="66"/>
                  </a:cubicBezTo>
                  <a:cubicBezTo>
                    <a:pt x="31" y="66"/>
                    <a:pt x="34" y="73"/>
                    <a:pt x="32" y="73"/>
                  </a:cubicBezTo>
                  <a:cubicBezTo>
                    <a:pt x="32" y="73"/>
                    <a:pt x="32" y="73"/>
                    <a:pt x="32" y="72"/>
                  </a:cubicBezTo>
                  <a:cubicBezTo>
                    <a:pt x="32" y="72"/>
                    <a:pt x="32" y="72"/>
                    <a:pt x="32" y="72"/>
                  </a:cubicBezTo>
                  <a:cubicBezTo>
                    <a:pt x="32" y="72"/>
                    <a:pt x="31" y="73"/>
                    <a:pt x="30" y="74"/>
                  </a:cubicBezTo>
                  <a:cubicBezTo>
                    <a:pt x="30" y="73"/>
                    <a:pt x="30" y="73"/>
                    <a:pt x="30" y="73"/>
                  </a:cubicBezTo>
                  <a:cubicBezTo>
                    <a:pt x="30" y="73"/>
                    <a:pt x="29" y="75"/>
                    <a:pt x="28" y="76"/>
                  </a:cubicBezTo>
                  <a:cubicBezTo>
                    <a:pt x="28" y="76"/>
                    <a:pt x="27" y="75"/>
                    <a:pt x="27" y="75"/>
                  </a:cubicBezTo>
                  <a:cubicBezTo>
                    <a:pt x="27" y="76"/>
                    <a:pt x="26" y="78"/>
                    <a:pt x="25" y="79"/>
                  </a:cubicBezTo>
                  <a:cubicBezTo>
                    <a:pt x="24" y="76"/>
                    <a:pt x="23" y="77"/>
                    <a:pt x="22" y="75"/>
                  </a:cubicBezTo>
                  <a:cubicBezTo>
                    <a:pt x="22" y="75"/>
                    <a:pt x="22" y="75"/>
                    <a:pt x="22" y="75"/>
                  </a:cubicBezTo>
                  <a:cubicBezTo>
                    <a:pt x="22" y="75"/>
                    <a:pt x="22" y="75"/>
                    <a:pt x="22" y="75"/>
                  </a:cubicBezTo>
                  <a:cubicBezTo>
                    <a:pt x="22" y="76"/>
                    <a:pt x="17" y="79"/>
                    <a:pt x="19" y="79"/>
                  </a:cubicBezTo>
                  <a:cubicBezTo>
                    <a:pt x="13" y="81"/>
                    <a:pt x="13" y="89"/>
                    <a:pt x="16" y="89"/>
                  </a:cubicBezTo>
                  <a:cubicBezTo>
                    <a:pt x="16" y="89"/>
                    <a:pt x="18" y="87"/>
                    <a:pt x="19" y="83"/>
                  </a:cubicBezTo>
                  <a:cubicBezTo>
                    <a:pt x="19" y="84"/>
                    <a:pt x="18" y="88"/>
                    <a:pt x="19" y="88"/>
                  </a:cubicBezTo>
                  <a:cubicBezTo>
                    <a:pt x="20" y="87"/>
                    <a:pt x="20" y="85"/>
                    <a:pt x="20" y="85"/>
                  </a:cubicBezTo>
                  <a:cubicBezTo>
                    <a:pt x="20" y="85"/>
                    <a:pt x="20" y="85"/>
                    <a:pt x="20" y="85"/>
                  </a:cubicBezTo>
                  <a:cubicBezTo>
                    <a:pt x="21" y="85"/>
                    <a:pt x="21" y="85"/>
                    <a:pt x="21" y="85"/>
                  </a:cubicBezTo>
                  <a:cubicBezTo>
                    <a:pt x="21" y="85"/>
                    <a:pt x="22" y="86"/>
                    <a:pt x="22" y="86"/>
                  </a:cubicBezTo>
                  <a:cubicBezTo>
                    <a:pt x="22" y="86"/>
                    <a:pt x="22" y="86"/>
                    <a:pt x="22" y="86"/>
                  </a:cubicBezTo>
                  <a:cubicBezTo>
                    <a:pt x="22" y="85"/>
                    <a:pt x="22" y="85"/>
                    <a:pt x="22" y="85"/>
                  </a:cubicBezTo>
                  <a:cubicBezTo>
                    <a:pt x="22" y="85"/>
                    <a:pt x="22" y="85"/>
                    <a:pt x="22" y="85"/>
                  </a:cubicBezTo>
                  <a:cubicBezTo>
                    <a:pt x="23" y="85"/>
                    <a:pt x="23" y="85"/>
                    <a:pt x="23" y="85"/>
                  </a:cubicBezTo>
                  <a:cubicBezTo>
                    <a:pt x="24" y="86"/>
                    <a:pt x="26" y="89"/>
                    <a:pt x="25" y="91"/>
                  </a:cubicBezTo>
                  <a:cubicBezTo>
                    <a:pt x="25" y="96"/>
                    <a:pt x="29" y="99"/>
                    <a:pt x="31" y="99"/>
                  </a:cubicBezTo>
                  <a:cubicBezTo>
                    <a:pt x="34" y="99"/>
                    <a:pt x="36" y="96"/>
                    <a:pt x="32" y="90"/>
                  </a:cubicBezTo>
                  <a:cubicBezTo>
                    <a:pt x="32" y="90"/>
                    <a:pt x="32" y="90"/>
                    <a:pt x="32" y="90"/>
                  </a:cubicBezTo>
                  <a:cubicBezTo>
                    <a:pt x="33" y="90"/>
                    <a:pt x="33" y="90"/>
                    <a:pt x="33" y="90"/>
                  </a:cubicBezTo>
                  <a:cubicBezTo>
                    <a:pt x="33" y="90"/>
                    <a:pt x="33" y="90"/>
                    <a:pt x="33" y="90"/>
                  </a:cubicBezTo>
                  <a:cubicBezTo>
                    <a:pt x="33" y="90"/>
                    <a:pt x="34" y="90"/>
                    <a:pt x="34" y="89"/>
                  </a:cubicBezTo>
                  <a:cubicBezTo>
                    <a:pt x="34" y="90"/>
                    <a:pt x="34" y="90"/>
                    <a:pt x="34" y="90"/>
                  </a:cubicBezTo>
                  <a:cubicBezTo>
                    <a:pt x="34" y="90"/>
                    <a:pt x="34" y="90"/>
                    <a:pt x="34" y="90"/>
                  </a:cubicBezTo>
                  <a:cubicBezTo>
                    <a:pt x="34" y="90"/>
                    <a:pt x="34" y="90"/>
                    <a:pt x="34" y="89"/>
                  </a:cubicBezTo>
                  <a:cubicBezTo>
                    <a:pt x="34" y="89"/>
                    <a:pt x="34" y="89"/>
                    <a:pt x="34" y="89"/>
                  </a:cubicBezTo>
                  <a:cubicBezTo>
                    <a:pt x="34" y="89"/>
                    <a:pt x="34" y="89"/>
                    <a:pt x="34" y="89"/>
                  </a:cubicBezTo>
                  <a:cubicBezTo>
                    <a:pt x="34" y="88"/>
                    <a:pt x="34" y="88"/>
                    <a:pt x="34" y="88"/>
                  </a:cubicBezTo>
                  <a:cubicBezTo>
                    <a:pt x="34" y="88"/>
                    <a:pt x="34" y="88"/>
                    <a:pt x="34" y="88"/>
                  </a:cubicBezTo>
                  <a:cubicBezTo>
                    <a:pt x="36" y="89"/>
                    <a:pt x="36" y="92"/>
                    <a:pt x="36" y="94"/>
                  </a:cubicBezTo>
                  <a:cubicBezTo>
                    <a:pt x="37" y="94"/>
                    <a:pt x="37" y="94"/>
                    <a:pt x="37" y="94"/>
                  </a:cubicBezTo>
                  <a:cubicBezTo>
                    <a:pt x="39" y="86"/>
                    <a:pt x="39" y="79"/>
                    <a:pt x="36" y="71"/>
                  </a:cubicBezTo>
                  <a:cubicBezTo>
                    <a:pt x="37" y="67"/>
                    <a:pt x="37" y="68"/>
                    <a:pt x="36" y="65"/>
                  </a:cubicBezTo>
                  <a:cubicBezTo>
                    <a:pt x="36" y="65"/>
                    <a:pt x="36" y="65"/>
                    <a:pt x="36" y="65"/>
                  </a:cubicBezTo>
                  <a:cubicBezTo>
                    <a:pt x="36" y="65"/>
                    <a:pt x="36" y="65"/>
                    <a:pt x="36" y="65"/>
                  </a:cubicBezTo>
                  <a:cubicBezTo>
                    <a:pt x="36" y="66"/>
                    <a:pt x="35" y="67"/>
                    <a:pt x="34" y="67"/>
                  </a:cubicBezTo>
                  <a:cubicBezTo>
                    <a:pt x="34" y="67"/>
                    <a:pt x="34" y="67"/>
                    <a:pt x="34" y="67"/>
                  </a:cubicBezTo>
                  <a:cubicBezTo>
                    <a:pt x="34" y="67"/>
                    <a:pt x="34" y="68"/>
                    <a:pt x="34" y="68"/>
                  </a:cubicBezTo>
                  <a:cubicBezTo>
                    <a:pt x="34" y="66"/>
                    <a:pt x="34" y="64"/>
                    <a:pt x="34" y="62"/>
                  </a:cubicBezTo>
                  <a:cubicBezTo>
                    <a:pt x="34" y="62"/>
                    <a:pt x="34" y="62"/>
                    <a:pt x="34" y="62"/>
                  </a:cubicBezTo>
                  <a:cubicBezTo>
                    <a:pt x="34" y="62"/>
                    <a:pt x="34" y="62"/>
                    <a:pt x="34" y="62"/>
                  </a:cubicBezTo>
                  <a:cubicBezTo>
                    <a:pt x="34" y="62"/>
                    <a:pt x="33" y="63"/>
                    <a:pt x="32" y="64"/>
                  </a:cubicBezTo>
                  <a:cubicBezTo>
                    <a:pt x="32" y="62"/>
                    <a:pt x="32" y="61"/>
                    <a:pt x="31" y="61"/>
                  </a:cubicBezTo>
                  <a:cubicBezTo>
                    <a:pt x="30" y="61"/>
                    <a:pt x="30" y="61"/>
                    <a:pt x="30" y="61"/>
                  </a:cubicBezTo>
                  <a:cubicBezTo>
                    <a:pt x="30" y="61"/>
                    <a:pt x="30" y="61"/>
                    <a:pt x="30" y="61"/>
                  </a:cubicBezTo>
                  <a:cubicBezTo>
                    <a:pt x="30" y="61"/>
                    <a:pt x="31" y="59"/>
                    <a:pt x="30" y="58"/>
                  </a:cubicBezTo>
                  <a:cubicBezTo>
                    <a:pt x="31" y="59"/>
                    <a:pt x="31" y="59"/>
                    <a:pt x="32" y="59"/>
                  </a:cubicBezTo>
                  <a:cubicBezTo>
                    <a:pt x="32" y="59"/>
                    <a:pt x="33" y="59"/>
                    <a:pt x="33" y="59"/>
                  </a:cubicBezTo>
                  <a:cubicBezTo>
                    <a:pt x="34" y="59"/>
                    <a:pt x="34" y="59"/>
                    <a:pt x="35" y="59"/>
                  </a:cubicBezTo>
                  <a:cubicBezTo>
                    <a:pt x="35" y="59"/>
                    <a:pt x="35" y="59"/>
                    <a:pt x="36" y="59"/>
                  </a:cubicBezTo>
                  <a:cubicBezTo>
                    <a:pt x="34" y="56"/>
                    <a:pt x="33" y="44"/>
                    <a:pt x="31" y="44"/>
                  </a:cubicBezTo>
                  <a:cubicBezTo>
                    <a:pt x="30" y="45"/>
                    <a:pt x="29" y="45"/>
                    <a:pt x="29" y="45"/>
                  </a:cubicBezTo>
                  <a:cubicBezTo>
                    <a:pt x="28" y="45"/>
                    <a:pt x="28" y="44"/>
                    <a:pt x="27" y="44"/>
                  </a:cubicBezTo>
                  <a:cubicBezTo>
                    <a:pt x="27" y="45"/>
                    <a:pt x="28" y="45"/>
                    <a:pt x="27" y="46"/>
                  </a:cubicBezTo>
                  <a:cubicBezTo>
                    <a:pt x="27" y="46"/>
                    <a:pt x="27" y="46"/>
                    <a:pt x="27" y="46"/>
                  </a:cubicBezTo>
                  <a:cubicBezTo>
                    <a:pt x="26" y="46"/>
                    <a:pt x="26" y="46"/>
                    <a:pt x="25" y="46"/>
                  </a:cubicBezTo>
                  <a:cubicBezTo>
                    <a:pt x="27" y="43"/>
                    <a:pt x="28" y="40"/>
                    <a:pt x="23" y="40"/>
                  </a:cubicBezTo>
                  <a:cubicBezTo>
                    <a:pt x="24" y="40"/>
                    <a:pt x="24" y="38"/>
                    <a:pt x="23" y="38"/>
                  </a:cubicBezTo>
                  <a:cubicBezTo>
                    <a:pt x="25" y="38"/>
                    <a:pt x="25" y="38"/>
                    <a:pt x="25" y="38"/>
                  </a:cubicBezTo>
                  <a:cubicBezTo>
                    <a:pt x="25" y="37"/>
                    <a:pt x="25" y="36"/>
                    <a:pt x="25" y="36"/>
                  </a:cubicBezTo>
                  <a:cubicBezTo>
                    <a:pt x="25" y="35"/>
                    <a:pt x="25" y="35"/>
                    <a:pt x="24" y="35"/>
                  </a:cubicBezTo>
                  <a:cubicBezTo>
                    <a:pt x="24" y="35"/>
                    <a:pt x="23" y="35"/>
                    <a:pt x="22" y="36"/>
                  </a:cubicBezTo>
                  <a:cubicBezTo>
                    <a:pt x="21" y="36"/>
                    <a:pt x="20" y="36"/>
                    <a:pt x="20" y="36"/>
                  </a:cubicBezTo>
                  <a:cubicBezTo>
                    <a:pt x="20" y="36"/>
                    <a:pt x="20" y="36"/>
                    <a:pt x="20" y="36"/>
                  </a:cubicBezTo>
                  <a:cubicBezTo>
                    <a:pt x="20" y="36"/>
                    <a:pt x="20" y="36"/>
                    <a:pt x="20" y="36"/>
                  </a:cubicBezTo>
                  <a:cubicBezTo>
                    <a:pt x="20" y="36"/>
                    <a:pt x="20" y="34"/>
                    <a:pt x="20" y="34"/>
                  </a:cubicBezTo>
                  <a:cubicBezTo>
                    <a:pt x="20" y="34"/>
                    <a:pt x="20" y="34"/>
                    <a:pt x="20" y="34"/>
                  </a:cubicBezTo>
                  <a:cubicBezTo>
                    <a:pt x="20" y="33"/>
                    <a:pt x="19" y="32"/>
                    <a:pt x="18" y="32"/>
                  </a:cubicBezTo>
                  <a:cubicBezTo>
                    <a:pt x="17" y="32"/>
                    <a:pt x="16" y="33"/>
                    <a:pt x="15" y="33"/>
                  </a:cubicBezTo>
                  <a:cubicBezTo>
                    <a:pt x="14" y="33"/>
                    <a:pt x="13" y="34"/>
                    <a:pt x="13" y="34"/>
                  </a:cubicBezTo>
                  <a:cubicBezTo>
                    <a:pt x="13" y="30"/>
                    <a:pt x="12" y="24"/>
                    <a:pt x="12" y="21"/>
                  </a:cubicBezTo>
                  <a:cubicBezTo>
                    <a:pt x="12" y="21"/>
                    <a:pt x="12" y="21"/>
                    <a:pt x="13" y="21"/>
                  </a:cubicBezTo>
                  <a:cubicBezTo>
                    <a:pt x="13" y="21"/>
                    <a:pt x="13" y="21"/>
                    <a:pt x="12" y="21"/>
                  </a:cubicBezTo>
                  <a:cubicBezTo>
                    <a:pt x="14" y="21"/>
                    <a:pt x="14" y="22"/>
                    <a:pt x="14" y="20"/>
                  </a:cubicBezTo>
                  <a:cubicBezTo>
                    <a:pt x="14" y="21"/>
                    <a:pt x="14" y="21"/>
                    <a:pt x="14" y="21"/>
                  </a:cubicBezTo>
                  <a:cubicBezTo>
                    <a:pt x="14" y="21"/>
                    <a:pt x="15" y="19"/>
                    <a:pt x="16" y="19"/>
                  </a:cubicBezTo>
                  <a:cubicBezTo>
                    <a:pt x="17" y="19"/>
                    <a:pt x="17" y="12"/>
                    <a:pt x="17" y="9"/>
                  </a:cubicBezTo>
                  <a:cubicBezTo>
                    <a:pt x="17" y="9"/>
                    <a:pt x="17" y="9"/>
                    <a:pt x="17" y="9"/>
                  </a:cubicBezTo>
                  <a:cubicBezTo>
                    <a:pt x="17" y="7"/>
                    <a:pt x="16" y="3"/>
                    <a:pt x="15" y="1"/>
                  </a:cubicBezTo>
                  <a:cubicBezTo>
                    <a:pt x="15" y="1"/>
                    <a:pt x="13" y="0"/>
                    <a:pt x="1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95" name="Freeform 294"/>
            <p:cNvSpPr>
              <a:spLocks/>
            </p:cNvSpPr>
            <p:nvPr/>
          </p:nvSpPr>
          <p:spPr bwMode="auto">
            <a:xfrm>
              <a:off x="806450" y="5092700"/>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96" name="Freeform 295"/>
            <p:cNvSpPr>
              <a:spLocks/>
            </p:cNvSpPr>
            <p:nvPr/>
          </p:nvSpPr>
          <p:spPr bwMode="auto">
            <a:xfrm>
              <a:off x="806450" y="5092700"/>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97" name="Freeform 296"/>
            <p:cNvSpPr>
              <a:spLocks/>
            </p:cNvSpPr>
            <p:nvPr/>
          </p:nvSpPr>
          <p:spPr bwMode="auto">
            <a:xfrm>
              <a:off x="809625" y="50800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98" name="Freeform 297"/>
            <p:cNvSpPr>
              <a:spLocks/>
            </p:cNvSpPr>
            <p:nvPr/>
          </p:nvSpPr>
          <p:spPr bwMode="auto">
            <a:xfrm>
              <a:off x="809625" y="50800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99" name="Freeform 298"/>
            <p:cNvSpPr>
              <a:spLocks/>
            </p:cNvSpPr>
            <p:nvPr/>
          </p:nvSpPr>
          <p:spPr bwMode="auto">
            <a:xfrm>
              <a:off x="800100" y="5081588"/>
              <a:ext cx="1588" cy="3175"/>
            </a:xfrm>
            <a:custGeom>
              <a:avLst/>
              <a:gdLst>
                <a:gd name="T0" fmla="*/ 1 w 1"/>
                <a:gd name="T1" fmla="*/ 0 h 2"/>
                <a:gd name="T2" fmla="*/ 0 w 1"/>
                <a:gd name="T3" fmla="*/ 0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0"/>
                  </a:lnTo>
                  <a:lnTo>
                    <a:pt x="1" y="2"/>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00" name="Freeform 299"/>
            <p:cNvSpPr>
              <a:spLocks/>
            </p:cNvSpPr>
            <p:nvPr/>
          </p:nvSpPr>
          <p:spPr bwMode="auto">
            <a:xfrm>
              <a:off x="800100" y="5081588"/>
              <a:ext cx="1588" cy="3175"/>
            </a:xfrm>
            <a:custGeom>
              <a:avLst/>
              <a:gdLst>
                <a:gd name="T0" fmla="*/ 1 w 1"/>
                <a:gd name="T1" fmla="*/ 0 h 2"/>
                <a:gd name="T2" fmla="*/ 0 w 1"/>
                <a:gd name="T3" fmla="*/ 0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0"/>
                  </a:lnTo>
                  <a:lnTo>
                    <a:pt x="1" y="2"/>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01" name="Freeform 300"/>
            <p:cNvSpPr>
              <a:spLocks noEditPoints="1"/>
            </p:cNvSpPr>
            <p:nvPr/>
          </p:nvSpPr>
          <p:spPr bwMode="auto">
            <a:xfrm>
              <a:off x="-966788" y="5106988"/>
              <a:ext cx="4763" cy="7938"/>
            </a:xfrm>
            <a:custGeom>
              <a:avLst/>
              <a:gdLst>
                <a:gd name="T0" fmla="*/ 0 w 3"/>
                <a:gd name="T1" fmla="*/ 5 h 5"/>
                <a:gd name="T2" fmla="*/ 0 w 3"/>
                <a:gd name="T3" fmla="*/ 5 h 5"/>
                <a:gd name="T4" fmla="*/ 0 w 3"/>
                <a:gd name="T5" fmla="*/ 5 h 5"/>
                <a:gd name="T6" fmla="*/ 1 w 3"/>
                <a:gd name="T7" fmla="*/ 0 h 5"/>
                <a:gd name="T8" fmla="*/ 0 w 3"/>
                <a:gd name="T9" fmla="*/ 5 h 5"/>
                <a:gd name="T10" fmla="*/ 1 w 3"/>
                <a:gd name="T11" fmla="*/ 4 h 5"/>
                <a:gd name="T12" fmla="*/ 2 w 3"/>
                <a:gd name="T13" fmla="*/ 4 h 5"/>
                <a:gd name="T14" fmla="*/ 2 w 3"/>
                <a:gd name="T15" fmla="*/ 4 h 5"/>
                <a:gd name="T16" fmla="*/ 3 w 3"/>
                <a:gd name="T17" fmla="*/ 4 h 5"/>
                <a:gd name="T18" fmla="*/ 1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0" y="5"/>
                  </a:moveTo>
                  <a:cubicBezTo>
                    <a:pt x="0" y="5"/>
                    <a:pt x="0" y="5"/>
                    <a:pt x="0" y="5"/>
                  </a:cubicBezTo>
                  <a:cubicBezTo>
                    <a:pt x="0" y="5"/>
                    <a:pt x="0" y="5"/>
                    <a:pt x="0" y="5"/>
                  </a:cubicBezTo>
                  <a:moveTo>
                    <a:pt x="1" y="0"/>
                  </a:moveTo>
                  <a:cubicBezTo>
                    <a:pt x="1" y="2"/>
                    <a:pt x="0" y="2"/>
                    <a:pt x="0" y="5"/>
                  </a:cubicBezTo>
                  <a:cubicBezTo>
                    <a:pt x="0" y="4"/>
                    <a:pt x="0" y="4"/>
                    <a:pt x="1" y="4"/>
                  </a:cubicBezTo>
                  <a:cubicBezTo>
                    <a:pt x="2" y="4"/>
                    <a:pt x="2" y="4"/>
                    <a:pt x="2" y="4"/>
                  </a:cubicBezTo>
                  <a:cubicBezTo>
                    <a:pt x="2" y="4"/>
                    <a:pt x="2" y="4"/>
                    <a:pt x="2" y="4"/>
                  </a:cubicBezTo>
                  <a:cubicBezTo>
                    <a:pt x="3" y="4"/>
                    <a:pt x="3" y="4"/>
                    <a:pt x="3" y="4"/>
                  </a:cubicBezTo>
                  <a:cubicBezTo>
                    <a:pt x="3" y="3"/>
                    <a:pt x="2"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02" name="Freeform 301"/>
            <p:cNvSpPr>
              <a:spLocks/>
            </p:cNvSpPr>
            <p:nvPr/>
          </p:nvSpPr>
          <p:spPr bwMode="auto">
            <a:xfrm>
              <a:off x="206375" y="499745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03" name="Freeform 302"/>
            <p:cNvSpPr>
              <a:spLocks/>
            </p:cNvSpPr>
            <p:nvPr/>
          </p:nvSpPr>
          <p:spPr bwMode="auto">
            <a:xfrm>
              <a:off x="1222375" y="57023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04" name="Freeform 303"/>
            <p:cNvSpPr>
              <a:spLocks/>
            </p:cNvSpPr>
            <p:nvPr/>
          </p:nvSpPr>
          <p:spPr bwMode="auto">
            <a:xfrm>
              <a:off x="1222375" y="57023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05" name="Freeform 304"/>
            <p:cNvSpPr>
              <a:spLocks noEditPoints="1"/>
            </p:cNvSpPr>
            <p:nvPr/>
          </p:nvSpPr>
          <p:spPr bwMode="auto">
            <a:xfrm>
              <a:off x="1223962" y="5649913"/>
              <a:ext cx="1588" cy="1588"/>
            </a:xfrm>
            <a:custGeom>
              <a:avLst/>
              <a:gdLst>
                <a:gd name="T0" fmla="*/ 1 w 1"/>
                <a:gd name="T1" fmla="*/ 1 h 1"/>
                <a:gd name="T2" fmla="*/ 1 w 1"/>
                <a:gd name="T3" fmla="*/ 1 h 1"/>
                <a:gd name="T4" fmla="*/ 0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1" y="1"/>
                  </a:moveTo>
                  <a:lnTo>
                    <a:pt x="1" y="1"/>
                  </a:lnTo>
                  <a:close/>
                  <a:moveTo>
                    <a:pt x="0" y="0"/>
                  </a:moveTo>
                  <a:lnTo>
                    <a:pt x="1"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06" name="Freeform 305"/>
            <p:cNvSpPr>
              <a:spLocks noEditPoints="1"/>
            </p:cNvSpPr>
            <p:nvPr/>
          </p:nvSpPr>
          <p:spPr bwMode="auto">
            <a:xfrm>
              <a:off x="1223962" y="5649913"/>
              <a:ext cx="1588" cy="1588"/>
            </a:xfrm>
            <a:custGeom>
              <a:avLst/>
              <a:gdLst>
                <a:gd name="T0" fmla="*/ 1 w 1"/>
                <a:gd name="T1" fmla="*/ 1 h 1"/>
                <a:gd name="T2" fmla="*/ 1 w 1"/>
                <a:gd name="T3" fmla="*/ 1 h 1"/>
                <a:gd name="T4" fmla="*/ 0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1" y="1"/>
                  </a:moveTo>
                  <a:lnTo>
                    <a:pt x="1" y="1"/>
                  </a:lnTo>
                  <a:moveTo>
                    <a:pt x="0" y="0"/>
                  </a:move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07" name="Rectangle 306"/>
            <p:cNvSpPr>
              <a:spLocks noChangeArrowheads="1"/>
            </p:cNvSpPr>
            <p:nvPr/>
          </p:nvSpPr>
          <p:spPr bwMode="auto">
            <a:xfrm>
              <a:off x="1225550" y="5651500"/>
              <a:ext cx="1588" cy="1588"/>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08" name="Freeform 307"/>
            <p:cNvSpPr>
              <a:spLocks/>
            </p:cNvSpPr>
            <p:nvPr/>
          </p:nvSpPr>
          <p:spPr bwMode="auto">
            <a:xfrm>
              <a:off x="1225550" y="565150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09" name="Freeform 308"/>
            <p:cNvSpPr>
              <a:spLocks noEditPoints="1"/>
            </p:cNvSpPr>
            <p:nvPr/>
          </p:nvSpPr>
          <p:spPr bwMode="auto">
            <a:xfrm>
              <a:off x="1211262" y="5640388"/>
              <a:ext cx="52388" cy="92075"/>
            </a:xfrm>
            <a:custGeom>
              <a:avLst/>
              <a:gdLst>
                <a:gd name="T0" fmla="*/ 16 w 32"/>
                <a:gd name="T1" fmla="*/ 17 h 56"/>
                <a:gd name="T2" fmla="*/ 16 w 32"/>
                <a:gd name="T3" fmla="*/ 17 h 56"/>
                <a:gd name="T4" fmla="*/ 16 w 32"/>
                <a:gd name="T5" fmla="*/ 17 h 56"/>
                <a:gd name="T6" fmla="*/ 1 w 32"/>
                <a:gd name="T7" fmla="*/ 0 h 56"/>
                <a:gd name="T8" fmla="*/ 0 w 32"/>
                <a:gd name="T9" fmla="*/ 2 h 56"/>
                <a:gd name="T10" fmla="*/ 4 w 32"/>
                <a:gd name="T11" fmla="*/ 7 h 56"/>
                <a:gd name="T12" fmla="*/ 4 w 32"/>
                <a:gd name="T13" fmla="*/ 7 h 56"/>
                <a:gd name="T14" fmla="*/ 3 w 32"/>
                <a:gd name="T15" fmla="*/ 7 h 56"/>
                <a:gd name="T16" fmla="*/ 3 w 32"/>
                <a:gd name="T17" fmla="*/ 7 h 56"/>
                <a:gd name="T18" fmla="*/ 2 w 32"/>
                <a:gd name="T19" fmla="*/ 7 h 56"/>
                <a:gd name="T20" fmla="*/ 11 w 32"/>
                <a:gd name="T21" fmla="*/ 22 h 56"/>
                <a:gd name="T22" fmla="*/ 11 w 32"/>
                <a:gd name="T23" fmla="*/ 31 h 56"/>
                <a:gd name="T24" fmla="*/ 6 w 32"/>
                <a:gd name="T25" fmla="*/ 38 h 56"/>
                <a:gd name="T26" fmla="*/ 6 w 32"/>
                <a:gd name="T27" fmla="*/ 38 h 56"/>
                <a:gd name="T28" fmla="*/ 12 w 32"/>
                <a:gd name="T29" fmla="*/ 53 h 56"/>
                <a:gd name="T30" fmla="*/ 12 w 32"/>
                <a:gd name="T31" fmla="*/ 52 h 56"/>
                <a:gd name="T32" fmla="*/ 11 w 32"/>
                <a:gd name="T33" fmla="*/ 53 h 56"/>
                <a:gd name="T34" fmla="*/ 11 w 32"/>
                <a:gd name="T35" fmla="*/ 54 h 56"/>
                <a:gd name="T36" fmla="*/ 11 w 32"/>
                <a:gd name="T37" fmla="*/ 54 h 56"/>
                <a:gd name="T38" fmla="*/ 11 w 32"/>
                <a:gd name="T39" fmla="*/ 54 h 56"/>
                <a:gd name="T40" fmla="*/ 13 w 32"/>
                <a:gd name="T41" fmla="*/ 56 h 56"/>
                <a:gd name="T42" fmla="*/ 13 w 32"/>
                <a:gd name="T43" fmla="*/ 56 h 56"/>
                <a:gd name="T44" fmla="*/ 14 w 32"/>
                <a:gd name="T45" fmla="*/ 54 h 56"/>
                <a:gd name="T46" fmla="*/ 16 w 32"/>
                <a:gd name="T47" fmla="*/ 56 h 56"/>
                <a:gd name="T48" fmla="*/ 21 w 32"/>
                <a:gd name="T49" fmla="*/ 50 h 56"/>
                <a:gd name="T50" fmla="*/ 21 w 32"/>
                <a:gd name="T51" fmla="*/ 50 h 56"/>
                <a:gd name="T52" fmla="*/ 24 w 32"/>
                <a:gd name="T53" fmla="*/ 43 h 56"/>
                <a:gd name="T54" fmla="*/ 25 w 32"/>
                <a:gd name="T55" fmla="*/ 40 h 56"/>
                <a:gd name="T56" fmla="*/ 28 w 32"/>
                <a:gd name="T57" fmla="*/ 40 h 56"/>
                <a:gd name="T58" fmla="*/ 31 w 32"/>
                <a:gd name="T59" fmla="*/ 34 h 56"/>
                <a:gd name="T60" fmla="*/ 31 w 32"/>
                <a:gd name="T61" fmla="*/ 34 h 56"/>
                <a:gd name="T62" fmla="*/ 31 w 32"/>
                <a:gd name="T63" fmla="*/ 30 h 56"/>
                <a:gd name="T64" fmla="*/ 32 w 32"/>
                <a:gd name="T65" fmla="*/ 26 h 56"/>
                <a:gd name="T66" fmla="*/ 32 w 32"/>
                <a:gd name="T67" fmla="*/ 26 h 56"/>
                <a:gd name="T68" fmla="*/ 31 w 32"/>
                <a:gd name="T69" fmla="*/ 25 h 56"/>
                <a:gd name="T70" fmla="*/ 29 w 32"/>
                <a:gd name="T71" fmla="*/ 25 h 56"/>
                <a:gd name="T72" fmla="*/ 28 w 32"/>
                <a:gd name="T73" fmla="*/ 26 h 56"/>
                <a:gd name="T74" fmla="*/ 28 w 32"/>
                <a:gd name="T75" fmla="*/ 25 h 56"/>
                <a:gd name="T76" fmla="*/ 22 w 32"/>
                <a:gd name="T77" fmla="*/ 26 h 56"/>
                <a:gd name="T78" fmla="*/ 17 w 32"/>
                <a:gd name="T79" fmla="*/ 19 h 56"/>
                <a:gd name="T80" fmla="*/ 18 w 32"/>
                <a:gd name="T81" fmla="*/ 19 h 56"/>
                <a:gd name="T82" fmla="*/ 19 w 32"/>
                <a:gd name="T83" fmla="*/ 20 h 56"/>
                <a:gd name="T84" fmla="*/ 17 w 32"/>
                <a:gd name="T85" fmla="*/ 17 h 56"/>
                <a:gd name="T86" fmla="*/ 17 w 32"/>
                <a:gd name="T87" fmla="*/ 19 h 56"/>
                <a:gd name="T88" fmla="*/ 16 w 32"/>
                <a:gd name="T89" fmla="*/ 19 h 56"/>
                <a:gd name="T90" fmla="*/ 16 w 32"/>
                <a:gd name="T91" fmla="*/ 19 h 56"/>
                <a:gd name="T92" fmla="*/ 16 w 32"/>
                <a:gd name="T93" fmla="*/ 17 h 56"/>
                <a:gd name="T94" fmla="*/ 16 w 32"/>
                <a:gd name="T95" fmla="*/ 17 h 56"/>
                <a:gd name="T96" fmla="*/ 16 w 32"/>
                <a:gd name="T97" fmla="*/ 17 h 56"/>
                <a:gd name="T98" fmla="*/ 15 w 32"/>
                <a:gd name="T99" fmla="*/ 17 h 56"/>
                <a:gd name="T100" fmla="*/ 14 w 32"/>
                <a:gd name="T101" fmla="*/ 17 h 56"/>
                <a:gd name="T102" fmla="*/ 16 w 32"/>
                <a:gd name="T103" fmla="*/ 21 h 56"/>
                <a:gd name="T104" fmla="*/ 14 w 32"/>
                <a:gd name="T105" fmla="*/ 19 h 56"/>
                <a:gd name="T106" fmla="*/ 12 w 32"/>
                <a:gd name="T107" fmla="*/ 17 h 56"/>
                <a:gd name="T108" fmla="*/ 11 w 32"/>
                <a:gd name="T109" fmla="*/ 13 h 56"/>
                <a:gd name="T110" fmla="*/ 12 w 32"/>
                <a:gd name="T111" fmla="*/ 13 h 56"/>
                <a:gd name="T112" fmla="*/ 12 w 32"/>
                <a:gd name="T113" fmla="*/ 13 h 56"/>
                <a:gd name="T114" fmla="*/ 7 w 32"/>
                <a:gd name="T115" fmla="*/ 7 h 56"/>
                <a:gd name="T116" fmla="*/ 7 w 32"/>
                <a:gd name="T117" fmla="*/ 6 h 56"/>
                <a:gd name="T118" fmla="*/ 7 w 32"/>
                <a:gd name="T119" fmla="*/ 6 h 56"/>
                <a:gd name="T120" fmla="*/ 4 w 32"/>
                <a:gd name="T121" fmla="*/ 5 h 56"/>
                <a:gd name="T122" fmla="*/ 1 w 32"/>
                <a:gd name="T1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56">
                  <a:moveTo>
                    <a:pt x="16" y="17"/>
                  </a:moveTo>
                  <a:cubicBezTo>
                    <a:pt x="16" y="17"/>
                    <a:pt x="16" y="17"/>
                    <a:pt x="16" y="17"/>
                  </a:cubicBezTo>
                  <a:cubicBezTo>
                    <a:pt x="16" y="17"/>
                    <a:pt x="16" y="17"/>
                    <a:pt x="16" y="17"/>
                  </a:cubicBezTo>
                  <a:moveTo>
                    <a:pt x="1" y="0"/>
                  </a:moveTo>
                  <a:cubicBezTo>
                    <a:pt x="1" y="0"/>
                    <a:pt x="0" y="1"/>
                    <a:pt x="0" y="2"/>
                  </a:cubicBezTo>
                  <a:cubicBezTo>
                    <a:pt x="1" y="3"/>
                    <a:pt x="3" y="6"/>
                    <a:pt x="4" y="7"/>
                  </a:cubicBezTo>
                  <a:cubicBezTo>
                    <a:pt x="4" y="7"/>
                    <a:pt x="4" y="7"/>
                    <a:pt x="4" y="7"/>
                  </a:cubicBezTo>
                  <a:cubicBezTo>
                    <a:pt x="3" y="7"/>
                    <a:pt x="3" y="7"/>
                    <a:pt x="3" y="7"/>
                  </a:cubicBezTo>
                  <a:cubicBezTo>
                    <a:pt x="3" y="7"/>
                    <a:pt x="3" y="7"/>
                    <a:pt x="3" y="7"/>
                  </a:cubicBezTo>
                  <a:cubicBezTo>
                    <a:pt x="3" y="7"/>
                    <a:pt x="2" y="7"/>
                    <a:pt x="2" y="7"/>
                  </a:cubicBezTo>
                  <a:cubicBezTo>
                    <a:pt x="5" y="13"/>
                    <a:pt x="10" y="18"/>
                    <a:pt x="11" y="22"/>
                  </a:cubicBezTo>
                  <a:cubicBezTo>
                    <a:pt x="12" y="27"/>
                    <a:pt x="12" y="27"/>
                    <a:pt x="11" y="31"/>
                  </a:cubicBezTo>
                  <a:cubicBezTo>
                    <a:pt x="10" y="31"/>
                    <a:pt x="6" y="38"/>
                    <a:pt x="6" y="38"/>
                  </a:cubicBezTo>
                  <a:cubicBezTo>
                    <a:pt x="6" y="38"/>
                    <a:pt x="6" y="38"/>
                    <a:pt x="6" y="38"/>
                  </a:cubicBezTo>
                  <a:cubicBezTo>
                    <a:pt x="8" y="43"/>
                    <a:pt x="18" y="46"/>
                    <a:pt x="12" y="53"/>
                  </a:cubicBezTo>
                  <a:cubicBezTo>
                    <a:pt x="12" y="52"/>
                    <a:pt x="12" y="52"/>
                    <a:pt x="12" y="52"/>
                  </a:cubicBezTo>
                  <a:cubicBezTo>
                    <a:pt x="12" y="52"/>
                    <a:pt x="11" y="52"/>
                    <a:pt x="11" y="53"/>
                  </a:cubicBezTo>
                  <a:cubicBezTo>
                    <a:pt x="11" y="54"/>
                    <a:pt x="10" y="54"/>
                    <a:pt x="11" y="54"/>
                  </a:cubicBezTo>
                  <a:cubicBezTo>
                    <a:pt x="11" y="54"/>
                    <a:pt x="11" y="54"/>
                    <a:pt x="11" y="54"/>
                  </a:cubicBezTo>
                  <a:cubicBezTo>
                    <a:pt x="11" y="54"/>
                    <a:pt x="11" y="54"/>
                    <a:pt x="11" y="54"/>
                  </a:cubicBezTo>
                  <a:cubicBezTo>
                    <a:pt x="11" y="54"/>
                    <a:pt x="13" y="56"/>
                    <a:pt x="13" y="56"/>
                  </a:cubicBezTo>
                  <a:cubicBezTo>
                    <a:pt x="13" y="56"/>
                    <a:pt x="13" y="56"/>
                    <a:pt x="13" y="56"/>
                  </a:cubicBezTo>
                  <a:cubicBezTo>
                    <a:pt x="14" y="56"/>
                    <a:pt x="14" y="56"/>
                    <a:pt x="14" y="54"/>
                  </a:cubicBezTo>
                  <a:cubicBezTo>
                    <a:pt x="14" y="55"/>
                    <a:pt x="15" y="56"/>
                    <a:pt x="16" y="56"/>
                  </a:cubicBezTo>
                  <a:cubicBezTo>
                    <a:pt x="18" y="56"/>
                    <a:pt x="20" y="53"/>
                    <a:pt x="21" y="50"/>
                  </a:cubicBezTo>
                  <a:cubicBezTo>
                    <a:pt x="21" y="50"/>
                    <a:pt x="21" y="50"/>
                    <a:pt x="21" y="50"/>
                  </a:cubicBezTo>
                  <a:cubicBezTo>
                    <a:pt x="21" y="50"/>
                    <a:pt x="23" y="44"/>
                    <a:pt x="24" y="43"/>
                  </a:cubicBezTo>
                  <a:cubicBezTo>
                    <a:pt x="26" y="40"/>
                    <a:pt x="25" y="40"/>
                    <a:pt x="25" y="40"/>
                  </a:cubicBezTo>
                  <a:cubicBezTo>
                    <a:pt x="25" y="40"/>
                    <a:pt x="26" y="40"/>
                    <a:pt x="28" y="40"/>
                  </a:cubicBezTo>
                  <a:cubicBezTo>
                    <a:pt x="29" y="38"/>
                    <a:pt x="31" y="34"/>
                    <a:pt x="31" y="34"/>
                  </a:cubicBezTo>
                  <a:cubicBezTo>
                    <a:pt x="31" y="34"/>
                    <a:pt x="31" y="34"/>
                    <a:pt x="31" y="34"/>
                  </a:cubicBezTo>
                  <a:cubicBezTo>
                    <a:pt x="31" y="34"/>
                    <a:pt x="31" y="32"/>
                    <a:pt x="31" y="30"/>
                  </a:cubicBezTo>
                  <a:cubicBezTo>
                    <a:pt x="31" y="28"/>
                    <a:pt x="32" y="26"/>
                    <a:pt x="32" y="26"/>
                  </a:cubicBezTo>
                  <a:cubicBezTo>
                    <a:pt x="32" y="26"/>
                    <a:pt x="32" y="26"/>
                    <a:pt x="32" y="26"/>
                  </a:cubicBezTo>
                  <a:cubicBezTo>
                    <a:pt x="32" y="25"/>
                    <a:pt x="32" y="25"/>
                    <a:pt x="31" y="25"/>
                  </a:cubicBezTo>
                  <a:cubicBezTo>
                    <a:pt x="31" y="25"/>
                    <a:pt x="30" y="25"/>
                    <a:pt x="29" y="25"/>
                  </a:cubicBezTo>
                  <a:cubicBezTo>
                    <a:pt x="29" y="26"/>
                    <a:pt x="28" y="26"/>
                    <a:pt x="28" y="26"/>
                  </a:cubicBezTo>
                  <a:cubicBezTo>
                    <a:pt x="28" y="25"/>
                    <a:pt x="28" y="25"/>
                    <a:pt x="28" y="25"/>
                  </a:cubicBezTo>
                  <a:cubicBezTo>
                    <a:pt x="26" y="25"/>
                    <a:pt x="24" y="26"/>
                    <a:pt x="22" y="26"/>
                  </a:cubicBezTo>
                  <a:cubicBezTo>
                    <a:pt x="20" y="26"/>
                    <a:pt x="18" y="25"/>
                    <a:pt x="17" y="19"/>
                  </a:cubicBezTo>
                  <a:cubicBezTo>
                    <a:pt x="18" y="19"/>
                    <a:pt x="18" y="19"/>
                    <a:pt x="18" y="19"/>
                  </a:cubicBezTo>
                  <a:cubicBezTo>
                    <a:pt x="18" y="19"/>
                    <a:pt x="19" y="19"/>
                    <a:pt x="19" y="20"/>
                  </a:cubicBezTo>
                  <a:cubicBezTo>
                    <a:pt x="18" y="18"/>
                    <a:pt x="18" y="19"/>
                    <a:pt x="17" y="17"/>
                  </a:cubicBezTo>
                  <a:cubicBezTo>
                    <a:pt x="17" y="19"/>
                    <a:pt x="17" y="19"/>
                    <a:pt x="17" y="19"/>
                  </a:cubicBezTo>
                  <a:cubicBezTo>
                    <a:pt x="16" y="19"/>
                    <a:pt x="16" y="19"/>
                    <a:pt x="16" y="19"/>
                  </a:cubicBezTo>
                  <a:cubicBezTo>
                    <a:pt x="16" y="19"/>
                    <a:pt x="16" y="19"/>
                    <a:pt x="16" y="19"/>
                  </a:cubicBezTo>
                  <a:cubicBezTo>
                    <a:pt x="16" y="17"/>
                    <a:pt x="16" y="17"/>
                    <a:pt x="16" y="17"/>
                  </a:cubicBezTo>
                  <a:cubicBezTo>
                    <a:pt x="16" y="17"/>
                    <a:pt x="16" y="17"/>
                    <a:pt x="16" y="17"/>
                  </a:cubicBezTo>
                  <a:cubicBezTo>
                    <a:pt x="16" y="17"/>
                    <a:pt x="16" y="17"/>
                    <a:pt x="16" y="17"/>
                  </a:cubicBezTo>
                  <a:cubicBezTo>
                    <a:pt x="15" y="17"/>
                    <a:pt x="15" y="17"/>
                    <a:pt x="15" y="17"/>
                  </a:cubicBezTo>
                  <a:cubicBezTo>
                    <a:pt x="15" y="17"/>
                    <a:pt x="14" y="17"/>
                    <a:pt x="14" y="17"/>
                  </a:cubicBezTo>
                  <a:cubicBezTo>
                    <a:pt x="15" y="19"/>
                    <a:pt x="16" y="19"/>
                    <a:pt x="16" y="21"/>
                  </a:cubicBezTo>
                  <a:cubicBezTo>
                    <a:pt x="14" y="21"/>
                    <a:pt x="14" y="19"/>
                    <a:pt x="14" y="19"/>
                  </a:cubicBezTo>
                  <a:cubicBezTo>
                    <a:pt x="13" y="19"/>
                    <a:pt x="13" y="18"/>
                    <a:pt x="12" y="17"/>
                  </a:cubicBezTo>
                  <a:cubicBezTo>
                    <a:pt x="12" y="16"/>
                    <a:pt x="12" y="15"/>
                    <a:pt x="11" y="13"/>
                  </a:cubicBezTo>
                  <a:cubicBezTo>
                    <a:pt x="12" y="13"/>
                    <a:pt x="12" y="13"/>
                    <a:pt x="12" y="13"/>
                  </a:cubicBezTo>
                  <a:cubicBezTo>
                    <a:pt x="12" y="13"/>
                    <a:pt x="12" y="13"/>
                    <a:pt x="12" y="13"/>
                  </a:cubicBezTo>
                  <a:cubicBezTo>
                    <a:pt x="11" y="9"/>
                    <a:pt x="10" y="8"/>
                    <a:pt x="7" y="7"/>
                  </a:cubicBezTo>
                  <a:cubicBezTo>
                    <a:pt x="7" y="6"/>
                    <a:pt x="7" y="6"/>
                    <a:pt x="7" y="6"/>
                  </a:cubicBezTo>
                  <a:cubicBezTo>
                    <a:pt x="7" y="6"/>
                    <a:pt x="7" y="6"/>
                    <a:pt x="7" y="6"/>
                  </a:cubicBezTo>
                  <a:cubicBezTo>
                    <a:pt x="6" y="6"/>
                    <a:pt x="4" y="5"/>
                    <a:pt x="4" y="5"/>
                  </a:cubicBezTo>
                  <a:cubicBezTo>
                    <a:pt x="4" y="4"/>
                    <a:pt x="2"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10" name="Freeform 309"/>
            <p:cNvSpPr>
              <a:spLocks/>
            </p:cNvSpPr>
            <p:nvPr/>
          </p:nvSpPr>
          <p:spPr bwMode="auto">
            <a:xfrm>
              <a:off x="1217612" y="57626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11" name="Freeform 310"/>
            <p:cNvSpPr>
              <a:spLocks/>
            </p:cNvSpPr>
            <p:nvPr/>
          </p:nvSpPr>
          <p:spPr bwMode="auto">
            <a:xfrm>
              <a:off x="1217612" y="57626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12" name="Freeform 311"/>
            <p:cNvSpPr>
              <a:spLocks/>
            </p:cNvSpPr>
            <p:nvPr/>
          </p:nvSpPr>
          <p:spPr bwMode="auto">
            <a:xfrm>
              <a:off x="1204912" y="5716588"/>
              <a:ext cx="23813" cy="46038"/>
            </a:xfrm>
            <a:custGeom>
              <a:avLst/>
              <a:gdLst>
                <a:gd name="T0" fmla="*/ 7 w 14"/>
                <a:gd name="T1" fmla="*/ 0 h 28"/>
                <a:gd name="T2" fmla="*/ 3 w 14"/>
                <a:gd name="T3" fmla="*/ 4 h 28"/>
                <a:gd name="T4" fmla="*/ 0 w 14"/>
                <a:gd name="T5" fmla="*/ 9 h 28"/>
                <a:gd name="T6" fmla="*/ 0 w 14"/>
                <a:gd name="T7" fmla="*/ 9 h 28"/>
                <a:gd name="T8" fmla="*/ 0 w 14"/>
                <a:gd name="T9" fmla="*/ 10 h 28"/>
                <a:gd name="T10" fmla="*/ 6 w 14"/>
                <a:gd name="T11" fmla="*/ 28 h 28"/>
                <a:gd name="T12" fmla="*/ 7 w 14"/>
                <a:gd name="T13" fmla="*/ 28 h 28"/>
                <a:gd name="T14" fmla="*/ 8 w 14"/>
                <a:gd name="T15" fmla="*/ 26 h 28"/>
                <a:gd name="T16" fmla="*/ 8 w 14"/>
                <a:gd name="T17" fmla="*/ 26 h 28"/>
                <a:gd name="T18" fmla="*/ 6 w 14"/>
                <a:gd name="T19" fmla="*/ 24 h 28"/>
                <a:gd name="T20" fmla="*/ 6 w 14"/>
                <a:gd name="T21" fmla="*/ 22 h 28"/>
                <a:gd name="T22" fmla="*/ 11 w 14"/>
                <a:gd name="T23" fmla="*/ 14 h 28"/>
                <a:gd name="T24" fmla="*/ 11 w 14"/>
                <a:gd name="T25" fmla="*/ 14 h 28"/>
                <a:gd name="T26" fmla="*/ 14 w 14"/>
                <a:gd name="T27" fmla="*/ 5 h 28"/>
                <a:gd name="T28" fmla="*/ 14 w 14"/>
                <a:gd name="T29" fmla="*/ 3 h 28"/>
                <a:gd name="T30" fmla="*/ 13 w 14"/>
                <a:gd name="T31" fmla="*/ 4 h 28"/>
                <a:gd name="T32" fmla="*/ 12 w 14"/>
                <a:gd name="T33" fmla="*/ 3 h 28"/>
                <a:gd name="T34" fmla="*/ 12 w 14"/>
                <a:gd name="T35" fmla="*/ 1 h 28"/>
                <a:gd name="T36" fmla="*/ 11 w 14"/>
                <a:gd name="T37" fmla="*/ 1 h 28"/>
                <a:gd name="T38" fmla="*/ 8 w 14"/>
                <a:gd name="T39" fmla="*/ 6 h 28"/>
                <a:gd name="T40" fmla="*/ 8 w 14"/>
                <a:gd name="T41" fmla="*/ 6 h 28"/>
                <a:gd name="T42" fmla="*/ 8 w 14"/>
                <a:gd name="T43" fmla="*/ 5 h 28"/>
                <a:gd name="T44" fmla="*/ 6 w 14"/>
                <a:gd name="T45" fmla="*/ 3 h 28"/>
                <a:gd name="T46" fmla="*/ 6 w 14"/>
                <a:gd name="T47" fmla="*/ 1 h 28"/>
                <a:gd name="T48" fmla="*/ 8 w 14"/>
                <a:gd name="T49" fmla="*/ 1 h 28"/>
                <a:gd name="T50" fmla="*/ 7 w 14"/>
                <a:gd name="T5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28">
                  <a:moveTo>
                    <a:pt x="7" y="0"/>
                  </a:moveTo>
                  <a:cubicBezTo>
                    <a:pt x="6" y="0"/>
                    <a:pt x="5" y="2"/>
                    <a:pt x="3" y="4"/>
                  </a:cubicBezTo>
                  <a:cubicBezTo>
                    <a:pt x="1" y="7"/>
                    <a:pt x="0" y="9"/>
                    <a:pt x="0" y="9"/>
                  </a:cubicBezTo>
                  <a:cubicBezTo>
                    <a:pt x="0" y="9"/>
                    <a:pt x="0" y="9"/>
                    <a:pt x="0" y="9"/>
                  </a:cubicBezTo>
                  <a:cubicBezTo>
                    <a:pt x="0" y="9"/>
                    <a:pt x="0" y="10"/>
                    <a:pt x="0" y="10"/>
                  </a:cubicBezTo>
                  <a:cubicBezTo>
                    <a:pt x="6" y="28"/>
                    <a:pt x="6" y="28"/>
                    <a:pt x="6" y="28"/>
                  </a:cubicBezTo>
                  <a:cubicBezTo>
                    <a:pt x="6" y="28"/>
                    <a:pt x="7" y="28"/>
                    <a:pt x="7" y="28"/>
                  </a:cubicBezTo>
                  <a:cubicBezTo>
                    <a:pt x="7" y="28"/>
                    <a:pt x="7" y="26"/>
                    <a:pt x="8" y="26"/>
                  </a:cubicBezTo>
                  <a:cubicBezTo>
                    <a:pt x="8" y="26"/>
                    <a:pt x="8" y="26"/>
                    <a:pt x="8" y="26"/>
                  </a:cubicBezTo>
                  <a:cubicBezTo>
                    <a:pt x="8" y="25"/>
                    <a:pt x="7" y="24"/>
                    <a:pt x="6" y="24"/>
                  </a:cubicBezTo>
                  <a:cubicBezTo>
                    <a:pt x="6" y="23"/>
                    <a:pt x="6" y="23"/>
                    <a:pt x="6" y="22"/>
                  </a:cubicBezTo>
                  <a:cubicBezTo>
                    <a:pt x="9" y="22"/>
                    <a:pt x="11" y="14"/>
                    <a:pt x="11" y="14"/>
                  </a:cubicBezTo>
                  <a:cubicBezTo>
                    <a:pt x="11" y="14"/>
                    <a:pt x="11" y="14"/>
                    <a:pt x="11" y="14"/>
                  </a:cubicBezTo>
                  <a:cubicBezTo>
                    <a:pt x="12" y="13"/>
                    <a:pt x="14" y="5"/>
                    <a:pt x="14" y="5"/>
                  </a:cubicBezTo>
                  <a:cubicBezTo>
                    <a:pt x="14" y="5"/>
                    <a:pt x="14" y="3"/>
                    <a:pt x="14" y="3"/>
                  </a:cubicBezTo>
                  <a:cubicBezTo>
                    <a:pt x="13" y="4"/>
                    <a:pt x="13" y="4"/>
                    <a:pt x="13" y="4"/>
                  </a:cubicBezTo>
                  <a:cubicBezTo>
                    <a:pt x="13" y="3"/>
                    <a:pt x="13" y="3"/>
                    <a:pt x="12" y="3"/>
                  </a:cubicBezTo>
                  <a:cubicBezTo>
                    <a:pt x="13" y="3"/>
                    <a:pt x="13" y="1"/>
                    <a:pt x="12" y="1"/>
                  </a:cubicBezTo>
                  <a:cubicBezTo>
                    <a:pt x="11" y="1"/>
                    <a:pt x="11" y="1"/>
                    <a:pt x="11" y="1"/>
                  </a:cubicBezTo>
                  <a:cubicBezTo>
                    <a:pt x="13" y="1"/>
                    <a:pt x="8" y="6"/>
                    <a:pt x="8" y="6"/>
                  </a:cubicBezTo>
                  <a:cubicBezTo>
                    <a:pt x="8" y="6"/>
                    <a:pt x="8" y="6"/>
                    <a:pt x="8" y="6"/>
                  </a:cubicBezTo>
                  <a:cubicBezTo>
                    <a:pt x="8" y="6"/>
                    <a:pt x="8" y="5"/>
                    <a:pt x="8" y="5"/>
                  </a:cubicBezTo>
                  <a:cubicBezTo>
                    <a:pt x="9" y="5"/>
                    <a:pt x="6" y="3"/>
                    <a:pt x="6" y="3"/>
                  </a:cubicBezTo>
                  <a:cubicBezTo>
                    <a:pt x="6" y="3"/>
                    <a:pt x="6" y="1"/>
                    <a:pt x="6" y="1"/>
                  </a:cubicBezTo>
                  <a:cubicBezTo>
                    <a:pt x="8" y="1"/>
                    <a:pt x="8" y="1"/>
                    <a:pt x="8" y="1"/>
                  </a:cubicBezTo>
                  <a:cubicBezTo>
                    <a:pt x="8" y="0"/>
                    <a:pt x="8" y="0"/>
                    <a:pt x="7"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13" name="Freeform 312"/>
            <p:cNvSpPr>
              <a:spLocks/>
            </p:cNvSpPr>
            <p:nvPr/>
          </p:nvSpPr>
          <p:spPr bwMode="auto">
            <a:xfrm>
              <a:off x="-238125" y="4478338"/>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14" name="Freeform 313"/>
            <p:cNvSpPr>
              <a:spLocks/>
            </p:cNvSpPr>
            <p:nvPr/>
          </p:nvSpPr>
          <p:spPr bwMode="auto">
            <a:xfrm>
              <a:off x="-177800" y="437832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2"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15" name="Freeform 314"/>
            <p:cNvSpPr>
              <a:spLocks/>
            </p:cNvSpPr>
            <p:nvPr/>
          </p:nvSpPr>
          <p:spPr bwMode="auto">
            <a:xfrm>
              <a:off x="-169863" y="4383088"/>
              <a:ext cx="0" cy="4763"/>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2"/>
                    <a:pt x="0" y="2"/>
                    <a:pt x="0" y="2"/>
                  </a:cubicBezTo>
                  <a:cubicBezTo>
                    <a:pt x="0" y="1"/>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16" name="Freeform 315"/>
            <p:cNvSpPr>
              <a:spLocks/>
            </p:cNvSpPr>
            <p:nvPr/>
          </p:nvSpPr>
          <p:spPr bwMode="auto">
            <a:xfrm>
              <a:off x="-203200" y="4421188"/>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17" name="Freeform 316"/>
            <p:cNvSpPr>
              <a:spLocks/>
            </p:cNvSpPr>
            <p:nvPr/>
          </p:nvSpPr>
          <p:spPr bwMode="auto">
            <a:xfrm>
              <a:off x="-176213" y="4391025"/>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18" name="Freeform 317"/>
            <p:cNvSpPr>
              <a:spLocks/>
            </p:cNvSpPr>
            <p:nvPr/>
          </p:nvSpPr>
          <p:spPr bwMode="auto">
            <a:xfrm>
              <a:off x="-1249363" y="4873625"/>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19" name="Freeform 318"/>
            <p:cNvSpPr>
              <a:spLocks/>
            </p:cNvSpPr>
            <p:nvPr/>
          </p:nvSpPr>
          <p:spPr bwMode="auto">
            <a:xfrm>
              <a:off x="-1281113" y="4864100"/>
              <a:ext cx="1588" cy="1588"/>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1"/>
                    <a:pt x="1" y="1"/>
                    <a:pt x="1" y="1"/>
                  </a:cubicBezTo>
                  <a:cubicBezTo>
                    <a:pt x="1" y="1"/>
                    <a:pt x="1" y="1"/>
                    <a:pt x="1"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20" name="Freeform 319"/>
            <p:cNvSpPr>
              <a:spLocks/>
            </p:cNvSpPr>
            <p:nvPr/>
          </p:nvSpPr>
          <p:spPr bwMode="auto">
            <a:xfrm>
              <a:off x="-1254125" y="4862513"/>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21" name="Freeform 320"/>
            <p:cNvSpPr>
              <a:spLocks/>
            </p:cNvSpPr>
            <p:nvPr/>
          </p:nvSpPr>
          <p:spPr bwMode="auto">
            <a:xfrm>
              <a:off x="355600" y="5160963"/>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1"/>
                    <a:pt x="1" y="1"/>
                    <a:pt x="1" y="1"/>
                  </a:cubicBezTo>
                  <a:cubicBezTo>
                    <a:pt x="1" y="1"/>
                    <a:pt x="1" y="1"/>
                    <a:pt x="1"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22" name="Freeform 321"/>
            <p:cNvSpPr>
              <a:spLocks/>
            </p:cNvSpPr>
            <p:nvPr/>
          </p:nvSpPr>
          <p:spPr bwMode="auto">
            <a:xfrm>
              <a:off x="357187" y="5172075"/>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23" name="Freeform 322"/>
            <p:cNvSpPr>
              <a:spLocks/>
            </p:cNvSpPr>
            <p:nvPr/>
          </p:nvSpPr>
          <p:spPr bwMode="auto">
            <a:xfrm>
              <a:off x="136525" y="5372100"/>
              <a:ext cx="6350" cy="4763"/>
            </a:xfrm>
            <a:custGeom>
              <a:avLst/>
              <a:gdLst>
                <a:gd name="T0" fmla="*/ 2 w 4"/>
                <a:gd name="T1" fmla="*/ 0 h 3"/>
                <a:gd name="T2" fmla="*/ 2 w 4"/>
                <a:gd name="T3" fmla="*/ 3 h 3"/>
                <a:gd name="T4" fmla="*/ 2 w 4"/>
                <a:gd name="T5" fmla="*/ 3 h 3"/>
                <a:gd name="T6" fmla="*/ 2 w 4"/>
                <a:gd name="T7" fmla="*/ 0 h 3"/>
              </a:gdLst>
              <a:ahLst/>
              <a:cxnLst>
                <a:cxn ang="0">
                  <a:pos x="T0" y="T1"/>
                </a:cxn>
                <a:cxn ang="0">
                  <a:pos x="T2" y="T3"/>
                </a:cxn>
                <a:cxn ang="0">
                  <a:pos x="T4" y="T5"/>
                </a:cxn>
                <a:cxn ang="0">
                  <a:pos x="T6" y="T7"/>
                </a:cxn>
              </a:cxnLst>
              <a:rect l="0" t="0" r="r" b="b"/>
              <a:pathLst>
                <a:path w="4" h="3">
                  <a:moveTo>
                    <a:pt x="2" y="0"/>
                  </a:moveTo>
                  <a:cubicBezTo>
                    <a:pt x="2" y="0"/>
                    <a:pt x="0" y="3"/>
                    <a:pt x="2" y="3"/>
                  </a:cubicBezTo>
                  <a:cubicBezTo>
                    <a:pt x="2" y="3"/>
                    <a:pt x="2" y="3"/>
                    <a:pt x="2" y="3"/>
                  </a:cubicBezTo>
                  <a:cubicBezTo>
                    <a:pt x="2" y="3"/>
                    <a:pt x="4"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24" name="Freeform 323"/>
            <p:cNvSpPr>
              <a:spLocks/>
            </p:cNvSpPr>
            <p:nvPr/>
          </p:nvSpPr>
          <p:spPr bwMode="auto">
            <a:xfrm>
              <a:off x="115887" y="54102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25" name="Freeform 324"/>
            <p:cNvSpPr>
              <a:spLocks/>
            </p:cNvSpPr>
            <p:nvPr/>
          </p:nvSpPr>
          <p:spPr bwMode="auto">
            <a:xfrm>
              <a:off x="115887" y="54102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26" name="Freeform 325"/>
            <p:cNvSpPr>
              <a:spLocks noEditPoints="1"/>
            </p:cNvSpPr>
            <p:nvPr/>
          </p:nvSpPr>
          <p:spPr bwMode="auto">
            <a:xfrm>
              <a:off x="90487" y="5362575"/>
              <a:ext cx="69850" cy="168275"/>
            </a:xfrm>
            <a:custGeom>
              <a:avLst/>
              <a:gdLst>
                <a:gd name="T0" fmla="*/ 39 w 42"/>
                <a:gd name="T1" fmla="*/ 33 h 103"/>
                <a:gd name="T2" fmla="*/ 39 w 42"/>
                <a:gd name="T3" fmla="*/ 33 h 103"/>
                <a:gd name="T4" fmla="*/ 39 w 42"/>
                <a:gd name="T5" fmla="*/ 33 h 103"/>
                <a:gd name="T6" fmla="*/ 24 w 42"/>
                <a:gd name="T7" fmla="*/ 19 h 103"/>
                <a:gd name="T8" fmla="*/ 24 w 42"/>
                <a:gd name="T9" fmla="*/ 19 h 103"/>
                <a:gd name="T10" fmla="*/ 24 w 42"/>
                <a:gd name="T11" fmla="*/ 19 h 103"/>
                <a:gd name="T12" fmla="*/ 24 w 42"/>
                <a:gd name="T13" fmla="*/ 19 h 103"/>
                <a:gd name="T14" fmla="*/ 25 w 42"/>
                <a:gd name="T15" fmla="*/ 22 h 103"/>
                <a:gd name="T16" fmla="*/ 25 w 42"/>
                <a:gd name="T17" fmla="*/ 22 h 103"/>
                <a:gd name="T18" fmla="*/ 24 w 42"/>
                <a:gd name="T19" fmla="*/ 22 h 103"/>
                <a:gd name="T20" fmla="*/ 25 w 42"/>
                <a:gd name="T21" fmla="*/ 22 h 103"/>
                <a:gd name="T22" fmla="*/ 25 w 42"/>
                <a:gd name="T23" fmla="*/ 22 h 103"/>
                <a:gd name="T24" fmla="*/ 34 w 42"/>
                <a:gd name="T25" fmla="*/ 0 h 103"/>
                <a:gd name="T26" fmla="*/ 30 w 42"/>
                <a:gd name="T27" fmla="*/ 11 h 103"/>
                <a:gd name="T28" fmla="*/ 29 w 42"/>
                <a:gd name="T29" fmla="*/ 10 h 103"/>
                <a:gd name="T30" fmla="*/ 27 w 42"/>
                <a:gd name="T31" fmla="*/ 14 h 103"/>
                <a:gd name="T32" fmla="*/ 26 w 42"/>
                <a:gd name="T33" fmla="*/ 12 h 103"/>
                <a:gd name="T34" fmla="*/ 26 w 42"/>
                <a:gd name="T35" fmla="*/ 12 h 103"/>
                <a:gd name="T36" fmla="*/ 26 w 42"/>
                <a:gd name="T37" fmla="*/ 12 h 103"/>
                <a:gd name="T38" fmla="*/ 26 w 42"/>
                <a:gd name="T39" fmla="*/ 12 h 103"/>
                <a:gd name="T40" fmla="*/ 25 w 42"/>
                <a:gd name="T41" fmla="*/ 13 h 103"/>
                <a:gd name="T42" fmla="*/ 26 w 42"/>
                <a:gd name="T43" fmla="*/ 12 h 103"/>
                <a:gd name="T44" fmla="*/ 24 w 42"/>
                <a:gd name="T45" fmla="*/ 19 h 103"/>
                <a:gd name="T46" fmla="*/ 25 w 42"/>
                <a:gd name="T47" fmla="*/ 20 h 103"/>
                <a:gd name="T48" fmla="*/ 25 w 42"/>
                <a:gd name="T49" fmla="*/ 20 h 103"/>
                <a:gd name="T50" fmla="*/ 22 w 42"/>
                <a:gd name="T51" fmla="*/ 25 h 103"/>
                <a:gd name="T52" fmla="*/ 15 w 42"/>
                <a:gd name="T53" fmla="*/ 29 h 103"/>
                <a:gd name="T54" fmla="*/ 15 w 42"/>
                <a:gd name="T55" fmla="*/ 31 h 103"/>
                <a:gd name="T56" fmla="*/ 15 w 42"/>
                <a:gd name="T57" fmla="*/ 29 h 103"/>
                <a:gd name="T58" fmla="*/ 14 w 42"/>
                <a:gd name="T59" fmla="*/ 31 h 103"/>
                <a:gd name="T60" fmla="*/ 7 w 42"/>
                <a:gd name="T61" fmla="*/ 64 h 103"/>
                <a:gd name="T62" fmla="*/ 6 w 42"/>
                <a:gd name="T63" fmla="*/ 64 h 103"/>
                <a:gd name="T64" fmla="*/ 5 w 42"/>
                <a:gd name="T65" fmla="*/ 66 h 103"/>
                <a:gd name="T66" fmla="*/ 3 w 42"/>
                <a:gd name="T67" fmla="*/ 70 h 103"/>
                <a:gd name="T68" fmla="*/ 3 w 42"/>
                <a:gd name="T69" fmla="*/ 70 h 103"/>
                <a:gd name="T70" fmla="*/ 3 w 42"/>
                <a:gd name="T71" fmla="*/ 88 h 103"/>
                <a:gd name="T72" fmla="*/ 13 w 42"/>
                <a:gd name="T73" fmla="*/ 103 h 103"/>
                <a:gd name="T74" fmla="*/ 22 w 42"/>
                <a:gd name="T75" fmla="*/ 99 h 103"/>
                <a:gd name="T76" fmla="*/ 31 w 42"/>
                <a:gd name="T77" fmla="*/ 63 h 103"/>
                <a:gd name="T78" fmla="*/ 34 w 42"/>
                <a:gd name="T79" fmla="*/ 42 h 103"/>
                <a:gd name="T80" fmla="*/ 36 w 42"/>
                <a:gd name="T81" fmla="*/ 40 h 103"/>
                <a:gd name="T82" fmla="*/ 36 w 42"/>
                <a:gd name="T83" fmla="*/ 41 h 103"/>
                <a:gd name="T84" fmla="*/ 38 w 42"/>
                <a:gd name="T85" fmla="*/ 37 h 103"/>
                <a:gd name="T86" fmla="*/ 37 w 42"/>
                <a:gd name="T87" fmla="*/ 37 h 103"/>
                <a:gd name="T88" fmla="*/ 36 w 42"/>
                <a:gd name="T89" fmla="*/ 37 h 103"/>
                <a:gd name="T90" fmla="*/ 36 w 42"/>
                <a:gd name="T91" fmla="*/ 30 h 103"/>
                <a:gd name="T92" fmla="*/ 39 w 42"/>
                <a:gd name="T93" fmla="*/ 33 h 103"/>
                <a:gd name="T94" fmla="*/ 40 w 42"/>
                <a:gd name="T95" fmla="*/ 25 h 103"/>
                <a:gd name="T96" fmla="*/ 34 w 42"/>
                <a:gd name="T9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03">
                  <a:moveTo>
                    <a:pt x="39" y="33"/>
                  </a:moveTo>
                  <a:cubicBezTo>
                    <a:pt x="39" y="33"/>
                    <a:pt x="39" y="33"/>
                    <a:pt x="39" y="33"/>
                  </a:cubicBezTo>
                  <a:cubicBezTo>
                    <a:pt x="39" y="33"/>
                    <a:pt x="39" y="33"/>
                    <a:pt x="39" y="33"/>
                  </a:cubicBezTo>
                  <a:moveTo>
                    <a:pt x="24" y="19"/>
                  </a:moveTo>
                  <a:cubicBezTo>
                    <a:pt x="24" y="19"/>
                    <a:pt x="24" y="19"/>
                    <a:pt x="24" y="19"/>
                  </a:cubicBezTo>
                  <a:cubicBezTo>
                    <a:pt x="24" y="19"/>
                    <a:pt x="24" y="19"/>
                    <a:pt x="24" y="19"/>
                  </a:cubicBezTo>
                  <a:cubicBezTo>
                    <a:pt x="24" y="19"/>
                    <a:pt x="24" y="19"/>
                    <a:pt x="24" y="19"/>
                  </a:cubicBezTo>
                  <a:moveTo>
                    <a:pt x="25" y="22"/>
                  </a:moveTo>
                  <a:cubicBezTo>
                    <a:pt x="25" y="22"/>
                    <a:pt x="25" y="22"/>
                    <a:pt x="25" y="22"/>
                  </a:cubicBezTo>
                  <a:cubicBezTo>
                    <a:pt x="24" y="22"/>
                    <a:pt x="24" y="22"/>
                    <a:pt x="24" y="22"/>
                  </a:cubicBezTo>
                  <a:cubicBezTo>
                    <a:pt x="25" y="22"/>
                    <a:pt x="25" y="22"/>
                    <a:pt x="25" y="22"/>
                  </a:cubicBezTo>
                  <a:cubicBezTo>
                    <a:pt x="25" y="22"/>
                    <a:pt x="25" y="22"/>
                    <a:pt x="25" y="22"/>
                  </a:cubicBezTo>
                  <a:moveTo>
                    <a:pt x="34" y="0"/>
                  </a:moveTo>
                  <a:cubicBezTo>
                    <a:pt x="34" y="0"/>
                    <a:pt x="30" y="9"/>
                    <a:pt x="30" y="11"/>
                  </a:cubicBezTo>
                  <a:cubicBezTo>
                    <a:pt x="29" y="10"/>
                    <a:pt x="29" y="10"/>
                    <a:pt x="29" y="10"/>
                  </a:cubicBezTo>
                  <a:cubicBezTo>
                    <a:pt x="28" y="10"/>
                    <a:pt x="28" y="12"/>
                    <a:pt x="27" y="14"/>
                  </a:cubicBezTo>
                  <a:cubicBezTo>
                    <a:pt x="27" y="13"/>
                    <a:pt x="26" y="12"/>
                    <a:pt x="26" y="12"/>
                  </a:cubicBezTo>
                  <a:cubicBezTo>
                    <a:pt x="26" y="12"/>
                    <a:pt x="26" y="12"/>
                    <a:pt x="26" y="12"/>
                  </a:cubicBezTo>
                  <a:cubicBezTo>
                    <a:pt x="26" y="12"/>
                    <a:pt x="26" y="12"/>
                    <a:pt x="26" y="12"/>
                  </a:cubicBezTo>
                  <a:cubicBezTo>
                    <a:pt x="26" y="12"/>
                    <a:pt x="26" y="12"/>
                    <a:pt x="26" y="12"/>
                  </a:cubicBezTo>
                  <a:cubicBezTo>
                    <a:pt x="25" y="13"/>
                    <a:pt x="25" y="13"/>
                    <a:pt x="25" y="13"/>
                  </a:cubicBezTo>
                  <a:cubicBezTo>
                    <a:pt x="26" y="12"/>
                    <a:pt x="26" y="12"/>
                    <a:pt x="26" y="12"/>
                  </a:cubicBezTo>
                  <a:cubicBezTo>
                    <a:pt x="27" y="13"/>
                    <a:pt x="24" y="19"/>
                    <a:pt x="24" y="19"/>
                  </a:cubicBezTo>
                  <a:cubicBezTo>
                    <a:pt x="24" y="20"/>
                    <a:pt x="24" y="20"/>
                    <a:pt x="25" y="20"/>
                  </a:cubicBezTo>
                  <a:cubicBezTo>
                    <a:pt x="25" y="20"/>
                    <a:pt x="25" y="20"/>
                    <a:pt x="25" y="20"/>
                  </a:cubicBezTo>
                  <a:cubicBezTo>
                    <a:pt x="23" y="22"/>
                    <a:pt x="23" y="22"/>
                    <a:pt x="22" y="25"/>
                  </a:cubicBezTo>
                  <a:cubicBezTo>
                    <a:pt x="22" y="25"/>
                    <a:pt x="16" y="28"/>
                    <a:pt x="15" y="29"/>
                  </a:cubicBezTo>
                  <a:cubicBezTo>
                    <a:pt x="15" y="29"/>
                    <a:pt x="16" y="30"/>
                    <a:pt x="15" y="31"/>
                  </a:cubicBezTo>
                  <a:cubicBezTo>
                    <a:pt x="15" y="30"/>
                    <a:pt x="15" y="29"/>
                    <a:pt x="15" y="29"/>
                  </a:cubicBezTo>
                  <a:cubicBezTo>
                    <a:pt x="14" y="30"/>
                    <a:pt x="14" y="30"/>
                    <a:pt x="14" y="31"/>
                  </a:cubicBezTo>
                  <a:cubicBezTo>
                    <a:pt x="1" y="31"/>
                    <a:pt x="7" y="55"/>
                    <a:pt x="7" y="64"/>
                  </a:cubicBezTo>
                  <a:cubicBezTo>
                    <a:pt x="6" y="64"/>
                    <a:pt x="6" y="64"/>
                    <a:pt x="6" y="64"/>
                  </a:cubicBezTo>
                  <a:cubicBezTo>
                    <a:pt x="6" y="64"/>
                    <a:pt x="5" y="65"/>
                    <a:pt x="5" y="66"/>
                  </a:cubicBezTo>
                  <a:cubicBezTo>
                    <a:pt x="4" y="68"/>
                    <a:pt x="5" y="70"/>
                    <a:pt x="3" y="70"/>
                  </a:cubicBezTo>
                  <a:cubicBezTo>
                    <a:pt x="3" y="70"/>
                    <a:pt x="3" y="70"/>
                    <a:pt x="3" y="70"/>
                  </a:cubicBezTo>
                  <a:cubicBezTo>
                    <a:pt x="1" y="70"/>
                    <a:pt x="2" y="85"/>
                    <a:pt x="3" y="88"/>
                  </a:cubicBezTo>
                  <a:cubicBezTo>
                    <a:pt x="0" y="98"/>
                    <a:pt x="7" y="103"/>
                    <a:pt x="13" y="103"/>
                  </a:cubicBezTo>
                  <a:cubicBezTo>
                    <a:pt x="17" y="103"/>
                    <a:pt x="20" y="102"/>
                    <a:pt x="22" y="99"/>
                  </a:cubicBezTo>
                  <a:cubicBezTo>
                    <a:pt x="27" y="91"/>
                    <a:pt x="28" y="74"/>
                    <a:pt x="31" y="63"/>
                  </a:cubicBezTo>
                  <a:cubicBezTo>
                    <a:pt x="32" y="55"/>
                    <a:pt x="34" y="48"/>
                    <a:pt x="34" y="42"/>
                  </a:cubicBezTo>
                  <a:cubicBezTo>
                    <a:pt x="34" y="42"/>
                    <a:pt x="35" y="41"/>
                    <a:pt x="36" y="40"/>
                  </a:cubicBezTo>
                  <a:cubicBezTo>
                    <a:pt x="36" y="41"/>
                    <a:pt x="36" y="41"/>
                    <a:pt x="36" y="41"/>
                  </a:cubicBezTo>
                  <a:cubicBezTo>
                    <a:pt x="37" y="41"/>
                    <a:pt x="38" y="37"/>
                    <a:pt x="38" y="37"/>
                  </a:cubicBezTo>
                  <a:cubicBezTo>
                    <a:pt x="37" y="37"/>
                    <a:pt x="37" y="37"/>
                    <a:pt x="37" y="37"/>
                  </a:cubicBezTo>
                  <a:cubicBezTo>
                    <a:pt x="37" y="37"/>
                    <a:pt x="37" y="37"/>
                    <a:pt x="36" y="37"/>
                  </a:cubicBezTo>
                  <a:cubicBezTo>
                    <a:pt x="36" y="36"/>
                    <a:pt x="37" y="32"/>
                    <a:pt x="36" y="30"/>
                  </a:cubicBezTo>
                  <a:cubicBezTo>
                    <a:pt x="37" y="31"/>
                    <a:pt x="38" y="32"/>
                    <a:pt x="39" y="33"/>
                  </a:cubicBezTo>
                  <a:cubicBezTo>
                    <a:pt x="39" y="32"/>
                    <a:pt x="42" y="25"/>
                    <a:pt x="40" y="25"/>
                  </a:cubicBezTo>
                  <a:cubicBezTo>
                    <a:pt x="40" y="23"/>
                    <a:pt x="36" y="0"/>
                    <a:pt x="34"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27" name="Freeform 326"/>
            <p:cNvSpPr>
              <a:spLocks/>
            </p:cNvSpPr>
            <p:nvPr/>
          </p:nvSpPr>
          <p:spPr bwMode="auto">
            <a:xfrm>
              <a:off x="977900" y="46656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28" name="Freeform 327"/>
            <p:cNvSpPr>
              <a:spLocks/>
            </p:cNvSpPr>
            <p:nvPr/>
          </p:nvSpPr>
          <p:spPr bwMode="auto">
            <a:xfrm>
              <a:off x="977900" y="46656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29" name="Freeform 328"/>
            <p:cNvSpPr>
              <a:spLocks/>
            </p:cNvSpPr>
            <p:nvPr/>
          </p:nvSpPr>
          <p:spPr bwMode="auto">
            <a:xfrm>
              <a:off x="981075" y="46751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30" name="Freeform 329"/>
            <p:cNvSpPr>
              <a:spLocks/>
            </p:cNvSpPr>
            <p:nvPr/>
          </p:nvSpPr>
          <p:spPr bwMode="auto">
            <a:xfrm>
              <a:off x="981075" y="467518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31" name="Freeform 330"/>
            <p:cNvSpPr>
              <a:spLocks/>
            </p:cNvSpPr>
            <p:nvPr/>
          </p:nvSpPr>
          <p:spPr bwMode="auto">
            <a:xfrm>
              <a:off x="847725" y="4792663"/>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32" name="Freeform 331"/>
            <p:cNvSpPr>
              <a:spLocks/>
            </p:cNvSpPr>
            <p:nvPr/>
          </p:nvSpPr>
          <p:spPr bwMode="auto">
            <a:xfrm>
              <a:off x="847725" y="4792663"/>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33" name="Freeform 332"/>
            <p:cNvSpPr>
              <a:spLocks noEditPoints="1"/>
            </p:cNvSpPr>
            <p:nvPr/>
          </p:nvSpPr>
          <p:spPr bwMode="auto">
            <a:xfrm>
              <a:off x="838200" y="4651375"/>
              <a:ext cx="142875" cy="179388"/>
            </a:xfrm>
            <a:custGeom>
              <a:avLst/>
              <a:gdLst>
                <a:gd name="T0" fmla="*/ 13 w 87"/>
                <a:gd name="T1" fmla="*/ 89 h 110"/>
                <a:gd name="T2" fmla="*/ 8 w 87"/>
                <a:gd name="T3" fmla="*/ 83 h 110"/>
                <a:gd name="T4" fmla="*/ 27 w 87"/>
                <a:gd name="T5" fmla="*/ 73 h 110"/>
                <a:gd name="T6" fmla="*/ 65 w 87"/>
                <a:gd name="T7" fmla="*/ 56 h 110"/>
                <a:gd name="T8" fmla="*/ 61 w 87"/>
                <a:gd name="T9" fmla="*/ 25 h 110"/>
                <a:gd name="T10" fmla="*/ 15 w 87"/>
                <a:gd name="T11" fmla="*/ 93 h 110"/>
                <a:gd name="T12" fmla="*/ 10 w 87"/>
                <a:gd name="T13" fmla="*/ 88 h 110"/>
                <a:gd name="T14" fmla="*/ 13 w 87"/>
                <a:gd name="T15" fmla="*/ 92 h 110"/>
                <a:gd name="T16" fmla="*/ 11 w 87"/>
                <a:gd name="T17" fmla="*/ 90 h 110"/>
                <a:gd name="T18" fmla="*/ 29 w 87"/>
                <a:gd name="T19" fmla="*/ 86 h 110"/>
                <a:gd name="T20" fmla="*/ 29 w 87"/>
                <a:gd name="T21" fmla="*/ 86 h 110"/>
                <a:gd name="T22" fmla="*/ 40 w 87"/>
                <a:gd name="T23" fmla="*/ 83 h 110"/>
                <a:gd name="T24" fmla="*/ 61 w 87"/>
                <a:gd name="T25" fmla="*/ 35 h 110"/>
                <a:gd name="T26" fmla="*/ 62 w 87"/>
                <a:gd name="T27" fmla="*/ 34 h 110"/>
                <a:gd name="T28" fmla="*/ 57 w 87"/>
                <a:gd name="T29" fmla="*/ 21 h 110"/>
                <a:gd name="T30" fmla="*/ 55 w 87"/>
                <a:gd name="T31" fmla="*/ 24 h 110"/>
                <a:gd name="T32" fmla="*/ 59 w 87"/>
                <a:gd name="T33" fmla="*/ 30 h 110"/>
                <a:gd name="T34" fmla="*/ 59 w 87"/>
                <a:gd name="T35" fmla="*/ 32 h 110"/>
                <a:gd name="T36" fmla="*/ 55 w 87"/>
                <a:gd name="T37" fmla="*/ 42 h 110"/>
                <a:gd name="T38" fmla="*/ 55 w 87"/>
                <a:gd name="T39" fmla="*/ 43 h 110"/>
                <a:gd name="T40" fmla="*/ 54 w 87"/>
                <a:gd name="T41" fmla="*/ 50 h 110"/>
                <a:gd name="T42" fmla="*/ 42 w 87"/>
                <a:gd name="T43" fmla="*/ 61 h 110"/>
                <a:gd name="T44" fmla="*/ 34 w 87"/>
                <a:gd name="T45" fmla="*/ 75 h 110"/>
                <a:gd name="T46" fmla="*/ 29 w 87"/>
                <a:gd name="T47" fmla="*/ 73 h 110"/>
                <a:gd name="T48" fmla="*/ 27 w 87"/>
                <a:gd name="T49" fmla="*/ 73 h 110"/>
                <a:gd name="T50" fmla="*/ 20 w 87"/>
                <a:gd name="T51" fmla="*/ 75 h 110"/>
                <a:gd name="T52" fmla="*/ 8 w 87"/>
                <a:gd name="T53" fmla="*/ 83 h 110"/>
                <a:gd name="T54" fmla="*/ 8 w 87"/>
                <a:gd name="T55" fmla="*/ 87 h 110"/>
                <a:gd name="T56" fmla="*/ 5 w 87"/>
                <a:gd name="T57" fmla="*/ 88 h 110"/>
                <a:gd name="T58" fmla="*/ 2 w 87"/>
                <a:gd name="T59" fmla="*/ 96 h 110"/>
                <a:gd name="T60" fmla="*/ 5 w 87"/>
                <a:gd name="T61" fmla="*/ 98 h 110"/>
                <a:gd name="T62" fmla="*/ 13 w 87"/>
                <a:gd name="T63" fmla="*/ 98 h 110"/>
                <a:gd name="T64" fmla="*/ 17 w 87"/>
                <a:gd name="T65" fmla="*/ 96 h 110"/>
                <a:gd name="T66" fmla="*/ 23 w 87"/>
                <a:gd name="T67" fmla="*/ 92 h 110"/>
                <a:gd name="T68" fmla="*/ 29 w 87"/>
                <a:gd name="T69" fmla="*/ 90 h 110"/>
                <a:gd name="T70" fmla="*/ 29 w 87"/>
                <a:gd name="T71" fmla="*/ 85 h 110"/>
                <a:gd name="T72" fmla="*/ 30 w 87"/>
                <a:gd name="T73" fmla="*/ 90 h 110"/>
                <a:gd name="T74" fmla="*/ 32 w 87"/>
                <a:gd name="T75" fmla="*/ 90 h 110"/>
                <a:gd name="T76" fmla="*/ 35 w 87"/>
                <a:gd name="T77" fmla="*/ 93 h 110"/>
                <a:gd name="T78" fmla="*/ 50 w 87"/>
                <a:gd name="T79" fmla="*/ 84 h 110"/>
                <a:gd name="T80" fmla="*/ 56 w 87"/>
                <a:gd name="T81" fmla="*/ 81 h 110"/>
                <a:gd name="T82" fmla="*/ 63 w 87"/>
                <a:gd name="T83" fmla="*/ 54 h 110"/>
                <a:gd name="T84" fmla="*/ 63 w 87"/>
                <a:gd name="T85" fmla="*/ 54 h 110"/>
                <a:gd name="T86" fmla="*/ 63 w 87"/>
                <a:gd name="T87" fmla="*/ 54 h 110"/>
                <a:gd name="T88" fmla="*/ 63 w 87"/>
                <a:gd name="T89" fmla="*/ 54 h 110"/>
                <a:gd name="T90" fmla="*/ 65 w 87"/>
                <a:gd name="T91" fmla="*/ 56 h 110"/>
                <a:gd name="T92" fmla="*/ 66 w 87"/>
                <a:gd name="T93" fmla="*/ 50 h 110"/>
                <a:gd name="T94" fmla="*/ 62 w 87"/>
                <a:gd name="T95" fmla="*/ 30 h 110"/>
                <a:gd name="T96" fmla="*/ 59 w 87"/>
                <a:gd name="T97" fmla="*/ 24 h 110"/>
                <a:gd name="T98" fmla="*/ 61 w 87"/>
                <a:gd name="T99" fmla="*/ 25 h 110"/>
                <a:gd name="T100" fmla="*/ 74 w 87"/>
                <a:gd name="T101" fmla="*/ 24 h 110"/>
                <a:gd name="T102" fmla="*/ 85 w 87"/>
                <a:gd name="T103" fmla="*/ 16 h 110"/>
                <a:gd name="T104" fmla="*/ 80 w 87"/>
                <a:gd name="T105" fmla="*/ 1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110">
                  <a:moveTo>
                    <a:pt x="13" y="89"/>
                  </a:moveTo>
                  <a:cubicBezTo>
                    <a:pt x="13" y="89"/>
                    <a:pt x="13" y="89"/>
                    <a:pt x="13" y="89"/>
                  </a:cubicBezTo>
                  <a:cubicBezTo>
                    <a:pt x="13" y="89"/>
                    <a:pt x="13" y="89"/>
                    <a:pt x="13" y="89"/>
                  </a:cubicBezTo>
                  <a:moveTo>
                    <a:pt x="8" y="83"/>
                  </a:moveTo>
                  <a:cubicBezTo>
                    <a:pt x="8" y="83"/>
                    <a:pt x="8" y="83"/>
                    <a:pt x="8" y="83"/>
                  </a:cubicBezTo>
                  <a:cubicBezTo>
                    <a:pt x="8" y="83"/>
                    <a:pt x="8" y="83"/>
                    <a:pt x="8" y="83"/>
                  </a:cubicBezTo>
                  <a:moveTo>
                    <a:pt x="27" y="73"/>
                  </a:moveTo>
                  <a:cubicBezTo>
                    <a:pt x="27" y="73"/>
                    <a:pt x="27" y="73"/>
                    <a:pt x="27" y="73"/>
                  </a:cubicBezTo>
                  <a:cubicBezTo>
                    <a:pt x="27" y="73"/>
                    <a:pt x="27" y="73"/>
                    <a:pt x="27" y="73"/>
                  </a:cubicBezTo>
                  <a:moveTo>
                    <a:pt x="65" y="56"/>
                  </a:moveTo>
                  <a:cubicBezTo>
                    <a:pt x="65" y="56"/>
                    <a:pt x="65" y="56"/>
                    <a:pt x="65" y="56"/>
                  </a:cubicBezTo>
                  <a:cubicBezTo>
                    <a:pt x="65" y="56"/>
                    <a:pt x="65" y="56"/>
                    <a:pt x="65" y="56"/>
                  </a:cubicBezTo>
                  <a:moveTo>
                    <a:pt x="61" y="25"/>
                  </a:moveTo>
                  <a:cubicBezTo>
                    <a:pt x="61" y="25"/>
                    <a:pt x="61" y="25"/>
                    <a:pt x="61" y="25"/>
                  </a:cubicBezTo>
                  <a:cubicBezTo>
                    <a:pt x="61" y="25"/>
                    <a:pt x="61" y="25"/>
                    <a:pt x="61" y="25"/>
                  </a:cubicBezTo>
                  <a:cubicBezTo>
                    <a:pt x="61" y="25"/>
                    <a:pt x="61" y="25"/>
                    <a:pt x="61" y="25"/>
                  </a:cubicBezTo>
                  <a:moveTo>
                    <a:pt x="15" y="94"/>
                  </a:moveTo>
                  <a:cubicBezTo>
                    <a:pt x="15" y="93"/>
                    <a:pt x="15" y="93"/>
                    <a:pt x="15" y="93"/>
                  </a:cubicBezTo>
                  <a:cubicBezTo>
                    <a:pt x="15" y="94"/>
                    <a:pt x="15" y="94"/>
                    <a:pt x="15" y="94"/>
                  </a:cubicBezTo>
                  <a:moveTo>
                    <a:pt x="10" y="90"/>
                  </a:moveTo>
                  <a:cubicBezTo>
                    <a:pt x="10" y="88"/>
                    <a:pt x="10" y="88"/>
                    <a:pt x="10" y="88"/>
                  </a:cubicBezTo>
                  <a:cubicBezTo>
                    <a:pt x="11" y="88"/>
                    <a:pt x="15" y="89"/>
                    <a:pt x="16" y="89"/>
                  </a:cubicBezTo>
                  <a:cubicBezTo>
                    <a:pt x="15" y="90"/>
                    <a:pt x="14" y="91"/>
                    <a:pt x="14" y="92"/>
                  </a:cubicBezTo>
                  <a:cubicBezTo>
                    <a:pt x="13" y="92"/>
                    <a:pt x="13" y="92"/>
                    <a:pt x="13" y="92"/>
                  </a:cubicBezTo>
                  <a:cubicBezTo>
                    <a:pt x="13" y="92"/>
                    <a:pt x="13" y="91"/>
                    <a:pt x="13" y="89"/>
                  </a:cubicBezTo>
                  <a:cubicBezTo>
                    <a:pt x="13" y="90"/>
                    <a:pt x="12" y="90"/>
                    <a:pt x="12" y="90"/>
                  </a:cubicBezTo>
                  <a:cubicBezTo>
                    <a:pt x="11" y="90"/>
                    <a:pt x="11" y="90"/>
                    <a:pt x="11" y="90"/>
                  </a:cubicBezTo>
                  <a:cubicBezTo>
                    <a:pt x="10" y="90"/>
                    <a:pt x="10" y="90"/>
                    <a:pt x="10" y="90"/>
                  </a:cubicBezTo>
                  <a:cubicBezTo>
                    <a:pt x="10" y="90"/>
                    <a:pt x="10" y="90"/>
                    <a:pt x="10" y="90"/>
                  </a:cubicBezTo>
                  <a:moveTo>
                    <a:pt x="29" y="86"/>
                  </a:moveTo>
                  <a:cubicBezTo>
                    <a:pt x="28" y="86"/>
                    <a:pt x="28" y="86"/>
                    <a:pt x="28" y="86"/>
                  </a:cubicBezTo>
                  <a:cubicBezTo>
                    <a:pt x="29" y="86"/>
                    <a:pt x="29" y="86"/>
                    <a:pt x="29" y="86"/>
                  </a:cubicBezTo>
                  <a:cubicBezTo>
                    <a:pt x="29" y="86"/>
                    <a:pt x="29" y="86"/>
                    <a:pt x="29" y="86"/>
                  </a:cubicBezTo>
                  <a:moveTo>
                    <a:pt x="40" y="83"/>
                  </a:moveTo>
                  <a:cubicBezTo>
                    <a:pt x="39" y="81"/>
                    <a:pt x="39" y="81"/>
                    <a:pt x="39" y="81"/>
                  </a:cubicBezTo>
                  <a:cubicBezTo>
                    <a:pt x="39" y="81"/>
                    <a:pt x="40" y="82"/>
                    <a:pt x="40" y="83"/>
                  </a:cubicBezTo>
                  <a:moveTo>
                    <a:pt x="61" y="35"/>
                  </a:moveTo>
                  <a:cubicBezTo>
                    <a:pt x="61" y="35"/>
                    <a:pt x="60" y="34"/>
                    <a:pt x="60" y="34"/>
                  </a:cubicBezTo>
                  <a:cubicBezTo>
                    <a:pt x="61" y="35"/>
                    <a:pt x="61" y="35"/>
                    <a:pt x="61" y="35"/>
                  </a:cubicBezTo>
                  <a:moveTo>
                    <a:pt x="62" y="34"/>
                  </a:moveTo>
                  <a:cubicBezTo>
                    <a:pt x="62" y="34"/>
                    <a:pt x="62" y="34"/>
                    <a:pt x="62" y="34"/>
                  </a:cubicBezTo>
                  <a:cubicBezTo>
                    <a:pt x="63" y="34"/>
                    <a:pt x="63" y="34"/>
                    <a:pt x="62" y="34"/>
                  </a:cubicBezTo>
                  <a:moveTo>
                    <a:pt x="68" y="0"/>
                  </a:moveTo>
                  <a:cubicBezTo>
                    <a:pt x="63" y="2"/>
                    <a:pt x="66" y="8"/>
                    <a:pt x="63" y="14"/>
                  </a:cubicBezTo>
                  <a:cubicBezTo>
                    <a:pt x="60" y="18"/>
                    <a:pt x="58" y="15"/>
                    <a:pt x="57" y="21"/>
                  </a:cubicBezTo>
                  <a:cubicBezTo>
                    <a:pt x="54" y="22"/>
                    <a:pt x="54" y="22"/>
                    <a:pt x="54" y="22"/>
                  </a:cubicBezTo>
                  <a:cubicBezTo>
                    <a:pt x="56" y="23"/>
                    <a:pt x="55" y="23"/>
                    <a:pt x="55" y="24"/>
                  </a:cubicBezTo>
                  <a:cubicBezTo>
                    <a:pt x="55" y="24"/>
                    <a:pt x="55" y="24"/>
                    <a:pt x="55" y="24"/>
                  </a:cubicBezTo>
                  <a:cubicBezTo>
                    <a:pt x="56" y="24"/>
                    <a:pt x="56" y="25"/>
                    <a:pt x="56" y="27"/>
                  </a:cubicBezTo>
                  <a:cubicBezTo>
                    <a:pt x="56" y="29"/>
                    <a:pt x="56" y="31"/>
                    <a:pt x="57" y="31"/>
                  </a:cubicBezTo>
                  <a:cubicBezTo>
                    <a:pt x="58" y="31"/>
                    <a:pt x="58" y="31"/>
                    <a:pt x="59" y="30"/>
                  </a:cubicBezTo>
                  <a:cubicBezTo>
                    <a:pt x="60" y="30"/>
                    <a:pt x="60" y="30"/>
                    <a:pt x="61" y="30"/>
                  </a:cubicBezTo>
                  <a:cubicBezTo>
                    <a:pt x="62" y="30"/>
                    <a:pt x="60" y="32"/>
                    <a:pt x="60" y="32"/>
                  </a:cubicBezTo>
                  <a:cubicBezTo>
                    <a:pt x="60" y="32"/>
                    <a:pt x="60" y="32"/>
                    <a:pt x="59" y="32"/>
                  </a:cubicBezTo>
                  <a:cubicBezTo>
                    <a:pt x="59" y="32"/>
                    <a:pt x="56" y="38"/>
                    <a:pt x="56" y="38"/>
                  </a:cubicBezTo>
                  <a:cubicBezTo>
                    <a:pt x="56" y="40"/>
                    <a:pt x="56" y="40"/>
                    <a:pt x="56" y="40"/>
                  </a:cubicBezTo>
                  <a:cubicBezTo>
                    <a:pt x="56" y="41"/>
                    <a:pt x="55" y="42"/>
                    <a:pt x="55" y="42"/>
                  </a:cubicBezTo>
                  <a:cubicBezTo>
                    <a:pt x="54" y="42"/>
                    <a:pt x="54" y="42"/>
                    <a:pt x="54" y="42"/>
                  </a:cubicBezTo>
                  <a:cubicBezTo>
                    <a:pt x="54" y="42"/>
                    <a:pt x="54" y="42"/>
                    <a:pt x="54" y="42"/>
                  </a:cubicBezTo>
                  <a:cubicBezTo>
                    <a:pt x="54" y="42"/>
                    <a:pt x="54" y="42"/>
                    <a:pt x="55" y="43"/>
                  </a:cubicBezTo>
                  <a:cubicBezTo>
                    <a:pt x="55" y="44"/>
                    <a:pt x="55" y="45"/>
                    <a:pt x="56" y="45"/>
                  </a:cubicBezTo>
                  <a:cubicBezTo>
                    <a:pt x="56" y="45"/>
                    <a:pt x="56" y="44"/>
                    <a:pt x="56" y="43"/>
                  </a:cubicBezTo>
                  <a:cubicBezTo>
                    <a:pt x="56" y="47"/>
                    <a:pt x="54" y="49"/>
                    <a:pt x="54" y="50"/>
                  </a:cubicBezTo>
                  <a:cubicBezTo>
                    <a:pt x="53" y="58"/>
                    <a:pt x="46" y="61"/>
                    <a:pt x="41" y="67"/>
                  </a:cubicBezTo>
                  <a:cubicBezTo>
                    <a:pt x="41" y="64"/>
                    <a:pt x="41" y="64"/>
                    <a:pt x="42" y="63"/>
                  </a:cubicBezTo>
                  <a:cubicBezTo>
                    <a:pt x="42" y="61"/>
                    <a:pt x="42" y="61"/>
                    <a:pt x="42" y="61"/>
                  </a:cubicBezTo>
                  <a:cubicBezTo>
                    <a:pt x="39" y="63"/>
                    <a:pt x="38" y="69"/>
                    <a:pt x="34" y="72"/>
                  </a:cubicBezTo>
                  <a:cubicBezTo>
                    <a:pt x="34" y="72"/>
                    <a:pt x="35" y="73"/>
                    <a:pt x="35" y="73"/>
                  </a:cubicBezTo>
                  <a:cubicBezTo>
                    <a:pt x="34" y="75"/>
                    <a:pt x="34" y="75"/>
                    <a:pt x="34" y="75"/>
                  </a:cubicBezTo>
                  <a:cubicBezTo>
                    <a:pt x="33" y="75"/>
                    <a:pt x="32" y="75"/>
                    <a:pt x="31" y="75"/>
                  </a:cubicBezTo>
                  <a:cubicBezTo>
                    <a:pt x="30" y="75"/>
                    <a:pt x="30" y="75"/>
                    <a:pt x="29" y="75"/>
                  </a:cubicBezTo>
                  <a:cubicBezTo>
                    <a:pt x="29" y="74"/>
                    <a:pt x="29" y="74"/>
                    <a:pt x="29" y="73"/>
                  </a:cubicBezTo>
                  <a:cubicBezTo>
                    <a:pt x="29" y="73"/>
                    <a:pt x="29" y="73"/>
                    <a:pt x="29" y="73"/>
                  </a:cubicBezTo>
                  <a:cubicBezTo>
                    <a:pt x="28" y="75"/>
                    <a:pt x="28" y="75"/>
                    <a:pt x="28" y="75"/>
                  </a:cubicBezTo>
                  <a:cubicBezTo>
                    <a:pt x="28" y="75"/>
                    <a:pt x="28" y="73"/>
                    <a:pt x="27" y="73"/>
                  </a:cubicBezTo>
                  <a:cubicBezTo>
                    <a:pt x="28" y="73"/>
                    <a:pt x="24" y="77"/>
                    <a:pt x="23" y="77"/>
                  </a:cubicBezTo>
                  <a:cubicBezTo>
                    <a:pt x="22" y="77"/>
                    <a:pt x="22" y="76"/>
                    <a:pt x="22" y="76"/>
                  </a:cubicBezTo>
                  <a:cubicBezTo>
                    <a:pt x="21" y="75"/>
                    <a:pt x="21" y="75"/>
                    <a:pt x="20" y="75"/>
                  </a:cubicBezTo>
                  <a:cubicBezTo>
                    <a:pt x="18" y="75"/>
                    <a:pt x="16" y="77"/>
                    <a:pt x="14" y="79"/>
                  </a:cubicBezTo>
                  <a:cubicBezTo>
                    <a:pt x="13" y="81"/>
                    <a:pt x="11" y="83"/>
                    <a:pt x="8" y="83"/>
                  </a:cubicBezTo>
                  <a:cubicBezTo>
                    <a:pt x="8" y="83"/>
                    <a:pt x="8" y="83"/>
                    <a:pt x="8" y="83"/>
                  </a:cubicBezTo>
                  <a:cubicBezTo>
                    <a:pt x="10" y="83"/>
                    <a:pt x="8" y="86"/>
                    <a:pt x="7" y="86"/>
                  </a:cubicBezTo>
                  <a:cubicBezTo>
                    <a:pt x="7" y="87"/>
                    <a:pt x="8" y="87"/>
                    <a:pt x="8" y="87"/>
                  </a:cubicBezTo>
                  <a:cubicBezTo>
                    <a:pt x="8" y="87"/>
                    <a:pt x="8" y="87"/>
                    <a:pt x="8" y="87"/>
                  </a:cubicBezTo>
                  <a:cubicBezTo>
                    <a:pt x="7" y="87"/>
                    <a:pt x="7" y="87"/>
                    <a:pt x="7" y="87"/>
                  </a:cubicBezTo>
                  <a:cubicBezTo>
                    <a:pt x="6" y="87"/>
                    <a:pt x="6" y="87"/>
                    <a:pt x="6" y="87"/>
                  </a:cubicBezTo>
                  <a:cubicBezTo>
                    <a:pt x="6" y="87"/>
                    <a:pt x="6" y="87"/>
                    <a:pt x="5" y="88"/>
                  </a:cubicBezTo>
                  <a:cubicBezTo>
                    <a:pt x="4" y="90"/>
                    <a:pt x="4" y="90"/>
                    <a:pt x="3" y="90"/>
                  </a:cubicBezTo>
                  <a:cubicBezTo>
                    <a:pt x="2" y="90"/>
                    <a:pt x="2" y="90"/>
                    <a:pt x="1" y="90"/>
                  </a:cubicBezTo>
                  <a:cubicBezTo>
                    <a:pt x="1" y="92"/>
                    <a:pt x="0" y="95"/>
                    <a:pt x="2" y="96"/>
                  </a:cubicBezTo>
                  <a:cubicBezTo>
                    <a:pt x="1" y="96"/>
                    <a:pt x="1" y="98"/>
                    <a:pt x="1" y="98"/>
                  </a:cubicBezTo>
                  <a:cubicBezTo>
                    <a:pt x="1" y="98"/>
                    <a:pt x="2" y="98"/>
                    <a:pt x="3" y="98"/>
                  </a:cubicBezTo>
                  <a:cubicBezTo>
                    <a:pt x="4" y="98"/>
                    <a:pt x="5" y="98"/>
                    <a:pt x="5" y="98"/>
                  </a:cubicBezTo>
                  <a:cubicBezTo>
                    <a:pt x="3" y="102"/>
                    <a:pt x="7" y="104"/>
                    <a:pt x="3" y="107"/>
                  </a:cubicBezTo>
                  <a:cubicBezTo>
                    <a:pt x="3" y="109"/>
                    <a:pt x="4" y="110"/>
                    <a:pt x="5" y="110"/>
                  </a:cubicBezTo>
                  <a:cubicBezTo>
                    <a:pt x="8" y="110"/>
                    <a:pt x="13" y="103"/>
                    <a:pt x="13" y="98"/>
                  </a:cubicBezTo>
                  <a:cubicBezTo>
                    <a:pt x="14" y="97"/>
                    <a:pt x="15" y="95"/>
                    <a:pt x="15" y="94"/>
                  </a:cubicBezTo>
                  <a:cubicBezTo>
                    <a:pt x="16" y="94"/>
                    <a:pt x="16" y="94"/>
                    <a:pt x="16" y="94"/>
                  </a:cubicBezTo>
                  <a:cubicBezTo>
                    <a:pt x="16" y="94"/>
                    <a:pt x="17" y="96"/>
                    <a:pt x="17" y="96"/>
                  </a:cubicBezTo>
                  <a:cubicBezTo>
                    <a:pt x="17" y="96"/>
                    <a:pt x="17" y="96"/>
                    <a:pt x="17" y="96"/>
                  </a:cubicBezTo>
                  <a:cubicBezTo>
                    <a:pt x="17" y="96"/>
                    <a:pt x="22" y="92"/>
                    <a:pt x="22" y="92"/>
                  </a:cubicBezTo>
                  <a:cubicBezTo>
                    <a:pt x="22" y="92"/>
                    <a:pt x="22" y="92"/>
                    <a:pt x="23" y="92"/>
                  </a:cubicBezTo>
                  <a:cubicBezTo>
                    <a:pt x="24" y="92"/>
                    <a:pt x="24" y="92"/>
                    <a:pt x="25" y="92"/>
                  </a:cubicBezTo>
                  <a:cubicBezTo>
                    <a:pt x="25" y="92"/>
                    <a:pt x="25" y="94"/>
                    <a:pt x="26" y="94"/>
                  </a:cubicBezTo>
                  <a:cubicBezTo>
                    <a:pt x="27" y="92"/>
                    <a:pt x="29" y="90"/>
                    <a:pt x="29" y="90"/>
                  </a:cubicBezTo>
                  <a:cubicBezTo>
                    <a:pt x="29" y="90"/>
                    <a:pt x="29" y="88"/>
                    <a:pt x="29" y="87"/>
                  </a:cubicBezTo>
                  <a:cubicBezTo>
                    <a:pt x="29" y="87"/>
                    <a:pt x="29" y="87"/>
                    <a:pt x="29" y="87"/>
                  </a:cubicBezTo>
                  <a:cubicBezTo>
                    <a:pt x="29" y="87"/>
                    <a:pt x="29" y="86"/>
                    <a:pt x="29" y="85"/>
                  </a:cubicBezTo>
                  <a:cubicBezTo>
                    <a:pt x="30" y="85"/>
                    <a:pt x="30" y="85"/>
                    <a:pt x="30" y="85"/>
                  </a:cubicBezTo>
                  <a:cubicBezTo>
                    <a:pt x="31" y="85"/>
                    <a:pt x="30" y="90"/>
                    <a:pt x="30" y="90"/>
                  </a:cubicBezTo>
                  <a:cubicBezTo>
                    <a:pt x="30" y="90"/>
                    <a:pt x="30" y="90"/>
                    <a:pt x="30" y="90"/>
                  </a:cubicBezTo>
                  <a:cubicBezTo>
                    <a:pt x="31" y="90"/>
                    <a:pt x="31" y="90"/>
                    <a:pt x="31" y="90"/>
                  </a:cubicBezTo>
                  <a:cubicBezTo>
                    <a:pt x="32" y="89"/>
                    <a:pt x="32" y="89"/>
                    <a:pt x="32" y="89"/>
                  </a:cubicBezTo>
                  <a:cubicBezTo>
                    <a:pt x="32" y="90"/>
                    <a:pt x="32" y="90"/>
                    <a:pt x="32" y="90"/>
                  </a:cubicBezTo>
                  <a:cubicBezTo>
                    <a:pt x="32" y="89"/>
                    <a:pt x="32" y="89"/>
                    <a:pt x="32" y="89"/>
                  </a:cubicBezTo>
                  <a:cubicBezTo>
                    <a:pt x="32" y="89"/>
                    <a:pt x="33" y="90"/>
                    <a:pt x="33" y="91"/>
                  </a:cubicBezTo>
                  <a:cubicBezTo>
                    <a:pt x="34" y="92"/>
                    <a:pt x="35" y="93"/>
                    <a:pt x="35" y="93"/>
                  </a:cubicBezTo>
                  <a:cubicBezTo>
                    <a:pt x="35" y="93"/>
                    <a:pt x="36" y="92"/>
                    <a:pt x="36" y="92"/>
                  </a:cubicBezTo>
                  <a:cubicBezTo>
                    <a:pt x="37" y="86"/>
                    <a:pt x="49" y="83"/>
                    <a:pt x="49" y="79"/>
                  </a:cubicBezTo>
                  <a:cubicBezTo>
                    <a:pt x="49" y="82"/>
                    <a:pt x="50" y="84"/>
                    <a:pt x="50" y="84"/>
                  </a:cubicBezTo>
                  <a:cubicBezTo>
                    <a:pt x="51" y="84"/>
                    <a:pt x="53" y="78"/>
                    <a:pt x="53" y="77"/>
                  </a:cubicBezTo>
                  <a:cubicBezTo>
                    <a:pt x="55" y="79"/>
                    <a:pt x="55" y="79"/>
                    <a:pt x="55" y="79"/>
                  </a:cubicBezTo>
                  <a:cubicBezTo>
                    <a:pt x="53" y="79"/>
                    <a:pt x="56" y="81"/>
                    <a:pt x="56" y="81"/>
                  </a:cubicBezTo>
                  <a:cubicBezTo>
                    <a:pt x="56" y="81"/>
                    <a:pt x="56" y="81"/>
                    <a:pt x="56" y="81"/>
                  </a:cubicBezTo>
                  <a:cubicBezTo>
                    <a:pt x="62" y="81"/>
                    <a:pt x="63" y="59"/>
                    <a:pt x="63" y="55"/>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4" y="56"/>
                    <a:pt x="64" y="56"/>
                    <a:pt x="65" y="56"/>
                  </a:cubicBezTo>
                  <a:cubicBezTo>
                    <a:pt x="65" y="56"/>
                    <a:pt x="65" y="53"/>
                    <a:pt x="65" y="52"/>
                  </a:cubicBezTo>
                  <a:cubicBezTo>
                    <a:pt x="65" y="52"/>
                    <a:pt x="65" y="52"/>
                    <a:pt x="65" y="52"/>
                  </a:cubicBezTo>
                  <a:cubicBezTo>
                    <a:pt x="66" y="52"/>
                    <a:pt x="66" y="51"/>
                    <a:pt x="66" y="50"/>
                  </a:cubicBezTo>
                  <a:cubicBezTo>
                    <a:pt x="67" y="49"/>
                    <a:pt x="66" y="30"/>
                    <a:pt x="64" y="30"/>
                  </a:cubicBezTo>
                  <a:cubicBezTo>
                    <a:pt x="63" y="30"/>
                    <a:pt x="63" y="30"/>
                    <a:pt x="63" y="30"/>
                  </a:cubicBezTo>
                  <a:cubicBezTo>
                    <a:pt x="63" y="30"/>
                    <a:pt x="63" y="30"/>
                    <a:pt x="62" y="30"/>
                  </a:cubicBezTo>
                  <a:cubicBezTo>
                    <a:pt x="63" y="30"/>
                    <a:pt x="63" y="30"/>
                    <a:pt x="63" y="30"/>
                  </a:cubicBezTo>
                  <a:cubicBezTo>
                    <a:pt x="64" y="30"/>
                    <a:pt x="58" y="24"/>
                    <a:pt x="58" y="24"/>
                  </a:cubicBezTo>
                  <a:cubicBezTo>
                    <a:pt x="58" y="24"/>
                    <a:pt x="59" y="24"/>
                    <a:pt x="59" y="24"/>
                  </a:cubicBezTo>
                  <a:cubicBezTo>
                    <a:pt x="60" y="24"/>
                    <a:pt x="61" y="25"/>
                    <a:pt x="61" y="25"/>
                  </a:cubicBezTo>
                  <a:cubicBezTo>
                    <a:pt x="61" y="25"/>
                    <a:pt x="61" y="25"/>
                    <a:pt x="61" y="25"/>
                  </a:cubicBezTo>
                  <a:cubicBezTo>
                    <a:pt x="61" y="25"/>
                    <a:pt x="61" y="25"/>
                    <a:pt x="61" y="25"/>
                  </a:cubicBezTo>
                  <a:cubicBezTo>
                    <a:pt x="63" y="24"/>
                    <a:pt x="65" y="24"/>
                    <a:pt x="66" y="24"/>
                  </a:cubicBezTo>
                  <a:cubicBezTo>
                    <a:pt x="68" y="24"/>
                    <a:pt x="69" y="24"/>
                    <a:pt x="71" y="24"/>
                  </a:cubicBezTo>
                  <a:cubicBezTo>
                    <a:pt x="72" y="24"/>
                    <a:pt x="73" y="24"/>
                    <a:pt x="74" y="24"/>
                  </a:cubicBezTo>
                  <a:cubicBezTo>
                    <a:pt x="75" y="24"/>
                    <a:pt x="75" y="24"/>
                    <a:pt x="75" y="24"/>
                  </a:cubicBezTo>
                  <a:cubicBezTo>
                    <a:pt x="76" y="24"/>
                    <a:pt x="85" y="16"/>
                    <a:pt x="87" y="15"/>
                  </a:cubicBezTo>
                  <a:cubicBezTo>
                    <a:pt x="86" y="15"/>
                    <a:pt x="85" y="16"/>
                    <a:pt x="85" y="16"/>
                  </a:cubicBezTo>
                  <a:cubicBezTo>
                    <a:pt x="85" y="15"/>
                    <a:pt x="84" y="13"/>
                    <a:pt x="83" y="13"/>
                  </a:cubicBezTo>
                  <a:cubicBezTo>
                    <a:pt x="85" y="11"/>
                    <a:pt x="84" y="11"/>
                    <a:pt x="85" y="9"/>
                  </a:cubicBezTo>
                  <a:cubicBezTo>
                    <a:pt x="84" y="11"/>
                    <a:pt x="81" y="11"/>
                    <a:pt x="80" y="11"/>
                  </a:cubicBezTo>
                  <a:cubicBezTo>
                    <a:pt x="79" y="10"/>
                    <a:pt x="77" y="9"/>
                    <a:pt x="75" y="9"/>
                  </a:cubicBezTo>
                  <a:cubicBezTo>
                    <a:pt x="73" y="7"/>
                    <a:pt x="70" y="0"/>
                    <a:pt x="68"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34" name="Freeform 333"/>
            <p:cNvSpPr>
              <a:spLocks/>
            </p:cNvSpPr>
            <p:nvPr/>
          </p:nvSpPr>
          <p:spPr bwMode="auto">
            <a:xfrm>
              <a:off x="893762" y="47688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35" name="Freeform 334"/>
            <p:cNvSpPr>
              <a:spLocks/>
            </p:cNvSpPr>
            <p:nvPr/>
          </p:nvSpPr>
          <p:spPr bwMode="auto">
            <a:xfrm>
              <a:off x="893762" y="47688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36" name="Freeform 335"/>
            <p:cNvSpPr>
              <a:spLocks noEditPoints="1"/>
            </p:cNvSpPr>
            <p:nvPr/>
          </p:nvSpPr>
          <p:spPr bwMode="auto">
            <a:xfrm>
              <a:off x="941387" y="4740275"/>
              <a:ext cx="0" cy="1588"/>
            </a:xfrm>
            <a:custGeom>
              <a:avLst/>
              <a:gdLst>
                <a:gd name="T0" fmla="*/ 0 h 1"/>
                <a:gd name="T1" fmla="*/ 0 h 1"/>
                <a:gd name="T2" fmla="*/ 1 h 1"/>
                <a:gd name="T3" fmla="*/ 1 h 1"/>
                <a:gd name="T4" fmla="*/ 0 h 1"/>
                <a:gd name="T5" fmla="*/ 0 h 1"/>
                <a:gd name="T6" fmla="*/ 0 h 1"/>
                <a:gd name="T7" fmla="*/ 0 h 1"/>
                <a:gd name="T8"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
                  <a:moveTo>
                    <a:pt x="0" y="0"/>
                  </a:moveTo>
                  <a:lnTo>
                    <a:pt x="0" y="0"/>
                  </a:lnTo>
                  <a:lnTo>
                    <a:pt x="0" y="1"/>
                  </a:lnTo>
                  <a:lnTo>
                    <a:pt x="0" y="1"/>
                  </a:lnTo>
                  <a:lnTo>
                    <a:pt x="0" y="0"/>
                  </a:lnTo>
                  <a:close/>
                  <a:moveTo>
                    <a:pt x="0" y="0"/>
                  </a:moveTo>
                  <a:lnTo>
                    <a:pt x="0" y="0"/>
                  </a:ln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37" name="Freeform 336"/>
            <p:cNvSpPr>
              <a:spLocks noEditPoints="1"/>
            </p:cNvSpPr>
            <p:nvPr/>
          </p:nvSpPr>
          <p:spPr bwMode="auto">
            <a:xfrm>
              <a:off x="941387" y="4740275"/>
              <a:ext cx="0" cy="1588"/>
            </a:xfrm>
            <a:custGeom>
              <a:avLst/>
              <a:gdLst>
                <a:gd name="T0" fmla="*/ 0 h 1"/>
                <a:gd name="T1" fmla="*/ 0 h 1"/>
                <a:gd name="T2" fmla="*/ 1 h 1"/>
                <a:gd name="T3" fmla="*/ 1 h 1"/>
                <a:gd name="T4" fmla="*/ 0 h 1"/>
                <a:gd name="T5" fmla="*/ 0 h 1"/>
                <a:gd name="T6" fmla="*/ 0 h 1"/>
                <a:gd name="T7" fmla="*/ 0 h 1"/>
                <a:gd name="T8"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
                  <a:moveTo>
                    <a:pt x="0" y="0"/>
                  </a:moveTo>
                  <a:lnTo>
                    <a:pt x="0" y="0"/>
                  </a:lnTo>
                  <a:lnTo>
                    <a:pt x="0" y="1"/>
                  </a:lnTo>
                  <a:lnTo>
                    <a:pt x="0" y="1"/>
                  </a:lnTo>
                  <a:lnTo>
                    <a:pt x="0" y="0"/>
                  </a:lnTo>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38" name="Freeform 337"/>
            <p:cNvSpPr>
              <a:spLocks/>
            </p:cNvSpPr>
            <p:nvPr/>
          </p:nvSpPr>
          <p:spPr bwMode="auto">
            <a:xfrm>
              <a:off x="846137" y="47958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39" name="Rectangle 338"/>
            <p:cNvSpPr>
              <a:spLocks noChangeArrowheads="1"/>
            </p:cNvSpPr>
            <p:nvPr/>
          </p:nvSpPr>
          <p:spPr bwMode="auto">
            <a:xfrm>
              <a:off x="846137" y="4794250"/>
              <a:ext cx="1588" cy="1588"/>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40" name="Freeform 339"/>
            <p:cNvSpPr>
              <a:spLocks/>
            </p:cNvSpPr>
            <p:nvPr/>
          </p:nvSpPr>
          <p:spPr bwMode="auto">
            <a:xfrm>
              <a:off x="846137" y="4794250"/>
              <a:ext cx="0" cy="1588"/>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41" name="Freeform 340"/>
            <p:cNvSpPr>
              <a:spLocks/>
            </p:cNvSpPr>
            <p:nvPr/>
          </p:nvSpPr>
          <p:spPr bwMode="auto">
            <a:xfrm>
              <a:off x="-301625" y="4603750"/>
              <a:ext cx="3175" cy="3175"/>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0" y="2"/>
                    <a:pt x="0" y="2"/>
                    <a:pt x="0" y="2"/>
                  </a:cubicBezTo>
                  <a:cubicBezTo>
                    <a:pt x="1" y="1"/>
                    <a:pt x="2"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42" name="Freeform 341"/>
            <p:cNvSpPr>
              <a:spLocks/>
            </p:cNvSpPr>
            <p:nvPr/>
          </p:nvSpPr>
          <p:spPr bwMode="auto">
            <a:xfrm>
              <a:off x="-958850" y="4984750"/>
              <a:ext cx="22225" cy="12700"/>
            </a:xfrm>
            <a:custGeom>
              <a:avLst/>
              <a:gdLst>
                <a:gd name="T0" fmla="*/ 3 w 13"/>
                <a:gd name="T1" fmla="*/ 0 h 8"/>
                <a:gd name="T2" fmla="*/ 0 w 13"/>
                <a:gd name="T3" fmla="*/ 2 h 8"/>
                <a:gd name="T4" fmla="*/ 0 w 13"/>
                <a:gd name="T5" fmla="*/ 5 h 8"/>
                <a:gd name="T6" fmla="*/ 1 w 13"/>
                <a:gd name="T7" fmla="*/ 4 h 8"/>
                <a:gd name="T8" fmla="*/ 2 w 13"/>
                <a:gd name="T9" fmla="*/ 6 h 8"/>
                <a:gd name="T10" fmla="*/ 7 w 13"/>
                <a:gd name="T11" fmla="*/ 8 h 8"/>
                <a:gd name="T12" fmla="*/ 10 w 13"/>
                <a:gd name="T13" fmla="*/ 3 h 8"/>
                <a:gd name="T14" fmla="*/ 3 w 13"/>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8">
                  <a:moveTo>
                    <a:pt x="3" y="0"/>
                  </a:moveTo>
                  <a:cubicBezTo>
                    <a:pt x="1" y="0"/>
                    <a:pt x="0" y="1"/>
                    <a:pt x="0" y="2"/>
                  </a:cubicBezTo>
                  <a:cubicBezTo>
                    <a:pt x="0" y="3"/>
                    <a:pt x="0" y="4"/>
                    <a:pt x="0" y="5"/>
                  </a:cubicBezTo>
                  <a:cubicBezTo>
                    <a:pt x="0" y="5"/>
                    <a:pt x="0" y="4"/>
                    <a:pt x="1" y="4"/>
                  </a:cubicBezTo>
                  <a:cubicBezTo>
                    <a:pt x="2" y="4"/>
                    <a:pt x="1" y="6"/>
                    <a:pt x="2" y="6"/>
                  </a:cubicBezTo>
                  <a:cubicBezTo>
                    <a:pt x="2" y="7"/>
                    <a:pt x="4" y="8"/>
                    <a:pt x="7" y="8"/>
                  </a:cubicBezTo>
                  <a:cubicBezTo>
                    <a:pt x="10" y="8"/>
                    <a:pt x="13" y="7"/>
                    <a:pt x="10" y="3"/>
                  </a:cubicBezTo>
                  <a:cubicBezTo>
                    <a:pt x="10" y="2"/>
                    <a:pt x="6"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43" name="Freeform 342"/>
            <p:cNvSpPr>
              <a:spLocks/>
            </p:cNvSpPr>
            <p:nvPr/>
          </p:nvSpPr>
          <p:spPr bwMode="auto">
            <a:xfrm>
              <a:off x="-196850" y="4675188"/>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44" name="Freeform 343"/>
            <p:cNvSpPr>
              <a:spLocks/>
            </p:cNvSpPr>
            <p:nvPr/>
          </p:nvSpPr>
          <p:spPr bwMode="auto">
            <a:xfrm>
              <a:off x="-196850" y="4679950"/>
              <a:ext cx="0" cy="4763"/>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2"/>
                    <a:pt x="0" y="2"/>
                    <a:pt x="0" y="2"/>
                  </a:cubicBezTo>
                  <a:cubicBezTo>
                    <a:pt x="0" y="1"/>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45" name="Freeform 344"/>
            <p:cNvSpPr>
              <a:spLocks/>
            </p:cNvSpPr>
            <p:nvPr/>
          </p:nvSpPr>
          <p:spPr bwMode="auto">
            <a:xfrm>
              <a:off x="-192088" y="4691063"/>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46" name="Freeform 345"/>
            <p:cNvSpPr>
              <a:spLocks/>
            </p:cNvSpPr>
            <p:nvPr/>
          </p:nvSpPr>
          <p:spPr bwMode="auto">
            <a:xfrm>
              <a:off x="-187325" y="4691063"/>
              <a:ext cx="1588" cy="1588"/>
            </a:xfrm>
            <a:custGeom>
              <a:avLst/>
              <a:gdLst>
                <a:gd name="T0" fmla="*/ 1 w 1"/>
                <a:gd name="T1" fmla="*/ 0 h 1"/>
                <a:gd name="T2" fmla="*/ 0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1"/>
                  </a:cubicBezTo>
                  <a:cubicBezTo>
                    <a:pt x="1" y="1"/>
                    <a:pt x="1" y="1"/>
                    <a:pt x="1" y="1"/>
                  </a:cubicBezTo>
                  <a:cubicBezTo>
                    <a:pt x="1" y="0"/>
                    <a:pt x="1" y="0"/>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47" name="Freeform 346"/>
            <p:cNvSpPr>
              <a:spLocks/>
            </p:cNvSpPr>
            <p:nvPr/>
          </p:nvSpPr>
          <p:spPr bwMode="auto">
            <a:xfrm>
              <a:off x="-214313" y="4681538"/>
              <a:ext cx="22225" cy="50800"/>
            </a:xfrm>
            <a:custGeom>
              <a:avLst/>
              <a:gdLst>
                <a:gd name="T0" fmla="*/ 8 w 13"/>
                <a:gd name="T1" fmla="*/ 0 h 31"/>
                <a:gd name="T2" fmla="*/ 7 w 13"/>
                <a:gd name="T3" fmla="*/ 13 h 31"/>
                <a:gd name="T4" fmla="*/ 5 w 13"/>
                <a:gd name="T5" fmla="*/ 15 h 31"/>
                <a:gd name="T6" fmla="*/ 3 w 13"/>
                <a:gd name="T7" fmla="*/ 17 h 31"/>
                <a:gd name="T8" fmla="*/ 3 w 13"/>
                <a:gd name="T9" fmla="*/ 17 h 31"/>
                <a:gd name="T10" fmla="*/ 3 w 13"/>
                <a:gd name="T11" fmla="*/ 15 h 31"/>
                <a:gd name="T12" fmla="*/ 2 w 13"/>
                <a:gd name="T13" fmla="*/ 19 h 31"/>
                <a:gd name="T14" fmla="*/ 3 w 13"/>
                <a:gd name="T15" fmla="*/ 23 h 31"/>
                <a:gd name="T16" fmla="*/ 3 w 13"/>
                <a:gd name="T17" fmla="*/ 29 h 31"/>
                <a:gd name="T18" fmla="*/ 5 w 13"/>
                <a:gd name="T19" fmla="*/ 31 h 31"/>
                <a:gd name="T20" fmla="*/ 5 w 13"/>
                <a:gd name="T21" fmla="*/ 31 h 31"/>
                <a:gd name="T22" fmla="*/ 8 w 13"/>
                <a:gd name="T23" fmla="*/ 30 h 31"/>
                <a:gd name="T24" fmla="*/ 8 w 13"/>
                <a:gd name="T25" fmla="*/ 30 h 31"/>
                <a:gd name="T26" fmla="*/ 9 w 13"/>
                <a:gd name="T27" fmla="*/ 30 h 31"/>
                <a:gd name="T28" fmla="*/ 9 w 13"/>
                <a:gd name="T29" fmla="*/ 29 h 31"/>
                <a:gd name="T30" fmla="*/ 10 w 13"/>
                <a:gd name="T31" fmla="*/ 31 h 31"/>
                <a:gd name="T32" fmla="*/ 10 w 13"/>
                <a:gd name="T33" fmla="*/ 21 h 31"/>
                <a:gd name="T34" fmla="*/ 8 w 13"/>
                <a:gd name="T35" fmla="*/ 13 h 31"/>
                <a:gd name="T36" fmla="*/ 10 w 13"/>
                <a:gd name="T37" fmla="*/ 0 h 31"/>
                <a:gd name="T38" fmla="*/ 10 w 13"/>
                <a:gd name="T39" fmla="*/ 0 h 31"/>
                <a:gd name="T40" fmla="*/ 9 w 13"/>
                <a:gd name="T41" fmla="*/ 0 h 31"/>
                <a:gd name="T42" fmla="*/ 9 w 13"/>
                <a:gd name="T43" fmla="*/ 0 h 31"/>
                <a:gd name="T44" fmla="*/ 8 w 13"/>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31">
                  <a:moveTo>
                    <a:pt x="8" y="0"/>
                  </a:moveTo>
                  <a:cubicBezTo>
                    <a:pt x="4" y="3"/>
                    <a:pt x="2" y="8"/>
                    <a:pt x="7" y="13"/>
                  </a:cubicBezTo>
                  <a:cubicBezTo>
                    <a:pt x="5" y="15"/>
                    <a:pt x="5" y="15"/>
                    <a:pt x="5" y="15"/>
                  </a:cubicBezTo>
                  <a:cubicBezTo>
                    <a:pt x="4" y="15"/>
                    <a:pt x="5" y="17"/>
                    <a:pt x="3" y="17"/>
                  </a:cubicBezTo>
                  <a:cubicBezTo>
                    <a:pt x="3" y="17"/>
                    <a:pt x="3" y="17"/>
                    <a:pt x="3" y="17"/>
                  </a:cubicBezTo>
                  <a:cubicBezTo>
                    <a:pt x="3" y="17"/>
                    <a:pt x="3" y="15"/>
                    <a:pt x="3" y="15"/>
                  </a:cubicBezTo>
                  <a:cubicBezTo>
                    <a:pt x="2" y="16"/>
                    <a:pt x="0" y="19"/>
                    <a:pt x="2" y="19"/>
                  </a:cubicBezTo>
                  <a:cubicBezTo>
                    <a:pt x="3" y="21"/>
                    <a:pt x="4" y="23"/>
                    <a:pt x="3" y="23"/>
                  </a:cubicBezTo>
                  <a:cubicBezTo>
                    <a:pt x="3" y="25"/>
                    <a:pt x="3" y="28"/>
                    <a:pt x="3" y="29"/>
                  </a:cubicBezTo>
                  <a:cubicBezTo>
                    <a:pt x="3" y="31"/>
                    <a:pt x="3" y="31"/>
                    <a:pt x="5" y="31"/>
                  </a:cubicBezTo>
                  <a:cubicBezTo>
                    <a:pt x="5" y="31"/>
                    <a:pt x="5" y="31"/>
                    <a:pt x="5" y="31"/>
                  </a:cubicBezTo>
                  <a:cubicBezTo>
                    <a:pt x="6" y="31"/>
                    <a:pt x="8" y="30"/>
                    <a:pt x="8" y="30"/>
                  </a:cubicBezTo>
                  <a:cubicBezTo>
                    <a:pt x="8" y="30"/>
                    <a:pt x="8" y="30"/>
                    <a:pt x="8" y="30"/>
                  </a:cubicBezTo>
                  <a:cubicBezTo>
                    <a:pt x="9" y="30"/>
                    <a:pt x="9" y="30"/>
                    <a:pt x="9" y="30"/>
                  </a:cubicBezTo>
                  <a:cubicBezTo>
                    <a:pt x="9" y="29"/>
                    <a:pt x="9" y="29"/>
                    <a:pt x="9" y="29"/>
                  </a:cubicBezTo>
                  <a:cubicBezTo>
                    <a:pt x="9" y="29"/>
                    <a:pt x="9" y="30"/>
                    <a:pt x="10" y="31"/>
                  </a:cubicBezTo>
                  <a:cubicBezTo>
                    <a:pt x="11" y="31"/>
                    <a:pt x="10" y="21"/>
                    <a:pt x="10" y="21"/>
                  </a:cubicBezTo>
                  <a:cubicBezTo>
                    <a:pt x="10" y="17"/>
                    <a:pt x="13" y="16"/>
                    <a:pt x="8" y="13"/>
                  </a:cubicBezTo>
                  <a:cubicBezTo>
                    <a:pt x="10" y="10"/>
                    <a:pt x="11" y="5"/>
                    <a:pt x="10" y="0"/>
                  </a:cubicBezTo>
                  <a:cubicBezTo>
                    <a:pt x="10" y="0"/>
                    <a:pt x="10" y="0"/>
                    <a:pt x="10" y="0"/>
                  </a:cubicBezTo>
                  <a:cubicBezTo>
                    <a:pt x="9" y="0"/>
                    <a:pt x="9" y="0"/>
                    <a:pt x="9" y="0"/>
                  </a:cubicBezTo>
                  <a:cubicBezTo>
                    <a:pt x="9" y="0"/>
                    <a:pt x="9" y="0"/>
                    <a:pt x="9" y="0"/>
                  </a:cubicBezTo>
                  <a:cubicBezTo>
                    <a:pt x="8" y="0"/>
                    <a:pt x="8" y="0"/>
                    <a:pt x="8"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48" name="Freeform 347"/>
            <p:cNvSpPr>
              <a:spLocks/>
            </p:cNvSpPr>
            <p:nvPr/>
          </p:nvSpPr>
          <p:spPr bwMode="auto">
            <a:xfrm>
              <a:off x="-209550" y="4706938"/>
              <a:ext cx="1588" cy="0"/>
            </a:xfrm>
            <a:custGeom>
              <a:avLst/>
              <a:gdLst>
                <a:gd name="T0" fmla="*/ 1 w 1"/>
                <a:gd name="T1" fmla="*/ 0 w 1"/>
                <a:gd name="T2" fmla="*/ 0 w 1"/>
                <a:gd name="T3" fmla="*/ 0 w 1"/>
                <a:gd name="T4" fmla="*/ 0 w 1"/>
                <a:gd name="T5" fmla="*/ 0 w 1"/>
                <a:gd name="T6" fmla="*/ 0 w 1"/>
                <a:gd name="T7" fmla="*/ 0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lnTo>
                    <a:pt x="0" y="0"/>
                  </a:lnTo>
                  <a:lnTo>
                    <a:pt x="0" y="0"/>
                  </a:lnTo>
                  <a:lnTo>
                    <a:pt x="0" y="0"/>
                  </a:lnTo>
                  <a:lnTo>
                    <a:pt x="0" y="0"/>
                  </a:lnTo>
                  <a:lnTo>
                    <a:pt x="0" y="0"/>
                  </a:lnTo>
                  <a:lnTo>
                    <a:pt x="0" y="0"/>
                  </a:lnTo>
                  <a:lnTo>
                    <a:pt x="0"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49" name="Freeform 348"/>
            <p:cNvSpPr>
              <a:spLocks/>
            </p:cNvSpPr>
            <p:nvPr/>
          </p:nvSpPr>
          <p:spPr bwMode="auto">
            <a:xfrm>
              <a:off x="-209550" y="4706938"/>
              <a:ext cx="1588" cy="0"/>
            </a:xfrm>
            <a:custGeom>
              <a:avLst/>
              <a:gdLst>
                <a:gd name="T0" fmla="*/ 1 w 1"/>
                <a:gd name="T1" fmla="*/ 0 w 1"/>
                <a:gd name="T2" fmla="*/ 0 w 1"/>
                <a:gd name="T3" fmla="*/ 0 w 1"/>
                <a:gd name="T4" fmla="*/ 0 w 1"/>
                <a:gd name="T5" fmla="*/ 0 w 1"/>
                <a:gd name="T6" fmla="*/ 0 w 1"/>
                <a:gd name="T7" fmla="*/ 0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lnTo>
                    <a:pt x="0" y="0"/>
                  </a:lnTo>
                  <a:lnTo>
                    <a:pt x="0" y="0"/>
                  </a:lnTo>
                  <a:lnTo>
                    <a:pt x="0" y="0"/>
                  </a:lnTo>
                  <a:lnTo>
                    <a:pt x="0" y="0"/>
                  </a:lnTo>
                  <a:lnTo>
                    <a:pt x="0" y="0"/>
                  </a:lnTo>
                  <a:lnTo>
                    <a:pt x="0" y="0"/>
                  </a:ln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50" name="Freeform 349"/>
            <p:cNvSpPr>
              <a:spLocks/>
            </p:cNvSpPr>
            <p:nvPr/>
          </p:nvSpPr>
          <p:spPr bwMode="auto">
            <a:xfrm>
              <a:off x="-436563" y="4389438"/>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51" name="Freeform 350"/>
            <p:cNvSpPr>
              <a:spLocks noEditPoints="1"/>
            </p:cNvSpPr>
            <p:nvPr/>
          </p:nvSpPr>
          <p:spPr bwMode="auto">
            <a:xfrm>
              <a:off x="-493713" y="4391025"/>
              <a:ext cx="100013" cy="39688"/>
            </a:xfrm>
            <a:custGeom>
              <a:avLst/>
              <a:gdLst>
                <a:gd name="T0" fmla="*/ 52 w 61"/>
                <a:gd name="T1" fmla="*/ 19 h 25"/>
                <a:gd name="T2" fmla="*/ 0 w 61"/>
                <a:gd name="T3" fmla="*/ 8 h 25"/>
                <a:gd name="T4" fmla="*/ 0 w 61"/>
                <a:gd name="T5" fmla="*/ 8 h 25"/>
                <a:gd name="T6" fmla="*/ 4 w 61"/>
                <a:gd name="T7" fmla="*/ 4 h 25"/>
                <a:gd name="T8" fmla="*/ 12 w 61"/>
                <a:gd name="T9" fmla="*/ 15 h 25"/>
                <a:gd name="T10" fmla="*/ 12 w 61"/>
                <a:gd name="T11" fmla="*/ 14 h 25"/>
                <a:gd name="T12" fmla="*/ 19 w 61"/>
                <a:gd name="T13" fmla="*/ 8 h 25"/>
                <a:gd name="T14" fmla="*/ 19 w 61"/>
                <a:gd name="T15" fmla="*/ 8 h 25"/>
                <a:gd name="T16" fmla="*/ 8 w 61"/>
                <a:gd name="T17" fmla="*/ 2 h 25"/>
                <a:gd name="T18" fmla="*/ 8 w 61"/>
                <a:gd name="T19" fmla="*/ 2 h 25"/>
                <a:gd name="T20" fmla="*/ 53 w 61"/>
                <a:gd name="T21" fmla="*/ 2 h 25"/>
                <a:gd name="T22" fmla="*/ 43 w 61"/>
                <a:gd name="T23" fmla="*/ 2 h 25"/>
                <a:gd name="T24" fmla="*/ 38 w 61"/>
                <a:gd name="T25" fmla="*/ 4 h 25"/>
                <a:gd name="T26" fmla="*/ 32 w 61"/>
                <a:gd name="T27" fmla="*/ 4 h 25"/>
                <a:gd name="T28" fmla="*/ 26 w 61"/>
                <a:gd name="T29" fmla="*/ 4 h 25"/>
                <a:gd name="T30" fmla="*/ 22 w 61"/>
                <a:gd name="T31" fmla="*/ 6 h 25"/>
                <a:gd name="T32" fmla="*/ 19 w 61"/>
                <a:gd name="T33" fmla="*/ 8 h 25"/>
                <a:gd name="T34" fmla="*/ 19 w 61"/>
                <a:gd name="T35" fmla="*/ 4 h 25"/>
                <a:gd name="T36" fmla="*/ 8 w 61"/>
                <a:gd name="T37" fmla="*/ 2 h 25"/>
                <a:gd name="T38" fmla="*/ 4 w 61"/>
                <a:gd name="T39" fmla="*/ 4 h 25"/>
                <a:gd name="T40" fmla="*/ 4 w 61"/>
                <a:gd name="T41" fmla="*/ 4 h 25"/>
                <a:gd name="T42" fmla="*/ 3 w 61"/>
                <a:gd name="T43" fmla="*/ 6 h 25"/>
                <a:gd name="T44" fmla="*/ 4 w 61"/>
                <a:gd name="T45" fmla="*/ 8 h 25"/>
                <a:gd name="T46" fmla="*/ 10 w 61"/>
                <a:gd name="T47" fmla="*/ 10 h 25"/>
                <a:gd name="T48" fmla="*/ 3 w 61"/>
                <a:gd name="T49" fmla="*/ 14 h 25"/>
                <a:gd name="T50" fmla="*/ 8 w 61"/>
                <a:gd name="T51" fmla="*/ 14 h 25"/>
                <a:gd name="T52" fmla="*/ 12 w 61"/>
                <a:gd name="T53" fmla="*/ 15 h 25"/>
                <a:gd name="T54" fmla="*/ 14 w 61"/>
                <a:gd name="T55" fmla="*/ 16 h 25"/>
                <a:gd name="T56" fmla="*/ 10 w 61"/>
                <a:gd name="T57" fmla="*/ 18 h 25"/>
                <a:gd name="T58" fmla="*/ 12 w 61"/>
                <a:gd name="T59" fmla="*/ 20 h 25"/>
                <a:gd name="T60" fmla="*/ 22 w 61"/>
                <a:gd name="T61" fmla="*/ 25 h 25"/>
                <a:gd name="T62" fmla="*/ 26 w 61"/>
                <a:gd name="T63" fmla="*/ 25 h 25"/>
                <a:gd name="T64" fmla="*/ 38 w 61"/>
                <a:gd name="T65" fmla="*/ 21 h 25"/>
                <a:gd name="T66" fmla="*/ 45 w 61"/>
                <a:gd name="T67" fmla="*/ 21 h 25"/>
                <a:gd name="T68" fmla="*/ 46 w 61"/>
                <a:gd name="T69" fmla="*/ 21 h 25"/>
                <a:gd name="T70" fmla="*/ 52 w 61"/>
                <a:gd name="T71" fmla="*/ 19 h 25"/>
                <a:gd name="T72" fmla="*/ 56 w 61"/>
                <a:gd name="T73" fmla="*/ 14 h 25"/>
                <a:gd name="T74" fmla="*/ 51 w 61"/>
                <a:gd name="T75" fmla="*/ 2 h 25"/>
                <a:gd name="T76" fmla="*/ 52 w 61"/>
                <a:gd name="T77" fmla="*/ 2 h 25"/>
                <a:gd name="T78" fmla="*/ 55 w 61"/>
                <a:gd name="T7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25">
                  <a:moveTo>
                    <a:pt x="52" y="19"/>
                  </a:moveTo>
                  <a:cubicBezTo>
                    <a:pt x="52" y="19"/>
                    <a:pt x="52" y="19"/>
                    <a:pt x="52" y="19"/>
                  </a:cubicBezTo>
                  <a:cubicBezTo>
                    <a:pt x="52" y="19"/>
                    <a:pt x="52" y="19"/>
                    <a:pt x="52" y="19"/>
                  </a:cubicBezTo>
                  <a:moveTo>
                    <a:pt x="0" y="8"/>
                  </a:moveTo>
                  <a:cubicBezTo>
                    <a:pt x="0" y="8"/>
                    <a:pt x="0" y="8"/>
                    <a:pt x="0" y="8"/>
                  </a:cubicBezTo>
                  <a:cubicBezTo>
                    <a:pt x="0" y="8"/>
                    <a:pt x="0" y="8"/>
                    <a:pt x="0" y="8"/>
                  </a:cubicBezTo>
                  <a:moveTo>
                    <a:pt x="3" y="4"/>
                  </a:moveTo>
                  <a:cubicBezTo>
                    <a:pt x="4" y="4"/>
                    <a:pt x="4" y="4"/>
                    <a:pt x="4" y="4"/>
                  </a:cubicBezTo>
                  <a:cubicBezTo>
                    <a:pt x="3" y="4"/>
                    <a:pt x="3" y="4"/>
                    <a:pt x="3" y="4"/>
                  </a:cubicBezTo>
                  <a:moveTo>
                    <a:pt x="12" y="15"/>
                  </a:moveTo>
                  <a:cubicBezTo>
                    <a:pt x="11" y="14"/>
                    <a:pt x="11" y="14"/>
                    <a:pt x="12" y="14"/>
                  </a:cubicBezTo>
                  <a:cubicBezTo>
                    <a:pt x="12" y="14"/>
                    <a:pt x="12" y="14"/>
                    <a:pt x="12" y="14"/>
                  </a:cubicBezTo>
                  <a:cubicBezTo>
                    <a:pt x="12" y="15"/>
                    <a:pt x="12" y="15"/>
                    <a:pt x="12" y="15"/>
                  </a:cubicBezTo>
                  <a:moveTo>
                    <a:pt x="19" y="8"/>
                  </a:moveTo>
                  <a:cubicBezTo>
                    <a:pt x="18" y="8"/>
                    <a:pt x="18" y="8"/>
                    <a:pt x="18" y="8"/>
                  </a:cubicBezTo>
                  <a:cubicBezTo>
                    <a:pt x="19" y="8"/>
                    <a:pt x="19" y="8"/>
                    <a:pt x="19" y="8"/>
                  </a:cubicBezTo>
                  <a:cubicBezTo>
                    <a:pt x="19" y="8"/>
                    <a:pt x="19" y="8"/>
                    <a:pt x="19" y="8"/>
                  </a:cubicBezTo>
                  <a:moveTo>
                    <a:pt x="8" y="2"/>
                  </a:moveTo>
                  <a:cubicBezTo>
                    <a:pt x="9" y="2"/>
                    <a:pt x="9" y="2"/>
                    <a:pt x="9" y="2"/>
                  </a:cubicBezTo>
                  <a:cubicBezTo>
                    <a:pt x="8" y="2"/>
                    <a:pt x="8" y="2"/>
                    <a:pt x="8" y="2"/>
                  </a:cubicBezTo>
                  <a:moveTo>
                    <a:pt x="53" y="0"/>
                  </a:moveTo>
                  <a:cubicBezTo>
                    <a:pt x="53" y="0"/>
                    <a:pt x="53" y="0"/>
                    <a:pt x="53" y="2"/>
                  </a:cubicBezTo>
                  <a:cubicBezTo>
                    <a:pt x="52" y="1"/>
                    <a:pt x="48" y="1"/>
                    <a:pt x="46" y="1"/>
                  </a:cubicBezTo>
                  <a:cubicBezTo>
                    <a:pt x="44" y="1"/>
                    <a:pt x="43" y="1"/>
                    <a:pt x="43" y="2"/>
                  </a:cubicBezTo>
                  <a:cubicBezTo>
                    <a:pt x="43" y="2"/>
                    <a:pt x="43" y="2"/>
                    <a:pt x="43" y="2"/>
                  </a:cubicBezTo>
                  <a:cubicBezTo>
                    <a:pt x="42" y="2"/>
                    <a:pt x="38" y="3"/>
                    <a:pt x="38" y="4"/>
                  </a:cubicBezTo>
                  <a:cubicBezTo>
                    <a:pt x="36" y="3"/>
                    <a:pt x="36" y="2"/>
                    <a:pt x="36" y="2"/>
                  </a:cubicBezTo>
                  <a:cubicBezTo>
                    <a:pt x="35" y="2"/>
                    <a:pt x="35" y="3"/>
                    <a:pt x="32" y="4"/>
                  </a:cubicBezTo>
                  <a:cubicBezTo>
                    <a:pt x="31" y="3"/>
                    <a:pt x="31" y="3"/>
                    <a:pt x="30" y="3"/>
                  </a:cubicBezTo>
                  <a:cubicBezTo>
                    <a:pt x="29" y="3"/>
                    <a:pt x="28" y="4"/>
                    <a:pt x="26" y="4"/>
                  </a:cubicBezTo>
                  <a:cubicBezTo>
                    <a:pt x="25" y="4"/>
                    <a:pt x="25" y="2"/>
                    <a:pt x="22" y="2"/>
                  </a:cubicBezTo>
                  <a:cubicBezTo>
                    <a:pt x="22" y="2"/>
                    <a:pt x="22" y="6"/>
                    <a:pt x="22" y="6"/>
                  </a:cubicBezTo>
                  <a:cubicBezTo>
                    <a:pt x="22" y="6"/>
                    <a:pt x="22" y="5"/>
                    <a:pt x="22" y="5"/>
                  </a:cubicBezTo>
                  <a:cubicBezTo>
                    <a:pt x="21" y="5"/>
                    <a:pt x="19" y="7"/>
                    <a:pt x="19" y="8"/>
                  </a:cubicBezTo>
                  <a:cubicBezTo>
                    <a:pt x="19" y="7"/>
                    <a:pt x="17" y="6"/>
                    <a:pt x="17" y="6"/>
                  </a:cubicBezTo>
                  <a:cubicBezTo>
                    <a:pt x="18" y="5"/>
                    <a:pt x="18" y="5"/>
                    <a:pt x="19" y="4"/>
                  </a:cubicBezTo>
                  <a:cubicBezTo>
                    <a:pt x="19" y="2"/>
                    <a:pt x="17" y="1"/>
                    <a:pt x="14" y="1"/>
                  </a:cubicBezTo>
                  <a:cubicBezTo>
                    <a:pt x="11" y="1"/>
                    <a:pt x="8" y="2"/>
                    <a:pt x="8" y="2"/>
                  </a:cubicBezTo>
                  <a:cubicBezTo>
                    <a:pt x="7" y="2"/>
                    <a:pt x="4" y="4"/>
                    <a:pt x="4" y="4"/>
                  </a:cubicBezTo>
                  <a:cubicBezTo>
                    <a:pt x="4" y="4"/>
                    <a:pt x="4" y="4"/>
                    <a:pt x="4" y="4"/>
                  </a:cubicBezTo>
                  <a:cubicBezTo>
                    <a:pt x="4" y="4"/>
                    <a:pt x="4" y="4"/>
                    <a:pt x="4" y="5"/>
                  </a:cubicBezTo>
                  <a:cubicBezTo>
                    <a:pt x="4" y="4"/>
                    <a:pt x="4" y="4"/>
                    <a:pt x="4" y="4"/>
                  </a:cubicBezTo>
                  <a:cubicBezTo>
                    <a:pt x="3" y="5"/>
                    <a:pt x="3" y="5"/>
                    <a:pt x="3" y="6"/>
                  </a:cubicBezTo>
                  <a:cubicBezTo>
                    <a:pt x="3" y="6"/>
                    <a:pt x="3" y="6"/>
                    <a:pt x="3" y="6"/>
                  </a:cubicBezTo>
                  <a:cubicBezTo>
                    <a:pt x="1" y="6"/>
                    <a:pt x="2" y="7"/>
                    <a:pt x="0" y="8"/>
                  </a:cubicBezTo>
                  <a:cubicBezTo>
                    <a:pt x="0" y="8"/>
                    <a:pt x="2" y="8"/>
                    <a:pt x="4" y="8"/>
                  </a:cubicBezTo>
                  <a:cubicBezTo>
                    <a:pt x="5" y="8"/>
                    <a:pt x="7" y="8"/>
                    <a:pt x="8" y="8"/>
                  </a:cubicBezTo>
                  <a:cubicBezTo>
                    <a:pt x="7" y="8"/>
                    <a:pt x="9" y="10"/>
                    <a:pt x="10" y="10"/>
                  </a:cubicBezTo>
                  <a:cubicBezTo>
                    <a:pt x="7" y="11"/>
                    <a:pt x="7" y="12"/>
                    <a:pt x="3" y="12"/>
                  </a:cubicBezTo>
                  <a:cubicBezTo>
                    <a:pt x="4" y="12"/>
                    <a:pt x="3" y="14"/>
                    <a:pt x="3" y="14"/>
                  </a:cubicBezTo>
                  <a:cubicBezTo>
                    <a:pt x="4" y="14"/>
                    <a:pt x="5" y="14"/>
                    <a:pt x="5" y="14"/>
                  </a:cubicBezTo>
                  <a:cubicBezTo>
                    <a:pt x="6" y="14"/>
                    <a:pt x="7" y="14"/>
                    <a:pt x="8" y="14"/>
                  </a:cubicBezTo>
                  <a:cubicBezTo>
                    <a:pt x="9" y="15"/>
                    <a:pt x="10" y="15"/>
                    <a:pt x="11" y="15"/>
                  </a:cubicBezTo>
                  <a:cubicBezTo>
                    <a:pt x="11" y="15"/>
                    <a:pt x="12" y="15"/>
                    <a:pt x="12" y="15"/>
                  </a:cubicBezTo>
                  <a:cubicBezTo>
                    <a:pt x="12" y="16"/>
                    <a:pt x="12" y="16"/>
                    <a:pt x="12" y="16"/>
                  </a:cubicBezTo>
                  <a:cubicBezTo>
                    <a:pt x="14" y="16"/>
                    <a:pt x="14" y="16"/>
                    <a:pt x="14" y="16"/>
                  </a:cubicBezTo>
                  <a:cubicBezTo>
                    <a:pt x="15" y="16"/>
                    <a:pt x="12" y="19"/>
                    <a:pt x="11" y="19"/>
                  </a:cubicBezTo>
                  <a:cubicBezTo>
                    <a:pt x="11" y="19"/>
                    <a:pt x="10" y="19"/>
                    <a:pt x="10" y="18"/>
                  </a:cubicBezTo>
                  <a:cubicBezTo>
                    <a:pt x="10" y="21"/>
                    <a:pt x="10" y="21"/>
                    <a:pt x="10" y="21"/>
                  </a:cubicBezTo>
                  <a:cubicBezTo>
                    <a:pt x="10" y="20"/>
                    <a:pt x="11" y="20"/>
                    <a:pt x="12" y="20"/>
                  </a:cubicBezTo>
                  <a:cubicBezTo>
                    <a:pt x="15" y="20"/>
                    <a:pt x="21" y="22"/>
                    <a:pt x="23" y="23"/>
                  </a:cubicBezTo>
                  <a:cubicBezTo>
                    <a:pt x="22" y="23"/>
                    <a:pt x="22" y="24"/>
                    <a:pt x="22" y="25"/>
                  </a:cubicBezTo>
                  <a:cubicBezTo>
                    <a:pt x="22" y="25"/>
                    <a:pt x="23" y="25"/>
                    <a:pt x="23" y="25"/>
                  </a:cubicBezTo>
                  <a:cubicBezTo>
                    <a:pt x="24" y="25"/>
                    <a:pt x="25" y="25"/>
                    <a:pt x="26" y="25"/>
                  </a:cubicBezTo>
                  <a:cubicBezTo>
                    <a:pt x="26" y="25"/>
                    <a:pt x="27" y="25"/>
                    <a:pt x="28" y="25"/>
                  </a:cubicBezTo>
                  <a:cubicBezTo>
                    <a:pt x="33" y="25"/>
                    <a:pt x="38" y="24"/>
                    <a:pt x="38" y="21"/>
                  </a:cubicBezTo>
                  <a:cubicBezTo>
                    <a:pt x="39" y="21"/>
                    <a:pt x="40" y="21"/>
                    <a:pt x="40" y="21"/>
                  </a:cubicBezTo>
                  <a:cubicBezTo>
                    <a:pt x="42" y="21"/>
                    <a:pt x="43" y="21"/>
                    <a:pt x="45" y="21"/>
                  </a:cubicBezTo>
                  <a:cubicBezTo>
                    <a:pt x="43" y="21"/>
                    <a:pt x="45" y="19"/>
                    <a:pt x="45" y="19"/>
                  </a:cubicBezTo>
                  <a:cubicBezTo>
                    <a:pt x="45" y="19"/>
                    <a:pt x="45" y="20"/>
                    <a:pt x="46" y="21"/>
                  </a:cubicBezTo>
                  <a:cubicBezTo>
                    <a:pt x="47" y="19"/>
                    <a:pt x="47" y="18"/>
                    <a:pt x="49" y="18"/>
                  </a:cubicBezTo>
                  <a:cubicBezTo>
                    <a:pt x="50" y="18"/>
                    <a:pt x="51" y="19"/>
                    <a:pt x="52" y="19"/>
                  </a:cubicBezTo>
                  <a:cubicBezTo>
                    <a:pt x="51" y="18"/>
                    <a:pt x="56" y="14"/>
                    <a:pt x="56" y="14"/>
                  </a:cubicBezTo>
                  <a:cubicBezTo>
                    <a:pt x="56" y="14"/>
                    <a:pt x="56" y="14"/>
                    <a:pt x="56" y="14"/>
                  </a:cubicBezTo>
                  <a:cubicBezTo>
                    <a:pt x="61" y="14"/>
                    <a:pt x="58" y="10"/>
                    <a:pt x="58" y="9"/>
                  </a:cubicBezTo>
                  <a:cubicBezTo>
                    <a:pt x="57" y="6"/>
                    <a:pt x="54" y="5"/>
                    <a:pt x="51" y="2"/>
                  </a:cubicBezTo>
                  <a:cubicBezTo>
                    <a:pt x="51" y="2"/>
                    <a:pt x="51" y="2"/>
                    <a:pt x="51" y="2"/>
                  </a:cubicBezTo>
                  <a:cubicBezTo>
                    <a:pt x="52" y="2"/>
                    <a:pt x="52" y="2"/>
                    <a:pt x="52" y="2"/>
                  </a:cubicBezTo>
                  <a:cubicBezTo>
                    <a:pt x="53" y="2"/>
                    <a:pt x="53" y="2"/>
                    <a:pt x="53" y="2"/>
                  </a:cubicBezTo>
                  <a:cubicBezTo>
                    <a:pt x="54" y="2"/>
                    <a:pt x="55" y="2"/>
                    <a:pt x="55" y="2"/>
                  </a:cubicBezTo>
                  <a:cubicBezTo>
                    <a:pt x="54" y="1"/>
                    <a:pt x="54" y="0"/>
                    <a:pt x="5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52" name="Freeform 351"/>
            <p:cNvSpPr>
              <a:spLocks/>
            </p:cNvSpPr>
            <p:nvPr/>
          </p:nvSpPr>
          <p:spPr bwMode="auto">
            <a:xfrm>
              <a:off x="-460375" y="4430713"/>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53" name="Freeform 352"/>
            <p:cNvSpPr>
              <a:spLocks/>
            </p:cNvSpPr>
            <p:nvPr/>
          </p:nvSpPr>
          <p:spPr bwMode="auto">
            <a:xfrm>
              <a:off x="-460375" y="4430713"/>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54" name="Freeform 353"/>
            <p:cNvSpPr>
              <a:spLocks/>
            </p:cNvSpPr>
            <p:nvPr/>
          </p:nvSpPr>
          <p:spPr bwMode="auto">
            <a:xfrm>
              <a:off x="188912" y="4889500"/>
              <a:ext cx="3175" cy="3175"/>
            </a:xfrm>
            <a:custGeom>
              <a:avLst/>
              <a:gdLst>
                <a:gd name="T0" fmla="*/ 1 w 2"/>
                <a:gd name="T1" fmla="*/ 0 h 2"/>
                <a:gd name="T2" fmla="*/ 0 w 2"/>
                <a:gd name="T3" fmla="*/ 2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0" y="1"/>
                    <a:pt x="0" y="2"/>
                  </a:cubicBezTo>
                  <a:cubicBezTo>
                    <a:pt x="0" y="2"/>
                    <a:pt x="0" y="2"/>
                    <a:pt x="1" y="2"/>
                  </a:cubicBezTo>
                  <a:cubicBezTo>
                    <a:pt x="1" y="2"/>
                    <a:pt x="2" y="2"/>
                    <a:pt x="2"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55" name="Freeform 354"/>
            <p:cNvSpPr>
              <a:spLocks/>
            </p:cNvSpPr>
            <p:nvPr/>
          </p:nvSpPr>
          <p:spPr bwMode="auto">
            <a:xfrm>
              <a:off x="196850" y="4889500"/>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56" name="Freeform 355"/>
            <p:cNvSpPr>
              <a:spLocks/>
            </p:cNvSpPr>
            <p:nvPr/>
          </p:nvSpPr>
          <p:spPr bwMode="auto">
            <a:xfrm>
              <a:off x="190500" y="4894263"/>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57" name="Freeform 356"/>
            <p:cNvSpPr>
              <a:spLocks/>
            </p:cNvSpPr>
            <p:nvPr/>
          </p:nvSpPr>
          <p:spPr bwMode="auto">
            <a:xfrm>
              <a:off x="153987" y="48514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2"/>
                    <a:pt x="0" y="2"/>
                    <a:pt x="0" y="2"/>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58" name="Freeform 357"/>
            <p:cNvSpPr>
              <a:spLocks/>
            </p:cNvSpPr>
            <p:nvPr/>
          </p:nvSpPr>
          <p:spPr bwMode="auto">
            <a:xfrm>
              <a:off x="185737" y="4887913"/>
              <a:ext cx="1588"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59" name="Freeform 358"/>
            <p:cNvSpPr>
              <a:spLocks/>
            </p:cNvSpPr>
            <p:nvPr/>
          </p:nvSpPr>
          <p:spPr bwMode="auto">
            <a:xfrm>
              <a:off x="-371475" y="454660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60" name="Freeform 359"/>
            <p:cNvSpPr>
              <a:spLocks/>
            </p:cNvSpPr>
            <p:nvPr/>
          </p:nvSpPr>
          <p:spPr bwMode="auto">
            <a:xfrm>
              <a:off x="-371475" y="454660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61" name="Freeform 360"/>
            <p:cNvSpPr>
              <a:spLocks/>
            </p:cNvSpPr>
            <p:nvPr/>
          </p:nvSpPr>
          <p:spPr bwMode="auto">
            <a:xfrm>
              <a:off x="-371475" y="4545013"/>
              <a:ext cx="0" cy="1588"/>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1"/>
                    <a:pt x="0" y="1"/>
                  </a:cubicBezTo>
                  <a:cubicBezTo>
                    <a:pt x="0" y="1"/>
                    <a:pt x="0" y="1"/>
                    <a:pt x="0" y="1"/>
                  </a:cubicBez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62" name="Rectangle 361"/>
            <p:cNvSpPr>
              <a:spLocks noChangeArrowheads="1"/>
            </p:cNvSpPr>
            <p:nvPr/>
          </p:nvSpPr>
          <p:spPr bwMode="auto">
            <a:xfrm>
              <a:off x="-355600" y="4529138"/>
              <a:ext cx="1588" cy="1588"/>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63" name="Rectangle 362"/>
            <p:cNvSpPr>
              <a:spLocks noChangeArrowheads="1"/>
            </p:cNvSpPr>
            <p:nvPr/>
          </p:nvSpPr>
          <p:spPr bwMode="auto">
            <a:xfrm>
              <a:off x="-355600" y="452913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64" name="Freeform 363"/>
            <p:cNvSpPr>
              <a:spLocks noEditPoints="1"/>
            </p:cNvSpPr>
            <p:nvPr/>
          </p:nvSpPr>
          <p:spPr bwMode="auto">
            <a:xfrm>
              <a:off x="-376238" y="4527550"/>
              <a:ext cx="52388" cy="49213"/>
            </a:xfrm>
            <a:custGeom>
              <a:avLst/>
              <a:gdLst>
                <a:gd name="T0" fmla="*/ 1 w 32"/>
                <a:gd name="T1" fmla="*/ 28 h 30"/>
                <a:gd name="T2" fmla="*/ 1 w 32"/>
                <a:gd name="T3" fmla="*/ 28 h 30"/>
                <a:gd name="T4" fmla="*/ 1 w 32"/>
                <a:gd name="T5" fmla="*/ 28 h 30"/>
                <a:gd name="T6" fmla="*/ 1 w 32"/>
                <a:gd name="T7" fmla="*/ 28 h 30"/>
                <a:gd name="T8" fmla="*/ 5 w 32"/>
                <a:gd name="T9" fmla="*/ 13 h 30"/>
                <a:gd name="T10" fmla="*/ 5 w 32"/>
                <a:gd name="T11" fmla="*/ 13 h 30"/>
                <a:gd name="T12" fmla="*/ 5 w 32"/>
                <a:gd name="T13" fmla="*/ 13 h 30"/>
                <a:gd name="T14" fmla="*/ 21 w 32"/>
                <a:gd name="T15" fmla="*/ 0 h 30"/>
                <a:gd name="T16" fmla="*/ 13 w 32"/>
                <a:gd name="T17" fmla="*/ 1 h 30"/>
                <a:gd name="T18" fmla="*/ 13 w 32"/>
                <a:gd name="T19" fmla="*/ 1 h 30"/>
                <a:gd name="T20" fmla="*/ 13 w 32"/>
                <a:gd name="T21" fmla="*/ 1 h 30"/>
                <a:gd name="T22" fmla="*/ 13 w 32"/>
                <a:gd name="T23" fmla="*/ 3 h 30"/>
                <a:gd name="T24" fmla="*/ 12 w 32"/>
                <a:gd name="T25" fmla="*/ 7 h 30"/>
                <a:gd name="T26" fmla="*/ 12 w 32"/>
                <a:gd name="T27" fmla="*/ 7 h 30"/>
                <a:gd name="T28" fmla="*/ 12 w 32"/>
                <a:gd name="T29" fmla="*/ 7 h 30"/>
                <a:gd name="T30" fmla="*/ 13 w 32"/>
                <a:gd name="T31" fmla="*/ 7 h 30"/>
                <a:gd name="T32" fmla="*/ 13 w 32"/>
                <a:gd name="T33" fmla="*/ 7 h 30"/>
                <a:gd name="T34" fmla="*/ 13 w 32"/>
                <a:gd name="T35" fmla="*/ 7 h 30"/>
                <a:gd name="T36" fmla="*/ 13 w 32"/>
                <a:gd name="T37" fmla="*/ 7 h 30"/>
                <a:gd name="T38" fmla="*/ 12 w 32"/>
                <a:gd name="T39" fmla="*/ 9 h 30"/>
                <a:gd name="T40" fmla="*/ 11 w 32"/>
                <a:gd name="T41" fmla="*/ 7 h 30"/>
                <a:gd name="T42" fmla="*/ 11 w 32"/>
                <a:gd name="T43" fmla="*/ 7 h 30"/>
                <a:gd name="T44" fmla="*/ 10 w 32"/>
                <a:gd name="T45" fmla="*/ 8 h 30"/>
                <a:gd name="T46" fmla="*/ 9 w 32"/>
                <a:gd name="T47" fmla="*/ 7 h 30"/>
                <a:gd name="T48" fmla="*/ 3 w 32"/>
                <a:gd name="T49" fmla="*/ 10 h 30"/>
                <a:gd name="T50" fmla="*/ 5 w 32"/>
                <a:gd name="T51" fmla="*/ 13 h 30"/>
                <a:gd name="T52" fmla="*/ 3 w 32"/>
                <a:gd name="T53" fmla="*/ 14 h 30"/>
                <a:gd name="T54" fmla="*/ 3 w 32"/>
                <a:gd name="T55" fmla="*/ 14 h 30"/>
                <a:gd name="T56" fmla="*/ 4 w 32"/>
                <a:gd name="T57" fmla="*/ 15 h 30"/>
                <a:gd name="T58" fmla="*/ 5 w 32"/>
                <a:gd name="T59" fmla="*/ 16 h 30"/>
                <a:gd name="T60" fmla="*/ 5 w 32"/>
                <a:gd name="T61" fmla="*/ 16 h 30"/>
                <a:gd name="T62" fmla="*/ 8 w 32"/>
                <a:gd name="T63" fmla="*/ 20 h 30"/>
                <a:gd name="T64" fmla="*/ 5 w 32"/>
                <a:gd name="T65" fmla="*/ 24 h 30"/>
                <a:gd name="T66" fmla="*/ 2 w 32"/>
                <a:gd name="T67" fmla="*/ 26 h 30"/>
                <a:gd name="T68" fmla="*/ 1 w 32"/>
                <a:gd name="T69" fmla="*/ 28 h 30"/>
                <a:gd name="T70" fmla="*/ 2 w 32"/>
                <a:gd name="T71" fmla="*/ 28 h 30"/>
                <a:gd name="T72" fmla="*/ 3 w 32"/>
                <a:gd name="T73" fmla="*/ 28 h 30"/>
                <a:gd name="T74" fmla="*/ 4 w 32"/>
                <a:gd name="T75" fmla="*/ 28 h 30"/>
                <a:gd name="T76" fmla="*/ 4 w 32"/>
                <a:gd name="T77" fmla="*/ 28 h 30"/>
                <a:gd name="T78" fmla="*/ 13 w 32"/>
                <a:gd name="T79" fmla="*/ 30 h 30"/>
                <a:gd name="T80" fmla="*/ 25 w 32"/>
                <a:gd name="T81" fmla="*/ 13 h 30"/>
                <a:gd name="T82" fmla="*/ 27 w 32"/>
                <a:gd name="T83" fmla="*/ 3 h 30"/>
                <a:gd name="T84" fmla="*/ 21 w 32"/>
                <a:gd name="T8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30">
                  <a:moveTo>
                    <a:pt x="1" y="28"/>
                  </a:moveTo>
                  <a:cubicBezTo>
                    <a:pt x="1" y="28"/>
                    <a:pt x="1" y="28"/>
                    <a:pt x="1" y="28"/>
                  </a:cubicBezTo>
                  <a:cubicBezTo>
                    <a:pt x="1" y="28"/>
                    <a:pt x="1" y="28"/>
                    <a:pt x="1" y="28"/>
                  </a:cubicBezTo>
                  <a:cubicBezTo>
                    <a:pt x="1" y="28"/>
                    <a:pt x="1" y="28"/>
                    <a:pt x="1" y="28"/>
                  </a:cubicBezTo>
                  <a:moveTo>
                    <a:pt x="5" y="13"/>
                  </a:moveTo>
                  <a:cubicBezTo>
                    <a:pt x="5" y="13"/>
                    <a:pt x="5" y="13"/>
                    <a:pt x="5" y="13"/>
                  </a:cubicBezTo>
                  <a:cubicBezTo>
                    <a:pt x="5" y="13"/>
                    <a:pt x="5" y="13"/>
                    <a:pt x="5" y="13"/>
                  </a:cubicBezTo>
                  <a:moveTo>
                    <a:pt x="21" y="0"/>
                  </a:moveTo>
                  <a:cubicBezTo>
                    <a:pt x="18" y="0"/>
                    <a:pt x="15" y="1"/>
                    <a:pt x="13" y="1"/>
                  </a:cubicBezTo>
                  <a:cubicBezTo>
                    <a:pt x="13" y="1"/>
                    <a:pt x="13" y="1"/>
                    <a:pt x="13" y="1"/>
                  </a:cubicBezTo>
                  <a:cubicBezTo>
                    <a:pt x="13" y="1"/>
                    <a:pt x="13" y="1"/>
                    <a:pt x="13" y="1"/>
                  </a:cubicBezTo>
                  <a:cubicBezTo>
                    <a:pt x="13" y="2"/>
                    <a:pt x="13" y="2"/>
                    <a:pt x="13" y="3"/>
                  </a:cubicBezTo>
                  <a:cubicBezTo>
                    <a:pt x="15" y="3"/>
                    <a:pt x="11" y="7"/>
                    <a:pt x="12" y="7"/>
                  </a:cubicBezTo>
                  <a:cubicBezTo>
                    <a:pt x="12" y="7"/>
                    <a:pt x="12" y="7"/>
                    <a:pt x="12" y="7"/>
                  </a:cubicBezTo>
                  <a:cubicBezTo>
                    <a:pt x="12" y="7"/>
                    <a:pt x="12" y="7"/>
                    <a:pt x="12" y="7"/>
                  </a:cubicBezTo>
                  <a:cubicBezTo>
                    <a:pt x="13" y="7"/>
                    <a:pt x="13" y="7"/>
                    <a:pt x="13" y="7"/>
                  </a:cubicBezTo>
                  <a:cubicBezTo>
                    <a:pt x="13" y="7"/>
                    <a:pt x="13" y="7"/>
                    <a:pt x="13" y="7"/>
                  </a:cubicBezTo>
                  <a:cubicBezTo>
                    <a:pt x="13" y="7"/>
                    <a:pt x="13" y="7"/>
                    <a:pt x="13" y="7"/>
                  </a:cubicBezTo>
                  <a:cubicBezTo>
                    <a:pt x="13" y="7"/>
                    <a:pt x="13" y="7"/>
                    <a:pt x="13" y="7"/>
                  </a:cubicBezTo>
                  <a:cubicBezTo>
                    <a:pt x="11" y="8"/>
                    <a:pt x="12" y="7"/>
                    <a:pt x="12" y="9"/>
                  </a:cubicBezTo>
                  <a:cubicBezTo>
                    <a:pt x="11" y="8"/>
                    <a:pt x="11" y="8"/>
                    <a:pt x="11" y="7"/>
                  </a:cubicBezTo>
                  <a:cubicBezTo>
                    <a:pt x="11" y="7"/>
                    <a:pt x="11" y="7"/>
                    <a:pt x="11" y="7"/>
                  </a:cubicBezTo>
                  <a:cubicBezTo>
                    <a:pt x="10" y="7"/>
                    <a:pt x="11" y="8"/>
                    <a:pt x="10" y="8"/>
                  </a:cubicBezTo>
                  <a:cubicBezTo>
                    <a:pt x="10" y="7"/>
                    <a:pt x="9" y="7"/>
                    <a:pt x="9" y="7"/>
                  </a:cubicBezTo>
                  <a:cubicBezTo>
                    <a:pt x="7" y="7"/>
                    <a:pt x="4" y="9"/>
                    <a:pt x="3" y="10"/>
                  </a:cubicBezTo>
                  <a:cubicBezTo>
                    <a:pt x="4" y="11"/>
                    <a:pt x="5" y="12"/>
                    <a:pt x="5" y="13"/>
                  </a:cubicBezTo>
                  <a:cubicBezTo>
                    <a:pt x="4" y="13"/>
                    <a:pt x="3" y="14"/>
                    <a:pt x="3" y="14"/>
                  </a:cubicBezTo>
                  <a:cubicBezTo>
                    <a:pt x="3" y="14"/>
                    <a:pt x="3" y="14"/>
                    <a:pt x="3" y="14"/>
                  </a:cubicBezTo>
                  <a:cubicBezTo>
                    <a:pt x="3" y="14"/>
                    <a:pt x="3" y="14"/>
                    <a:pt x="4" y="15"/>
                  </a:cubicBezTo>
                  <a:cubicBezTo>
                    <a:pt x="4" y="15"/>
                    <a:pt x="4" y="16"/>
                    <a:pt x="5" y="16"/>
                  </a:cubicBezTo>
                  <a:cubicBezTo>
                    <a:pt x="5" y="16"/>
                    <a:pt x="5" y="16"/>
                    <a:pt x="5" y="16"/>
                  </a:cubicBezTo>
                  <a:cubicBezTo>
                    <a:pt x="6" y="17"/>
                    <a:pt x="7" y="18"/>
                    <a:pt x="8" y="20"/>
                  </a:cubicBezTo>
                  <a:cubicBezTo>
                    <a:pt x="7" y="20"/>
                    <a:pt x="6" y="22"/>
                    <a:pt x="5" y="24"/>
                  </a:cubicBezTo>
                  <a:cubicBezTo>
                    <a:pt x="4" y="24"/>
                    <a:pt x="0" y="25"/>
                    <a:pt x="2" y="26"/>
                  </a:cubicBezTo>
                  <a:cubicBezTo>
                    <a:pt x="1" y="28"/>
                    <a:pt x="1" y="28"/>
                    <a:pt x="1" y="28"/>
                  </a:cubicBezTo>
                  <a:cubicBezTo>
                    <a:pt x="2" y="28"/>
                    <a:pt x="2" y="28"/>
                    <a:pt x="2" y="28"/>
                  </a:cubicBezTo>
                  <a:cubicBezTo>
                    <a:pt x="3" y="28"/>
                    <a:pt x="3" y="28"/>
                    <a:pt x="3" y="28"/>
                  </a:cubicBezTo>
                  <a:cubicBezTo>
                    <a:pt x="4" y="28"/>
                    <a:pt x="4" y="28"/>
                    <a:pt x="4" y="28"/>
                  </a:cubicBezTo>
                  <a:cubicBezTo>
                    <a:pt x="4" y="28"/>
                    <a:pt x="4" y="28"/>
                    <a:pt x="4" y="28"/>
                  </a:cubicBezTo>
                  <a:cubicBezTo>
                    <a:pt x="2" y="28"/>
                    <a:pt x="13" y="30"/>
                    <a:pt x="13" y="30"/>
                  </a:cubicBezTo>
                  <a:cubicBezTo>
                    <a:pt x="22" y="20"/>
                    <a:pt x="25" y="28"/>
                    <a:pt x="25" y="13"/>
                  </a:cubicBezTo>
                  <a:cubicBezTo>
                    <a:pt x="29" y="10"/>
                    <a:pt x="32" y="6"/>
                    <a:pt x="27" y="3"/>
                  </a:cubicBezTo>
                  <a:cubicBezTo>
                    <a:pt x="27" y="1"/>
                    <a:pt x="24" y="0"/>
                    <a:pt x="2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65" name="Freeform 364"/>
            <p:cNvSpPr>
              <a:spLocks/>
            </p:cNvSpPr>
            <p:nvPr/>
          </p:nvSpPr>
          <p:spPr bwMode="auto">
            <a:xfrm>
              <a:off x="341312" y="5060950"/>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66" name="Freeform 365"/>
            <p:cNvSpPr>
              <a:spLocks/>
            </p:cNvSpPr>
            <p:nvPr/>
          </p:nvSpPr>
          <p:spPr bwMode="auto">
            <a:xfrm>
              <a:off x="363537" y="5041900"/>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67" name="Freeform 366"/>
            <p:cNvSpPr>
              <a:spLocks/>
            </p:cNvSpPr>
            <p:nvPr/>
          </p:nvSpPr>
          <p:spPr bwMode="auto">
            <a:xfrm>
              <a:off x="355600" y="5080000"/>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68" name="Freeform 367"/>
            <p:cNvSpPr>
              <a:spLocks/>
            </p:cNvSpPr>
            <p:nvPr/>
          </p:nvSpPr>
          <p:spPr bwMode="auto">
            <a:xfrm>
              <a:off x="355600" y="5091113"/>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69" name="Freeform 368"/>
            <p:cNvSpPr>
              <a:spLocks/>
            </p:cNvSpPr>
            <p:nvPr/>
          </p:nvSpPr>
          <p:spPr bwMode="auto">
            <a:xfrm>
              <a:off x="-323850" y="4540250"/>
              <a:ext cx="7938" cy="7938"/>
            </a:xfrm>
            <a:custGeom>
              <a:avLst/>
              <a:gdLst>
                <a:gd name="T0" fmla="*/ 3 w 5"/>
                <a:gd name="T1" fmla="*/ 0 h 5"/>
                <a:gd name="T2" fmla="*/ 0 w 5"/>
                <a:gd name="T3" fmla="*/ 4 h 5"/>
                <a:gd name="T4" fmla="*/ 1 w 5"/>
                <a:gd name="T5" fmla="*/ 5 h 5"/>
                <a:gd name="T6" fmla="*/ 3 w 5"/>
                <a:gd name="T7" fmla="*/ 0 h 5"/>
              </a:gdLst>
              <a:ahLst/>
              <a:cxnLst>
                <a:cxn ang="0">
                  <a:pos x="T0" y="T1"/>
                </a:cxn>
                <a:cxn ang="0">
                  <a:pos x="T2" y="T3"/>
                </a:cxn>
                <a:cxn ang="0">
                  <a:pos x="T4" y="T5"/>
                </a:cxn>
                <a:cxn ang="0">
                  <a:pos x="T6" y="T7"/>
                </a:cxn>
              </a:cxnLst>
              <a:rect l="0" t="0" r="r" b="b"/>
              <a:pathLst>
                <a:path w="5" h="5">
                  <a:moveTo>
                    <a:pt x="3" y="0"/>
                  </a:moveTo>
                  <a:cubicBezTo>
                    <a:pt x="2" y="2"/>
                    <a:pt x="1" y="1"/>
                    <a:pt x="0" y="4"/>
                  </a:cubicBezTo>
                  <a:cubicBezTo>
                    <a:pt x="0" y="5"/>
                    <a:pt x="0" y="5"/>
                    <a:pt x="1" y="5"/>
                  </a:cubicBezTo>
                  <a:cubicBezTo>
                    <a:pt x="2" y="5"/>
                    <a:pt x="5"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70" name="Freeform 369"/>
            <p:cNvSpPr>
              <a:spLocks/>
            </p:cNvSpPr>
            <p:nvPr/>
          </p:nvSpPr>
          <p:spPr bwMode="auto">
            <a:xfrm>
              <a:off x="581025" y="5240338"/>
              <a:ext cx="9525" cy="19050"/>
            </a:xfrm>
            <a:custGeom>
              <a:avLst/>
              <a:gdLst>
                <a:gd name="T0" fmla="*/ 0 w 6"/>
                <a:gd name="T1" fmla="*/ 0 h 12"/>
                <a:gd name="T2" fmla="*/ 0 w 6"/>
                <a:gd name="T3" fmla="*/ 4 h 12"/>
                <a:gd name="T4" fmla="*/ 0 w 6"/>
                <a:gd name="T5" fmla="*/ 4 h 12"/>
                <a:gd name="T6" fmla="*/ 0 w 6"/>
                <a:gd name="T7" fmla="*/ 4 h 12"/>
                <a:gd name="T8" fmla="*/ 1 w 6"/>
                <a:gd name="T9" fmla="*/ 4 h 12"/>
                <a:gd name="T10" fmla="*/ 1 w 6"/>
                <a:gd name="T11" fmla="*/ 4 h 12"/>
                <a:gd name="T12" fmla="*/ 1 w 6"/>
                <a:gd name="T13" fmla="*/ 4 h 12"/>
                <a:gd name="T14" fmla="*/ 2 w 6"/>
                <a:gd name="T15" fmla="*/ 4 h 12"/>
                <a:gd name="T16" fmla="*/ 5 w 6"/>
                <a:gd name="T17" fmla="*/ 12 h 12"/>
                <a:gd name="T18" fmla="*/ 5 w 6"/>
                <a:gd name="T19" fmla="*/ 9 h 12"/>
                <a:gd name="T20" fmla="*/ 5 w 6"/>
                <a:gd name="T21" fmla="*/ 10 h 12"/>
                <a:gd name="T22" fmla="*/ 0 w 6"/>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0" y="0"/>
                  </a:moveTo>
                  <a:cubicBezTo>
                    <a:pt x="0" y="0"/>
                    <a:pt x="0" y="3"/>
                    <a:pt x="0" y="4"/>
                  </a:cubicBezTo>
                  <a:cubicBezTo>
                    <a:pt x="0" y="4"/>
                    <a:pt x="0" y="4"/>
                    <a:pt x="0" y="4"/>
                  </a:cubicBezTo>
                  <a:cubicBezTo>
                    <a:pt x="0" y="4"/>
                    <a:pt x="0" y="4"/>
                    <a:pt x="0" y="4"/>
                  </a:cubicBezTo>
                  <a:cubicBezTo>
                    <a:pt x="0" y="4"/>
                    <a:pt x="0" y="4"/>
                    <a:pt x="1" y="4"/>
                  </a:cubicBezTo>
                  <a:cubicBezTo>
                    <a:pt x="1" y="4"/>
                    <a:pt x="1" y="4"/>
                    <a:pt x="1" y="4"/>
                  </a:cubicBezTo>
                  <a:cubicBezTo>
                    <a:pt x="1" y="4"/>
                    <a:pt x="1" y="4"/>
                    <a:pt x="1" y="4"/>
                  </a:cubicBezTo>
                  <a:cubicBezTo>
                    <a:pt x="2" y="4"/>
                    <a:pt x="2" y="4"/>
                    <a:pt x="2" y="4"/>
                  </a:cubicBezTo>
                  <a:cubicBezTo>
                    <a:pt x="0" y="4"/>
                    <a:pt x="5" y="12"/>
                    <a:pt x="5" y="12"/>
                  </a:cubicBezTo>
                  <a:cubicBezTo>
                    <a:pt x="6" y="12"/>
                    <a:pt x="5" y="9"/>
                    <a:pt x="5" y="9"/>
                  </a:cubicBezTo>
                  <a:cubicBezTo>
                    <a:pt x="5" y="10"/>
                    <a:pt x="5" y="10"/>
                    <a:pt x="5" y="10"/>
                  </a:cubicBezTo>
                  <a:cubicBezTo>
                    <a:pt x="3" y="5"/>
                    <a:pt x="3" y="3"/>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71" name="Rectangle 370"/>
            <p:cNvSpPr>
              <a:spLocks noChangeArrowheads="1"/>
            </p:cNvSpPr>
            <p:nvPr/>
          </p:nvSpPr>
          <p:spPr bwMode="auto">
            <a:xfrm>
              <a:off x="581025" y="5245100"/>
              <a:ext cx="1588" cy="1588"/>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72" name="Freeform 371"/>
            <p:cNvSpPr>
              <a:spLocks/>
            </p:cNvSpPr>
            <p:nvPr/>
          </p:nvSpPr>
          <p:spPr bwMode="auto">
            <a:xfrm>
              <a:off x="581025" y="5245100"/>
              <a:ext cx="0" cy="1588"/>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73" name="Freeform 372"/>
            <p:cNvSpPr>
              <a:spLocks/>
            </p:cNvSpPr>
            <p:nvPr/>
          </p:nvSpPr>
          <p:spPr bwMode="auto">
            <a:xfrm>
              <a:off x="558800" y="5187950"/>
              <a:ext cx="4763" cy="3175"/>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0" y="2"/>
                    <a:pt x="0" y="2"/>
                  </a:cubicBezTo>
                  <a:cubicBezTo>
                    <a:pt x="2" y="0"/>
                    <a:pt x="2"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74" name="Freeform 373"/>
            <p:cNvSpPr>
              <a:spLocks/>
            </p:cNvSpPr>
            <p:nvPr/>
          </p:nvSpPr>
          <p:spPr bwMode="auto">
            <a:xfrm>
              <a:off x="566737" y="5214938"/>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75" name="Freeform 374"/>
            <p:cNvSpPr>
              <a:spLocks/>
            </p:cNvSpPr>
            <p:nvPr/>
          </p:nvSpPr>
          <p:spPr bwMode="auto">
            <a:xfrm>
              <a:off x="554037" y="5189538"/>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76" name="Freeform 375"/>
            <p:cNvSpPr>
              <a:spLocks/>
            </p:cNvSpPr>
            <p:nvPr/>
          </p:nvSpPr>
          <p:spPr bwMode="auto">
            <a:xfrm>
              <a:off x="569912" y="5211763"/>
              <a:ext cx="4763" cy="12700"/>
            </a:xfrm>
            <a:custGeom>
              <a:avLst/>
              <a:gdLst>
                <a:gd name="T0" fmla="*/ 3 w 3"/>
                <a:gd name="T1" fmla="*/ 0 h 8"/>
                <a:gd name="T2" fmla="*/ 0 w 3"/>
                <a:gd name="T3" fmla="*/ 2 h 8"/>
                <a:gd name="T4" fmla="*/ 0 w 3"/>
                <a:gd name="T5" fmla="*/ 2 h 8"/>
                <a:gd name="T6" fmla="*/ 1 w 3"/>
                <a:gd name="T7" fmla="*/ 8 h 8"/>
                <a:gd name="T8" fmla="*/ 1 w 3"/>
                <a:gd name="T9" fmla="*/ 8 h 8"/>
                <a:gd name="T10" fmla="*/ 3 w 3"/>
                <a:gd name="T11" fmla="*/ 2 h 8"/>
                <a:gd name="T12" fmla="*/ 3 w 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0"/>
                  </a:moveTo>
                  <a:cubicBezTo>
                    <a:pt x="2" y="1"/>
                    <a:pt x="1" y="2"/>
                    <a:pt x="0" y="2"/>
                  </a:cubicBezTo>
                  <a:cubicBezTo>
                    <a:pt x="0" y="2"/>
                    <a:pt x="0" y="2"/>
                    <a:pt x="0" y="2"/>
                  </a:cubicBezTo>
                  <a:cubicBezTo>
                    <a:pt x="0" y="5"/>
                    <a:pt x="1" y="8"/>
                    <a:pt x="1" y="8"/>
                  </a:cubicBezTo>
                  <a:cubicBezTo>
                    <a:pt x="1" y="8"/>
                    <a:pt x="1" y="8"/>
                    <a:pt x="1" y="8"/>
                  </a:cubicBezTo>
                  <a:cubicBezTo>
                    <a:pt x="2" y="5"/>
                    <a:pt x="0" y="3"/>
                    <a:pt x="3" y="2"/>
                  </a:cubicBezTo>
                  <a:cubicBezTo>
                    <a:pt x="3" y="0"/>
                    <a:pt x="3"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77" name="Freeform 376"/>
            <p:cNvSpPr>
              <a:spLocks/>
            </p:cNvSpPr>
            <p:nvPr/>
          </p:nvSpPr>
          <p:spPr bwMode="auto">
            <a:xfrm>
              <a:off x="546100" y="5178425"/>
              <a:ext cx="7938" cy="11113"/>
            </a:xfrm>
            <a:custGeom>
              <a:avLst/>
              <a:gdLst>
                <a:gd name="T0" fmla="*/ 2 w 5"/>
                <a:gd name="T1" fmla="*/ 0 h 6"/>
                <a:gd name="T2" fmla="*/ 0 w 5"/>
                <a:gd name="T3" fmla="*/ 1 h 6"/>
                <a:gd name="T4" fmla="*/ 5 w 5"/>
                <a:gd name="T5" fmla="*/ 6 h 6"/>
                <a:gd name="T6" fmla="*/ 5 w 5"/>
                <a:gd name="T7" fmla="*/ 5 h 6"/>
                <a:gd name="T8" fmla="*/ 2 w 5"/>
                <a:gd name="T9" fmla="*/ 0 h 6"/>
              </a:gdLst>
              <a:ahLst/>
              <a:cxnLst>
                <a:cxn ang="0">
                  <a:pos x="T0" y="T1"/>
                </a:cxn>
                <a:cxn ang="0">
                  <a:pos x="T2" y="T3"/>
                </a:cxn>
                <a:cxn ang="0">
                  <a:pos x="T4" y="T5"/>
                </a:cxn>
                <a:cxn ang="0">
                  <a:pos x="T6" y="T7"/>
                </a:cxn>
                <a:cxn ang="0">
                  <a:pos x="T8" y="T9"/>
                </a:cxn>
              </a:cxnLst>
              <a:rect l="0" t="0" r="r" b="b"/>
              <a:pathLst>
                <a:path w="5" h="6">
                  <a:moveTo>
                    <a:pt x="2" y="0"/>
                  </a:moveTo>
                  <a:cubicBezTo>
                    <a:pt x="1" y="1"/>
                    <a:pt x="0" y="1"/>
                    <a:pt x="0" y="1"/>
                  </a:cubicBezTo>
                  <a:cubicBezTo>
                    <a:pt x="1" y="2"/>
                    <a:pt x="4" y="6"/>
                    <a:pt x="5" y="6"/>
                  </a:cubicBezTo>
                  <a:cubicBezTo>
                    <a:pt x="5" y="6"/>
                    <a:pt x="5" y="5"/>
                    <a:pt x="5" y="5"/>
                  </a:cubicBezTo>
                  <a:cubicBezTo>
                    <a:pt x="5" y="4"/>
                    <a:pt x="3"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78" name="Freeform 377"/>
            <p:cNvSpPr>
              <a:spLocks/>
            </p:cNvSpPr>
            <p:nvPr/>
          </p:nvSpPr>
          <p:spPr bwMode="auto">
            <a:xfrm>
              <a:off x="817562" y="5310188"/>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79" name="Freeform 378"/>
            <p:cNvSpPr>
              <a:spLocks/>
            </p:cNvSpPr>
            <p:nvPr/>
          </p:nvSpPr>
          <p:spPr bwMode="auto">
            <a:xfrm>
              <a:off x="817562" y="5310188"/>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80" name="Freeform 379"/>
            <p:cNvSpPr>
              <a:spLocks/>
            </p:cNvSpPr>
            <p:nvPr/>
          </p:nvSpPr>
          <p:spPr bwMode="auto">
            <a:xfrm>
              <a:off x="803275" y="5308600"/>
              <a:ext cx="14288" cy="9525"/>
            </a:xfrm>
            <a:custGeom>
              <a:avLst/>
              <a:gdLst>
                <a:gd name="T0" fmla="*/ 6 w 8"/>
                <a:gd name="T1" fmla="*/ 0 h 6"/>
                <a:gd name="T2" fmla="*/ 3 w 8"/>
                <a:gd name="T3" fmla="*/ 0 h 6"/>
                <a:gd name="T4" fmla="*/ 2 w 8"/>
                <a:gd name="T5" fmla="*/ 6 h 6"/>
                <a:gd name="T6" fmla="*/ 8 w 8"/>
                <a:gd name="T7" fmla="*/ 2 h 6"/>
                <a:gd name="T8" fmla="*/ 6 w 8"/>
                <a:gd name="T9" fmla="*/ 0 h 6"/>
              </a:gdLst>
              <a:ahLst/>
              <a:cxnLst>
                <a:cxn ang="0">
                  <a:pos x="T0" y="T1"/>
                </a:cxn>
                <a:cxn ang="0">
                  <a:pos x="T2" y="T3"/>
                </a:cxn>
                <a:cxn ang="0">
                  <a:pos x="T4" y="T5"/>
                </a:cxn>
                <a:cxn ang="0">
                  <a:pos x="T6" y="T7"/>
                </a:cxn>
                <a:cxn ang="0">
                  <a:pos x="T8" y="T9"/>
                </a:cxn>
              </a:cxnLst>
              <a:rect l="0" t="0" r="r" b="b"/>
              <a:pathLst>
                <a:path w="8" h="6">
                  <a:moveTo>
                    <a:pt x="6" y="0"/>
                  </a:moveTo>
                  <a:cubicBezTo>
                    <a:pt x="6" y="0"/>
                    <a:pt x="4" y="0"/>
                    <a:pt x="3" y="0"/>
                  </a:cubicBezTo>
                  <a:cubicBezTo>
                    <a:pt x="4" y="0"/>
                    <a:pt x="0" y="6"/>
                    <a:pt x="2" y="6"/>
                  </a:cubicBezTo>
                  <a:cubicBezTo>
                    <a:pt x="4" y="5"/>
                    <a:pt x="7" y="3"/>
                    <a:pt x="8" y="2"/>
                  </a:cubicBezTo>
                  <a:cubicBezTo>
                    <a:pt x="8" y="2"/>
                    <a:pt x="6" y="0"/>
                    <a:pt x="6"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81" name="Freeform 380"/>
            <p:cNvSpPr>
              <a:spLocks/>
            </p:cNvSpPr>
            <p:nvPr/>
          </p:nvSpPr>
          <p:spPr bwMode="auto">
            <a:xfrm>
              <a:off x="828675" y="52371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82" name="Freeform 381"/>
            <p:cNvSpPr>
              <a:spLocks/>
            </p:cNvSpPr>
            <p:nvPr/>
          </p:nvSpPr>
          <p:spPr bwMode="auto">
            <a:xfrm>
              <a:off x="820737" y="5229225"/>
              <a:ext cx="7938" cy="11113"/>
            </a:xfrm>
            <a:custGeom>
              <a:avLst/>
              <a:gdLst>
                <a:gd name="T0" fmla="*/ 2 w 5"/>
                <a:gd name="T1" fmla="*/ 0 h 6"/>
                <a:gd name="T2" fmla="*/ 0 w 5"/>
                <a:gd name="T3" fmla="*/ 3 h 6"/>
                <a:gd name="T4" fmla="*/ 1 w 5"/>
                <a:gd name="T5" fmla="*/ 4 h 6"/>
                <a:gd name="T6" fmla="*/ 2 w 5"/>
                <a:gd name="T7" fmla="*/ 6 h 6"/>
                <a:gd name="T8" fmla="*/ 3 w 5"/>
                <a:gd name="T9" fmla="*/ 4 h 6"/>
                <a:gd name="T10" fmla="*/ 5 w 5"/>
                <a:gd name="T11" fmla="*/ 6 h 6"/>
                <a:gd name="T12" fmla="*/ 5 w 5"/>
                <a:gd name="T13" fmla="*/ 6 h 6"/>
                <a:gd name="T14" fmla="*/ 5 w 5"/>
                <a:gd name="T15" fmla="*/ 6 h 6"/>
                <a:gd name="T16" fmla="*/ 5 w 5"/>
                <a:gd name="T17" fmla="*/ 6 h 6"/>
                <a:gd name="T18" fmla="*/ 5 w 5"/>
                <a:gd name="T19" fmla="*/ 4 h 6"/>
                <a:gd name="T20" fmla="*/ 3 w 5"/>
                <a:gd name="T21" fmla="*/ 2 h 6"/>
                <a:gd name="T22" fmla="*/ 2 w 5"/>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6">
                  <a:moveTo>
                    <a:pt x="2" y="0"/>
                  </a:moveTo>
                  <a:cubicBezTo>
                    <a:pt x="1" y="0"/>
                    <a:pt x="1" y="2"/>
                    <a:pt x="0" y="3"/>
                  </a:cubicBezTo>
                  <a:cubicBezTo>
                    <a:pt x="0" y="3"/>
                    <a:pt x="0" y="4"/>
                    <a:pt x="1" y="4"/>
                  </a:cubicBezTo>
                  <a:cubicBezTo>
                    <a:pt x="1" y="6"/>
                    <a:pt x="1" y="6"/>
                    <a:pt x="2" y="6"/>
                  </a:cubicBezTo>
                  <a:cubicBezTo>
                    <a:pt x="2" y="6"/>
                    <a:pt x="3" y="5"/>
                    <a:pt x="3" y="4"/>
                  </a:cubicBezTo>
                  <a:cubicBezTo>
                    <a:pt x="5" y="4"/>
                    <a:pt x="3" y="6"/>
                    <a:pt x="5" y="6"/>
                  </a:cubicBezTo>
                  <a:cubicBezTo>
                    <a:pt x="5" y="6"/>
                    <a:pt x="5" y="6"/>
                    <a:pt x="5" y="6"/>
                  </a:cubicBezTo>
                  <a:cubicBezTo>
                    <a:pt x="5" y="6"/>
                    <a:pt x="5" y="6"/>
                    <a:pt x="5" y="6"/>
                  </a:cubicBezTo>
                  <a:cubicBezTo>
                    <a:pt x="5" y="6"/>
                    <a:pt x="5" y="6"/>
                    <a:pt x="5" y="6"/>
                  </a:cubicBezTo>
                  <a:cubicBezTo>
                    <a:pt x="5" y="4"/>
                    <a:pt x="5" y="4"/>
                    <a:pt x="5" y="4"/>
                  </a:cubicBezTo>
                  <a:cubicBezTo>
                    <a:pt x="5" y="2"/>
                    <a:pt x="5" y="2"/>
                    <a:pt x="3" y="2"/>
                  </a:cubicBezTo>
                  <a:cubicBezTo>
                    <a:pt x="2" y="1"/>
                    <a:pt x="2"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83" name="Freeform 382"/>
            <p:cNvSpPr>
              <a:spLocks/>
            </p:cNvSpPr>
            <p:nvPr/>
          </p:nvSpPr>
          <p:spPr bwMode="auto">
            <a:xfrm>
              <a:off x="571500" y="5226050"/>
              <a:ext cx="9525" cy="14288"/>
            </a:xfrm>
            <a:custGeom>
              <a:avLst/>
              <a:gdLst>
                <a:gd name="T0" fmla="*/ 0 w 6"/>
                <a:gd name="T1" fmla="*/ 2 h 8"/>
                <a:gd name="T2" fmla="*/ 2 w 6"/>
                <a:gd name="T3" fmla="*/ 5 h 8"/>
                <a:gd name="T4" fmla="*/ 5 w 6"/>
                <a:gd name="T5" fmla="*/ 8 h 8"/>
                <a:gd name="T6" fmla="*/ 6 w 6"/>
                <a:gd name="T7" fmla="*/ 7 h 8"/>
                <a:gd name="T8" fmla="*/ 0 w 6"/>
                <a:gd name="T9" fmla="*/ 2 h 8"/>
                <a:gd name="T10" fmla="*/ 0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0" y="2"/>
                  </a:moveTo>
                  <a:cubicBezTo>
                    <a:pt x="0" y="2"/>
                    <a:pt x="1" y="3"/>
                    <a:pt x="2" y="5"/>
                  </a:cubicBezTo>
                  <a:cubicBezTo>
                    <a:pt x="3" y="7"/>
                    <a:pt x="4" y="8"/>
                    <a:pt x="5" y="8"/>
                  </a:cubicBezTo>
                  <a:cubicBezTo>
                    <a:pt x="5" y="8"/>
                    <a:pt x="6" y="8"/>
                    <a:pt x="6" y="7"/>
                  </a:cubicBezTo>
                  <a:cubicBezTo>
                    <a:pt x="4" y="0"/>
                    <a:pt x="3" y="2"/>
                    <a:pt x="0" y="2"/>
                  </a:cubicBezTo>
                  <a:cubicBezTo>
                    <a:pt x="0" y="2"/>
                    <a:pt x="0" y="2"/>
                    <a:pt x="0" y="2"/>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84" name="Freeform 383"/>
            <p:cNvSpPr>
              <a:spLocks/>
            </p:cNvSpPr>
            <p:nvPr/>
          </p:nvSpPr>
          <p:spPr bwMode="auto">
            <a:xfrm>
              <a:off x="557212" y="5195888"/>
              <a:ext cx="9525" cy="12700"/>
            </a:xfrm>
            <a:custGeom>
              <a:avLst/>
              <a:gdLst>
                <a:gd name="T0" fmla="*/ 1 w 5"/>
                <a:gd name="T1" fmla="*/ 0 h 8"/>
                <a:gd name="T2" fmla="*/ 0 w 5"/>
                <a:gd name="T3" fmla="*/ 1 h 8"/>
                <a:gd name="T4" fmla="*/ 0 w 5"/>
                <a:gd name="T5" fmla="*/ 2 h 8"/>
                <a:gd name="T6" fmla="*/ 1 w 5"/>
                <a:gd name="T7" fmla="*/ 2 h 8"/>
                <a:gd name="T8" fmla="*/ 0 w 5"/>
                <a:gd name="T9" fmla="*/ 4 h 8"/>
                <a:gd name="T10" fmla="*/ 1 w 5"/>
                <a:gd name="T11" fmla="*/ 4 h 8"/>
                <a:gd name="T12" fmla="*/ 1 w 5"/>
                <a:gd name="T13" fmla="*/ 4 h 8"/>
                <a:gd name="T14" fmla="*/ 2 w 5"/>
                <a:gd name="T15" fmla="*/ 4 h 8"/>
                <a:gd name="T16" fmla="*/ 2 w 5"/>
                <a:gd name="T17" fmla="*/ 5 h 8"/>
                <a:gd name="T18" fmla="*/ 3 w 5"/>
                <a:gd name="T19" fmla="*/ 8 h 8"/>
                <a:gd name="T20" fmla="*/ 4 w 5"/>
                <a:gd name="T21" fmla="*/ 8 h 8"/>
                <a:gd name="T22" fmla="*/ 5 w 5"/>
                <a:gd name="T23" fmla="*/ 8 h 8"/>
                <a:gd name="T24" fmla="*/ 5 w 5"/>
                <a:gd name="T25" fmla="*/ 5 h 8"/>
                <a:gd name="T26" fmla="*/ 1 w 5"/>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8">
                  <a:moveTo>
                    <a:pt x="1" y="0"/>
                  </a:moveTo>
                  <a:cubicBezTo>
                    <a:pt x="0" y="0"/>
                    <a:pt x="0" y="0"/>
                    <a:pt x="0" y="1"/>
                  </a:cubicBezTo>
                  <a:cubicBezTo>
                    <a:pt x="0" y="2"/>
                    <a:pt x="0" y="2"/>
                    <a:pt x="0" y="2"/>
                  </a:cubicBezTo>
                  <a:cubicBezTo>
                    <a:pt x="1" y="2"/>
                    <a:pt x="1" y="2"/>
                    <a:pt x="1" y="2"/>
                  </a:cubicBezTo>
                  <a:cubicBezTo>
                    <a:pt x="0" y="3"/>
                    <a:pt x="0" y="4"/>
                    <a:pt x="0" y="4"/>
                  </a:cubicBezTo>
                  <a:cubicBezTo>
                    <a:pt x="1" y="4"/>
                    <a:pt x="1" y="4"/>
                    <a:pt x="1" y="4"/>
                  </a:cubicBezTo>
                  <a:cubicBezTo>
                    <a:pt x="1" y="4"/>
                    <a:pt x="1" y="4"/>
                    <a:pt x="1" y="4"/>
                  </a:cubicBezTo>
                  <a:cubicBezTo>
                    <a:pt x="2" y="4"/>
                    <a:pt x="2" y="4"/>
                    <a:pt x="2" y="4"/>
                  </a:cubicBezTo>
                  <a:cubicBezTo>
                    <a:pt x="2" y="5"/>
                    <a:pt x="2" y="5"/>
                    <a:pt x="2" y="5"/>
                  </a:cubicBezTo>
                  <a:cubicBezTo>
                    <a:pt x="2" y="5"/>
                    <a:pt x="3" y="7"/>
                    <a:pt x="3" y="8"/>
                  </a:cubicBezTo>
                  <a:cubicBezTo>
                    <a:pt x="4" y="8"/>
                    <a:pt x="4" y="8"/>
                    <a:pt x="4" y="8"/>
                  </a:cubicBezTo>
                  <a:cubicBezTo>
                    <a:pt x="5" y="8"/>
                    <a:pt x="5" y="8"/>
                    <a:pt x="5" y="8"/>
                  </a:cubicBezTo>
                  <a:cubicBezTo>
                    <a:pt x="5" y="8"/>
                    <a:pt x="5" y="5"/>
                    <a:pt x="5" y="5"/>
                  </a:cubicBezTo>
                  <a:cubicBezTo>
                    <a:pt x="5" y="4"/>
                    <a:pt x="2"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85" name="Freeform 384"/>
            <p:cNvSpPr>
              <a:spLocks/>
            </p:cNvSpPr>
            <p:nvPr/>
          </p:nvSpPr>
          <p:spPr bwMode="auto">
            <a:xfrm>
              <a:off x="803275" y="5253038"/>
              <a:ext cx="20638" cy="9525"/>
            </a:xfrm>
            <a:custGeom>
              <a:avLst/>
              <a:gdLst>
                <a:gd name="T0" fmla="*/ 8 w 12"/>
                <a:gd name="T1" fmla="*/ 0 h 6"/>
                <a:gd name="T2" fmla="*/ 5 w 12"/>
                <a:gd name="T3" fmla="*/ 0 h 6"/>
                <a:gd name="T4" fmla="*/ 4 w 12"/>
                <a:gd name="T5" fmla="*/ 0 h 6"/>
                <a:gd name="T6" fmla="*/ 11 w 12"/>
                <a:gd name="T7" fmla="*/ 6 h 6"/>
                <a:gd name="T8" fmla="*/ 8 w 12"/>
                <a:gd name="T9" fmla="*/ 0 h 6"/>
              </a:gdLst>
              <a:ahLst/>
              <a:cxnLst>
                <a:cxn ang="0">
                  <a:pos x="T0" y="T1"/>
                </a:cxn>
                <a:cxn ang="0">
                  <a:pos x="T2" y="T3"/>
                </a:cxn>
                <a:cxn ang="0">
                  <a:pos x="T4" y="T5"/>
                </a:cxn>
                <a:cxn ang="0">
                  <a:pos x="T6" y="T7"/>
                </a:cxn>
                <a:cxn ang="0">
                  <a:pos x="T8" y="T9"/>
                </a:cxn>
              </a:cxnLst>
              <a:rect l="0" t="0" r="r" b="b"/>
              <a:pathLst>
                <a:path w="12" h="6">
                  <a:moveTo>
                    <a:pt x="8" y="0"/>
                  </a:moveTo>
                  <a:cubicBezTo>
                    <a:pt x="7" y="0"/>
                    <a:pt x="6" y="0"/>
                    <a:pt x="5" y="0"/>
                  </a:cubicBezTo>
                  <a:cubicBezTo>
                    <a:pt x="4" y="0"/>
                    <a:pt x="4" y="0"/>
                    <a:pt x="4" y="0"/>
                  </a:cubicBezTo>
                  <a:cubicBezTo>
                    <a:pt x="0" y="0"/>
                    <a:pt x="8" y="6"/>
                    <a:pt x="11" y="6"/>
                  </a:cubicBezTo>
                  <a:cubicBezTo>
                    <a:pt x="12" y="6"/>
                    <a:pt x="12" y="5"/>
                    <a:pt x="8"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86" name="Freeform 385"/>
            <p:cNvSpPr>
              <a:spLocks/>
            </p:cNvSpPr>
            <p:nvPr/>
          </p:nvSpPr>
          <p:spPr bwMode="auto">
            <a:xfrm>
              <a:off x="879475" y="5280025"/>
              <a:ext cx="11113" cy="23813"/>
            </a:xfrm>
            <a:custGeom>
              <a:avLst/>
              <a:gdLst>
                <a:gd name="T0" fmla="*/ 3 w 7"/>
                <a:gd name="T1" fmla="*/ 0 h 14"/>
                <a:gd name="T2" fmla="*/ 0 w 7"/>
                <a:gd name="T3" fmla="*/ 6 h 14"/>
                <a:gd name="T4" fmla="*/ 1 w 7"/>
                <a:gd name="T5" fmla="*/ 14 h 14"/>
                <a:gd name="T6" fmla="*/ 4 w 7"/>
                <a:gd name="T7" fmla="*/ 12 h 14"/>
                <a:gd name="T8" fmla="*/ 4 w 7"/>
                <a:gd name="T9" fmla="*/ 6 h 14"/>
                <a:gd name="T10" fmla="*/ 4 w 7"/>
                <a:gd name="T11" fmla="*/ 6 h 14"/>
                <a:gd name="T12" fmla="*/ 4 w 7"/>
                <a:gd name="T13" fmla="*/ 6 h 14"/>
                <a:gd name="T14" fmla="*/ 3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3" y="0"/>
                  </a:moveTo>
                  <a:cubicBezTo>
                    <a:pt x="1" y="2"/>
                    <a:pt x="1" y="3"/>
                    <a:pt x="0" y="6"/>
                  </a:cubicBezTo>
                  <a:cubicBezTo>
                    <a:pt x="0" y="7"/>
                    <a:pt x="0" y="14"/>
                    <a:pt x="1" y="14"/>
                  </a:cubicBezTo>
                  <a:cubicBezTo>
                    <a:pt x="1" y="14"/>
                    <a:pt x="4" y="12"/>
                    <a:pt x="4" y="12"/>
                  </a:cubicBezTo>
                  <a:cubicBezTo>
                    <a:pt x="7" y="12"/>
                    <a:pt x="4" y="7"/>
                    <a:pt x="4" y="6"/>
                  </a:cubicBezTo>
                  <a:cubicBezTo>
                    <a:pt x="4" y="6"/>
                    <a:pt x="4" y="6"/>
                    <a:pt x="4" y="6"/>
                  </a:cubicBezTo>
                  <a:cubicBezTo>
                    <a:pt x="4" y="6"/>
                    <a:pt x="4" y="6"/>
                    <a:pt x="4" y="6"/>
                  </a:cubicBezTo>
                  <a:cubicBezTo>
                    <a:pt x="4" y="6"/>
                    <a:pt x="5"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87" name="Freeform 386"/>
            <p:cNvSpPr>
              <a:spLocks/>
            </p:cNvSpPr>
            <p:nvPr/>
          </p:nvSpPr>
          <p:spPr bwMode="auto">
            <a:xfrm>
              <a:off x="744537" y="5329238"/>
              <a:ext cx="26988" cy="15875"/>
            </a:xfrm>
            <a:custGeom>
              <a:avLst/>
              <a:gdLst>
                <a:gd name="T0" fmla="*/ 4 w 16"/>
                <a:gd name="T1" fmla="*/ 0 h 9"/>
                <a:gd name="T2" fmla="*/ 8 w 16"/>
                <a:gd name="T3" fmla="*/ 9 h 9"/>
                <a:gd name="T4" fmla="*/ 7 w 16"/>
                <a:gd name="T5" fmla="*/ 1 h 9"/>
                <a:gd name="T6" fmla="*/ 4 w 16"/>
                <a:gd name="T7" fmla="*/ 0 h 9"/>
              </a:gdLst>
              <a:ahLst/>
              <a:cxnLst>
                <a:cxn ang="0">
                  <a:pos x="T0" y="T1"/>
                </a:cxn>
                <a:cxn ang="0">
                  <a:pos x="T2" y="T3"/>
                </a:cxn>
                <a:cxn ang="0">
                  <a:pos x="T4" y="T5"/>
                </a:cxn>
                <a:cxn ang="0">
                  <a:pos x="T6" y="T7"/>
                </a:cxn>
              </a:cxnLst>
              <a:rect l="0" t="0" r="r" b="b"/>
              <a:pathLst>
                <a:path w="16" h="9">
                  <a:moveTo>
                    <a:pt x="4" y="0"/>
                  </a:moveTo>
                  <a:cubicBezTo>
                    <a:pt x="0" y="0"/>
                    <a:pt x="7" y="9"/>
                    <a:pt x="8" y="9"/>
                  </a:cubicBezTo>
                  <a:cubicBezTo>
                    <a:pt x="16" y="7"/>
                    <a:pt x="10" y="2"/>
                    <a:pt x="7" y="1"/>
                  </a:cubicBezTo>
                  <a:cubicBezTo>
                    <a:pt x="5" y="1"/>
                    <a:pt x="4" y="0"/>
                    <a:pt x="4"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88" name="Freeform 387"/>
            <p:cNvSpPr>
              <a:spLocks/>
            </p:cNvSpPr>
            <p:nvPr/>
          </p:nvSpPr>
          <p:spPr bwMode="auto">
            <a:xfrm>
              <a:off x="782637" y="5318125"/>
              <a:ext cx="39688" cy="28575"/>
            </a:xfrm>
            <a:custGeom>
              <a:avLst/>
              <a:gdLst>
                <a:gd name="T0" fmla="*/ 24 w 24"/>
                <a:gd name="T1" fmla="*/ 0 h 17"/>
                <a:gd name="T2" fmla="*/ 11 w 24"/>
                <a:gd name="T3" fmla="*/ 6 h 17"/>
                <a:gd name="T4" fmla="*/ 10 w 24"/>
                <a:gd name="T5" fmla="*/ 6 h 17"/>
                <a:gd name="T6" fmla="*/ 10 w 24"/>
                <a:gd name="T7" fmla="*/ 6 h 17"/>
                <a:gd name="T8" fmla="*/ 10 w 24"/>
                <a:gd name="T9" fmla="*/ 6 h 17"/>
                <a:gd name="T10" fmla="*/ 8 w 24"/>
                <a:gd name="T11" fmla="*/ 8 h 17"/>
                <a:gd name="T12" fmla="*/ 8 w 24"/>
                <a:gd name="T13" fmla="*/ 8 h 17"/>
                <a:gd name="T14" fmla="*/ 2 w 24"/>
                <a:gd name="T15" fmla="*/ 16 h 17"/>
                <a:gd name="T16" fmla="*/ 3 w 24"/>
                <a:gd name="T17" fmla="*/ 17 h 17"/>
                <a:gd name="T18" fmla="*/ 6 w 24"/>
                <a:gd name="T19" fmla="*/ 15 h 17"/>
                <a:gd name="T20" fmla="*/ 10 w 24"/>
                <a:gd name="T21" fmla="*/ 14 h 17"/>
                <a:gd name="T22" fmla="*/ 10 w 24"/>
                <a:gd name="T23" fmla="*/ 14 h 17"/>
                <a:gd name="T24" fmla="*/ 24 w 24"/>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7">
                  <a:moveTo>
                    <a:pt x="24" y="0"/>
                  </a:moveTo>
                  <a:cubicBezTo>
                    <a:pt x="20" y="2"/>
                    <a:pt x="12" y="0"/>
                    <a:pt x="11" y="6"/>
                  </a:cubicBezTo>
                  <a:cubicBezTo>
                    <a:pt x="11" y="6"/>
                    <a:pt x="10" y="6"/>
                    <a:pt x="10" y="6"/>
                  </a:cubicBezTo>
                  <a:cubicBezTo>
                    <a:pt x="10" y="6"/>
                    <a:pt x="10" y="6"/>
                    <a:pt x="10" y="6"/>
                  </a:cubicBezTo>
                  <a:cubicBezTo>
                    <a:pt x="10" y="6"/>
                    <a:pt x="10" y="6"/>
                    <a:pt x="10" y="6"/>
                  </a:cubicBezTo>
                  <a:cubicBezTo>
                    <a:pt x="9" y="6"/>
                    <a:pt x="9" y="6"/>
                    <a:pt x="8" y="8"/>
                  </a:cubicBezTo>
                  <a:cubicBezTo>
                    <a:pt x="8" y="8"/>
                    <a:pt x="8" y="8"/>
                    <a:pt x="8" y="8"/>
                  </a:cubicBezTo>
                  <a:cubicBezTo>
                    <a:pt x="6" y="8"/>
                    <a:pt x="0" y="15"/>
                    <a:pt x="2" y="16"/>
                  </a:cubicBezTo>
                  <a:cubicBezTo>
                    <a:pt x="2" y="16"/>
                    <a:pt x="2" y="17"/>
                    <a:pt x="3" y="17"/>
                  </a:cubicBezTo>
                  <a:cubicBezTo>
                    <a:pt x="4" y="17"/>
                    <a:pt x="5" y="16"/>
                    <a:pt x="6" y="15"/>
                  </a:cubicBezTo>
                  <a:cubicBezTo>
                    <a:pt x="8" y="15"/>
                    <a:pt x="9" y="14"/>
                    <a:pt x="10" y="14"/>
                  </a:cubicBezTo>
                  <a:cubicBezTo>
                    <a:pt x="10" y="14"/>
                    <a:pt x="10" y="14"/>
                    <a:pt x="10" y="14"/>
                  </a:cubicBezTo>
                  <a:cubicBezTo>
                    <a:pt x="10" y="12"/>
                    <a:pt x="24" y="0"/>
                    <a:pt x="24"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89" name="Freeform 388"/>
            <p:cNvSpPr>
              <a:spLocks/>
            </p:cNvSpPr>
            <p:nvPr/>
          </p:nvSpPr>
          <p:spPr bwMode="auto">
            <a:xfrm>
              <a:off x="822325" y="5249863"/>
              <a:ext cx="34925" cy="17463"/>
            </a:xfrm>
            <a:custGeom>
              <a:avLst/>
              <a:gdLst>
                <a:gd name="T0" fmla="*/ 8 w 22"/>
                <a:gd name="T1" fmla="*/ 0 h 11"/>
                <a:gd name="T2" fmla="*/ 5 w 22"/>
                <a:gd name="T3" fmla="*/ 1 h 11"/>
                <a:gd name="T4" fmla="*/ 3 w 22"/>
                <a:gd name="T5" fmla="*/ 2 h 11"/>
                <a:gd name="T6" fmla="*/ 3 w 22"/>
                <a:gd name="T7" fmla="*/ 2 h 11"/>
                <a:gd name="T8" fmla="*/ 2 w 22"/>
                <a:gd name="T9" fmla="*/ 2 h 11"/>
                <a:gd name="T10" fmla="*/ 2 w 22"/>
                <a:gd name="T11" fmla="*/ 2 h 11"/>
                <a:gd name="T12" fmla="*/ 2 w 22"/>
                <a:gd name="T13" fmla="*/ 2 h 11"/>
                <a:gd name="T14" fmla="*/ 0 w 22"/>
                <a:gd name="T15" fmla="*/ 4 h 11"/>
                <a:gd name="T16" fmla="*/ 1 w 22"/>
                <a:gd name="T17" fmla="*/ 6 h 11"/>
                <a:gd name="T18" fmla="*/ 1 w 22"/>
                <a:gd name="T19" fmla="*/ 4 h 11"/>
                <a:gd name="T20" fmla="*/ 2 w 22"/>
                <a:gd name="T21" fmla="*/ 4 h 11"/>
                <a:gd name="T22" fmla="*/ 3 w 22"/>
                <a:gd name="T23" fmla="*/ 5 h 11"/>
                <a:gd name="T24" fmla="*/ 3 w 22"/>
                <a:gd name="T25" fmla="*/ 8 h 11"/>
                <a:gd name="T26" fmla="*/ 4 w 22"/>
                <a:gd name="T27" fmla="*/ 9 h 11"/>
                <a:gd name="T28" fmla="*/ 6 w 22"/>
                <a:gd name="T29" fmla="*/ 6 h 11"/>
                <a:gd name="T30" fmla="*/ 7 w 22"/>
                <a:gd name="T31" fmla="*/ 7 h 11"/>
                <a:gd name="T32" fmla="*/ 7 w 22"/>
                <a:gd name="T33" fmla="*/ 4 h 11"/>
                <a:gd name="T34" fmla="*/ 11 w 22"/>
                <a:gd name="T35" fmla="*/ 5 h 11"/>
                <a:gd name="T36" fmla="*/ 12 w 22"/>
                <a:gd name="T37" fmla="*/ 4 h 11"/>
                <a:gd name="T38" fmla="*/ 19 w 22"/>
                <a:gd name="T39" fmla="*/ 11 h 11"/>
                <a:gd name="T40" fmla="*/ 18 w 22"/>
                <a:gd name="T41" fmla="*/ 8 h 11"/>
                <a:gd name="T42" fmla="*/ 18 w 22"/>
                <a:gd name="T43" fmla="*/ 8 h 11"/>
                <a:gd name="T44" fmla="*/ 9 w 22"/>
                <a:gd name="T45" fmla="*/ 0 h 11"/>
                <a:gd name="T46" fmla="*/ 8 w 22"/>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11">
                  <a:moveTo>
                    <a:pt x="8" y="0"/>
                  </a:moveTo>
                  <a:cubicBezTo>
                    <a:pt x="8" y="0"/>
                    <a:pt x="6" y="0"/>
                    <a:pt x="5" y="1"/>
                  </a:cubicBezTo>
                  <a:cubicBezTo>
                    <a:pt x="4" y="2"/>
                    <a:pt x="3" y="2"/>
                    <a:pt x="3" y="2"/>
                  </a:cubicBezTo>
                  <a:cubicBezTo>
                    <a:pt x="3" y="2"/>
                    <a:pt x="3" y="2"/>
                    <a:pt x="3" y="2"/>
                  </a:cubicBezTo>
                  <a:cubicBezTo>
                    <a:pt x="2" y="2"/>
                    <a:pt x="2" y="2"/>
                    <a:pt x="2" y="2"/>
                  </a:cubicBezTo>
                  <a:cubicBezTo>
                    <a:pt x="2" y="2"/>
                    <a:pt x="2" y="2"/>
                    <a:pt x="2" y="2"/>
                  </a:cubicBezTo>
                  <a:cubicBezTo>
                    <a:pt x="2" y="2"/>
                    <a:pt x="2" y="2"/>
                    <a:pt x="2" y="2"/>
                  </a:cubicBezTo>
                  <a:cubicBezTo>
                    <a:pt x="2" y="2"/>
                    <a:pt x="1" y="4"/>
                    <a:pt x="0" y="4"/>
                  </a:cubicBezTo>
                  <a:cubicBezTo>
                    <a:pt x="0" y="5"/>
                    <a:pt x="1" y="6"/>
                    <a:pt x="1" y="6"/>
                  </a:cubicBezTo>
                  <a:cubicBezTo>
                    <a:pt x="1" y="6"/>
                    <a:pt x="1" y="5"/>
                    <a:pt x="1" y="4"/>
                  </a:cubicBezTo>
                  <a:cubicBezTo>
                    <a:pt x="2" y="4"/>
                    <a:pt x="2" y="4"/>
                    <a:pt x="2" y="4"/>
                  </a:cubicBezTo>
                  <a:cubicBezTo>
                    <a:pt x="2" y="4"/>
                    <a:pt x="2" y="4"/>
                    <a:pt x="3" y="5"/>
                  </a:cubicBezTo>
                  <a:cubicBezTo>
                    <a:pt x="3" y="5"/>
                    <a:pt x="3" y="8"/>
                    <a:pt x="3" y="8"/>
                  </a:cubicBezTo>
                  <a:cubicBezTo>
                    <a:pt x="3" y="9"/>
                    <a:pt x="4" y="9"/>
                    <a:pt x="4" y="9"/>
                  </a:cubicBezTo>
                  <a:cubicBezTo>
                    <a:pt x="5" y="9"/>
                    <a:pt x="6" y="8"/>
                    <a:pt x="6" y="6"/>
                  </a:cubicBezTo>
                  <a:cubicBezTo>
                    <a:pt x="7" y="7"/>
                    <a:pt x="7" y="7"/>
                    <a:pt x="7" y="7"/>
                  </a:cubicBezTo>
                  <a:cubicBezTo>
                    <a:pt x="8" y="7"/>
                    <a:pt x="8" y="7"/>
                    <a:pt x="7" y="4"/>
                  </a:cubicBezTo>
                  <a:cubicBezTo>
                    <a:pt x="9" y="4"/>
                    <a:pt x="10" y="5"/>
                    <a:pt x="11" y="5"/>
                  </a:cubicBezTo>
                  <a:cubicBezTo>
                    <a:pt x="11" y="5"/>
                    <a:pt x="12" y="5"/>
                    <a:pt x="12" y="4"/>
                  </a:cubicBezTo>
                  <a:cubicBezTo>
                    <a:pt x="13" y="4"/>
                    <a:pt x="18" y="9"/>
                    <a:pt x="19" y="11"/>
                  </a:cubicBezTo>
                  <a:cubicBezTo>
                    <a:pt x="22" y="11"/>
                    <a:pt x="19" y="8"/>
                    <a:pt x="18" y="8"/>
                  </a:cubicBezTo>
                  <a:cubicBezTo>
                    <a:pt x="18" y="8"/>
                    <a:pt x="18" y="8"/>
                    <a:pt x="18" y="8"/>
                  </a:cubicBezTo>
                  <a:cubicBezTo>
                    <a:pt x="19" y="1"/>
                    <a:pt x="14" y="2"/>
                    <a:pt x="9" y="0"/>
                  </a:cubicBezTo>
                  <a:cubicBezTo>
                    <a:pt x="9" y="0"/>
                    <a:pt x="9" y="0"/>
                    <a:pt x="8"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90" name="Rectangle 389"/>
            <p:cNvSpPr>
              <a:spLocks noChangeArrowheads="1"/>
            </p:cNvSpPr>
            <p:nvPr/>
          </p:nvSpPr>
          <p:spPr bwMode="auto">
            <a:xfrm>
              <a:off x="820737" y="5256213"/>
              <a:ext cx="1588" cy="1588"/>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91" name="Freeform 390"/>
            <p:cNvSpPr>
              <a:spLocks/>
            </p:cNvSpPr>
            <p:nvPr/>
          </p:nvSpPr>
          <p:spPr bwMode="auto">
            <a:xfrm>
              <a:off x="820737" y="5256213"/>
              <a:ext cx="1588"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lnTo>
                    <a:pt x="1"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92" name="Freeform 391"/>
            <p:cNvSpPr>
              <a:spLocks/>
            </p:cNvSpPr>
            <p:nvPr/>
          </p:nvSpPr>
          <p:spPr bwMode="auto">
            <a:xfrm>
              <a:off x="728662" y="5313363"/>
              <a:ext cx="74613" cy="17463"/>
            </a:xfrm>
            <a:custGeom>
              <a:avLst/>
              <a:gdLst>
                <a:gd name="T0" fmla="*/ 33 w 46"/>
                <a:gd name="T1" fmla="*/ 0 h 11"/>
                <a:gd name="T2" fmla="*/ 32 w 46"/>
                <a:gd name="T3" fmla="*/ 1 h 11"/>
                <a:gd name="T4" fmla="*/ 30 w 46"/>
                <a:gd name="T5" fmla="*/ 4 h 11"/>
                <a:gd name="T6" fmla="*/ 30 w 46"/>
                <a:gd name="T7" fmla="*/ 5 h 11"/>
                <a:gd name="T8" fmla="*/ 30 w 46"/>
                <a:gd name="T9" fmla="*/ 5 h 11"/>
                <a:gd name="T10" fmla="*/ 30 w 46"/>
                <a:gd name="T11" fmla="*/ 5 h 11"/>
                <a:gd name="T12" fmla="*/ 29 w 46"/>
                <a:gd name="T13" fmla="*/ 5 h 11"/>
                <a:gd name="T14" fmla="*/ 29 w 46"/>
                <a:gd name="T15" fmla="*/ 5 h 11"/>
                <a:gd name="T16" fmla="*/ 29 w 46"/>
                <a:gd name="T17" fmla="*/ 5 h 11"/>
                <a:gd name="T18" fmla="*/ 27 w 46"/>
                <a:gd name="T19" fmla="*/ 3 h 11"/>
                <a:gd name="T20" fmla="*/ 25 w 46"/>
                <a:gd name="T21" fmla="*/ 4 h 11"/>
                <a:gd name="T22" fmla="*/ 21 w 46"/>
                <a:gd name="T23" fmla="*/ 3 h 11"/>
                <a:gd name="T24" fmla="*/ 17 w 46"/>
                <a:gd name="T25" fmla="*/ 3 h 11"/>
                <a:gd name="T26" fmla="*/ 17 w 46"/>
                <a:gd name="T27" fmla="*/ 3 h 11"/>
                <a:gd name="T28" fmla="*/ 17 w 46"/>
                <a:gd name="T29" fmla="*/ 5 h 11"/>
                <a:gd name="T30" fmla="*/ 16 w 46"/>
                <a:gd name="T31" fmla="*/ 4 h 11"/>
                <a:gd name="T32" fmla="*/ 14 w 46"/>
                <a:gd name="T33" fmla="*/ 5 h 11"/>
                <a:gd name="T34" fmla="*/ 13 w 46"/>
                <a:gd name="T35" fmla="*/ 1 h 11"/>
                <a:gd name="T36" fmla="*/ 4 w 46"/>
                <a:gd name="T37" fmla="*/ 5 h 11"/>
                <a:gd name="T38" fmla="*/ 1 w 46"/>
                <a:gd name="T39" fmla="*/ 3 h 11"/>
                <a:gd name="T40" fmla="*/ 1 w 46"/>
                <a:gd name="T41" fmla="*/ 3 h 11"/>
                <a:gd name="T42" fmla="*/ 0 w 46"/>
                <a:gd name="T43" fmla="*/ 4 h 11"/>
                <a:gd name="T44" fmla="*/ 3 w 46"/>
                <a:gd name="T45" fmla="*/ 11 h 11"/>
                <a:gd name="T46" fmla="*/ 11 w 46"/>
                <a:gd name="T47" fmla="*/ 7 h 11"/>
                <a:gd name="T48" fmla="*/ 11 w 46"/>
                <a:gd name="T49" fmla="*/ 9 h 11"/>
                <a:gd name="T50" fmla="*/ 12 w 46"/>
                <a:gd name="T51" fmla="*/ 9 h 11"/>
                <a:gd name="T52" fmla="*/ 12 w 46"/>
                <a:gd name="T53" fmla="*/ 9 h 11"/>
                <a:gd name="T54" fmla="*/ 12 w 46"/>
                <a:gd name="T55" fmla="*/ 9 h 11"/>
                <a:gd name="T56" fmla="*/ 15 w 46"/>
                <a:gd name="T57" fmla="*/ 8 h 11"/>
                <a:gd name="T58" fmla="*/ 18 w 46"/>
                <a:gd name="T59" fmla="*/ 9 h 11"/>
                <a:gd name="T60" fmla="*/ 17 w 46"/>
                <a:gd name="T61" fmla="*/ 7 h 11"/>
                <a:gd name="T62" fmla="*/ 19 w 46"/>
                <a:gd name="T63" fmla="*/ 8 h 11"/>
                <a:gd name="T64" fmla="*/ 21 w 46"/>
                <a:gd name="T65" fmla="*/ 7 h 11"/>
                <a:gd name="T66" fmla="*/ 26 w 46"/>
                <a:gd name="T67" fmla="*/ 9 h 11"/>
                <a:gd name="T68" fmla="*/ 34 w 46"/>
                <a:gd name="T69" fmla="*/ 5 h 11"/>
                <a:gd name="T70" fmla="*/ 39 w 46"/>
                <a:gd name="T71" fmla="*/ 7 h 11"/>
                <a:gd name="T72" fmla="*/ 46 w 46"/>
                <a:gd name="T73" fmla="*/ 3 h 11"/>
                <a:gd name="T74" fmla="*/ 42 w 46"/>
                <a:gd name="T75" fmla="*/ 1 h 11"/>
                <a:gd name="T76" fmla="*/ 38 w 46"/>
                <a:gd name="T77" fmla="*/ 3 h 11"/>
                <a:gd name="T78" fmla="*/ 34 w 46"/>
                <a:gd name="T79" fmla="*/ 3 h 11"/>
                <a:gd name="T80" fmla="*/ 33 w 46"/>
                <a:gd name="T8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11">
                  <a:moveTo>
                    <a:pt x="33" y="0"/>
                  </a:moveTo>
                  <a:cubicBezTo>
                    <a:pt x="32" y="1"/>
                    <a:pt x="32" y="1"/>
                    <a:pt x="32" y="1"/>
                  </a:cubicBezTo>
                  <a:cubicBezTo>
                    <a:pt x="33" y="1"/>
                    <a:pt x="31" y="3"/>
                    <a:pt x="30" y="4"/>
                  </a:cubicBezTo>
                  <a:cubicBezTo>
                    <a:pt x="30" y="5"/>
                    <a:pt x="30" y="5"/>
                    <a:pt x="30" y="5"/>
                  </a:cubicBezTo>
                  <a:cubicBezTo>
                    <a:pt x="30" y="5"/>
                    <a:pt x="30" y="5"/>
                    <a:pt x="30" y="5"/>
                  </a:cubicBezTo>
                  <a:cubicBezTo>
                    <a:pt x="30" y="5"/>
                    <a:pt x="30" y="5"/>
                    <a:pt x="30" y="5"/>
                  </a:cubicBezTo>
                  <a:cubicBezTo>
                    <a:pt x="29" y="5"/>
                    <a:pt x="29" y="5"/>
                    <a:pt x="29" y="5"/>
                  </a:cubicBezTo>
                  <a:cubicBezTo>
                    <a:pt x="29" y="5"/>
                    <a:pt x="29" y="5"/>
                    <a:pt x="29" y="5"/>
                  </a:cubicBezTo>
                  <a:cubicBezTo>
                    <a:pt x="29" y="5"/>
                    <a:pt x="29" y="5"/>
                    <a:pt x="29" y="5"/>
                  </a:cubicBezTo>
                  <a:cubicBezTo>
                    <a:pt x="28" y="4"/>
                    <a:pt x="27" y="4"/>
                    <a:pt x="27" y="3"/>
                  </a:cubicBezTo>
                  <a:cubicBezTo>
                    <a:pt x="26" y="4"/>
                    <a:pt x="26" y="4"/>
                    <a:pt x="25" y="4"/>
                  </a:cubicBezTo>
                  <a:cubicBezTo>
                    <a:pt x="24" y="4"/>
                    <a:pt x="22" y="3"/>
                    <a:pt x="21" y="3"/>
                  </a:cubicBezTo>
                  <a:cubicBezTo>
                    <a:pt x="20" y="3"/>
                    <a:pt x="19" y="3"/>
                    <a:pt x="17" y="3"/>
                  </a:cubicBezTo>
                  <a:cubicBezTo>
                    <a:pt x="17" y="3"/>
                    <a:pt x="17" y="3"/>
                    <a:pt x="17" y="3"/>
                  </a:cubicBezTo>
                  <a:cubicBezTo>
                    <a:pt x="17" y="3"/>
                    <a:pt x="17" y="4"/>
                    <a:pt x="17" y="5"/>
                  </a:cubicBezTo>
                  <a:cubicBezTo>
                    <a:pt x="17" y="4"/>
                    <a:pt x="16" y="4"/>
                    <a:pt x="16" y="4"/>
                  </a:cubicBezTo>
                  <a:cubicBezTo>
                    <a:pt x="15" y="4"/>
                    <a:pt x="14" y="5"/>
                    <a:pt x="14" y="5"/>
                  </a:cubicBezTo>
                  <a:cubicBezTo>
                    <a:pt x="14" y="5"/>
                    <a:pt x="14" y="1"/>
                    <a:pt x="13" y="1"/>
                  </a:cubicBezTo>
                  <a:cubicBezTo>
                    <a:pt x="11" y="2"/>
                    <a:pt x="4" y="4"/>
                    <a:pt x="4" y="5"/>
                  </a:cubicBezTo>
                  <a:cubicBezTo>
                    <a:pt x="3" y="4"/>
                    <a:pt x="2" y="3"/>
                    <a:pt x="1" y="3"/>
                  </a:cubicBezTo>
                  <a:cubicBezTo>
                    <a:pt x="1" y="3"/>
                    <a:pt x="1" y="3"/>
                    <a:pt x="1" y="3"/>
                  </a:cubicBezTo>
                  <a:cubicBezTo>
                    <a:pt x="0" y="3"/>
                    <a:pt x="0" y="3"/>
                    <a:pt x="0" y="4"/>
                  </a:cubicBezTo>
                  <a:cubicBezTo>
                    <a:pt x="0" y="7"/>
                    <a:pt x="0" y="9"/>
                    <a:pt x="3" y="11"/>
                  </a:cubicBezTo>
                  <a:cubicBezTo>
                    <a:pt x="5" y="11"/>
                    <a:pt x="11" y="7"/>
                    <a:pt x="11" y="7"/>
                  </a:cubicBezTo>
                  <a:cubicBezTo>
                    <a:pt x="11" y="8"/>
                    <a:pt x="11" y="9"/>
                    <a:pt x="11" y="9"/>
                  </a:cubicBezTo>
                  <a:cubicBezTo>
                    <a:pt x="12" y="9"/>
                    <a:pt x="12" y="9"/>
                    <a:pt x="12" y="9"/>
                  </a:cubicBezTo>
                  <a:cubicBezTo>
                    <a:pt x="12" y="9"/>
                    <a:pt x="12" y="9"/>
                    <a:pt x="12" y="9"/>
                  </a:cubicBezTo>
                  <a:cubicBezTo>
                    <a:pt x="12" y="9"/>
                    <a:pt x="12" y="9"/>
                    <a:pt x="12" y="9"/>
                  </a:cubicBezTo>
                  <a:cubicBezTo>
                    <a:pt x="14" y="9"/>
                    <a:pt x="14" y="8"/>
                    <a:pt x="15" y="8"/>
                  </a:cubicBezTo>
                  <a:cubicBezTo>
                    <a:pt x="16" y="8"/>
                    <a:pt x="16" y="8"/>
                    <a:pt x="18" y="9"/>
                  </a:cubicBezTo>
                  <a:cubicBezTo>
                    <a:pt x="17" y="8"/>
                    <a:pt x="17" y="8"/>
                    <a:pt x="17" y="7"/>
                  </a:cubicBezTo>
                  <a:cubicBezTo>
                    <a:pt x="18" y="8"/>
                    <a:pt x="19" y="8"/>
                    <a:pt x="19" y="8"/>
                  </a:cubicBezTo>
                  <a:cubicBezTo>
                    <a:pt x="19" y="8"/>
                    <a:pt x="20" y="8"/>
                    <a:pt x="21" y="7"/>
                  </a:cubicBezTo>
                  <a:cubicBezTo>
                    <a:pt x="23" y="9"/>
                    <a:pt x="26" y="9"/>
                    <a:pt x="26" y="9"/>
                  </a:cubicBezTo>
                  <a:cubicBezTo>
                    <a:pt x="27" y="8"/>
                    <a:pt x="32" y="6"/>
                    <a:pt x="34" y="5"/>
                  </a:cubicBezTo>
                  <a:cubicBezTo>
                    <a:pt x="36" y="5"/>
                    <a:pt x="38" y="7"/>
                    <a:pt x="39" y="7"/>
                  </a:cubicBezTo>
                  <a:cubicBezTo>
                    <a:pt x="41" y="6"/>
                    <a:pt x="44" y="4"/>
                    <a:pt x="46" y="3"/>
                  </a:cubicBezTo>
                  <a:cubicBezTo>
                    <a:pt x="44" y="3"/>
                    <a:pt x="42" y="1"/>
                    <a:pt x="42" y="1"/>
                  </a:cubicBezTo>
                  <a:cubicBezTo>
                    <a:pt x="41" y="2"/>
                    <a:pt x="40" y="3"/>
                    <a:pt x="38" y="3"/>
                  </a:cubicBezTo>
                  <a:cubicBezTo>
                    <a:pt x="37" y="3"/>
                    <a:pt x="36" y="3"/>
                    <a:pt x="34" y="3"/>
                  </a:cubicBezTo>
                  <a:cubicBezTo>
                    <a:pt x="34" y="2"/>
                    <a:pt x="34" y="0"/>
                    <a:pt x="3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93" name="Freeform 392"/>
            <p:cNvSpPr>
              <a:spLocks/>
            </p:cNvSpPr>
            <p:nvPr/>
          </p:nvSpPr>
          <p:spPr bwMode="auto">
            <a:xfrm>
              <a:off x="776287" y="5319713"/>
              <a:ext cx="1588" cy="1588"/>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1"/>
                    <a:pt x="0" y="1"/>
                  </a:cubicBezTo>
                  <a:cubicBezTo>
                    <a:pt x="1" y="0"/>
                    <a:pt x="1" y="0"/>
                    <a:pt x="1"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94" name="Freeform 393"/>
            <p:cNvSpPr>
              <a:spLocks/>
            </p:cNvSpPr>
            <p:nvPr/>
          </p:nvSpPr>
          <p:spPr bwMode="auto">
            <a:xfrm>
              <a:off x="796925" y="53149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95" name="Freeform 394"/>
            <p:cNvSpPr>
              <a:spLocks/>
            </p:cNvSpPr>
            <p:nvPr/>
          </p:nvSpPr>
          <p:spPr bwMode="auto">
            <a:xfrm>
              <a:off x="796925" y="53149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96" name="Freeform 395"/>
            <p:cNvSpPr>
              <a:spLocks/>
            </p:cNvSpPr>
            <p:nvPr/>
          </p:nvSpPr>
          <p:spPr bwMode="auto">
            <a:xfrm>
              <a:off x="773112" y="5318125"/>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97" name="Rectangle 396"/>
            <p:cNvSpPr>
              <a:spLocks noChangeArrowheads="1"/>
            </p:cNvSpPr>
            <p:nvPr/>
          </p:nvSpPr>
          <p:spPr bwMode="auto">
            <a:xfrm>
              <a:off x="803275" y="5318125"/>
              <a:ext cx="1588" cy="1588"/>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98" name="Freeform 397"/>
            <p:cNvSpPr>
              <a:spLocks/>
            </p:cNvSpPr>
            <p:nvPr/>
          </p:nvSpPr>
          <p:spPr bwMode="auto">
            <a:xfrm>
              <a:off x="803275" y="531812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99" name="Freeform 398"/>
            <p:cNvSpPr>
              <a:spLocks/>
            </p:cNvSpPr>
            <p:nvPr/>
          </p:nvSpPr>
          <p:spPr bwMode="auto">
            <a:xfrm>
              <a:off x="815975" y="5187950"/>
              <a:ext cx="20638" cy="41275"/>
            </a:xfrm>
            <a:custGeom>
              <a:avLst/>
              <a:gdLst>
                <a:gd name="T0" fmla="*/ 7 w 13"/>
                <a:gd name="T1" fmla="*/ 0 h 26"/>
                <a:gd name="T2" fmla="*/ 3 w 13"/>
                <a:gd name="T3" fmla="*/ 11 h 26"/>
                <a:gd name="T4" fmla="*/ 4 w 13"/>
                <a:gd name="T5" fmla="*/ 11 h 26"/>
                <a:gd name="T6" fmla="*/ 4 w 13"/>
                <a:gd name="T7" fmla="*/ 11 h 26"/>
                <a:gd name="T8" fmla="*/ 5 w 13"/>
                <a:gd name="T9" fmla="*/ 11 h 26"/>
                <a:gd name="T10" fmla="*/ 5 w 13"/>
                <a:gd name="T11" fmla="*/ 11 h 26"/>
                <a:gd name="T12" fmla="*/ 4 w 13"/>
                <a:gd name="T13" fmla="*/ 19 h 26"/>
                <a:gd name="T14" fmla="*/ 2 w 13"/>
                <a:gd name="T15" fmla="*/ 19 h 26"/>
                <a:gd name="T16" fmla="*/ 9 w 13"/>
                <a:gd name="T17" fmla="*/ 26 h 26"/>
                <a:gd name="T18" fmla="*/ 9 w 13"/>
                <a:gd name="T19" fmla="*/ 26 h 26"/>
                <a:gd name="T20" fmla="*/ 10 w 13"/>
                <a:gd name="T21" fmla="*/ 26 h 26"/>
                <a:gd name="T22" fmla="*/ 7 w 13"/>
                <a:gd name="T23" fmla="*/ 15 h 26"/>
                <a:gd name="T24" fmla="*/ 8 w 13"/>
                <a:gd name="T25" fmla="*/ 15 h 26"/>
                <a:gd name="T26" fmla="*/ 9 w 13"/>
                <a:gd name="T27" fmla="*/ 15 h 26"/>
                <a:gd name="T28" fmla="*/ 11 w 13"/>
                <a:gd name="T29" fmla="*/ 15 h 26"/>
                <a:gd name="T30" fmla="*/ 12 w 13"/>
                <a:gd name="T31" fmla="*/ 15 h 26"/>
                <a:gd name="T32" fmla="*/ 12 w 13"/>
                <a:gd name="T33" fmla="*/ 15 h 26"/>
                <a:gd name="T34" fmla="*/ 12 w 13"/>
                <a:gd name="T35" fmla="*/ 15 h 26"/>
                <a:gd name="T36" fmla="*/ 12 w 13"/>
                <a:gd name="T37" fmla="*/ 13 h 26"/>
                <a:gd name="T38" fmla="*/ 12 w 13"/>
                <a:gd name="T39" fmla="*/ 14 h 26"/>
                <a:gd name="T40" fmla="*/ 9 w 13"/>
                <a:gd name="T41" fmla="*/ 11 h 26"/>
                <a:gd name="T42" fmla="*/ 11 w 13"/>
                <a:gd name="T43" fmla="*/ 6 h 26"/>
                <a:gd name="T44" fmla="*/ 9 w 13"/>
                <a:gd name="T45" fmla="*/ 7 h 26"/>
                <a:gd name="T46" fmla="*/ 7 w 13"/>
                <a:gd name="T47" fmla="*/ 3 h 26"/>
                <a:gd name="T48" fmla="*/ 9 w 13"/>
                <a:gd name="T49" fmla="*/ 1 h 26"/>
                <a:gd name="T50" fmla="*/ 8 w 13"/>
                <a:gd name="T51" fmla="*/ 1 h 26"/>
                <a:gd name="T52" fmla="*/ 8 w 13"/>
                <a:gd name="T53" fmla="*/ 1 h 26"/>
                <a:gd name="T54" fmla="*/ 7 w 13"/>
                <a:gd name="T55" fmla="*/ 1 h 26"/>
                <a:gd name="T56" fmla="*/ 7 w 13"/>
                <a:gd name="T5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26">
                  <a:moveTo>
                    <a:pt x="7" y="0"/>
                  </a:moveTo>
                  <a:cubicBezTo>
                    <a:pt x="4" y="3"/>
                    <a:pt x="3" y="7"/>
                    <a:pt x="3" y="11"/>
                  </a:cubicBezTo>
                  <a:cubicBezTo>
                    <a:pt x="4" y="11"/>
                    <a:pt x="4" y="11"/>
                    <a:pt x="4" y="11"/>
                  </a:cubicBezTo>
                  <a:cubicBezTo>
                    <a:pt x="4" y="11"/>
                    <a:pt x="4" y="11"/>
                    <a:pt x="4" y="11"/>
                  </a:cubicBezTo>
                  <a:cubicBezTo>
                    <a:pt x="5" y="11"/>
                    <a:pt x="5" y="11"/>
                    <a:pt x="5" y="11"/>
                  </a:cubicBezTo>
                  <a:cubicBezTo>
                    <a:pt x="5" y="11"/>
                    <a:pt x="5" y="11"/>
                    <a:pt x="5" y="11"/>
                  </a:cubicBezTo>
                  <a:cubicBezTo>
                    <a:pt x="5" y="12"/>
                    <a:pt x="5" y="19"/>
                    <a:pt x="4" y="19"/>
                  </a:cubicBezTo>
                  <a:cubicBezTo>
                    <a:pt x="3" y="19"/>
                    <a:pt x="2" y="19"/>
                    <a:pt x="2" y="19"/>
                  </a:cubicBezTo>
                  <a:cubicBezTo>
                    <a:pt x="0" y="19"/>
                    <a:pt x="8" y="25"/>
                    <a:pt x="9" y="26"/>
                  </a:cubicBezTo>
                  <a:cubicBezTo>
                    <a:pt x="9" y="26"/>
                    <a:pt x="9" y="26"/>
                    <a:pt x="9" y="26"/>
                  </a:cubicBezTo>
                  <a:cubicBezTo>
                    <a:pt x="10" y="26"/>
                    <a:pt x="10" y="26"/>
                    <a:pt x="10" y="26"/>
                  </a:cubicBezTo>
                  <a:cubicBezTo>
                    <a:pt x="8" y="22"/>
                    <a:pt x="7" y="20"/>
                    <a:pt x="7" y="15"/>
                  </a:cubicBezTo>
                  <a:cubicBezTo>
                    <a:pt x="7" y="15"/>
                    <a:pt x="7" y="15"/>
                    <a:pt x="8" y="15"/>
                  </a:cubicBezTo>
                  <a:cubicBezTo>
                    <a:pt x="9" y="15"/>
                    <a:pt x="9" y="15"/>
                    <a:pt x="9" y="15"/>
                  </a:cubicBezTo>
                  <a:cubicBezTo>
                    <a:pt x="10" y="15"/>
                    <a:pt x="10" y="15"/>
                    <a:pt x="11" y="15"/>
                  </a:cubicBezTo>
                  <a:cubicBezTo>
                    <a:pt x="11" y="15"/>
                    <a:pt x="12" y="15"/>
                    <a:pt x="12" y="15"/>
                  </a:cubicBezTo>
                  <a:cubicBezTo>
                    <a:pt x="12" y="15"/>
                    <a:pt x="12" y="15"/>
                    <a:pt x="12" y="15"/>
                  </a:cubicBezTo>
                  <a:cubicBezTo>
                    <a:pt x="12" y="15"/>
                    <a:pt x="12" y="15"/>
                    <a:pt x="12" y="15"/>
                  </a:cubicBezTo>
                  <a:cubicBezTo>
                    <a:pt x="12" y="15"/>
                    <a:pt x="12" y="14"/>
                    <a:pt x="12" y="13"/>
                  </a:cubicBezTo>
                  <a:cubicBezTo>
                    <a:pt x="12" y="13"/>
                    <a:pt x="12" y="14"/>
                    <a:pt x="12" y="14"/>
                  </a:cubicBezTo>
                  <a:cubicBezTo>
                    <a:pt x="11" y="14"/>
                    <a:pt x="10" y="12"/>
                    <a:pt x="9" y="11"/>
                  </a:cubicBezTo>
                  <a:cubicBezTo>
                    <a:pt x="12" y="10"/>
                    <a:pt x="13" y="6"/>
                    <a:pt x="11" y="6"/>
                  </a:cubicBezTo>
                  <a:cubicBezTo>
                    <a:pt x="10" y="6"/>
                    <a:pt x="10" y="6"/>
                    <a:pt x="9" y="7"/>
                  </a:cubicBezTo>
                  <a:cubicBezTo>
                    <a:pt x="9" y="6"/>
                    <a:pt x="7" y="3"/>
                    <a:pt x="7" y="3"/>
                  </a:cubicBezTo>
                  <a:cubicBezTo>
                    <a:pt x="7" y="2"/>
                    <a:pt x="8" y="1"/>
                    <a:pt x="9" y="1"/>
                  </a:cubicBezTo>
                  <a:cubicBezTo>
                    <a:pt x="8" y="1"/>
                    <a:pt x="8" y="1"/>
                    <a:pt x="8" y="1"/>
                  </a:cubicBezTo>
                  <a:cubicBezTo>
                    <a:pt x="8" y="1"/>
                    <a:pt x="8" y="1"/>
                    <a:pt x="8" y="1"/>
                  </a:cubicBezTo>
                  <a:cubicBezTo>
                    <a:pt x="7" y="1"/>
                    <a:pt x="7" y="1"/>
                    <a:pt x="7" y="1"/>
                  </a:cubicBezTo>
                  <a:cubicBezTo>
                    <a:pt x="7" y="0"/>
                    <a:pt x="7" y="0"/>
                    <a:pt x="7"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00" name="Freeform 399"/>
            <p:cNvSpPr>
              <a:spLocks/>
            </p:cNvSpPr>
            <p:nvPr/>
          </p:nvSpPr>
          <p:spPr bwMode="auto">
            <a:xfrm>
              <a:off x="831850" y="52292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01" name="Freeform 400"/>
            <p:cNvSpPr>
              <a:spLocks/>
            </p:cNvSpPr>
            <p:nvPr/>
          </p:nvSpPr>
          <p:spPr bwMode="auto">
            <a:xfrm>
              <a:off x="831850" y="52292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02" name="Freeform 401"/>
            <p:cNvSpPr>
              <a:spLocks/>
            </p:cNvSpPr>
            <p:nvPr/>
          </p:nvSpPr>
          <p:spPr bwMode="auto">
            <a:xfrm>
              <a:off x="835025" y="5211763"/>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03" name="Freeform 402"/>
            <p:cNvSpPr>
              <a:spLocks/>
            </p:cNvSpPr>
            <p:nvPr/>
          </p:nvSpPr>
          <p:spPr bwMode="auto">
            <a:xfrm>
              <a:off x="835025" y="5211763"/>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04" name="Freeform 403"/>
            <p:cNvSpPr>
              <a:spLocks noEditPoints="1"/>
            </p:cNvSpPr>
            <p:nvPr/>
          </p:nvSpPr>
          <p:spPr bwMode="auto">
            <a:xfrm>
              <a:off x="671512" y="5295900"/>
              <a:ext cx="49213" cy="25400"/>
            </a:xfrm>
            <a:custGeom>
              <a:avLst/>
              <a:gdLst>
                <a:gd name="T0" fmla="*/ 26 w 30"/>
                <a:gd name="T1" fmla="*/ 12 h 16"/>
                <a:gd name="T2" fmla="*/ 28 w 30"/>
                <a:gd name="T3" fmla="*/ 14 h 16"/>
                <a:gd name="T4" fmla="*/ 29 w 30"/>
                <a:gd name="T5" fmla="*/ 16 h 16"/>
                <a:gd name="T6" fmla="*/ 30 w 30"/>
                <a:gd name="T7" fmla="*/ 14 h 16"/>
                <a:gd name="T8" fmla="*/ 26 w 30"/>
                <a:gd name="T9" fmla="*/ 12 h 16"/>
                <a:gd name="T10" fmla="*/ 9 w 30"/>
                <a:gd name="T11" fmla="*/ 0 h 16"/>
                <a:gd name="T12" fmla="*/ 4 w 30"/>
                <a:gd name="T13" fmla="*/ 2 h 16"/>
                <a:gd name="T14" fmla="*/ 0 w 30"/>
                <a:gd name="T15" fmla="*/ 3 h 16"/>
                <a:gd name="T16" fmla="*/ 8 w 30"/>
                <a:gd name="T17" fmla="*/ 14 h 16"/>
                <a:gd name="T18" fmla="*/ 12 w 30"/>
                <a:gd name="T19" fmla="*/ 12 h 16"/>
                <a:gd name="T20" fmla="*/ 18 w 30"/>
                <a:gd name="T21" fmla="*/ 9 h 16"/>
                <a:gd name="T22" fmla="*/ 17 w 30"/>
                <a:gd name="T23" fmla="*/ 9 h 16"/>
                <a:gd name="T24" fmla="*/ 16 w 30"/>
                <a:gd name="T25" fmla="*/ 9 h 16"/>
                <a:gd name="T26" fmla="*/ 15 w 30"/>
                <a:gd name="T27" fmla="*/ 7 h 16"/>
                <a:gd name="T28" fmla="*/ 16 w 30"/>
                <a:gd name="T29" fmla="*/ 7 h 16"/>
                <a:gd name="T30" fmla="*/ 18 w 30"/>
                <a:gd name="T31" fmla="*/ 7 h 16"/>
                <a:gd name="T32" fmla="*/ 23 w 30"/>
                <a:gd name="T33" fmla="*/ 5 h 16"/>
                <a:gd name="T34" fmla="*/ 17 w 30"/>
                <a:gd name="T35" fmla="*/ 2 h 16"/>
                <a:gd name="T36" fmla="*/ 15 w 30"/>
                <a:gd name="T37" fmla="*/ 4 h 16"/>
                <a:gd name="T38" fmla="*/ 9 w 30"/>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6">
                  <a:moveTo>
                    <a:pt x="26" y="12"/>
                  </a:moveTo>
                  <a:cubicBezTo>
                    <a:pt x="27" y="13"/>
                    <a:pt x="27" y="13"/>
                    <a:pt x="28" y="14"/>
                  </a:cubicBezTo>
                  <a:cubicBezTo>
                    <a:pt x="29" y="16"/>
                    <a:pt x="29" y="16"/>
                    <a:pt x="29" y="16"/>
                  </a:cubicBezTo>
                  <a:cubicBezTo>
                    <a:pt x="30" y="15"/>
                    <a:pt x="30" y="14"/>
                    <a:pt x="30" y="14"/>
                  </a:cubicBezTo>
                  <a:cubicBezTo>
                    <a:pt x="29" y="13"/>
                    <a:pt x="27" y="13"/>
                    <a:pt x="26" y="12"/>
                  </a:cubicBezTo>
                  <a:moveTo>
                    <a:pt x="9" y="0"/>
                  </a:moveTo>
                  <a:cubicBezTo>
                    <a:pt x="7" y="0"/>
                    <a:pt x="5" y="1"/>
                    <a:pt x="4" y="2"/>
                  </a:cubicBezTo>
                  <a:cubicBezTo>
                    <a:pt x="2" y="2"/>
                    <a:pt x="1" y="3"/>
                    <a:pt x="0" y="3"/>
                  </a:cubicBezTo>
                  <a:cubicBezTo>
                    <a:pt x="8" y="14"/>
                    <a:pt x="8" y="14"/>
                    <a:pt x="8" y="14"/>
                  </a:cubicBezTo>
                  <a:cubicBezTo>
                    <a:pt x="12" y="12"/>
                    <a:pt x="12" y="12"/>
                    <a:pt x="12" y="12"/>
                  </a:cubicBezTo>
                  <a:cubicBezTo>
                    <a:pt x="14" y="10"/>
                    <a:pt x="16" y="10"/>
                    <a:pt x="18" y="9"/>
                  </a:cubicBezTo>
                  <a:cubicBezTo>
                    <a:pt x="17" y="9"/>
                    <a:pt x="17" y="9"/>
                    <a:pt x="17" y="9"/>
                  </a:cubicBezTo>
                  <a:cubicBezTo>
                    <a:pt x="16" y="9"/>
                    <a:pt x="16" y="9"/>
                    <a:pt x="16" y="9"/>
                  </a:cubicBezTo>
                  <a:cubicBezTo>
                    <a:pt x="17" y="9"/>
                    <a:pt x="15" y="8"/>
                    <a:pt x="15" y="7"/>
                  </a:cubicBezTo>
                  <a:cubicBezTo>
                    <a:pt x="15" y="7"/>
                    <a:pt x="16" y="7"/>
                    <a:pt x="16" y="7"/>
                  </a:cubicBezTo>
                  <a:cubicBezTo>
                    <a:pt x="16" y="7"/>
                    <a:pt x="17" y="7"/>
                    <a:pt x="18" y="7"/>
                  </a:cubicBezTo>
                  <a:cubicBezTo>
                    <a:pt x="20" y="7"/>
                    <a:pt x="23" y="6"/>
                    <a:pt x="23" y="5"/>
                  </a:cubicBezTo>
                  <a:cubicBezTo>
                    <a:pt x="22" y="4"/>
                    <a:pt x="20" y="2"/>
                    <a:pt x="17" y="2"/>
                  </a:cubicBezTo>
                  <a:cubicBezTo>
                    <a:pt x="16" y="2"/>
                    <a:pt x="15" y="3"/>
                    <a:pt x="15" y="4"/>
                  </a:cubicBezTo>
                  <a:cubicBezTo>
                    <a:pt x="13" y="1"/>
                    <a:pt x="11" y="0"/>
                    <a:pt x="9"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05" name="Freeform 404"/>
            <p:cNvSpPr>
              <a:spLocks noEditPoints="1"/>
            </p:cNvSpPr>
            <p:nvPr/>
          </p:nvSpPr>
          <p:spPr bwMode="auto">
            <a:xfrm>
              <a:off x="750887" y="5280025"/>
              <a:ext cx="0" cy="3175"/>
            </a:xfrm>
            <a:custGeom>
              <a:avLst/>
              <a:gdLst>
                <a:gd name="T0" fmla="*/ 0 h 2"/>
                <a:gd name="T1" fmla="*/ 2 h 2"/>
                <a:gd name="T2" fmla="*/ 0 h 2"/>
                <a:gd name="T3" fmla="*/ 0 h 2"/>
                <a:gd name="T4" fmla="*/ 0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2"/>
                  </a:lnTo>
                  <a:lnTo>
                    <a:pt x="0" y="0"/>
                  </a:lnTo>
                  <a:close/>
                  <a:moveTo>
                    <a:pt x="0" y="0"/>
                  </a:moveTo>
                  <a:lnTo>
                    <a:pt x="0" y="0"/>
                  </a:ln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06" name="Freeform 405"/>
            <p:cNvSpPr>
              <a:spLocks noEditPoints="1"/>
            </p:cNvSpPr>
            <p:nvPr/>
          </p:nvSpPr>
          <p:spPr bwMode="auto">
            <a:xfrm>
              <a:off x="750887" y="5280025"/>
              <a:ext cx="0" cy="3175"/>
            </a:xfrm>
            <a:custGeom>
              <a:avLst/>
              <a:gdLst>
                <a:gd name="T0" fmla="*/ 0 h 2"/>
                <a:gd name="T1" fmla="*/ 2 h 2"/>
                <a:gd name="T2" fmla="*/ 0 h 2"/>
                <a:gd name="T3" fmla="*/ 0 h 2"/>
                <a:gd name="T4" fmla="*/ 0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2"/>
                  </a:lnTo>
                  <a:lnTo>
                    <a:pt x="0" y="0"/>
                  </a:lnTo>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07" name="Freeform 406"/>
            <p:cNvSpPr>
              <a:spLocks noEditPoints="1"/>
            </p:cNvSpPr>
            <p:nvPr/>
          </p:nvSpPr>
          <p:spPr bwMode="auto">
            <a:xfrm>
              <a:off x="744537" y="5192713"/>
              <a:ext cx="58738" cy="95250"/>
            </a:xfrm>
            <a:custGeom>
              <a:avLst/>
              <a:gdLst>
                <a:gd name="T0" fmla="*/ 5 w 36"/>
                <a:gd name="T1" fmla="*/ 15 h 58"/>
                <a:gd name="T2" fmla="*/ 5 w 36"/>
                <a:gd name="T3" fmla="*/ 13 h 58"/>
                <a:gd name="T4" fmla="*/ 5 w 36"/>
                <a:gd name="T5" fmla="*/ 13 h 58"/>
                <a:gd name="T6" fmla="*/ 10 w 36"/>
                <a:gd name="T7" fmla="*/ 8 h 58"/>
                <a:gd name="T8" fmla="*/ 10 w 36"/>
                <a:gd name="T9" fmla="*/ 8 h 58"/>
                <a:gd name="T10" fmla="*/ 33 w 36"/>
                <a:gd name="T11" fmla="*/ 0 h 58"/>
                <a:gd name="T12" fmla="*/ 23 w 36"/>
                <a:gd name="T13" fmla="*/ 8 h 58"/>
                <a:gd name="T14" fmla="*/ 19 w 36"/>
                <a:gd name="T15" fmla="*/ 6 h 58"/>
                <a:gd name="T16" fmla="*/ 11 w 36"/>
                <a:gd name="T17" fmla="*/ 5 h 58"/>
                <a:gd name="T18" fmla="*/ 12 w 36"/>
                <a:gd name="T19" fmla="*/ 6 h 58"/>
                <a:gd name="T20" fmla="*/ 11 w 36"/>
                <a:gd name="T21" fmla="*/ 6 h 58"/>
                <a:gd name="T22" fmla="*/ 9 w 36"/>
                <a:gd name="T23" fmla="*/ 6 h 58"/>
                <a:gd name="T24" fmla="*/ 7 w 36"/>
                <a:gd name="T25" fmla="*/ 14 h 58"/>
                <a:gd name="T26" fmla="*/ 5 w 36"/>
                <a:gd name="T27" fmla="*/ 15 h 58"/>
                <a:gd name="T28" fmla="*/ 2 w 36"/>
                <a:gd name="T29" fmla="*/ 32 h 58"/>
                <a:gd name="T30" fmla="*/ 2 w 36"/>
                <a:gd name="T31" fmla="*/ 37 h 58"/>
                <a:gd name="T32" fmla="*/ 1 w 36"/>
                <a:gd name="T33" fmla="*/ 37 h 58"/>
                <a:gd name="T34" fmla="*/ 0 w 36"/>
                <a:gd name="T35" fmla="*/ 38 h 58"/>
                <a:gd name="T36" fmla="*/ 5 w 36"/>
                <a:gd name="T37" fmla="*/ 47 h 58"/>
                <a:gd name="T38" fmla="*/ 3 w 36"/>
                <a:gd name="T39" fmla="*/ 50 h 58"/>
                <a:gd name="T40" fmla="*/ 5 w 36"/>
                <a:gd name="T41" fmla="*/ 52 h 58"/>
                <a:gd name="T42" fmla="*/ 8 w 36"/>
                <a:gd name="T43" fmla="*/ 58 h 58"/>
                <a:gd name="T44" fmla="*/ 9 w 36"/>
                <a:gd name="T45" fmla="*/ 37 h 58"/>
                <a:gd name="T46" fmla="*/ 14 w 36"/>
                <a:gd name="T47" fmla="*/ 46 h 58"/>
                <a:gd name="T48" fmla="*/ 15 w 36"/>
                <a:gd name="T49" fmla="*/ 46 h 58"/>
                <a:gd name="T50" fmla="*/ 16 w 36"/>
                <a:gd name="T51" fmla="*/ 47 h 58"/>
                <a:gd name="T52" fmla="*/ 16 w 36"/>
                <a:gd name="T53" fmla="*/ 52 h 58"/>
                <a:gd name="T54" fmla="*/ 19 w 36"/>
                <a:gd name="T55" fmla="*/ 52 h 58"/>
                <a:gd name="T56" fmla="*/ 21 w 36"/>
                <a:gd name="T57" fmla="*/ 58 h 58"/>
                <a:gd name="T58" fmla="*/ 21 w 36"/>
                <a:gd name="T59" fmla="*/ 58 h 58"/>
                <a:gd name="T60" fmla="*/ 23 w 36"/>
                <a:gd name="T61" fmla="*/ 58 h 58"/>
                <a:gd name="T62" fmla="*/ 26 w 36"/>
                <a:gd name="T63" fmla="*/ 54 h 58"/>
                <a:gd name="T64" fmla="*/ 24 w 36"/>
                <a:gd name="T65" fmla="*/ 47 h 58"/>
                <a:gd name="T66" fmla="*/ 23 w 36"/>
                <a:gd name="T67" fmla="*/ 45 h 58"/>
                <a:gd name="T68" fmla="*/ 19 w 36"/>
                <a:gd name="T69" fmla="*/ 36 h 58"/>
                <a:gd name="T70" fmla="*/ 16 w 36"/>
                <a:gd name="T71" fmla="*/ 29 h 58"/>
                <a:gd name="T72" fmla="*/ 17 w 36"/>
                <a:gd name="T73" fmla="*/ 29 h 58"/>
                <a:gd name="T74" fmla="*/ 18 w 36"/>
                <a:gd name="T75" fmla="*/ 29 h 58"/>
                <a:gd name="T76" fmla="*/ 22 w 36"/>
                <a:gd name="T77" fmla="*/ 23 h 58"/>
                <a:gd name="T78" fmla="*/ 23 w 36"/>
                <a:gd name="T79" fmla="*/ 23 h 58"/>
                <a:gd name="T80" fmla="*/ 23 w 36"/>
                <a:gd name="T81" fmla="*/ 22 h 58"/>
                <a:gd name="T82" fmla="*/ 22 w 36"/>
                <a:gd name="T83" fmla="*/ 19 h 58"/>
                <a:gd name="T84" fmla="*/ 9 w 36"/>
                <a:gd name="T85" fmla="*/ 12 h 58"/>
                <a:gd name="T86" fmla="*/ 18 w 36"/>
                <a:gd name="T87" fmla="*/ 12 h 58"/>
                <a:gd name="T88" fmla="*/ 29 w 36"/>
                <a:gd name="T89" fmla="*/ 12 h 58"/>
                <a:gd name="T90" fmla="*/ 33 w 36"/>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 h="58">
                  <a:moveTo>
                    <a:pt x="5" y="14"/>
                  </a:moveTo>
                  <a:cubicBezTo>
                    <a:pt x="5" y="15"/>
                    <a:pt x="5" y="15"/>
                    <a:pt x="5" y="15"/>
                  </a:cubicBezTo>
                  <a:cubicBezTo>
                    <a:pt x="5" y="14"/>
                    <a:pt x="5" y="14"/>
                    <a:pt x="5" y="14"/>
                  </a:cubicBezTo>
                  <a:moveTo>
                    <a:pt x="5" y="13"/>
                  </a:moveTo>
                  <a:cubicBezTo>
                    <a:pt x="5" y="13"/>
                    <a:pt x="5" y="13"/>
                    <a:pt x="5" y="13"/>
                  </a:cubicBezTo>
                  <a:cubicBezTo>
                    <a:pt x="5" y="13"/>
                    <a:pt x="5" y="13"/>
                    <a:pt x="5" y="13"/>
                  </a:cubicBezTo>
                  <a:cubicBezTo>
                    <a:pt x="5" y="13"/>
                    <a:pt x="5" y="13"/>
                    <a:pt x="5" y="13"/>
                  </a:cubicBezTo>
                  <a:moveTo>
                    <a:pt x="10" y="8"/>
                  </a:moveTo>
                  <a:cubicBezTo>
                    <a:pt x="10" y="8"/>
                    <a:pt x="10" y="8"/>
                    <a:pt x="10" y="8"/>
                  </a:cubicBezTo>
                  <a:cubicBezTo>
                    <a:pt x="10" y="8"/>
                    <a:pt x="10" y="8"/>
                    <a:pt x="10" y="8"/>
                  </a:cubicBezTo>
                  <a:moveTo>
                    <a:pt x="33" y="0"/>
                  </a:moveTo>
                  <a:cubicBezTo>
                    <a:pt x="33" y="0"/>
                    <a:pt x="33" y="0"/>
                    <a:pt x="33" y="0"/>
                  </a:cubicBezTo>
                  <a:cubicBezTo>
                    <a:pt x="33" y="0"/>
                    <a:pt x="33" y="2"/>
                    <a:pt x="33" y="3"/>
                  </a:cubicBezTo>
                  <a:cubicBezTo>
                    <a:pt x="33" y="7"/>
                    <a:pt x="26" y="7"/>
                    <a:pt x="23" y="8"/>
                  </a:cubicBezTo>
                  <a:cubicBezTo>
                    <a:pt x="21" y="7"/>
                    <a:pt x="21" y="6"/>
                    <a:pt x="20" y="6"/>
                  </a:cubicBezTo>
                  <a:cubicBezTo>
                    <a:pt x="19" y="6"/>
                    <a:pt x="19" y="6"/>
                    <a:pt x="19" y="6"/>
                  </a:cubicBezTo>
                  <a:cubicBezTo>
                    <a:pt x="20" y="6"/>
                    <a:pt x="19" y="4"/>
                    <a:pt x="18" y="4"/>
                  </a:cubicBezTo>
                  <a:cubicBezTo>
                    <a:pt x="16" y="5"/>
                    <a:pt x="15" y="5"/>
                    <a:pt x="11" y="5"/>
                  </a:cubicBezTo>
                  <a:cubicBezTo>
                    <a:pt x="11" y="6"/>
                    <a:pt x="11" y="6"/>
                    <a:pt x="12" y="6"/>
                  </a:cubicBezTo>
                  <a:cubicBezTo>
                    <a:pt x="12" y="6"/>
                    <a:pt x="12" y="6"/>
                    <a:pt x="12" y="6"/>
                  </a:cubicBezTo>
                  <a:cubicBezTo>
                    <a:pt x="11" y="6"/>
                    <a:pt x="11" y="6"/>
                    <a:pt x="10" y="7"/>
                  </a:cubicBezTo>
                  <a:cubicBezTo>
                    <a:pt x="11" y="7"/>
                    <a:pt x="11" y="6"/>
                    <a:pt x="11" y="6"/>
                  </a:cubicBezTo>
                  <a:cubicBezTo>
                    <a:pt x="11" y="6"/>
                    <a:pt x="11" y="6"/>
                    <a:pt x="11" y="6"/>
                  </a:cubicBezTo>
                  <a:cubicBezTo>
                    <a:pt x="9" y="6"/>
                    <a:pt x="9" y="6"/>
                    <a:pt x="9" y="6"/>
                  </a:cubicBezTo>
                  <a:cubicBezTo>
                    <a:pt x="8" y="7"/>
                    <a:pt x="6" y="12"/>
                    <a:pt x="5" y="13"/>
                  </a:cubicBezTo>
                  <a:cubicBezTo>
                    <a:pt x="6" y="13"/>
                    <a:pt x="7" y="14"/>
                    <a:pt x="7" y="14"/>
                  </a:cubicBezTo>
                  <a:cubicBezTo>
                    <a:pt x="6" y="15"/>
                    <a:pt x="6" y="15"/>
                    <a:pt x="6" y="15"/>
                  </a:cubicBezTo>
                  <a:cubicBezTo>
                    <a:pt x="5" y="15"/>
                    <a:pt x="5" y="15"/>
                    <a:pt x="5" y="15"/>
                  </a:cubicBezTo>
                  <a:cubicBezTo>
                    <a:pt x="6" y="16"/>
                    <a:pt x="6" y="16"/>
                    <a:pt x="6" y="16"/>
                  </a:cubicBezTo>
                  <a:cubicBezTo>
                    <a:pt x="6" y="16"/>
                    <a:pt x="3" y="29"/>
                    <a:pt x="2" y="32"/>
                  </a:cubicBezTo>
                  <a:cubicBezTo>
                    <a:pt x="2" y="33"/>
                    <a:pt x="2" y="33"/>
                    <a:pt x="2" y="33"/>
                  </a:cubicBezTo>
                  <a:cubicBezTo>
                    <a:pt x="1" y="33"/>
                    <a:pt x="0" y="34"/>
                    <a:pt x="2" y="37"/>
                  </a:cubicBezTo>
                  <a:cubicBezTo>
                    <a:pt x="2" y="37"/>
                    <a:pt x="2" y="37"/>
                    <a:pt x="2" y="37"/>
                  </a:cubicBezTo>
                  <a:cubicBezTo>
                    <a:pt x="1" y="37"/>
                    <a:pt x="1" y="37"/>
                    <a:pt x="1" y="37"/>
                  </a:cubicBezTo>
                  <a:cubicBezTo>
                    <a:pt x="1" y="37"/>
                    <a:pt x="1" y="37"/>
                    <a:pt x="1" y="37"/>
                  </a:cubicBezTo>
                  <a:cubicBezTo>
                    <a:pt x="0" y="37"/>
                    <a:pt x="0" y="38"/>
                    <a:pt x="0" y="38"/>
                  </a:cubicBezTo>
                  <a:cubicBezTo>
                    <a:pt x="0" y="40"/>
                    <a:pt x="4" y="41"/>
                    <a:pt x="5" y="41"/>
                  </a:cubicBezTo>
                  <a:cubicBezTo>
                    <a:pt x="4" y="43"/>
                    <a:pt x="5" y="44"/>
                    <a:pt x="5" y="47"/>
                  </a:cubicBezTo>
                  <a:cubicBezTo>
                    <a:pt x="5" y="47"/>
                    <a:pt x="5" y="47"/>
                    <a:pt x="5" y="47"/>
                  </a:cubicBezTo>
                  <a:cubicBezTo>
                    <a:pt x="5" y="47"/>
                    <a:pt x="4" y="48"/>
                    <a:pt x="3" y="50"/>
                  </a:cubicBezTo>
                  <a:cubicBezTo>
                    <a:pt x="1" y="50"/>
                    <a:pt x="4" y="52"/>
                    <a:pt x="5" y="52"/>
                  </a:cubicBezTo>
                  <a:cubicBezTo>
                    <a:pt x="5" y="52"/>
                    <a:pt x="5" y="52"/>
                    <a:pt x="5" y="52"/>
                  </a:cubicBezTo>
                  <a:cubicBezTo>
                    <a:pt x="4" y="53"/>
                    <a:pt x="4" y="53"/>
                    <a:pt x="4" y="54"/>
                  </a:cubicBezTo>
                  <a:cubicBezTo>
                    <a:pt x="4" y="57"/>
                    <a:pt x="6" y="58"/>
                    <a:pt x="8" y="58"/>
                  </a:cubicBezTo>
                  <a:cubicBezTo>
                    <a:pt x="10" y="58"/>
                    <a:pt x="11" y="56"/>
                    <a:pt x="9" y="53"/>
                  </a:cubicBezTo>
                  <a:cubicBezTo>
                    <a:pt x="12" y="53"/>
                    <a:pt x="10" y="39"/>
                    <a:pt x="9" y="37"/>
                  </a:cubicBezTo>
                  <a:cubicBezTo>
                    <a:pt x="9" y="37"/>
                    <a:pt x="12" y="35"/>
                    <a:pt x="13" y="35"/>
                  </a:cubicBezTo>
                  <a:cubicBezTo>
                    <a:pt x="12" y="36"/>
                    <a:pt x="12" y="46"/>
                    <a:pt x="14" y="46"/>
                  </a:cubicBezTo>
                  <a:cubicBezTo>
                    <a:pt x="14" y="45"/>
                    <a:pt x="14" y="45"/>
                    <a:pt x="14" y="45"/>
                  </a:cubicBezTo>
                  <a:cubicBezTo>
                    <a:pt x="15" y="46"/>
                    <a:pt x="15" y="46"/>
                    <a:pt x="15" y="46"/>
                  </a:cubicBezTo>
                  <a:cubicBezTo>
                    <a:pt x="15" y="46"/>
                    <a:pt x="15" y="47"/>
                    <a:pt x="16" y="47"/>
                  </a:cubicBezTo>
                  <a:cubicBezTo>
                    <a:pt x="16" y="47"/>
                    <a:pt x="16" y="47"/>
                    <a:pt x="16" y="47"/>
                  </a:cubicBezTo>
                  <a:cubicBezTo>
                    <a:pt x="16" y="47"/>
                    <a:pt x="16" y="52"/>
                    <a:pt x="15" y="52"/>
                  </a:cubicBezTo>
                  <a:cubicBezTo>
                    <a:pt x="16" y="52"/>
                    <a:pt x="16" y="52"/>
                    <a:pt x="16" y="52"/>
                  </a:cubicBezTo>
                  <a:cubicBezTo>
                    <a:pt x="17" y="52"/>
                    <a:pt x="17" y="52"/>
                    <a:pt x="18" y="52"/>
                  </a:cubicBezTo>
                  <a:cubicBezTo>
                    <a:pt x="18" y="52"/>
                    <a:pt x="18" y="52"/>
                    <a:pt x="19" y="52"/>
                  </a:cubicBezTo>
                  <a:cubicBezTo>
                    <a:pt x="19" y="52"/>
                    <a:pt x="19" y="52"/>
                    <a:pt x="19" y="52"/>
                  </a:cubicBezTo>
                  <a:cubicBezTo>
                    <a:pt x="18" y="52"/>
                    <a:pt x="21" y="58"/>
                    <a:pt x="21" y="58"/>
                  </a:cubicBezTo>
                  <a:cubicBezTo>
                    <a:pt x="21" y="58"/>
                    <a:pt x="21" y="58"/>
                    <a:pt x="21" y="58"/>
                  </a:cubicBezTo>
                  <a:cubicBezTo>
                    <a:pt x="21" y="58"/>
                    <a:pt x="21" y="58"/>
                    <a:pt x="21" y="58"/>
                  </a:cubicBezTo>
                  <a:cubicBezTo>
                    <a:pt x="22" y="58"/>
                    <a:pt x="22" y="58"/>
                    <a:pt x="22" y="58"/>
                  </a:cubicBezTo>
                  <a:cubicBezTo>
                    <a:pt x="22" y="58"/>
                    <a:pt x="22" y="58"/>
                    <a:pt x="23" y="58"/>
                  </a:cubicBezTo>
                  <a:cubicBezTo>
                    <a:pt x="23" y="58"/>
                    <a:pt x="26" y="56"/>
                    <a:pt x="24" y="56"/>
                  </a:cubicBezTo>
                  <a:cubicBezTo>
                    <a:pt x="24" y="55"/>
                    <a:pt x="25" y="55"/>
                    <a:pt x="26" y="54"/>
                  </a:cubicBezTo>
                  <a:cubicBezTo>
                    <a:pt x="24" y="54"/>
                    <a:pt x="24" y="54"/>
                    <a:pt x="24" y="54"/>
                  </a:cubicBezTo>
                  <a:cubicBezTo>
                    <a:pt x="25" y="49"/>
                    <a:pt x="24" y="50"/>
                    <a:pt x="24" y="47"/>
                  </a:cubicBezTo>
                  <a:cubicBezTo>
                    <a:pt x="26" y="45"/>
                    <a:pt x="25" y="44"/>
                    <a:pt x="24" y="44"/>
                  </a:cubicBezTo>
                  <a:cubicBezTo>
                    <a:pt x="24" y="44"/>
                    <a:pt x="23" y="45"/>
                    <a:pt x="23" y="45"/>
                  </a:cubicBezTo>
                  <a:cubicBezTo>
                    <a:pt x="19" y="41"/>
                    <a:pt x="23" y="41"/>
                    <a:pt x="23" y="38"/>
                  </a:cubicBezTo>
                  <a:cubicBezTo>
                    <a:pt x="21" y="37"/>
                    <a:pt x="20" y="36"/>
                    <a:pt x="19" y="36"/>
                  </a:cubicBezTo>
                  <a:cubicBezTo>
                    <a:pt x="19" y="32"/>
                    <a:pt x="18" y="32"/>
                    <a:pt x="16" y="30"/>
                  </a:cubicBezTo>
                  <a:cubicBezTo>
                    <a:pt x="16" y="29"/>
                    <a:pt x="16" y="29"/>
                    <a:pt x="16" y="29"/>
                  </a:cubicBezTo>
                  <a:cubicBezTo>
                    <a:pt x="17" y="29"/>
                    <a:pt x="17" y="29"/>
                    <a:pt x="17" y="29"/>
                  </a:cubicBezTo>
                  <a:cubicBezTo>
                    <a:pt x="17" y="29"/>
                    <a:pt x="17" y="29"/>
                    <a:pt x="17" y="29"/>
                  </a:cubicBezTo>
                  <a:cubicBezTo>
                    <a:pt x="17" y="29"/>
                    <a:pt x="17" y="29"/>
                    <a:pt x="17" y="28"/>
                  </a:cubicBezTo>
                  <a:cubicBezTo>
                    <a:pt x="17" y="29"/>
                    <a:pt x="18" y="29"/>
                    <a:pt x="18" y="29"/>
                  </a:cubicBezTo>
                  <a:cubicBezTo>
                    <a:pt x="19" y="29"/>
                    <a:pt x="22" y="24"/>
                    <a:pt x="22" y="23"/>
                  </a:cubicBezTo>
                  <a:cubicBezTo>
                    <a:pt x="22" y="23"/>
                    <a:pt x="22" y="23"/>
                    <a:pt x="22" y="23"/>
                  </a:cubicBezTo>
                  <a:cubicBezTo>
                    <a:pt x="23" y="23"/>
                    <a:pt x="23" y="23"/>
                    <a:pt x="23" y="23"/>
                  </a:cubicBezTo>
                  <a:cubicBezTo>
                    <a:pt x="23" y="23"/>
                    <a:pt x="23" y="23"/>
                    <a:pt x="23" y="23"/>
                  </a:cubicBezTo>
                  <a:cubicBezTo>
                    <a:pt x="23" y="23"/>
                    <a:pt x="23" y="23"/>
                    <a:pt x="23" y="23"/>
                  </a:cubicBezTo>
                  <a:cubicBezTo>
                    <a:pt x="23" y="22"/>
                    <a:pt x="23" y="22"/>
                    <a:pt x="23" y="22"/>
                  </a:cubicBezTo>
                  <a:cubicBezTo>
                    <a:pt x="26" y="23"/>
                    <a:pt x="26" y="23"/>
                    <a:pt x="26" y="23"/>
                  </a:cubicBezTo>
                  <a:cubicBezTo>
                    <a:pt x="25" y="20"/>
                    <a:pt x="24" y="19"/>
                    <a:pt x="22" y="19"/>
                  </a:cubicBezTo>
                  <a:cubicBezTo>
                    <a:pt x="19" y="19"/>
                    <a:pt x="14" y="22"/>
                    <a:pt x="12" y="25"/>
                  </a:cubicBezTo>
                  <a:cubicBezTo>
                    <a:pt x="11" y="25"/>
                    <a:pt x="8" y="17"/>
                    <a:pt x="9" y="12"/>
                  </a:cubicBezTo>
                  <a:cubicBezTo>
                    <a:pt x="9" y="12"/>
                    <a:pt x="9" y="12"/>
                    <a:pt x="10" y="12"/>
                  </a:cubicBezTo>
                  <a:cubicBezTo>
                    <a:pt x="12" y="12"/>
                    <a:pt x="15" y="12"/>
                    <a:pt x="18" y="12"/>
                  </a:cubicBezTo>
                  <a:cubicBezTo>
                    <a:pt x="21" y="12"/>
                    <a:pt x="24" y="13"/>
                    <a:pt x="26" y="13"/>
                  </a:cubicBezTo>
                  <a:cubicBezTo>
                    <a:pt x="28" y="13"/>
                    <a:pt x="29" y="12"/>
                    <a:pt x="29" y="12"/>
                  </a:cubicBezTo>
                  <a:cubicBezTo>
                    <a:pt x="36" y="9"/>
                    <a:pt x="35" y="1"/>
                    <a:pt x="34" y="1"/>
                  </a:cubicBezTo>
                  <a:cubicBezTo>
                    <a:pt x="33" y="0"/>
                    <a:pt x="33" y="0"/>
                    <a:pt x="3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08" name="Freeform 407"/>
            <p:cNvSpPr>
              <a:spLocks/>
            </p:cNvSpPr>
            <p:nvPr/>
          </p:nvSpPr>
          <p:spPr bwMode="auto">
            <a:xfrm>
              <a:off x="571500" y="5199063"/>
              <a:ext cx="1588"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0" y="0"/>
                    <a:pt x="0" y="0"/>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09" name="Freeform 408"/>
            <p:cNvSpPr>
              <a:spLocks/>
            </p:cNvSpPr>
            <p:nvPr/>
          </p:nvSpPr>
          <p:spPr bwMode="auto">
            <a:xfrm>
              <a:off x="569912" y="51958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10" name="Freeform 409"/>
            <p:cNvSpPr>
              <a:spLocks/>
            </p:cNvSpPr>
            <p:nvPr/>
          </p:nvSpPr>
          <p:spPr bwMode="auto">
            <a:xfrm>
              <a:off x="569912" y="51958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11" name="Freeform 410"/>
            <p:cNvSpPr>
              <a:spLocks noEditPoints="1"/>
            </p:cNvSpPr>
            <p:nvPr/>
          </p:nvSpPr>
          <p:spPr bwMode="auto">
            <a:xfrm>
              <a:off x="539750" y="5146675"/>
              <a:ext cx="104775" cy="127000"/>
            </a:xfrm>
            <a:custGeom>
              <a:avLst/>
              <a:gdLst>
                <a:gd name="T0" fmla="*/ 48 w 64"/>
                <a:gd name="T1" fmla="*/ 42 h 78"/>
                <a:gd name="T2" fmla="*/ 49 w 64"/>
                <a:gd name="T3" fmla="*/ 42 h 78"/>
                <a:gd name="T4" fmla="*/ 45 w 64"/>
                <a:gd name="T5" fmla="*/ 34 h 78"/>
                <a:gd name="T6" fmla="*/ 58 w 64"/>
                <a:gd name="T7" fmla="*/ 62 h 78"/>
                <a:gd name="T8" fmla="*/ 58 w 64"/>
                <a:gd name="T9" fmla="*/ 62 h 78"/>
                <a:gd name="T10" fmla="*/ 58 w 64"/>
                <a:gd name="T11" fmla="*/ 62 h 78"/>
                <a:gd name="T12" fmla="*/ 2 w 64"/>
                <a:gd name="T13" fmla="*/ 0 h 78"/>
                <a:gd name="T14" fmla="*/ 2 w 64"/>
                <a:gd name="T15" fmla="*/ 2 h 78"/>
                <a:gd name="T16" fmla="*/ 11 w 64"/>
                <a:gd name="T17" fmla="*/ 15 h 78"/>
                <a:gd name="T18" fmla="*/ 20 w 64"/>
                <a:gd name="T19" fmla="*/ 30 h 78"/>
                <a:gd name="T20" fmla="*/ 19 w 64"/>
                <a:gd name="T21" fmla="*/ 30 h 78"/>
                <a:gd name="T22" fmla="*/ 21 w 64"/>
                <a:gd name="T23" fmla="*/ 31 h 78"/>
                <a:gd name="T24" fmla="*/ 44 w 64"/>
                <a:gd name="T25" fmla="*/ 78 h 78"/>
                <a:gd name="T26" fmla="*/ 60 w 64"/>
                <a:gd name="T27" fmla="*/ 67 h 78"/>
                <a:gd name="T28" fmla="*/ 60 w 64"/>
                <a:gd name="T29" fmla="*/ 65 h 78"/>
                <a:gd name="T30" fmla="*/ 60 w 64"/>
                <a:gd name="T31" fmla="*/ 66 h 78"/>
                <a:gd name="T32" fmla="*/ 63 w 64"/>
                <a:gd name="T33" fmla="*/ 66 h 78"/>
                <a:gd name="T34" fmla="*/ 62 w 64"/>
                <a:gd name="T35" fmla="*/ 63 h 78"/>
                <a:gd name="T36" fmla="*/ 57 w 64"/>
                <a:gd name="T37" fmla="*/ 53 h 78"/>
                <a:gd name="T38" fmla="*/ 57 w 64"/>
                <a:gd name="T39" fmla="*/ 59 h 78"/>
                <a:gd name="T40" fmla="*/ 54 w 64"/>
                <a:gd name="T41" fmla="*/ 60 h 78"/>
                <a:gd name="T42" fmla="*/ 50 w 64"/>
                <a:gd name="T43" fmla="*/ 51 h 78"/>
                <a:gd name="T44" fmla="*/ 45 w 64"/>
                <a:gd name="T45" fmla="*/ 47 h 78"/>
                <a:gd name="T46" fmla="*/ 48 w 64"/>
                <a:gd name="T47" fmla="*/ 42 h 78"/>
                <a:gd name="T48" fmla="*/ 48 w 64"/>
                <a:gd name="T49" fmla="*/ 38 h 78"/>
                <a:gd name="T50" fmla="*/ 50 w 64"/>
                <a:gd name="T51" fmla="*/ 40 h 78"/>
                <a:gd name="T52" fmla="*/ 49 w 64"/>
                <a:gd name="T53" fmla="*/ 43 h 78"/>
                <a:gd name="T54" fmla="*/ 49 w 64"/>
                <a:gd name="T55" fmla="*/ 43 h 78"/>
                <a:gd name="T56" fmla="*/ 49 w 64"/>
                <a:gd name="T57" fmla="*/ 45 h 78"/>
                <a:gd name="T58" fmla="*/ 52 w 64"/>
                <a:gd name="T59" fmla="*/ 46 h 78"/>
                <a:gd name="T60" fmla="*/ 53 w 64"/>
                <a:gd name="T61" fmla="*/ 45 h 78"/>
                <a:gd name="T62" fmla="*/ 53 w 64"/>
                <a:gd name="T63" fmla="*/ 47 h 78"/>
                <a:gd name="T64" fmla="*/ 52 w 64"/>
                <a:gd name="T65" fmla="*/ 41 h 78"/>
                <a:gd name="T66" fmla="*/ 51 w 64"/>
                <a:gd name="T67" fmla="*/ 38 h 78"/>
                <a:gd name="T68" fmla="*/ 51 w 64"/>
                <a:gd name="T69" fmla="*/ 32 h 78"/>
                <a:gd name="T70" fmla="*/ 47 w 64"/>
                <a:gd name="T71" fmla="*/ 35 h 78"/>
                <a:gd name="T72" fmla="*/ 45 w 64"/>
                <a:gd name="T73" fmla="*/ 34 h 78"/>
                <a:gd name="T74" fmla="*/ 45 w 64"/>
                <a:gd name="T75" fmla="*/ 37 h 78"/>
                <a:gd name="T76" fmla="*/ 40 w 64"/>
                <a:gd name="T77" fmla="*/ 30 h 78"/>
                <a:gd name="T78" fmla="*/ 28 w 64"/>
                <a:gd name="T79" fmla="*/ 22 h 78"/>
                <a:gd name="T80" fmla="*/ 2 w 64"/>
                <a:gd name="T8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78">
                  <a:moveTo>
                    <a:pt x="49" y="42"/>
                  </a:moveTo>
                  <a:cubicBezTo>
                    <a:pt x="48" y="42"/>
                    <a:pt x="48" y="42"/>
                    <a:pt x="48" y="42"/>
                  </a:cubicBezTo>
                  <a:cubicBezTo>
                    <a:pt x="49" y="42"/>
                    <a:pt x="49" y="42"/>
                    <a:pt x="49" y="42"/>
                  </a:cubicBezTo>
                  <a:cubicBezTo>
                    <a:pt x="49" y="42"/>
                    <a:pt x="49" y="42"/>
                    <a:pt x="49" y="42"/>
                  </a:cubicBezTo>
                  <a:moveTo>
                    <a:pt x="45" y="34"/>
                  </a:moveTo>
                  <a:cubicBezTo>
                    <a:pt x="45" y="34"/>
                    <a:pt x="45" y="34"/>
                    <a:pt x="45" y="34"/>
                  </a:cubicBezTo>
                  <a:cubicBezTo>
                    <a:pt x="45" y="34"/>
                    <a:pt x="45" y="34"/>
                    <a:pt x="45" y="34"/>
                  </a:cubicBezTo>
                  <a:moveTo>
                    <a:pt x="58" y="62"/>
                  </a:moveTo>
                  <a:cubicBezTo>
                    <a:pt x="57" y="62"/>
                    <a:pt x="57" y="62"/>
                    <a:pt x="57" y="62"/>
                  </a:cubicBezTo>
                  <a:cubicBezTo>
                    <a:pt x="58" y="62"/>
                    <a:pt x="58" y="62"/>
                    <a:pt x="58" y="62"/>
                  </a:cubicBezTo>
                  <a:cubicBezTo>
                    <a:pt x="58" y="62"/>
                    <a:pt x="58" y="62"/>
                    <a:pt x="58" y="62"/>
                  </a:cubicBezTo>
                  <a:cubicBezTo>
                    <a:pt x="58" y="62"/>
                    <a:pt x="58" y="62"/>
                    <a:pt x="58" y="62"/>
                  </a:cubicBezTo>
                  <a:moveTo>
                    <a:pt x="2" y="0"/>
                  </a:moveTo>
                  <a:cubicBezTo>
                    <a:pt x="2" y="0"/>
                    <a:pt x="2" y="0"/>
                    <a:pt x="2" y="0"/>
                  </a:cubicBezTo>
                  <a:cubicBezTo>
                    <a:pt x="0" y="0"/>
                    <a:pt x="0" y="0"/>
                    <a:pt x="2" y="2"/>
                  </a:cubicBezTo>
                  <a:cubicBezTo>
                    <a:pt x="2" y="2"/>
                    <a:pt x="2" y="2"/>
                    <a:pt x="2" y="2"/>
                  </a:cubicBezTo>
                  <a:cubicBezTo>
                    <a:pt x="1" y="2"/>
                    <a:pt x="1" y="2"/>
                    <a:pt x="1" y="2"/>
                  </a:cubicBezTo>
                  <a:cubicBezTo>
                    <a:pt x="3" y="7"/>
                    <a:pt x="6" y="13"/>
                    <a:pt x="11" y="15"/>
                  </a:cubicBezTo>
                  <a:cubicBezTo>
                    <a:pt x="11" y="18"/>
                    <a:pt x="14" y="20"/>
                    <a:pt x="14" y="21"/>
                  </a:cubicBezTo>
                  <a:cubicBezTo>
                    <a:pt x="14" y="23"/>
                    <a:pt x="18" y="30"/>
                    <a:pt x="20" y="30"/>
                  </a:cubicBezTo>
                  <a:cubicBezTo>
                    <a:pt x="19" y="30"/>
                    <a:pt x="19" y="30"/>
                    <a:pt x="19" y="30"/>
                  </a:cubicBezTo>
                  <a:cubicBezTo>
                    <a:pt x="19" y="30"/>
                    <a:pt x="19" y="30"/>
                    <a:pt x="19" y="30"/>
                  </a:cubicBezTo>
                  <a:cubicBezTo>
                    <a:pt x="19" y="30"/>
                    <a:pt x="20" y="31"/>
                    <a:pt x="20" y="32"/>
                  </a:cubicBezTo>
                  <a:cubicBezTo>
                    <a:pt x="20" y="32"/>
                    <a:pt x="21" y="31"/>
                    <a:pt x="21" y="31"/>
                  </a:cubicBezTo>
                  <a:cubicBezTo>
                    <a:pt x="21" y="31"/>
                    <a:pt x="21" y="31"/>
                    <a:pt x="21" y="31"/>
                  </a:cubicBezTo>
                  <a:cubicBezTo>
                    <a:pt x="21" y="47"/>
                    <a:pt x="34" y="65"/>
                    <a:pt x="44" y="78"/>
                  </a:cubicBezTo>
                  <a:cubicBezTo>
                    <a:pt x="59" y="67"/>
                    <a:pt x="59" y="67"/>
                    <a:pt x="59" y="67"/>
                  </a:cubicBezTo>
                  <a:cubicBezTo>
                    <a:pt x="60" y="67"/>
                    <a:pt x="60" y="67"/>
                    <a:pt x="60" y="67"/>
                  </a:cubicBezTo>
                  <a:cubicBezTo>
                    <a:pt x="60" y="66"/>
                    <a:pt x="60" y="66"/>
                    <a:pt x="60" y="65"/>
                  </a:cubicBezTo>
                  <a:cubicBezTo>
                    <a:pt x="60" y="65"/>
                    <a:pt x="60" y="65"/>
                    <a:pt x="60" y="65"/>
                  </a:cubicBezTo>
                  <a:cubicBezTo>
                    <a:pt x="60" y="65"/>
                    <a:pt x="60" y="65"/>
                    <a:pt x="60" y="65"/>
                  </a:cubicBezTo>
                  <a:cubicBezTo>
                    <a:pt x="60" y="65"/>
                    <a:pt x="60" y="65"/>
                    <a:pt x="60" y="66"/>
                  </a:cubicBezTo>
                  <a:cubicBezTo>
                    <a:pt x="61" y="66"/>
                    <a:pt x="62" y="66"/>
                    <a:pt x="62" y="66"/>
                  </a:cubicBezTo>
                  <a:cubicBezTo>
                    <a:pt x="62" y="66"/>
                    <a:pt x="63" y="66"/>
                    <a:pt x="63" y="66"/>
                  </a:cubicBezTo>
                  <a:cubicBezTo>
                    <a:pt x="63" y="66"/>
                    <a:pt x="63" y="65"/>
                    <a:pt x="64" y="65"/>
                  </a:cubicBezTo>
                  <a:cubicBezTo>
                    <a:pt x="63" y="65"/>
                    <a:pt x="63" y="64"/>
                    <a:pt x="62" y="63"/>
                  </a:cubicBezTo>
                  <a:cubicBezTo>
                    <a:pt x="63" y="63"/>
                    <a:pt x="63" y="63"/>
                    <a:pt x="63" y="63"/>
                  </a:cubicBezTo>
                  <a:cubicBezTo>
                    <a:pt x="61" y="63"/>
                    <a:pt x="59" y="54"/>
                    <a:pt x="57" y="53"/>
                  </a:cubicBezTo>
                  <a:cubicBezTo>
                    <a:pt x="57" y="53"/>
                    <a:pt x="57" y="53"/>
                    <a:pt x="57" y="53"/>
                  </a:cubicBezTo>
                  <a:cubicBezTo>
                    <a:pt x="56" y="53"/>
                    <a:pt x="51" y="58"/>
                    <a:pt x="57" y="59"/>
                  </a:cubicBezTo>
                  <a:cubicBezTo>
                    <a:pt x="57" y="61"/>
                    <a:pt x="57" y="61"/>
                    <a:pt x="57" y="61"/>
                  </a:cubicBezTo>
                  <a:cubicBezTo>
                    <a:pt x="56" y="59"/>
                    <a:pt x="55" y="60"/>
                    <a:pt x="54" y="60"/>
                  </a:cubicBezTo>
                  <a:cubicBezTo>
                    <a:pt x="54" y="57"/>
                    <a:pt x="51" y="52"/>
                    <a:pt x="50" y="50"/>
                  </a:cubicBezTo>
                  <a:cubicBezTo>
                    <a:pt x="50" y="50"/>
                    <a:pt x="50" y="51"/>
                    <a:pt x="50" y="51"/>
                  </a:cubicBezTo>
                  <a:cubicBezTo>
                    <a:pt x="49" y="51"/>
                    <a:pt x="48" y="50"/>
                    <a:pt x="47" y="49"/>
                  </a:cubicBezTo>
                  <a:cubicBezTo>
                    <a:pt x="46" y="48"/>
                    <a:pt x="45" y="47"/>
                    <a:pt x="45" y="47"/>
                  </a:cubicBezTo>
                  <a:cubicBezTo>
                    <a:pt x="47" y="46"/>
                    <a:pt x="46" y="45"/>
                    <a:pt x="47" y="44"/>
                  </a:cubicBezTo>
                  <a:cubicBezTo>
                    <a:pt x="46" y="44"/>
                    <a:pt x="47" y="42"/>
                    <a:pt x="48" y="42"/>
                  </a:cubicBezTo>
                  <a:cubicBezTo>
                    <a:pt x="47" y="40"/>
                    <a:pt x="47" y="40"/>
                    <a:pt x="47" y="36"/>
                  </a:cubicBezTo>
                  <a:cubicBezTo>
                    <a:pt x="47" y="37"/>
                    <a:pt x="48" y="38"/>
                    <a:pt x="48" y="38"/>
                  </a:cubicBezTo>
                  <a:cubicBezTo>
                    <a:pt x="48" y="38"/>
                    <a:pt x="49" y="38"/>
                    <a:pt x="49" y="36"/>
                  </a:cubicBezTo>
                  <a:cubicBezTo>
                    <a:pt x="49" y="39"/>
                    <a:pt x="48" y="40"/>
                    <a:pt x="50" y="40"/>
                  </a:cubicBezTo>
                  <a:cubicBezTo>
                    <a:pt x="50" y="41"/>
                    <a:pt x="49" y="41"/>
                    <a:pt x="49" y="42"/>
                  </a:cubicBezTo>
                  <a:cubicBezTo>
                    <a:pt x="49" y="42"/>
                    <a:pt x="49" y="42"/>
                    <a:pt x="49" y="43"/>
                  </a:cubicBezTo>
                  <a:cubicBezTo>
                    <a:pt x="49" y="43"/>
                    <a:pt x="49" y="43"/>
                    <a:pt x="49" y="43"/>
                  </a:cubicBezTo>
                  <a:cubicBezTo>
                    <a:pt x="49" y="43"/>
                    <a:pt x="49" y="43"/>
                    <a:pt x="49" y="43"/>
                  </a:cubicBezTo>
                  <a:cubicBezTo>
                    <a:pt x="49" y="44"/>
                    <a:pt x="49" y="45"/>
                    <a:pt x="49" y="45"/>
                  </a:cubicBezTo>
                  <a:cubicBezTo>
                    <a:pt x="49" y="45"/>
                    <a:pt x="49" y="45"/>
                    <a:pt x="49" y="45"/>
                  </a:cubicBezTo>
                  <a:cubicBezTo>
                    <a:pt x="49" y="46"/>
                    <a:pt x="51" y="49"/>
                    <a:pt x="51" y="49"/>
                  </a:cubicBezTo>
                  <a:cubicBezTo>
                    <a:pt x="52" y="49"/>
                    <a:pt x="52" y="48"/>
                    <a:pt x="52" y="46"/>
                  </a:cubicBezTo>
                  <a:cubicBezTo>
                    <a:pt x="52" y="46"/>
                    <a:pt x="52" y="47"/>
                    <a:pt x="52" y="47"/>
                  </a:cubicBezTo>
                  <a:cubicBezTo>
                    <a:pt x="52" y="47"/>
                    <a:pt x="53" y="45"/>
                    <a:pt x="53" y="45"/>
                  </a:cubicBezTo>
                  <a:cubicBezTo>
                    <a:pt x="53" y="45"/>
                    <a:pt x="53" y="47"/>
                    <a:pt x="53" y="47"/>
                  </a:cubicBezTo>
                  <a:cubicBezTo>
                    <a:pt x="53" y="47"/>
                    <a:pt x="53" y="47"/>
                    <a:pt x="53" y="47"/>
                  </a:cubicBezTo>
                  <a:cubicBezTo>
                    <a:pt x="55" y="47"/>
                    <a:pt x="53" y="41"/>
                    <a:pt x="52" y="41"/>
                  </a:cubicBezTo>
                  <a:cubicBezTo>
                    <a:pt x="52" y="41"/>
                    <a:pt x="52" y="41"/>
                    <a:pt x="52" y="41"/>
                  </a:cubicBezTo>
                  <a:cubicBezTo>
                    <a:pt x="51" y="40"/>
                    <a:pt x="51" y="39"/>
                    <a:pt x="51" y="38"/>
                  </a:cubicBezTo>
                  <a:cubicBezTo>
                    <a:pt x="51" y="38"/>
                    <a:pt x="51" y="38"/>
                    <a:pt x="51" y="38"/>
                  </a:cubicBezTo>
                  <a:cubicBezTo>
                    <a:pt x="53" y="38"/>
                    <a:pt x="55" y="37"/>
                    <a:pt x="54" y="35"/>
                  </a:cubicBezTo>
                  <a:cubicBezTo>
                    <a:pt x="53" y="34"/>
                    <a:pt x="52" y="32"/>
                    <a:pt x="51" y="32"/>
                  </a:cubicBezTo>
                  <a:cubicBezTo>
                    <a:pt x="50" y="32"/>
                    <a:pt x="50" y="32"/>
                    <a:pt x="50" y="33"/>
                  </a:cubicBezTo>
                  <a:cubicBezTo>
                    <a:pt x="49" y="34"/>
                    <a:pt x="47" y="34"/>
                    <a:pt x="47" y="35"/>
                  </a:cubicBezTo>
                  <a:cubicBezTo>
                    <a:pt x="46" y="35"/>
                    <a:pt x="45" y="34"/>
                    <a:pt x="45" y="34"/>
                  </a:cubicBezTo>
                  <a:cubicBezTo>
                    <a:pt x="45" y="34"/>
                    <a:pt x="45" y="34"/>
                    <a:pt x="45" y="34"/>
                  </a:cubicBezTo>
                  <a:cubicBezTo>
                    <a:pt x="44" y="34"/>
                    <a:pt x="44" y="34"/>
                    <a:pt x="43" y="34"/>
                  </a:cubicBezTo>
                  <a:cubicBezTo>
                    <a:pt x="44" y="35"/>
                    <a:pt x="44" y="35"/>
                    <a:pt x="45" y="37"/>
                  </a:cubicBezTo>
                  <a:cubicBezTo>
                    <a:pt x="45" y="37"/>
                    <a:pt x="45" y="37"/>
                    <a:pt x="45" y="37"/>
                  </a:cubicBezTo>
                  <a:cubicBezTo>
                    <a:pt x="45" y="37"/>
                    <a:pt x="39" y="30"/>
                    <a:pt x="40" y="30"/>
                  </a:cubicBezTo>
                  <a:cubicBezTo>
                    <a:pt x="35" y="28"/>
                    <a:pt x="35" y="26"/>
                    <a:pt x="31" y="26"/>
                  </a:cubicBezTo>
                  <a:cubicBezTo>
                    <a:pt x="30" y="24"/>
                    <a:pt x="29" y="22"/>
                    <a:pt x="28" y="22"/>
                  </a:cubicBezTo>
                  <a:cubicBezTo>
                    <a:pt x="27" y="18"/>
                    <a:pt x="18" y="7"/>
                    <a:pt x="18" y="7"/>
                  </a:cubicBezTo>
                  <a:cubicBezTo>
                    <a:pt x="16" y="5"/>
                    <a:pt x="3"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12" name="Freeform 411"/>
            <p:cNvSpPr>
              <a:spLocks/>
            </p:cNvSpPr>
            <p:nvPr/>
          </p:nvSpPr>
          <p:spPr bwMode="auto">
            <a:xfrm>
              <a:off x="642937" y="5249863"/>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13" name="Freeform 412"/>
            <p:cNvSpPr>
              <a:spLocks/>
            </p:cNvSpPr>
            <p:nvPr/>
          </p:nvSpPr>
          <p:spPr bwMode="auto">
            <a:xfrm>
              <a:off x="642937" y="5249863"/>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14" name="Freeform 413"/>
            <p:cNvSpPr>
              <a:spLocks/>
            </p:cNvSpPr>
            <p:nvPr/>
          </p:nvSpPr>
          <p:spPr bwMode="auto">
            <a:xfrm>
              <a:off x="619125" y="5214938"/>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1"/>
                    <a:pt x="1" y="1"/>
                    <a:pt x="1" y="1"/>
                  </a:cubicBezTo>
                  <a:cubicBezTo>
                    <a:pt x="1" y="1"/>
                    <a:pt x="1" y="1"/>
                    <a:pt x="1" y="1"/>
                  </a:cubicBezTo>
                  <a:cubicBezTo>
                    <a:pt x="1"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15" name="Freeform 414"/>
            <p:cNvSpPr>
              <a:spLocks/>
            </p:cNvSpPr>
            <p:nvPr/>
          </p:nvSpPr>
          <p:spPr bwMode="auto">
            <a:xfrm>
              <a:off x="676275" y="5192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16" name="Freeform 415"/>
            <p:cNvSpPr>
              <a:spLocks/>
            </p:cNvSpPr>
            <p:nvPr/>
          </p:nvSpPr>
          <p:spPr bwMode="auto">
            <a:xfrm>
              <a:off x="676275" y="519271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17" name="Freeform 416"/>
            <p:cNvSpPr>
              <a:spLocks noEditPoints="1"/>
            </p:cNvSpPr>
            <p:nvPr/>
          </p:nvSpPr>
          <p:spPr bwMode="auto">
            <a:xfrm>
              <a:off x="660400" y="5127625"/>
              <a:ext cx="98425" cy="142875"/>
            </a:xfrm>
            <a:custGeom>
              <a:avLst/>
              <a:gdLst>
                <a:gd name="T0" fmla="*/ 53 w 60"/>
                <a:gd name="T1" fmla="*/ 47 h 87"/>
                <a:gd name="T2" fmla="*/ 53 w 60"/>
                <a:gd name="T3" fmla="*/ 47 h 87"/>
                <a:gd name="T4" fmla="*/ 2 w 60"/>
                <a:gd name="T5" fmla="*/ 39 h 87"/>
                <a:gd name="T6" fmla="*/ 0 w 60"/>
                <a:gd name="T7" fmla="*/ 47 h 87"/>
                <a:gd name="T8" fmla="*/ 1 w 60"/>
                <a:gd name="T9" fmla="*/ 51 h 87"/>
                <a:gd name="T10" fmla="*/ 9 w 60"/>
                <a:gd name="T11" fmla="*/ 40 h 87"/>
                <a:gd name="T12" fmla="*/ 7 w 60"/>
                <a:gd name="T13" fmla="*/ 40 h 87"/>
                <a:gd name="T14" fmla="*/ 5 w 60"/>
                <a:gd name="T15" fmla="*/ 41 h 87"/>
                <a:gd name="T16" fmla="*/ 53 w 60"/>
                <a:gd name="T17" fmla="*/ 20 h 87"/>
                <a:gd name="T18" fmla="*/ 53 w 60"/>
                <a:gd name="T19" fmla="*/ 20 h 87"/>
                <a:gd name="T20" fmla="*/ 43 w 60"/>
                <a:gd name="T21" fmla="*/ 1 h 87"/>
                <a:gd name="T22" fmla="*/ 40 w 60"/>
                <a:gd name="T23" fmla="*/ 3 h 87"/>
                <a:gd name="T24" fmla="*/ 32 w 60"/>
                <a:gd name="T25" fmla="*/ 39 h 87"/>
                <a:gd name="T26" fmla="*/ 29 w 60"/>
                <a:gd name="T27" fmla="*/ 47 h 87"/>
                <a:gd name="T28" fmla="*/ 26 w 60"/>
                <a:gd name="T29" fmla="*/ 54 h 87"/>
                <a:gd name="T30" fmla="*/ 22 w 60"/>
                <a:gd name="T31" fmla="*/ 62 h 87"/>
                <a:gd name="T32" fmla="*/ 18 w 60"/>
                <a:gd name="T33" fmla="*/ 69 h 87"/>
                <a:gd name="T34" fmla="*/ 14 w 60"/>
                <a:gd name="T35" fmla="*/ 77 h 87"/>
                <a:gd name="T36" fmla="*/ 15 w 60"/>
                <a:gd name="T37" fmla="*/ 77 h 87"/>
                <a:gd name="T38" fmla="*/ 15 w 60"/>
                <a:gd name="T39" fmla="*/ 80 h 87"/>
                <a:gd name="T40" fmla="*/ 18 w 60"/>
                <a:gd name="T41" fmla="*/ 79 h 87"/>
                <a:gd name="T42" fmla="*/ 22 w 60"/>
                <a:gd name="T43" fmla="*/ 76 h 87"/>
                <a:gd name="T44" fmla="*/ 24 w 60"/>
                <a:gd name="T45" fmla="*/ 78 h 87"/>
                <a:gd name="T46" fmla="*/ 24 w 60"/>
                <a:gd name="T47" fmla="*/ 78 h 87"/>
                <a:gd name="T48" fmla="*/ 31 w 60"/>
                <a:gd name="T49" fmla="*/ 84 h 87"/>
                <a:gd name="T50" fmla="*/ 31 w 60"/>
                <a:gd name="T51" fmla="*/ 87 h 87"/>
                <a:gd name="T52" fmla="*/ 38 w 60"/>
                <a:gd name="T53" fmla="*/ 80 h 87"/>
                <a:gd name="T54" fmla="*/ 39 w 60"/>
                <a:gd name="T55" fmla="*/ 85 h 87"/>
                <a:gd name="T56" fmla="*/ 40 w 60"/>
                <a:gd name="T57" fmla="*/ 85 h 87"/>
                <a:gd name="T58" fmla="*/ 44 w 60"/>
                <a:gd name="T59" fmla="*/ 62 h 87"/>
                <a:gd name="T60" fmla="*/ 52 w 60"/>
                <a:gd name="T61" fmla="*/ 48 h 87"/>
                <a:gd name="T62" fmla="*/ 53 w 60"/>
                <a:gd name="T63" fmla="*/ 47 h 87"/>
                <a:gd name="T64" fmla="*/ 47 w 60"/>
                <a:gd name="T65" fmla="*/ 24 h 87"/>
                <a:gd name="T66" fmla="*/ 48 w 60"/>
                <a:gd name="T67" fmla="*/ 24 h 87"/>
                <a:gd name="T68" fmla="*/ 53 w 60"/>
                <a:gd name="T69" fmla="*/ 20 h 87"/>
                <a:gd name="T70" fmla="*/ 49 w 60"/>
                <a:gd name="T71" fmla="*/ 6 h 87"/>
                <a:gd name="T72" fmla="*/ 47 w 60"/>
                <a:gd name="T73" fmla="*/ 7 h 87"/>
                <a:gd name="T74" fmla="*/ 44 w 60"/>
                <a:gd name="T7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87">
                  <a:moveTo>
                    <a:pt x="53" y="47"/>
                  </a:moveTo>
                  <a:cubicBezTo>
                    <a:pt x="53" y="47"/>
                    <a:pt x="53" y="47"/>
                    <a:pt x="53" y="47"/>
                  </a:cubicBezTo>
                  <a:cubicBezTo>
                    <a:pt x="53" y="47"/>
                    <a:pt x="53" y="47"/>
                    <a:pt x="53" y="47"/>
                  </a:cubicBezTo>
                  <a:cubicBezTo>
                    <a:pt x="53" y="47"/>
                    <a:pt x="53" y="47"/>
                    <a:pt x="53" y="47"/>
                  </a:cubicBezTo>
                  <a:moveTo>
                    <a:pt x="4" y="37"/>
                  </a:moveTo>
                  <a:cubicBezTo>
                    <a:pt x="4" y="38"/>
                    <a:pt x="3" y="39"/>
                    <a:pt x="2" y="39"/>
                  </a:cubicBezTo>
                  <a:cubicBezTo>
                    <a:pt x="2" y="39"/>
                    <a:pt x="2" y="39"/>
                    <a:pt x="2" y="39"/>
                  </a:cubicBezTo>
                  <a:cubicBezTo>
                    <a:pt x="1" y="41"/>
                    <a:pt x="0" y="44"/>
                    <a:pt x="0" y="47"/>
                  </a:cubicBezTo>
                  <a:cubicBezTo>
                    <a:pt x="0" y="47"/>
                    <a:pt x="0" y="47"/>
                    <a:pt x="0" y="47"/>
                  </a:cubicBezTo>
                  <a:cubicBezTo>
                    <a:pt x="0" y="47"/>
                    <a:pt x="0" y="51"/>
                    <a:pt x="1" y="51"/>
                  </a:cubicBezTo>
                  <a:cubicBezTo>
                    <a:pt x="1" y="52"/>
                    <a:pt x="1" y="55"/>
                    <a:pt x="1" y="58"/>
                  </a:cubicBezTo>
                  <a:cubicBezTo>
                    <a:pt x="4" y="52"/>
                    <a:pt x="7" y="46"/>
                    <a:pt x="9" y="40"/>
                  </a:cubicBezTo>
                  <a:cubicBezTo>
                    <a:pt x="9" y="40"/>
                    <a:pt x="8" y="40"/>
                    <a:pt x="8" y="39"/>
                  </a:cubicBezTo>
                  <a:cubicBezTo>
                    <a:pt x="8" y="40"/>
                    <a:pt x="7" y="40"/>
                    <a:pt x="7" y="40"/>
                  </a:cubicBezTo>
                  <a:cubicBezTo>
                    <a:pt x="7" y="40"/>
                    <a:pt x="7" y="39"/>
                    <a:pt x="7" y="39"/>
                  </a:cubicBezTo>
                  <a:cubicBezTo>
                    <a:pt x="5" y="41"/>
                    <a:pt x="5" y="41"/>
                    <a:pt x="5" y="41"/>
                  </a:cubicBezTo>
                  <a:cubicBezTo>
                    <a:pt x="5" y="38"/>
                    <a:pt x="5" y="39"/>
                    <a:pt x="4" y="37"/>
                  </a:cubicBezTo>
                  <a:moveTo>
                    <a:pt x="53" y="20"/>
                  </a:moveTo>
                  <a:cubicBezTo>
                    <a:pt x="53" y="20"/>
                    <a:pt x="53" y="20"/>
                    <a:pt x="53" y="20"/>
                  </a:cubicBezTo>
                  <a:cubicBezTo>
                    <a:pt x="53" y="20"/>
                    <a:pt x="53" y="20"/>
                    <a:pt x="53" y="20"/>
                  </a:cubicBezTo>
                  <a:moveTo>
                    <a:pt x="44" y="0"/>
                  </a:moveTo>
                  <a:cubicBezTo>
                    <a:pt x="44" y="0"/>
                    <a:pt x="43" y="0"/>
                    <a:pt x="43" y="1"/>
                  </a:cubicBezTo>
                  <a:cubicBezTo>
                    <a:pt x="43" y="1"/>
                    <a:pt x="43" y="0"/>
                    <a:pt x="42" y="0"/>
                  </a:cubicBezTo>
                  <a:cubicBezTo>
                    <a:pt x="42" y="0"/>
                    <a:pt x="41" y="2"/>
                    <a:pt x="40" y="3"/>
                  </a:cubicBezTo>
                  <a:cubicBezTo>
                    <a:pt x="39" y="15"/>
                    <a:pt x="36" y="27"/>
                    <a:pt x="32" y="38"/>
                  </a:cubicBezTo>
                  <a:cubicBezTo>
                    <a:pt x="32" y="39"/>
                    <a:pt x="32" y="39"/>
                    <a:pt x="32" y="39"/>
                  </a:cubicBezTo>
                  <a:cubicBezTo>
                    <a:pt x="31" y="41"/>
                    <a:pt x="30" y="44"/>
                    <a:pt x="29" y="46"/>
                  </a:cubicBezTo>
                  <a:cubicBezTo>
                    <a:pt x="29" y="47"/>
                    <a:pt x="29" y="47"/>
                    <a:pt x="29" y="47"/>
                  </a:cubicBezTo>
                  <a:cubicBezTo>
                    <a:pt x="28" y="49"/>
                    <a:pt x="27" y="51"/>
                    <a:pt x="26" y="53"/>
                  </a:cubicBezTo>
                  <a:cubicBezTo>
                    <a:pt x="26" y="54"/>
                    <a:pt x="26" y="54"/>
                    <a:pt x="26" y="54"/>
                  </a:cubicBezTo>
                  <a:cubicBezTo>
                    <a:pt x="25" y="57"/>
                    <a:pt x="24" y="59"/>
                    <a:pt x="23" y="61"/>
                  </a:cubicBezTo>
                  <a:cubicBezTo>
                    <a:pt x="23" y="61"/>
                    <a:pt x="23" y="62"/>
                    <a:pt x="22" y="62"/>
                  </a:cubicBezTo>
                  <a:cubicBezTo>
                    <a:pt x="21" y="64"/>
                    <a:pt x="20" y="66"/>
                    <a:pt x="19" y="68"/>
                  </a:cubicBezTo>
                  <a:cubicBezTo>
                    <a:pt x="19" y="69"/>
                    <a:pt x="19" y="69"/>
                    <a:pt x="18" y="69"/>
                  </a:cubicBezTo>
                  <a:cubicBezTo>
                    <a:pt x="17" y="71"/>
                    <a:pt x="16" y="73"/>
                    <a:pt x="15" y="75"/>
                  </a:cubicBezTo>
                  <a:cubicBezTo>
                    <a:pt x="15" y="76"/>
                    <a:pt x="14" y="76"/>
                    <a:pt x="14" y="77"/>
                  </a:cubicBezTo>
                  <a:cubicBezTo>
                    <a:pt x="14" y="77"/>
                    <a:pt x="14" y="77"/>
                    <a:pt x="13" y="78"/>
                  </a:cubicBezTo>
                  <a:cubicBezTo>
                    <a:pt x="14" y="78"/>
                    <a:pt x="15" y="77"/>
                    <a:pt x="15" y="77"/>
                  </a:cubicBezTo>
                  <a:cubicBezTo>
                    <a:pt x="15" y="77"/>
                    <a:pt x="16" y="80"/>
                    <a:pt x="15" y="80"/>
                  </a:cubicBezTo>
                  <a:cubicBezTo>
                    <a:pt x="15" y="80"/>
                    <a:pt x="15" y="80"/>
                    <a:pt x="15" y="80"/>
                  </a:cubicBezTo>
                  <a:cubicBezTo>
                    <a:pt x="16" y="81"/>
                    <a:pt x="16" y="81"/>
                    <a:pt x="16" y="81"/>
                  </a:cubicBezTo>
                  <a:cubicBezTo>
                    <a:pt x="17" y="81"/>
                    <a:pt x="18" y="79"/>
                    <a:pt x="18" y="79"/>
                  </a:cubicBezTo>
                  <a:cubicBezTo>
                    <a:pt x="19" y="79"/>
                    <a:pt x="20" y="80"/>
                    <a:pt x="20" y="80"/>
                  </a:cubicBezTo>
                  <a:cubicBezTo>
                    <a:pt x="21" y="80"/>
                    <a:pt x="21" y="79"/>
                    <a:pt x="22" y="76"/>
                  </a:cubicBezTo>
                  <a:cubicBezTo>
                    <a:pt x="23" y="77"/>
                    <a:pt x="22" y="78"/>
                    <a:pt x="23" y="78"/>
                  </a:cubicBezTo>
                  <a:cubicBezTo>
                    <a:pt x="24" y="78"/>
                    <a:pt x="24" y="78"/>
                    <a:pt x="24" y="78"/>
                  </a:cubicBezTo>
                  <a:cubicBezTo>
                    <a:pt x="24" y="78"/>
                    <a:pt x="24" y="78"/>
                    <a:pt x="24" y="78"/>
                  </a:cubicBezTo>
                  <a:cubicBezTo>
                    <a:pt x="24" y="78"/>
                    <a:pt x="24" y="78"/>
                    <a:pt x="24" y="78"/>
                  </a:cubicBezTo>
                  <a:cubicBezTo>
                    <a:pt x="26" y="79"/>
                    <a:pt x="27" y="80"/>
                    <a:pt x="30" y="80"/>
                  </a:cubicBezTo>
                  <a:cubicBezTo>
                    <a:pt x="28" y="80"/>
                    <a:pt x="30" y="83"/>
                    <a:pt x="31" y="84"/>
                  </a:cubicBezTo>
                  <a:cubicBezTo>
                    <a:pt x="30" y="84"/>
                    <a:pt x="29" y="85"/>
                    <a:pt x="29" y="85"/>
                  </a:cubicBezTo>
                  <a:cubicBezTo>
                    <a:pt x="29" y="86"/>
                    <a:pt x="31" y="87"/>
                    <a:pt x="31" y="87"/>
                  </a:cubicBezTo>
                  <a:cubicBezTo>
                    <a:pt x="31" y="87"/>
                    <a:pt x="31" y="87"/>
                    <a:pt x="31" y="87"/>
                  </a:cubicBezTo>
                  <a:cubicBezTo>
                    <a:pt x="32" y="87"/>
                    <a:pt x="37" y="81"/>
                    <a:pt x="38" y="80"/>
                  </a:cubicBezTo>
                  <a:cubicBezTo>
                    <a:pt x="38" y="82"/>
                    <a:pt x="38" y="83"/>
                    <a:pt x="38" y="85"/>
                  </a:cubicBezTo>
                  <a:cubicBezTo>
                    <a:pt x="39" y="85"/>
                    <a:pt x="39" y="85"/>
                    <a:pt x="39" y="85"/>
                  </a:cubicBezTo>
                  <a:cubicBezTo>
                    <a:pt x="39" y="84"/>
                    <a:pt x="39" y="84"/>
                    <a:pt x="39" y="84"/>
                  </a:cubicBezTo>
                  <a:cubicBezTo>
                    <a:pt x="40" y="85"/>
                    <a:pt x="40" y="85"/>
                    <a:pt x="40" y="85"/>
                  </a:cubicBezTo>
                  <a:cubicBezTo>
                    <a:pt x="41" y="74"/>
                    <a:pt x="41" y="74"/>
                    <a:pt x="41" y="74"/>
                  </a:cubicBezTo>
                  <a:cubicBezTo>
                    <a:pt x="40" y="68"/>
                    <a:pt x="42" y="63"/>
                    <a:pt x="44" y="62"/>
                  </a:cubicBezTo>
                  <a:cubicBezTo>
                    <a:pt x="46" y="62"/>
                    <a:pt x="47" y="48"/>
                    <a:pt x="47" y="47"/>
                  </a:cubicBezTo>
                  <a:cubicBezTo>
                    <a:pt x="48" y="47"/>
                    <a:pt x="51" y="48"/>
                    <a:pt x="52" y="48"/>
                  </a:cubicBezTo>
                  <a:cubicBezTo>
                    <a:pt x="53" y="48"/>
                    <a:pt x="53" y="48"/>
                    <a:pt x="53" y="47"/>
                  </a:cubicBezTo>
                  <a:cubicBezTo>
                    <a:pt x="53" y="47"/>
                    <a:pt x="53" y="47"/>
                    <a:pt x="53" y="47"/>
                  </a:cubicBezTo>
                  <a:cubicBezTo>
                    <a:pt x="51" y="46"/>
                    <a:pt x="49" y="36"/>
                    <a:pt x="50" y="35"/>
                  </a:cubicBezTo>
                  <a:cubicBezTo>
                    <a:pt x="46" y="32"/>
                    <a:pt x="46" y="28"/>
                    <a:pt x="47" y="24"/>
                  </a:cubicBezTo>
                  <a:cubicBezTo>
                    <a:pt x="48" y="24"/>
                    <a:pt x="48" y="24"/>
                    <a:pt x="48" y="24"/>
                  </a:cubicBezTo>
                  <a:cubicBezTo>
                    <a:pt x="48" y="24"/>
                    <a:pt x="48" y="24"/>
                    <a:pt x="48" y="24"/>
                  </a:cubicBezTo>
                  <a:cubicBezTo>
                    <a:pt x="48" y="24"/>
                    <a:pt x="53" y="21"/>
                    <a:pt x="53" y="20"/>
                  </a:cubicBezTo>
                  <a:cubicBezTo>
                    <a:pt x="53" y="20"/>
                    <a:pt x="53" y="20"/>
                    <a:pt x="53" y="20"/>
                  </a:cubicBezTo>
                  <a:cubicBezTo>
                    <a:pt x="54" y="20"/>
                    <a:pt x="50" y="16"/>
                    <a:pt x="51" y="16"/>
                  </a:cubicBezTo>
                  <a:cubicBezTo>
                    <a:pt x="60" y="15"/>
                    <a:pt x="49" y="6"/>
                    <a:pt x="49" y="6"/>
                  </a:cubicBezTo>
                  <a:cubicBezTo>
                    <a:pt x="48" y="7"/>
                    <a:pt x="48" y="8"/>
                    <a:pt x="48" y="8"/>
                  </a:cubicBezTo>
                  <a:cubicBezTo>
                    <a:pt x="47" y="7"/>
                    <a:pt x="47" y="7"/>
                    <a:pt x="47" y="7"/>
                  </a:cubicBezTo>
                  <a:cubicBezTo>
                    <a:pt x="48" y="3"/>
                    <a:pt x="46" y="4"/>
                    <a:pt x="44" y="2"/>
                  </a:cubicBezTo>
                  <a:cubicBezTo>
                    <a:pt x="44" y="0"/>
                    <a:pt x="44" y="0"/>
                    <a:pt x="44"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18" name="Freeform 417"/>
            <p:cNvSpPr>
              <a:spLocks noEditPoints="1"/>
            </p:cNvSpPr>
            <p:nvPr/>
          </p:nvSpPr>
          <p:spPr bwMode="auto">
            <a:xfrm>
              <a:off x="700087" y="5256213"/>
              <a:ext cx="0" cy="1588"/>
            </a:xfrm>
            <a:custGeom>
              <a:avLst/>
              <a:gdLst>
                <a:gd name="T0" fmla="*/ 0 h 1"/>
                <a:gd name="T1" fmla="*/ 0 h 1"/>
                <a:gd name="T2" fmla="*/ 0 h 1"/>
                <a:gd name="T3" fmla="*/ 1 h 1"/>
                <a:gd name="T4" fmla="*/ 0 h 1"/>
                <a:gd name="T5" fmla="*/ 0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lnTo>
                    <a:pt x="0" y="0"/>
                  </a:lnTo>
                  <a:lnTo>
                    <a:pt x="0" y="0"/>
                  </a:lnTo>
                  <a:lnTo>
                    <a:pt x="0" y="1"/>
                  </a:lnTo>
                  <a:lnTo>
                    <a:pt x="0" y="0"/>
                  </a:lnTo>
                  <a:close/>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19" name="Freeform 418"/>
            <p:cNvSpPr>
              <a:spLocks noEditPoints="1"/>
            </p:cNvSpPr>
            <p:nvPr/>
          </p:nvSpPr>
          <p:spPr bwMode="auto">
            <a:xfrm>
              <a:off x="700087" y="5256213"/>
              <a:ext cx="0" cy="1588"/>
            </a:xfrm>
            <a:custGeom>
              <a:avLst/>
              <a:gdLst>
                <a:gd name="T0" fmla="*/ 0 h 1"/>
                <a:gd name="T1" fmla="*/ 0 h 1"/>
                <a:gd name="T2" fmla="*/ 0 h 1"/>
                <a:gd name="T3" fmla="*/ 1 h 1"/>
                <a:gd name="T4" fmla="*/ 0 h 1"/>
                <a:gd name="T5" fmla="*/ 0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lnTo>
                    <a:pt x="0" y="0"/>
                  </a:lnTo>
                  <a:lnTo>
                    <a:pt x="0" y="0"/>
                  </a:lnTo>
                  <a:lnTo>
                    <a:pt x="0" y="1"/>
                  </a:lnTo>
                  <a:lnTo>
                    <a:pt x="0" y="0"/>
                  </a:lnTo>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20" name="Freeform 419"/>
            <p:cNvSpPr>
              <a:spLocks/>
            </p:cNvSpPr>
            <p:nvPr/>
          </p:nvSpPr>
          <p:spPr bwMode="auto">
            <a:xfrm>
              <a:off x="668337" y="51895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21" name="Freeform 420"/>
            <p:cNvSpPr>
              <a:spLocks/>
            </p:cNvSpPr>
            <p:nvPr/>
          </p:nvSpPr>
          <p:spPr bwMode="auto">
            <a:xfrm>
              <a:off x="668337" y="51895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22" name="Freeform 421"/>
            <p:cNvSpPr>
              <a:spLocks/>
            </p:cNvSpPr>
            <p:nvPr/>
          </p:nvSpPr>
          <p:spPr bwMode="auto">
            <a:xfrm>
              <a:off x="674687" y="5192713"/>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23" name="Freeform 422"/>
            <p:cNvSpPr>
              <a:spLocks/>
            </p:cNvSpPr>
            <p:nvPr/>
          </p:nvSpPr>
          <p:spPr bwMode="auto">
            <a:xfrm>
              <a:off x="-561975" y="4376738"/>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24" name="Freeform 423"/>
            <p:cNvSpPr>
              <a:spLocks/>
            </p:cNvSpPr>
            <p:nvPr/>
          </p:nvSpPr>
          <p:spPr bwMode="auto">
            <a:xfrm>
              <a:off x="-912813" y="4264025"/>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25" name="Freeform 424"/>
            <p:cNvSpPr>
              <a:spLocks/>
            </p:cNvSpPr>
            <p:nvPr/>
          </p:nvSpPr>
          <p:spPr bwMode="auto">
            <a:xfrm>
              <a:off x="-781050" y="4297363"/>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26" name="Freeform 425"/>
            <p:cNvSpPr>
              <a:spLocks/>
            </p:cNvSpPr>
            <p:nvPr/>
          </p:nvSpPr>
          <p:spPr bwMode="auto">
            <a:xfrm>
              <a:off x="-909638" y="426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27" name="Freeform 426"/>
            <p:cNvSpPr>
              <a:spLocks/>
            </p:cNvSpPr>
            <p:nvPr/>
          </p:nvSpPr>
          <p:spPr bwMode="auto">
            <a:xfrm>
              <a:off x="-803275" y="4278313"/>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28" name="Freeform 427"/>
            <p:cNvSpPr>
              <a:spLocks/>
            </p:cNvSpPr>
            <p:nvPr/>
          </p:nvSpPr>
          <p:spPr bwMode="auto">
            <a:xfrm>
              <a:off x="-725488" y="4195763"/>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29" name="Freeform 428"/>
            <p:cNvSpPr>
              <a:spLocks/>
            </p:cNvSpPr>
            <p:nvPr/>
          </p:nvSpPr>
          <p:spPr bwMode="auto">
            <a:xfrm>
              <a:off x="-749300" y="4395788"/>
              <a:ext cx="3175"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30" name="Freeform 429"/>
            <p:cNvSpPr>
              <a:spLocks/>
            </p:cNvSpPr>
            <p:nvPr/>
          </p:nvSpPr>
          <p:spPr bwMode="auto">
            <a:xfrm>
              <a:off x="-784225" y="428783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2"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31" name="Freeform 430"/>
            <p:cNvSpPr>
              <a:spLocks/>
            </p:cNvSpPr>
            <p:nvPr/>
          </p:nvSpPr>
          <p:spPr bwMode="auto">
            <a:xfrm>
              <a:off x="-742950" y="4359275"/>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32" name="Freeform 431"/>
            <p:cNvSpPr>
              <a:spLocks/>
            </p:cNvSpPr>
            <p:nvPr/>
          </p:nvSpPr>
          <p:spPr bwMode="auto">
            <a:xfrm>
              <a:off x="-915988" y="4264025"/>
              <a:ext cx="4763" cy="0"/>
            </a:xfrm>
            <a:custGeom>
              <a:avLst/>
              <a:gdLst>
                <a:gd name="T0" fmla="*/ 0 w 3"/>
                <a:gd name="T1" fmla="*/ 1 w 3"/>
                <a:gd name="T2" fmla="*/ 0 w 3"/>
              </a:gdLst>
              <a:ahLst/>
              <a:cxnLst>
                <a:cxn ang="0">
                  <a:pos x="T0" y="0"/>
                </a:cxn>
                <a:cxn ang="0">
                  <a:pos x="T1" y="0"/>
                </a:cxn>
                <a:cxn ang="0">
                  <a:pos x="T2" y="0"/>
                </a:cxn>
              </a:cxnLst>
              <a:rect l="0" t="0" r="r" b="b"/>
              <a:pathLst>
                <a:path w="3">
                  <a:moveTo>
                    <a:pt x="0" y="0"/>
                  </a:moveTo>
                  <a:cubicBezTo>
                    <a:pt x="0" y="0"/>
                    <a:pt x="1" y="0"/>
                    <a:pt x="1" y="0"/>
                  </a:cubicBezTo>
                  <a:cubicBezTo>
                    <a:pt x="2" y="0"/>
                    <a:pt x="3"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33" name="Freeform 432"/>
            <p:cNvSpPr>
              <a:spLocks/>
            </p:cNvSpPr>
            <p:nvPr/>
          </p:nvSpPr>
          <p:spPr bwMode="auto">
            <a:xfrm>
              <a:off x="-441325" y="4267200"/>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34" name="Rectangle 433"/>
            <p:cNvSpPr>
              <a:spLocks noChangeArrowheads="1"/>
            </p:cNvSpPr>
            <p:nvPr/>
          </p:nvSpPr>
          <p:spPr bwMode="auto">
            <a:xfrm>
              <a:off x="-566738" y="4376738"/>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35" name="Freeform 434"/>
            <p:cNvSpPr>
              <a:spLocks/>
            </p:cNvSpPr>
            <p:nvPr/>
          </p:nvSpPr>
          <p:spPr bwMode="auto">
            <a:xfrm>
              <a:off x="-566738" y="43767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36" name="Freeform 435"/>
            <p:cNvSpPr>
              <a:spLocks/>
            </p:cNvSpPr>
            <p:nvPr/>
          </p:nvSpPr>
          <p:spPr bwMode="auto">
            <a:xfrm>
              <a:off x="-623888" y="4403725"/>
              <a:ext cx="1588" cy="1587"/>
            </a:xfrm>
            <a:custGeom>
              <a:avLst/>
              <a:gdLst>
                <a:gd name="T0" fmla="*/ 1 w 1"/>
                <a:gd name="T1" fmla="*/ 0 h 1"/>
                <a:gd name="T2" fmla="*/ 1 w 1"/>
                <a:gd name="T3" fmla="*/ 0 h 1"/>
                <a:gd name="T4" fmla="*/ 0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0" y="0"/>
                  </a:lnTo>
                  <a:lnTo>
                    <a:pt x="1" y="1"/>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37" name="Freeform 436"/>
            <p:cNvSpPr>
              <a:spLocks/>
            </p:cNvSpPr>
            <p:nvPr/>
          </p:nvSpPr>
          <p:spPr bwMode="auto">
            <a:xfrm>
              <a:off x="-623888" y="4403725"/>
              <a:ext cx="1588" cy="1587"/>
            </a:xfrm>
            <a:custGeom>
              <a:avLst/>
              <a:gdLst>
                <a:gd name="T0" fmla="*/ 1 w 1"/>
                <a:gd name="T1" fmla="*/ 0 h 1"/>
                <a:gd name="T2" fmla="*/ 1 w 1"/>
                <a:gd name="T3" fmla="*/ 0 h 1"/>
                <a:gd name="T4" fmla="*/ 0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0" y="0"/>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38" name="Rectangle 437"/>
            <p:cNvSpPr>
              <a:spLocks noChangeArrowheads="1"/>
            </p:cNvSpPr>
            <p:nvPr/>
          </p:nvSpPr>
          <p:spPr bwMode="auto">
            <a:xfrm>
              <a:off x="-441325" y="4267200"/>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39" name="Freeform 438"/>
            <p:cNvSpPr>
              <a:spLocks/>
            </p:cNvSpPr>
            <p:nvPr/>
          </p:nvSpPr>
          <p:spPr bwMode="auto">
            <a:xfrm>
              <a:off x="-441325" y="426720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40" name="Freeform 439"/>
            <p:cNvSpPr>
              <a:spLocks/>
            </p:cNvSpPr>
            <p:nvPr/>
          </p:nvSpPr>
          <p:spPr bwMode="auto">
            <a:xfrm>
              <a:off x="-438150" y="42719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41" name="Freeform 440"/>
            <p:cNvSpPr>
              <a:spLocks/>
            </p:cNvSpPr>
            <p:nvPr/>
          </p:nvSpPr>
          <p:spPr bwMode="auto">
            <a:xfrm>
              <a:off x="-438150" y="42719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42" name="Freeform 441"/>
            <p:cNvSpPr>
              <a:spLocks/>
            </p:cNvSpPr>
            <p:nvPr/>
          </p:nvSpPr>
          <p:spPr bwMode="auto">
            <a:xfrm>
              <a:off x="-441325" y="427355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43" name="Freeform 442"/>
            <p:cNvSpPr>
              <a:spLocks/>
            </p:cNvSpPr>
            <p:nvPr/>
          </p:nvSpPr>
          <p:spPr bwMode="auto">
            <a:xfrm>
              <a:off x="-723900" y="4430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44" name="Freeform 443"/>
            <p:cNvSpPr>
              <a:spLocks/>
            </p:cNvSpPr>
            <p:nvPr/>
          </p:nvSpPr>
          <p:spPr bwMode="auto">
            <a:xfrm>
              <a:off x="-723900" y="443071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45" name="Freeform 444"/>
            <p:cNvSpPr>
              <a:spLocks/>
            </p:cNvSpPr>
            <p:nvPr/>
          </p:nvSpPr>
          <p:spPr bwMode="auto">
            <a:xfrm>
              <a:off x="-455613" y="4264025"/>
              <a:ext cx="1588"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1" y="0"/>
                  </a:cubicBez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46" name="Freeform 445"/>
            <p:cNvSpPr>
              <a:spLocks/>
            </p:cNvSpPr>
            <p:nvPr/>
          </p:nvSpPr>
          <p:spPr bwMode="auto">
            <a:xfrm>
              <a:off x="-731838" y="4338638"/>
              <a:ext cx="0" cy="1587"/>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1"/>
                  </a:lnTo>
                  <a:lnTo>
                    <a:pt x="0" y="1"/>
                  </a:ln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47" name="Freeform 446"/>
            <p:cNvSpPr>
              <a:spLocks/>
            </p:cNvSpPr>
            <p:nvPr/>
          </p:nvSpPr>
          <p:spPr bwMode="auto">
            <a:xfrm>
              <a:off x="-731838" y="4338638"/>
              <a:ext cx="0" cy="1587"/>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1"/>
                  </a:lnTo>
                  <a:lnTo>
                    <a:pt x="0" y="1"/>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48" name="Freeform 447"/>
            <p:cNvSpPr>
              <a:spLocks/>
            </p:cNvSpPr>
            <p:nvPr/>
          </p:nvSpPr>
          <p:spPr bwMode="auto">
            <a:xfrm>
              <a:off x="-471488" y="43465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49" name="Freeform 448"/>
            <p:cNvSpPr>
              <a:spLocks/>
            </p:cNvSpPr>
            <p:nvPr/>
          </p:nvSpPr>
          <p:spPr bwMode="auto">
            <a:xfrm>
              <a:off x="-471488" y="434657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50" name="Freeform 449"/>
            <p:cNvSpPr>
              <a:spLocks noEditPoints="1"/>
            </p:cNvSpPr>
            <p:nvPr/>
          </p:nvSpPr>
          <p:spPr bwMode="auto">
            <a:xfrm>
              <a:off x="-814388" y="4206875"/>
              <a:ext cx="1588" cy="0"/>
            </a:xfrm>
            <a:custGeom>
              <a:avLst/>
              <a:gdLst>
                <a:gd name="T0" fmla="*/ 0 w 1"/>
                <a:gd name="T1" fmla="*/ 0 w 1"/>
                <a:gd name="T2" fmla="*/ 0 w 1"/>
                <a:gd name="T3" fmla="*/ 0 w 1"/>
                <a:gd name="T4" fmla="*/ 0 w 1"/>
                <a:gd name="T5" fmla="*/ 0 w 1"/>
                <a:gd name="T6" fmla="*/ 0 w 1"/>
                <a:gd name="T7" fmla="*/ 1 w 1"/>
                <a:gd name="T8" fmla="*/ 0 w 1"/>
                <a:gd name="T9" fmla="*/ 1 w 1"/>
                <a:gd name="T10"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1">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0" y="0"/>
                    <a:pt x="0" y="0"/>
                  </a:cubicBezTo>
                  <a:cubicBezTo>
                    <a:pt x="1" y="0"/>
                    <a:pt x="1" y="0"/>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51" name="Freeform 450"/>
            <p:cNvSpPr>
              <a:spLocks noEditPoints="1"/>
            </p:cNvSpPr>
            <p:nvPr/>
          </p:nvSpPr>
          <p:spPr bwMode="auto">
            <a:xfrm>
              <a:off x="-731838" y="4421188"/>
              <a:ext cx="0" cy="3175"/>
            </a:xfrm>
            <a:custGeom>
              <a:avLst/>
              <a:gdLst>
                <a:gd name="T0" fmla="*/ 0 h 2"/>
                <a:gd name="T1" fmla="*/ 0 h 2"/>
                <a:gd name="T2" fmla="*/ 0 h 2"/>
                <a:gd name="T3" fmla="*/ 0 h 2"/>
                <a:gd name="T4" fmla="*/ 0 h 2"/>
                <a:gd name="T5" fmla="*/ 0 h 2"/>
                <a:gd name="T6" fmla="*/ 1 h 2"/>
                <a:gd name="T7" fmla="*/ 2 h 2"/>
                <a:gd name="T8" fmla="*/ 2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1"/>
                  </a:cubicBezTo>
                  <a:cubicBezTo>
                    <a:pt x="0" y="1"/>
                    <a:pt x="0" y="2"/>
                    <a:pt x="0" y="2"/>
                  </a:cubicBezTo>
                  <a:cubicBezTo>
                    <a:pt x="0" y="2"/>
                    <a:pt x="0" y="2"/>
                    <a:pt x="0" y="2"/>
                  </a:cubicBezTo>
                  <a:cubicBezTo>
                    <a:pt x="0" y="2"/>
                    <a:pt x="0" y="1"/>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52" name="Rectangle 451"/>
            <p:cNvSpPr>
              <a:spLocks noChangeArrowheads="1"/>
            </p:cNvSpPr>
            <p:nvPr/>
          </p:nvSpPr>
          <p:spPr bwMode="auto">
            <a:xfrm>
              <a:off x="-728663" y="4424363"/>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53" name="Freeform 452"/>
            <p:cNvSpPr>
              <a:spLocks/>
            </p:cNvSpPr>
            <p:nvPr/>
          </p:nvSpPr>
          <p:spPr bwMode="auto">
            <a:xfrm>
              <a:off x="-728663" y="442436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54" name="Freeform 453"/>
            <p:cNvSpPr>
              <a:spLocks/>
            </p:cNvSpPr>
            <p:nvPr/>
          </p:nvSpPr>
          <p:spPr bwMode="auto">
            <a:xfrm>
              <a:off x="-674688" y="4470400"/>
              <a:ext cx="1588" cy="1587"/>
            </a:xfrm>
            <a:custGeom>
              <a:avLst/>
              <a:gdLst>
                <a:gd name="T0" fmla="*/ 1 w 1"/>
                <a:gd name="T1" fmla="*/ 0 h 1"/>
                <a:gd name="T2" fmla="*/ 0 w 1"/>
                <a:gd name="T3" fmla="*/ 1 h 1"/>
                <a:gd name="T4" fmla="*/ 1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1"/>
                  </a:lnTo>
                  <a:lnTo>
                    <a:pt x="1" y="1"/>
                  </a:lnTo>
                  <a:lnTo>
                    <a:pt x="1" y="1"/>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55" name="Freeform 454"/>
            <p:cNvSpPr>
              <a:spLocks/>
            </p:cNvSpPr>
            <p:nvPr/>
          </p:nvSpPr>
          <p:spPr bwMode="auto">
            <a:xfrm>
              <a:off x="-674688" y="4470400"/>
              <a:ext cx="1588" cy="1587"/>
            </a:xfrm>
            <a:custGeom>
              <a:avLst/>
              <a:gdLst>
                <a:gd name="T0" fmla="*/ 1 w 1"/>
                <a:gd name="T1" fmla="*/ 0 h 1"/>
                <a:gd name="T2" fmla="*/ 0 w 1"/>
                <a:gd name="T3" fmla="*/ 1 h 1"/>
                <a:gd name="T4" fmla="*/ 1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1"/>
                  </a:lnTo>
                  <a:lnTo>
                    <a:pt x="1" y="1"/>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56" name="Freeform 455"/>
            <p:cNvSpPr>
              <a:spLocks/>
            </p:cNvSpPr>
            <p:nvPr/>
          </p:nvSpPr>
          <p:spPr bwMode="auto">
            <a:xfrm>
              <a:off x="-779463" y="4292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57" name="Freeform 456"/>
            <p:cNvSpPr>
              <a:spLocks/>
            </p:cNvSpPr>
            <p:nvPr/>
          </p:nvSpPr>
          <p:spPr bwMode="auto">
            <a:xfrm>
              <a:off x="-800100" y="427672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58" name="Freeform 457"/>
            <p:cNvSpPr>
              <a:spLocks/>
            </p:cNvSpPr>
            <p:nvPr/>
          </p:nvSpPr>
          <p:spPr bwMode="auto">
            <a:xfrm>
              <a:off x="-800100" y="427672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59" name="Freeform 458"/>
            <p:cNvSpPr>
              <a:spLocks/>
            </p:cNvSpPr>
            <p:nvPr/>
          </p:nvSpPr>
          <p:spPr bwMode="auto">
            <a:xfrm>
              <a:off x="-631825" y="44275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60" name="Freeform 459"/>
            <p:cNvSpPr>
              <a:spLocks/>
            </p:cNvSpPr>
            <p:nvPr/>
          </p:nvSpPr>
          <p:spPr bwMode="auto">
            <a:xfrm>
              <a:off x="-631825" y="44275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61" name="Freeform 460"/>
            <p:cNvSpPr>
              <a:spLocks/>
            </p:cNvSpPr>
            <p:nvPr/>
          </p:nvSpPr>
          <p:spPr bwMode="auto">
            <a:xfrm>
              <a:off x="-620713" y="44069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62" name="Freeform 461"/>
            <p:cNvSpPr>
              <a:spLocks/>
            </p:cNvSpPr>
            <p:nvPr/>
          </p:nvSpPr>
          <p:spPr bwMode="auto">
            <a:xfrm>
              <a:off x="-635000" y="4429125"/>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63" name="Freeform 462"/>
            <p:cNvSpPr>
              <a:spLocks/>
            </p:cNvSpPr>
            <p:nvPr/>
          </p:nvSpPr>
          <p:spPr bwMode="auto">
            <a:xfrm>
              <a:off x="-635000" y="4429125"/>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64" name="Rectangle 463"/>
            <p:cNvSpPr>
              <a:spLocks noChangeArrowheads="1"/>
            </p:cNvSpPr>
            <p:nvPr/>
          </p:nvSpPr>
          <p:spPr bwMode="auto">
            <a:xfrm>
              <a:off x="-438150" y="4264025"/>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65" name="Freeform 464"/>
            <p:cNvSpPr>
              <a:spLocks/>
            </p:cNvSpPr>
            <p:nvPr/>
          </p:nvSpPr>
          <p:spPr bwMode="auto">
            <a:xfrm>
              <a:off x="-438150" y="426402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66" name="Freeform 465"/>
            <p:cNvSpPr>
              <a:spLocks/>
            </p:cNvSpPr>
            <p:nvPr/>
          </p:nvSpPr>
          <p:spPr bwMode="auto">
            <a:xfrm>
              <a:off x="-855663" y="42132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67" name="Freeform 466"/>
            <p:cNvSpPr>
              <a:spLocks/>
            </p:cNvSpPr>
            <p:nvPr/>
          </p:nvSpPr>
          <p:spPr bwMode="auto">
            <a:xfrm>
              <a:off x="-855663" y="42132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68" name="Freeform 467"/>
            <p:cNvSpPr>
              <a:spLocks noEditPoints="1"/>
            </p:cNvSpPr>
            <p:nvPr/>
          </p:nvSpPr>
          <p:spPr bwMode="auto">
            <a:xfrm>
              <a:off x="-914400" y="4176713"/>
              <a:ext cx="538163" cy="295275"/>
            </a:xfrm>
            <a:custGeom>
              <a:avLst/>
              <a:gdLst>
                <a:gd name="T0" fmla="*/ 97 w 328"/>
                <a:gd name="T1" fmla="*/ 99 h 180"/>
                <a:gd name="T2" fmla="*/ 282 w 328"/>
                <a:gd name="T3" fmla="*/ 74 h 180"/>
                <a:gd name="T4" fmla="*/ 283 w 328"/>
                <a:gd name="T5" fmla="*/ 54 h 180"/>
                <a:gd name="T6" fmla="*/ 268 w 328"/>
                <a:gd name="T7" fmla="*/ 93 h 180"/>
                <a:gd name="T8" fmla="*/ 92 w 328"/>
                <a:gd name="T9" fmla="*/ 89 h 180"/>
                <a:gd name="T10" fmla="*/ 256 w 328"/>
                <a:gd name="T11" fmla="*/ 85 h 180"/>
                <a:gd name="T12" fmla="*/ 270 w 328"/>
                <a:gd name="T13" fmla="*/ 73 h 180"/>
                <a:gd name="T14" fmla="*/ 82 w 328"/>
                <a:gd name="T15" fmla="*/ 67 h 180"/>
                <a:gd name="T16" fmla="*/ 18 w 328"/>
                <a:gd name="T17" fmla="*/ 48 h 180"/>
                <a:gd name="T18" fmla="*/ 33 w 328"/>
                <a:gd name="T19" fmla="*/ 47 h 180"/>
                <a:gd name="T20" fmla="*/ 295 w 328"/>
                <a:gd name="T21" fmla="*/ 26 h 180"/>
                <a:gd name="T22" fmla="*/ 295 w 328"/>
                <a:gd name="T23" fmla="*/ 24 h 180"/>
                <a:gd name="T24" fmla="*/ 104 w 328"/>
                <a:gd name="T25" fmla="*/ 15 h 180"/>
                <a:gd name="T26" fmla="*/ 218 w 328"/>
                <a:gd name="T27" fmla="*/ 14 h 180"/>
                <a:gd name="T28" fmla="*/ 248 w 328"/>
                <a:gd name="T29" fmla="*/ 12 h 180"/>
                <a:gd name="T30" fmla="*/ 144 w 328"/>
                <a:gd name="T31" fmla="*/ 8 h 180"/>
                <a:gd name="T32" fmla="*/ 195 w 328"/>
                <a:gd name="T33" fmla="*/ 1 h 180"/>
                <a:gd name="T34" fmla="*/ 145 w 328"/>
                <a:gd name="T35" fmla="*/ 5 h 180"/>
                <a:gd name="T36" fmla="*/ 122 w 328"/>
                <a:gd name="T37" fmla="*/ 7 h 180"/>
                <a:gd name="T38" fmla="*/ 109 w 328"/>
                <a:gd name="T39" fmla="*/ 12 h 180"/>
                <a:gd name="T40" fmla="*/ 61 w 328"/>
                <a:gd name="T41" fmla="*/ 15 h 180"/>
                <a:gd name="T42" fmla="*/ 36 w 328"/>
                <a:gd name="T43" fmla="*/ 22 h 180"/>
                <a:gd name="T44" fmla="*/ 29 w 328"/>
                <a:gd name="T45" fmla="*/ 27 h 180"/>
                <a:gd name="T46" fmla="*/ 0 w 328"/>
                <a:gd name="T47" fmla="*/ 42 h 180"/>
                <a:gd name="T48" fmla="*/ 6 w 328"/>
                <a:gd name="T49" fmla="*/ 49 h 180"/>
                <a:gd name="T50" fmla="*/ 16 w 328"/>
                <a:gd name="T51" fmla="*/ 55 h 180"/>
                <a:gd name="T52" fmla="*/ 36 w 328"/>
                <a:gd name="T53" fmla="*/ 59 h 180"/>
                <a:gd name="T54" fmla="*/ 49 w 328"/>
                <a:gd name="T55" fmla="*/ 57 h 180"/>
                <a:gd name="T56" fmla="*/ 58 w 328"/>
                <a:gd name="T57" fmla="*/ 58 h 180"/>
                <a:gd name="T58" fmla="*/ 69 w 328"/>
                <a:gd name="T59" fmla="*/ 59 h 180"/>
                <a:gd name="T60" fmla="*/ 77 w 328"/>
                <a:gd name="T61" fmla="*/ 62 h 180"/>
                <a:gd name="T62" fmla="*/ 82 w 328"/>
                <a:gd name="T63" fmla="*/ 70 h 180"/>
                <a:gd name="T64" fmla="*/ 85 w 328"/>
                <a:gd name="T65" fmla="*/ 74 h 180"/>
                <a:gd name="T66" fmla="*/ 92 w 328"/>
                <a:gd name="T67" fmla="*/ 90 h 180"/>
                <a:gd name="T68" fmla="*/ 103 w 328"/>
                <a:gd name="T69" fmla="*/ 92 h 180"/>
                <a:gd name="T70" fmla="*/ 111 w 328"/>
                <a:gd name="T71" fmla="*/ 99 h 180"/>
                <a:gd name="T72" fmla="*/ 98 w 328"/>
                <a:gd name="T73" fmla="*/ 101 h 180"/>
                <a:gd name="T74" fmla="*/ 118 w 328"/>
                <a:gd name="T75" fmla="*/ 107 h 180"/>
                <a:gd name="T76" fmla="*/ 104 w 328"/>
                <a:gd name="T77" fmla="*/ 113 h 180"/>
                <a:gd name="T78" fmla="*/ 104 w 328"/>
                <a:gd name="T79" fmla="*/ 138 h 180"/>
                <a:gd name="T80" fmla="*/ 113 w 328"/>
                <a:gd name="T81" fmla="*/ 151 h 180"/>
                <a:gd name="T82" fmla="*/ 119 w 328"/>
                <a:gd name="T83" fmla="*/ 161 h 180"/>
                <a:gd name="T84" fmla="*/ 147 w 328"/>
                <a:gd name="T85" fmla="*/ 180 h 180"/>
                <a:gd name="T86" fmla="*/ 172 w 328"/>
                <a:gd name="T87" fmla="*/ 153 h 180"/>
                <a:gd name="T88" fmla="*/ 175 w 328"/>
                <a:gd name="T89" fmla="*/ 142 h 180"/>
                <a:gd name="T90" fmla="*/ 179 w 328"/>
                <a:gd name="T91" fmla="*/ 138 h 180"/>
                <a:gd name="T92" fmla="*/ 210 w 328"/>
                <a:gd name="T93" fmla="*/ 125 h 180"/>
                <a:gd name="T94" fmla="*/ 212 w 328"/>
                <a:gd name="T95" fmla="*/ 122 h 180"/>
                <a:gd name="T96" fmla="*/ 223 w 328"/>
                <a:gd name="T97" fmla="*/ 120 h 180"/>
                <a:gd name="T98" fmla="*/ 268 w 328"/>
                <a:gd name="T99" fmla="*/ 103 h 180"/>
                <a:gd name="T100" fmla="*/ 270 w 328"/>
                <a:gd name="T101" fmla="*/ 101 h 180"/>
                <a:gd name="T102" fmla="*/ 271 w 328"/>
                <a:gd name="T103" fmla="*/ 93 h 180"/>
                <a:gd name="T104" fmla="*/ 270 w 328"/>
                <a:gd name="T105" fmla="*/ 87 h 180"/>
                <a:gd name="T106" fmla="*/ 279 w 328"/>
                <a:gd name="T107" fmla="*/ 78 h 180"/>
                <a:gd name="T108" fmla="*/ 288 w 328"/>
                <a:gd name="T109" fmla="*/ 70 h 180"/>
                <a:gd name="T110" fmla="*/ 280 w 328"/>
                <a:gd name="T111" fmla="*/ 53 h 180"/>
                <a:gd name="T112" fmla="*/ 288 w 328"/>
                <a:gd name="T113" fmla="*/ 55 h 180"/>
                <a:gd name="T114" fmla="*/ 283 w 328"/>
                <a:gd name="T115" fmla="*/ 43 h 180"/>
                <a:gd name="T116" fmla="*/ 287 w 328"/>
                <a:gd name="T117" fmla="*/ 35 h 180"/>
                <a:gd name="T118" fmla="*/ 297 w 328"/>
                <a:gd name="T119" fmla="*/ 28 h 180"/>
                <a:gd name="T120" fmla="*/ 287 w 328"/>
                <a:gd name="T121" fmla="*/ 16 h 180"/>
                <a:gd name="T122" fmla="*/ 210 w 328"/>
                <a:gd name="T1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180">
                  <a:moveTo>
                    <a:pt x="119" y="161"/>
                  </a:moveTo>
                  <a:cubicBezTo>
                    <a:pt x="119" y="161"/>
                    <a:pt x="119" y="161"/>
                    <a:pt x="119" y="161"/>
                  </a:cubicBezTo>
                  <a:cubicBezTo>
                    <a:pt x="119" y="161"/>
                    <a:pt x="119" y="161"/>
                    <a:pt x="119" y="161"/>
                  </a:cubicBezTo>
                  <a:moveTo>
                    <a:pt x="174" y="147"/>
                  </a:moveTo>
                  <a:cubicBezTo>
                    <a:pt x="174" y="147"/>
                    <a:pt x="174" y="147"/>
                    <a:pt x="174" y="147"/>
                  </a:cubicBezTo>
                  <a:cubicBezTo>
                    <a:pt x="174" y="147"/>
                    <a:pt x="174" y="147"/>
                    <a:pt x="174" y="147"/>
                  </a:cubicBezTo>
                  <a:moveTo>
                    <a:pt x="97" y="99"/>
                  </a:moveTo>
                  <a:cubicBezTo>
                    <a:pt x="97" y="99"/>
                    <a:pt x="97" y="99"/>
                    <a:pt x="97" y="99"/>
                  </a:cubicBezTo>
                  <a:cubicBezTo>
                    <a:pt x="97" y="99"/>
                    <a:pt x="97" y="99"/>
                    <a:pt x="97" y="99"/>
                  </a:cubicBezTo>
                  <a:cubicBezTo>
                    <a:pt x="97" y="99"/>
                    <a:pt x="97" y="99"/>
                    <a:pt x="97" y="99"/>
                  </a:cubicBezTo>
                  <a:moveTo>
                    <a:pt x="97" y="99"/>
                  </a:moveTo>
                  <a:cubicBezTo>
                    <a:pt x="97" y="99"/>
                    <a:pt x="97" y="99"/>
                    <a:pt x="97" y="99"/>
                  </a:cubicBezTo>
                  <a:moveTo>
                    <a:pt x="279" y="78"/>
                  </a:moveTo>
                  <a:cubicBezTo>
                    <a:pt x="279" y="78"/>
                    <a:pt x="279" y="78"/>
                    <a:pt x="279" y="78"/>
                  </a:cubicBezTo>
                  <a:cubicBezTo>
                    <a:pt x="279" y="78"/>
                    <a:pt x="279" y="78"/>
                    <a:pt x="279" y="78"/>
                  </a:cubicBezTo>
                  <a:moveTo>
                    <a:pt x="282" y="74"/>
                  </a:moveTo>
                  <a:cubicBezTo>
                    <a:pt x="282" y="74"/>
                    <a:pt x="282" y="74"/>
                    <a:pt x="282" y="74"/>
                  </a:cubicBezTo>
                  <a:cubicBezTo>
                    <a:pt x="282" y="74"/>
                    <a:pt x="282" y="74"/>
                    <a:pt x="282" y="74"/>
                  </a:cubicBezTo>
                  <a:moveTo>
                    <a:pt x="63" y="59"/>
                  </a:moveTo>
                  <a:cubicBezTo>
                    <a:pt x="63" y="59"/>
                    <a:pt x="63" y="59"/>
                    <a:pt x="63" y="59"/>
                  </a:cubicBezTo>
                  <a:cubicBezTo>
                    <a:pt x="63" y="59"/>
                    <a:pt x="63" y="59"/>
                    <a:pt x="63" y="59"/>
                  </a:cubicBezTo>
                  <a:moveTo>
                    <a:pt x="24" y="59"/>
                  </a:moveTo>
                  <a:cubicBezTo>
                    <a:pt x="24" y="59"/>
                    <a:pt x="24" y="59"/>
                    <a:pt x="24" y="59"/>
                  </a:cubicBezTo>
                  <a:cubicBezTo>
                    <a:pt x="24" y="59"/>
                    <a:pt x="24" y="59"/>
                    <a:pt x="24" y="59"/>
                  </a:cubicBezTo>
                  <a:moveTo>
                    <a:pt x="283" y="54"/>
                  </a:moveTo>
                  <a:cubicBezTo>
                    <a:pt x="283" y="54"/>
                    <a:pt x="283" y="54"/>
                    <a:pt x="283" y="54"/>
                  </a:cubicBezTo>
                  <a:cubicBezTo>
                    <a:pt x="283" y="54"/>
                    <a:pt x="283" y="54"/>
                    <a:pt x="283" y="54"/>
                  </a:cubicBezTo>
                  <a:moveTo>
                    <a:pt x="29" y="27"/>
                  </a:moveTo>
                  <a:cubicBezTo>
                    <a:pt x="29" y="27"/>
                    <a:pt x="29" y="27"/>
                    <a:pt x="29" y="27"/>
                  </a:cubicBezTo>
                  <a:cubicBezTo>
                    <a:pt x="29" y="27"/>
                    <a:pt x="29" y="27"/>
                    <a:pt x="29" y="27"/>
                  </a:cubicBezTo>
                  <a:moveTo>
                    <a:pt x="131" y="173"/>
                  </a:moveTo>
                  <a:cubicBezTo>
                    <a:pt x="131" y="173"/>
                    <a:pt x="131" y="173"/>
                    <a:pt x="131" y="173"/>
                  </a:cubicBezTo>
                  <a:cubicBezTo>
                    <a:pt x="131" y="173"/>
                    <a:pt x="131" y="173"/>
                    <a:pt x="131" y="173"/>
                  </a:cubicBezTo>
                  <a:cubicBezTo>
                    <a:pt x="131" y="173"/>
                    <a:pt x="131" y="173"/>
                    <a:pt x="131" y="173"/>
                  </a:cubicBezTo>
                  <a:cubicBezTo>
                    <a:pt x="131" y="173"/>
                    <a:pt x="131" y="173"/>
                    <a:pt x="131" y="173"/>
                  </a:cubicBezTo>
                  <a:moveTo>
                    <a:pt x="268" y="93"/>
                  </a:moveTo>
                  <a:cubicBezTo>
                    <a:pt x="268" y="93"/>
                    <a:pt x="268" y="93"/>
                    <a:pt x="268" y="93"/>
                  </a:cubicBezTo>
                  <a:cubicBezTo>
                    <a:pt x="268" y="92"/>
                    <a:pt x="268" y="92"/>
                    <a:pt x="268" y="92"/>
                  </a:cubicBezTo>
                  <a:cubicBezTo>
                    <a:pt x="268" y="93"/>
                    <a:pt x="268" y="93"/>
                    <a:pt x="268" y="93"/>
                  </a:cubicBezTo>
                  <a:cubicBezTo>
                    <a:pt x="268" y="93"/>
                    <a:pt x="268" y="93"/>
                    <a:pt x="268" y="93"/>
                  </a:cubicBezTo>
                  <a:moveTo>
                    <a:pt x="92" y="89"/>
                  </a:moveTo>
                  <a:cubicBezTo>
                    <a:pt x="92" y="88"/>
                    <a:pt x="92" y="88"/>
                    <a:pt x="92" y="88"/>
                  </a:cubicBezTo>
                  <a:cubicBezTo>
                    <a:pt x="92" y="88"/>
                    <a:pt x="92" y="88"/>
                    <a:pt x="92" y="88"/>
                  </a:cubicBezTo>
                  <a:cubicBezTo>
                    <a:pt x="92" y="89"/>
                    <a:pt x="92" y="89"/>
                    <a:pt x="92" y="89"/>
                  </a:cubicBezTo>
                  <a:cubicBezTo>
                    <a:pt x="92" y="89"/>
                    <a:pt x="92" y="89"/>
                    <a:pt x="92" y="89"/>
                  </a:cubicBezTo>
                  <a:moveTo>
                    <a:pt x="93" y="88"/>
                  </a:moveTo>
                  <a:cubicBezTo>
                    <a:pt x="93" y="88"/>
                    <a:pt x="93" y="88"/>
                    <a:pt x="93" y="88"/>
                  </a:cubicBezTo>
                  <a:cubicBezTo>
                    <a:pt x="93" y="88"/>
                    <a:pt x="93" y="88"/>
                    <a:pt x="93" y="88"/>
                  </a:cubicBezTo>
                  <a:moveTo>
                    <a:pt x="256" y="82"/>
                  </a:moveTo>
                  <a:cubicBezTo>
                    <a:pt x="256" y="82"/>
                    <a:pt x="256" y="82"/>
                    <a:pt x="256" y="82"/>
                  </a:cubicBezTo>
                  <a:cubicBezTo>
                    <a:pt x="256" y="82"/>
                    <a:pt x="256" y="82"/>
                    <a:pt x="256" y="82"/>
                  </a:cubicBezTo>
                  <a:cubicBezTo>
                    <a:pt x="256" y="82"/>
                    <a:pt x="256" y="82"/>
                    <a:pt x="256" y="82"/>
                  </a:cubicBezTo>
                  <a:cubicBezTo>
                    <a:pt x="256" y="84"/>
                    <a:pt x="258" y="85"/>
                    <a:pt x="260" y="86"/>
                  </a:cubicBezTo>
                  <a:cubicBezTo>
                    <a:pt x="257" y="85"/>
                    <a:pt x="256" y="85"/>
                    <a:pt x="256" y="85"/>
                  </a:cubicBezTo>
                  <a:cubicBezTo>
                    <a:pt x="256" y="85"/>
                    <a:pt x="256" y="85"/>
                    <a:pt x="256" y="85"/>
                  </a:cubicBezTo>
                  <a:cubicBezTo>
                    <a:pt x="256" y="85"/>
                    <a:pt x="256" y="83"/>
                    <a:pt x="256" y="82"/>
                  </a:cubicBezTo>
                  <a:cubicBezTo>
                    <a:pt x="256" y="82"/>
                    <a:pt x="256" y="82"/>
                    <a:pt x="256" y="82"/>
                  </a:cubicBezTo>
                  <a:moveTo>
                    <a:pt x="258" y="77"/>
                  </a:moveTo>
                  <a:cubicBezTo>
                    <a:pt x="258" y="77"/>
                    <a:pt x="258" y="77"/>
                    <a:pt x="259" y="77"/>
                  </a:cubicBezTo>
                  <a:cubicBezTo>
                    <a:pt x="259" y="77"/>
                    <a:pt x="260" y="77"/>
                    <a:pt x="261" y="78"/>
                  </a:cubicBezTo>
                  <a:cubicBezTo>
                    <a:pt x="260" y="78"/>
                    <a:pt x="259" y="77"/>
                    <a:pt x="258" y="77"/>
                  </a:cubicBezTo>
                  <a:cubicBezTo>
                    <a:pt x="258" y="77"/>
                    <a:pt x="258" y="77"/>
                    <a:pt x="258" y="77"/>
                  </a:cubicBezTo>
                  <a:moveTo>
                    <a:pt x="270" y="73"/>
                  </a:moveTo>
                  <a:cubicBezTo>
                    <a:pt x="270" y="73"/>
                    <a:pt x="269" y="73"/>
                    <a:pt x="271" y="73"/>
                  </a:cubicBezTo>
                  <a:cubicBezTo>
                    <a:pt x="270" y="73"/>
                    <a:pt x="270" y="73"/>
                    <a:pt x="270" y="73"/>
                  </a:cubicBezTo>
                  <a:moveTo>
                    <a:pt x="84" y="68"/>
                  </a:moveTo>
                  <a:cubicBezTo>
                    <a:pt x="84" y="68"/>
                    <a:pt x="84" y="68"/>
                    <a:pt x="84" y="68"/>
                  </a:cubicBezTo>
                  <a:cubicBezTo>
                    <a:pt x="84" y="68"/>
                    <a:pt x="84" y="68"/>
                    <a:pt x="84" y="68"/>
                  </a:cubicBezTo>
                  <a:cubicBezTo>
                    <a:pt x="84" y="68"/>
                    <a:pt x="84" y="68"/>
                    <a:pt x="84" y="68"/>
                  </a:cubicBezTo>
                  <a:moveTo>
                    <a:pt x="82" y="67"/>
                  </a:moveTo>
                  <a:cubicBezTo>
                    <a:pt x="82" y="67"/>
                    <a:pt x="82" y="67"/>
                    <a:pt x="82" y="67"/>
                  </a:cubicBezTo>
                  <a:cubicBezTo>
                    <a:pt x="82" y="67"/>
                    <a:pt x="82" y="67"/>
                    <a:pt x="82" y="67"/>
                  </a:cubicBezTo>
                  <a:cubicBezTo>
                    <a:pt x="82" y="67"/>
                    <a:pt x="82" y="67"/>
                    <a:pt x="82" y="67"/>
                  </a:cubicBezTo>
                  <a:moveTo>
                    <a:pt x="278" y="65"/>
                  </a:moveTo>
                  <a:cubicBezTo>
                    <a:pt x="279" y="65"/>
                    <a:pt x="278" y="64"/>
                    <a:pt x="279" y="64"/>
                  </a:cubicBezTo>
                  <a:cubicBezTo>
                    <a:pt x="279" y="64"/>
                    <a:pt x="279" y="64"/>
                    <a:pt x="280" y="64"/>
                  </a:cubicBezTo>
                  <a:cubicBezTo>
                    <a:pt x="280" y="65"/>
                    <a:pt x="280" y="65"/>
                    <a:pt x="280" y="65"/>
                  </a:cubicBezTo>
                  <a:cubicBezTo>
                    <a:pt x="280" y="65"/>
                    <a:pt x="280" y="65"/>
                    <a:pt x="280" y="65"/>
                  </a:cubicBezTo>
                  <a:cubicBezTo>
                    <a:pt x="279" y="65"/>
                    <a:pt x="279" y="65"/>
                    <a:pt x="279" y="65"/>
                  </a:cubicBezTo>
                  <a:cubicBezTo>
                    <a:pt x="278" y="65"/>
                    <a:pt x="278" y="65"/>
                    <a:pt x="278" y="65"/>
                  </a:cubicBezTo>
                  <a:moveTo>
                    <a:pt x="18" y="48"/>
                  </a:moveTo>
                  <a:cubicBezTo>
                    <a:pt x="20" y="47"/>
                    <a:pt x="22" y="47"/>
                    <a:pt x="24" y="47"/>
                  </a:cubicBezTo>
                  <a:cubicBezTo>
                    <a:pt x="24" y="47"/>
                    <a:pt x="25" y="47"/>
                    <a:pt x="25" y="47"/>
                  </a:cubicBezTo>
                  <a:cubicBezTo>
                    <a:pt x="24" y="47"/>
                    <a:pt x="21" y="47"/>
                    <a:pt x="18" y="48"/>
                  </a:cubicBezTo>
                  <a:moveTo>
                    <a:pt x="32" y="48"/>
                  </a:moveTo>
                  <a:cubicBezTo>
                    <a:pt x="31" y="48"/>
                    <a:pt x="31" y="47"/>
                    <a:pt x="31" y="47"/>
                  </a:cubicBezTo>
                  <a:cubicBezTo>
                    <a:pt x="31" y="47"/>
                    <a:pt x="32" y="47"/>
                    <a:pt x="32" y="47"/>
                  </a:cubicBezTo>
                  <a:cubicBezTo>
                    <a:pt x="33" y="47"/>
                    <a:pt x="33" y="47"/>
                    <a:pt x="33" y="47"/>
                  </a:cubicBezTo>
                  <a:cubicBezTo>
                    <a:pt x="33" y="47"/>
                    <a:pt x="33" y="47"/>
                    <a:pt x="33" y="47"/>
                  </a:cubicBezTo>
                  <a:cubicBezTo>
                    <a:pt x="33" y="47"/>
                    <a:pt x="33" y="47"/>
                    <a:pt x="33" y="47"/>
                  </a:cubicBezTo>
                  <a:cubicBezTo>
                    <a:pt x="33" y="47"/>
                    <a:pt x="32" y="48"/>
                    <a:pt x="32" y="48"/>
                  </a:cubicBezTo>
                  <a:moveTo>
                    <a:pt x="272" y="45"/>
                  </a:moveTo>
                  <a:cubicBezTo>
                    <a:pt x="272" y="45"/>
                    <a:pt x="272" y="45"/>
                    <a:pt x="272" y="45"/>
                  </a:cubicBezTo>
                  <a:cubicBezTo>
                    <a:pt x="273" y="45"/>
                    <a:pt x="273" y="45"/>
                    <a:pt x="273" y="45"/>
                  </a:cubicBezTo>
                  <a:cubicBezTo>
                    <a:pt x="273" y="45"/>
                    <a:pt x="273" y="45"/>
                    <a:pt x="273" y="45"/>
                  </a:cubicBezTo>
                  <a:cubicBezTo>
                    <a:pt x="272" y="45"/>
                    <a:pt x="272" y="45"/>
                    <a:pt x="272" y="45"/>
                  </a:cubicBezTo>
                  <a:moveTo>
                    <a:pt x="296" y="28"/>
                  </a:moveTo>
                  <a:cubicBezTo>
                    <a:pt x="295" y="28"/>
                    <a:pt x="295" y="28"/>
                    <a:pt x="295" y="28"/>
                  </a:cubicBezTo>
                  <a:cubicBezTo>
                    <a:pt x="295" y="28"/>
                    <a:pt x="295" y="27"/>
                    <a:pt x="295" y="26"/>
                  </a:cubicBezTo>
                  <a:cubicBezTo>
                    <a:pt x="295" y="27"/>
                    <a:pt x="296" y="28"/>
                    <a:pt x="297" y="28"/>
                  </a:cubicBezTo>
                  <a:cubicBezTo>
                    <a:pt x="296" y="28"/>
                    <a:pt x="296" y="28"/>
                    <a:pt x="296" y="28"/>
                  </a:cubicBezTo>
                  <a:moveTo>
                    <a:pt x="294" y="24"/>
                  </a:moveTo>
                  <a:cubicBezTo>
                    <a:pt x="295" y="24"/>
                    <a:pt x="295" y="24"/>
                    <a:pt x="295" y="24"/>
                  </a:cubicBezTo>
                  <a:cubicBezTo>
                    <a:pt x="295" y="24"/>
                    <a:pt x="295" y="24"/>
                    <a:pt x="294" y="24"/>
                  </a:cubicBezTo>
                  <a:moveTo>
                    <a:pt x="300" y="24"/>
                  </a:moveTo>
                  <a:cubicBezTo>
                    <a:pt x="299" y="24"/>
                    <a:pt x="299" y="24"/>
                    <a:pt x="299" y="24"/>
                  </a:cubicBezTo>
                  <a:cubicBezTo>
                    <a:pt x="300" y="24"/>
                    <a:pt x="300" y="24"/>
                    <a:pt x="300" y="24"/>
                  </a:cubicBezTo>
                  <a:moveTo>
                    <a:pt x="295" y="24"/>
                  </a:moveTo>
                  <a:cubicBezTo>
                    <a:pt x="295" y="23"/>
                    <a:pt x="295" y="23"/>
                    <a:pt x="295" y="23"/>
                  </a:cubicBezTo>
                  <a:cubicBezTo>
                    <a:pt x="295" y="23"/>
                    <a:pt x="295" y="23"/>
                    <a:pt x="295" y="24"/>
                  </a:cubicBezTo>
                  <a:moveTo>
                    <a:pt x="267" y="21"/>
                  </a:moveTo>
                  <a:cubicBezTo>
                    <a:pt x="268" y="20"/>
                    <a:pt x="268" y="20"/>
                    <a:pt x="268" y="20"/>
                  </a:cubicBezTo>
                  <a:cubicBezTo>
                    <a:pt x="269" y="20"/>
                    <a:pt x="268" y="20"/>
                    <a:pt x="267" y="21"/>
                  </a:cubicBezTo>
                  <a:moveTo>
                    <a:pt x="256" y="16"/>
                  </a:moveTo>
                  <a:cubicBezTo>
                    <a:pt x="256" y="15"/>
                    <a:pt x="256" y="15"/>
                    <a:pt x="256" y="15"/>
                  </a:cubicBezTo>
                  <a:cubicBezTo>
                    <a:pt x="256" y="16"/>
                    <a:pt x="256" y="16"/>
                    <a:pt x="256" y="16"/>
                  </a:cubicBezTo>
                  <a:moveTo>
                    <a:pt x="104" y="15"/>
                  </a:moveTo>
                  <a:cubicBezTo>
                    <a:pt x="104" y="15"/>
                    <a:pt x="104" y="15"/>
                    <a:pt x="104" y="15"/>
                  </a:cubicBezTo>
                  <a:cubicBezTo>
                    <a:pt x="104" y="15"/>
                    <a:pt x="104" y="15"/>
                    <a:pt x="104" y="15"/>
                  </a:cubicBezTo>
                  <a:cubicBezTo>
                    <a:pt x="104" y="15"/>
                    <a:pt x="104" y="15"/>
                    <a:pt x="104" y="15"/>
                  </a:cubicBezTo>
                  <a:moveTo>
                    <a:pt x="216" y="15"/>
                  </a:moveTo>
                  <a:cubicBezTo>
                    <a:pt x="216" y="15"/>
                    <a:pt x="216" y="15"/>
                    <a:pt x="218" y="14"/>
                  </a:cubicBezTo>
                  <a:cubicBezTo>
                    <a:pt x="217" y="15"/>
                    <a:pt x="216" y="15"/>
                    <a:pt x="216" y="15"/>
                  </a:cubicBezTo>
                  <a:moveTo>
                    <a:pt x="218" y="14"/>
                  </a:moveTo>
                  <a:cubicBezTo>
                    <a:pt x="218" y="14"/>
                    <a:pt x="218" y="14"/>
                    <a:pt x="219" y="14"/>
                  </a:cubicBezTo>
                  <a:cubicBezTo>
                    <a:pt x="218" y="14"/>
                    <a:pt x="218" y="14"/>
                    <a:pt x="218" y="14"/>
                  </a:cubicBezTo>
                  <a:moveTo>
                    <a:pt x="223" y="14"/>
                  </a:moveTo>
                  <a:cubicBezTo>
                    <a:pt x="222" y="14"/>
                    <a:pt x="223" y="14"/>
                    <a:pt x="224" y="13"/>
                  </a:cubicBezTo>
                  <a:cubicBezTo>
                    <a:pt x="223" y="14"/>
                    <a:pt x="223" y="14"/>
                    <a:pt x="223" y="14"/>
                  </a:cubicBezTo>
                  <a:moveTo>
                    <a:pt x="225" y="13"/>
                  </a:moveTo>
                  <a:cubicBezTo>
                    <a:pt x="225" y="13"/>
                    <a:pt x="225" y="13"/>
                    <a:pt x="227" y="13"/>
                  </a:cubicBezTo>
                  <a:cubicBezTo>
                    <a:pt x="225" y="13"/>
                    <a:pt x="225" y="13"/>
                    <a:pt x="225" y="13"/>
                  </a:cubicBezTo>
                  <a:moveTo>
                    <a:pt x="228" y="14"/>
                  </a:moveTo>
                  <a:cubicBezTo>
                    <a:pt x="228" y="14"/>
                    <a:pt x="228" y="12"/>
                    <a:pt x="228" y="12"/>
                  </a:cubicBezTo>
                  <a:cubicBezTo>
                    <a:pt x="235" y="12"/>
                    <a:pt x="242" y="12"/>
                    <a:pt x="248" y="12"/>
                  </a:cubicBezTo>
                  <a:cubicBezTo>
                    <a:pt x="240" y="12"/>
                    <a:pt x="235" y="12"/>
                    <a:pt x="228" y="14"/>
                  </a:cubicBezTo>
                  <a:moveTo>
                    <a:pt x="258" y="12"/>
                  </a:moveTo>
                  <a:cubicBezTo>
                    <a:pt x="259" y="12"/>
                    <a:pt x="262" y="12"/>
                    <a:pt x="264" y="12"/>
                  </a:cubicBezTo>
                  <a:cubicBezTo>
                    <a:pt x="264" y="13"/>
                    <a:pt x="263" y="14"/>
                    <a:pt x="263" y="16"/>
                  </a:cubicBezTo>
                  <a:cubicBezTo>
                    <a:pt x="263" y="16"/>
                    <a:pt x="261" y="16"/>
                    <a:pt x="259" y="16"/>
                  </a:cubicBezTo>
                  <a:cubicBezTo>
                    <a:pt x="258" y="16"/>
                    <a:pt x="257" y="16"/>
                    <a:pt x="257" y="16"/>
                  </a:cubicBezTo>
                  <a:cubicBezTo>
                    <a:pt x="260" y="16"/>
                    <a:pt x="256" y="12"/>
                    <a:pt x="256" y="12"/>
                  </a:cubicBezTo>
                  <a:cubicBezTo>
                    <a:pt x="256" y="12"/>
                    <a:pt x="257" y="12"/>
                    <a:pt x="258" y="12"/>
                  </a:cubicBezTo>
                  <a:moveTo>
                    <a:pt x="144" y="8"/>
                  </a:moveTo>
                  <a:cubicBezTo>
                    <a:pt x="142" y="7"/>
                    <a:pt x="142" y="7"/>
                    <a:pt x="142" y="7"/>
                  </a:cubicBezTo>
                  <a:cubicBezTo>
                    <a:pt x="143" y="7"/>
                    <a:pt x="144" y="7"/>
                    <a:pt x="144" y="8"/>
                  </a:cubicBezTo>
                  <a:moveTo>
                    <a:pt x="135" y="6"/>
                  </a:moveTo>
                  <a:cubicBezTo>
                    <a:pt x="135" y="6"/>
                    <a:pt x="135" y="6"/>
                    <a:pt x="135" y="6"/>
                  </a:cubicBezTo>
                  <a:cubicBezTo>
                    <a:pt x="135" y="6"/>
                    <a:pt x="135" y="6"/>
                    <a:pt x="135" y="6"/>
                  </a:cubicBezTo>
                  <a:moveTo>
                    <a:pt x="210" y="0"/>
                  </a:moveTo>
                  <a:cubicBezTo>
                    <a:pt x="207" y="0"/>
                    <a:pt x="205" y="0"/>
                    <a:pt x="205" y="1"/>
                  </a:cubicBezTo>
                  <a:cubicBezTo>
                    <a:pt x="204" y="1"/>
                    <a:pt x="202" y="2"/>
                    <a:pt x="200" y="2"/>
                  </a:cubicBezTo>
                  <a:cubicBezTo>
                    <a:pt x="199" y="2"/>
                    <a:pt x="197" y="1"/>
                    <a:pt x="195" y="1"/>
                  </a:cubicBezTo>
                  <a:cubicBezTo>
                    <a:pt x="193" y="1"/>
                    <a:pt x="192" y="1"/>
                    <a:pt x="190" y="1"/>
                  </a:cubicBezTo>
                  <a:cubicBezTo>
                    <a:pt x="186" y="1"/>
                    <a:pt x="183" y="2"/>
                    <a:pt x="181" y="4"/>
                  </a:cubicBezTo>
                  <a:cubicBezTo>
                    <a:pt x="180" y="3"/>
                    <a:pt x="176" y="2"/>
                    <a:pt x="174" y="2"/>
                  </a:cubicBezTo>
                  <a:cubicBezTo>
                    <a:pt x="172" y="2"/>
                    <a:pt x="171" y="2"/>
                    <a:pt x="171" y="4"/>
                  </a:cubicBezTo>
                  <a:cubicBezTo>
                    <a:pt x="170" y="4"/>
                    <a:pt x="170" y="4"/>
                    <a:pt x="170" y="4"/>
                  </a:cubicBezTo>
                  <a:cubicBezTo>
                    <a:pt x="170" y="4"/>
                    <a:pt x="169" y="3"/>
                    <a:pt x="169" y="2"/>
                  </a:cubicBezTo>
                  <a:cubicBezTo>
                    <a:pt x="168" y="2"/>
                    <a:pt x="168" y="3"/>
                    <a:pt x="168" y="3"/>
                  </a:cubicBezTo>
                  <a:cubicBezTo>
                    <a:pt x="167" y="3"/>
                    <a:pt x="167" y="2"/>
                    <a:pt x="167" y="1"/>
                  </a:cubicBezTo>
                  <a:cubicBezTo>
                    <a:pt x="165" y="1"/>
                    <a:pt x="150" y="3"/>
                    <a:pt x="145" y="5"/>
                  </a:cubicBezTo>
                  <a:cubicBezTo>
                    <a:pt x="145" y="4"/>
                    <a:pt x="145" y="4"/>
                    <a:pt x="144" y="4"/>
                  </a:cubicBezTo>
                  <a:cubicBezTo>
                    <a:pt x="141" y="4"/>
                    <a:pt x="137" y="5"/>
                    <a:pt x="135" y="6"/>
                  </a:cubicBezTo>
                  <a:cubicBezTo>
                    <a:pt x="135" y="6"/>
                    <a:pt x="134" y="6"/>
                    <a:pt x="134" y="6"/>
                  </a:cubicBezTo>
                  <a:cubicBezTo>
                    <a:pt x="133" y="6"/>
                    <a:pt x="131" y="6"/>
                    <a:pt x="130" y="7"/>
                  </a:cubicBezTo>
                  <a:cubicBezTo>
                    <a:pt x="130" y="8"/>
                    <a:pt x="131" y="8"/>
                    <a:pt x="132" y="8"/>
                  </a:cubicBezTo>
                  <a:cubicBezTo>
                    <a:pt x="133" y="8"/>
                    <a:pt x="134" y="8"/>
                    <a:pt x="134" y="8"/>
                  </a:cubicBezTo>
                  <a:cubicBezTo>
                    <a:pt x="135" y="8"/>
                    <a:pt x="144" y="13"/>
                    <a:pt x="149" y="14"/>
                  </a:cubicBezTo>
                  <a:cubicBezTo>
                    <a:pt x="143" y="13"/>
                    <a:pt x="137" y="10"/>
                    <a:pt x="132" y="10"/>
                  </a:cubicBezTo>
                  <a:cubicBezTo>
                    <a:pt x="132" y="9"/>
                    <a:pt x="127" y="8"/>
                    <a:pt x="122" y="7"/>
                  </a:cubicBezTo>
                  <a:cubicBezTo>
                    <a:pt x="123" y="7"/>
                    <a:pt x="124" y="7"/>
                    <a:pt x="123" y="7"/>
                  </a:cubicBezTo>
                  <a:cubicBezTo>
                    <a:pt x="123" y="7"/>
                    <a:pt x="123" y="7"/>
                    <a:pt x="123" y="7"/>
                  </a:cubicBezTo>
                  <a:cubicBezTo>
                    <a:pt x="122" y="7"/>
                    <a:pt x="122" y="7"/>
                    <a:pt x="121" y="7"/>
                  </a:cubicBezTo>
                  <a:cubicBezTo>
                    <a:pt x="121" y="7"/>
                    <a:pt x="120" y="7"/>
                    <a:pt x="119" y="7"/>
                  </a:cubicBezTo>
                  <a:cubicBezTo>
                    <a:pt x="119" y="7"/>
                    <a:pt x="119" y="7"/>
                    <a:pt x="119" y="7"/>
                  </a:cubicBezTo>
                  <a:cubicBezTo>
                    <a:pt x="118" y="7"/>
                    <a:pt x="117" y="7"/>
                    <a:pt x="116" y="8"/>
                  </a:cubicBezTo>
                  <a:cubicBezTo>
                    <a:pt x="116" y="8"/>
                    <a:pt x="120" y="14"/>
                    <a:pt x="121" y="14"/>
                  </a:cubicBezTo>
                  <a:cubicBezTo>
                    <a:pt x="117" y="14"/>
                    <a:pt x="114" y="11"/>
                    <a:pt x="112" y="11"/>
                  </a:cubicBezTo>
                  <a:cubicBezTo>
                    <a:pt x="111" y="11"/>
                    <a:pt x="110" y="11"/>
                    <a:pt x="109" y="12"/>
                  </a:cubicBezTo>
                  <a:cubicBezTo>
                    <a:pt x="108" y="11"/>
                    <a:pt x="108" y="10"/>
                    <a:pt x="105" y="10"/>
                  </a:cubicBezTo>
                  <a:cubicBezTo>
                    <a:pt x="104" y="10"/>
                    <a:pt x="104" y="10"/>
                    <a:pt x="104" y="10"/>
                  </a:cubicBezTo>
                  <a:cubicBezTo>
                    <a:pt x="103" y="10"/>
                    <a:pt x="106" y="13"/>
                    <a:pt x="106" y="14"/>
                  </a:cubicBezTo>
                  <a:cubicBezTo>
                    <a:pt x="106" y="14"/>
                    <a:pt x="106" y="14"/>
                    <a:pt x="106" y="14"/>
                  </a:cubicBezTo>
                  <a:cubicBezTo>
                    <a:pt x="105" y="14"/>
                    <a:pt x="105" y="14"/>
                    <a:pt x="104" y="14"/>
                  </a:cubicBezTo>
                  <a:cubicBezTo>
                    <a:pt x="104" y="12"/>
                    <a:pt x="100" y="10"/>
                    <a:pt x="100" y="10"/>
                  </a:cubicBezTo>
                  <a:cubicBezTo>
                    <a:pt x="99" y="10"/>
                    <a:pt x="99" y="10"/>
                    <a:pt x="98" y="10"/>
                  </a:cubicBezTo>
                  <a:cubicBezTo>
                    <a:pt x="94" y="10"/>
                    <a:pt x="91" y="12"/>
                    <a:pt x="89" y="12"/>
                  </a:cubicBezTo>
                  <a:cubicBezTo>
                    <a:pt x="86" y="12"/>
                    <a:pt x="61" y="12"/>
                    <a:pt x="61" y="15"/>
                  </a:cubicBezTo>
                  <a:cubicBezTo>
                    <a:pt x="62" y="16"/>
                    <a:pt x="63" y="15"/>
                    <a:pt x="64" y="16"/>
                  </a:cubicBezTo>
                  <a:cubicBezTo>
                    <a:pt x="64" y="17"/>
                    <a:pt x="64" y="17"/>
                    <a:pt x="64" y="18"/>
                  </a:cubicBezTo>
                  <a:cubicBezTo>
                    <a:pt x="64" y="18"/>
                    <a:pt x="63" y="18"/>
                    <a:pt x="63" y="18"/>
                  </a:cubicBezTo>
                  <a:cubicBezTo>
                    <a:pt x="62" y="18"/>
                    <a:pt x="62" y="18"/>
                    <a:pt x="62" y="18"/>
                  </a:cubicBezTo>
                  <a:cubicBezTo>
                    <a:pt x="63" y="19"/>
                    <a:pt x="63" y="20"/>
                    <a:pt x="63" y="20"/>
                  </a:cubicBezTo>
                  <a:cubicBezTo>
                    <a:pt x="61" y="19"/>
                    <a:pt x="59" y="19"/>
                    <a:pt x="57" y="19"/>
                  </a:cubicBezTo>
                  <a:cubicBezTo>
                    <a:pt x="52" y="19"/>
                    <a:pt x="47" y="22"/>
                    <a:pt x="43" y="22"/>
                  </a:cubicBezTo>
                  <a:cubicBezTo>
                    <a:pt x="39" y="23"/>
                    <a:pt x="39" y="22"/>
                    <a:pt x="36" y="24"/>
                  </a:cubicBezTo>
                  <a:cubicBezTo>
                    <a:pt x="35" y="24"/>
                    <a:pt x="35" y="23"/>
                    <a:pt x="36" y="22"/>
                  </a:cubicBezTo>
                  <a:cubicBezTo>
                    <a:pt x="35" y="22"/>
                    <a:pt x="35" y="22"/>
                    <a:pt x="35" y="22"/>
                  </a:cubicBezTo>
                  <a:cubicBezTo>
                    <a:pt x="35" y="22"/>
                    <a:pt x="34" y="22"/>
                    <a:pt x="34" y="22"/>
                  </a:cubicBezTo>
                  <a:cubicBezTo>
                    <a:pt x="34" y="22"/>
                    <a:pt x="34" y="22"/>
                    <a:pt x="34" y="22"/>
                  </a:cubicBezTo>
                  <a:cubicBezTo>
                    <a:pt x="35" y="22"/>
                    <a:pt x="33" y="25"/>
                    <a:pt x="32" y="25"/>
                  </a:cubicBezTo>
                  <a:cubicBezTo>
                    <a:pt x="32" y="24"/>
                    <a:pt x="32" y="24"/>
                    <a:pt x="32" y="24"/>
                  </a:cubicBezTo>
                  <a:cubicBezTo>
                    <a:pt x="32" y="24"/>
                    <a:pt x="32" y="24"/>
                    <a:pt x="31" y="24"/>
                  </a:cubicBezTo>
                  <a:cubicBezTo>
                    <a:pt x="31" y="24"/>
                    <a:pt x="30" y="24"/>
                    <a:pt x="32" y="24"/>
                  </a:cubicBezTo>
                  <a:cubicBezTo>
                    <a:pt x="31" y="25"/>
                    <a:pt x="30" y="26"/>
                    <a:pt x="29" y="27"/>
                  </a:cubicBezTo>
                  <a:cubicBezTo>
                    <a:pt x="29" y="27"/>
                    <a:pt x="29" y="27"/>
                    <a:pt x="29" y="27"/>
                  </a:cubicBezTo>
                  <a:cubicBezTo>
                    <a:pt x="30" y="27"/>
                    <a:pt x="32" y="28"/>
                    <a:pt x="32" y="28"/>
                  </a:cubicBezTo>
                  <a:cubicBezTo>
                    <a:pt x="32" y="28"/>
                    <a:pt x="33" y="28"/>
                    <a:pt x="35" y="28"/>
                  </a:cubicBezTo>
                  <a:cubicBezTo>
                    <a:pt x="38" y="28"/>
                    <a:pt x="43" y="28"/>
                    <a:pt x="43" y="28"/>
                  </a:cubicBezTo>
                  <a:cubicBezTo>
                    <a:pt x="43" y="30"/>
                    <a:pt x="43" y="30"/>
                    <a:pt x="44" y="30"/>
                  </a:cubicBezTo>
                  <a:cubicBezTo>
                    <a:pt x="44" y="31"/>
                    <a:pt x="43" y="32"/>
                    <a:pt x="43" y="33"/>
                  </a:cubicBezTo>
                  <a:cubicBezTo>
                    <a:pt x="40" y="33"/>
                    <a:pt x="22" y="34"/>
                    <a:pt x="21" y="37"/>
                  </a:cubicBezTo>
                  <a:cubicBezTo>
                    <a:pt x="15" y="37"/>
                    <a:pt x="4" y="38"/>
                    <a:pt x="2" y="41"/>
                  </a:cubicBezTo>
                  <a:cubicBezTo>
                    <a:pt x="2" y="41"/>
                    <a:pt x="2" y="41"/>
                    <a:pt x="2" y="41"/>
                  </a:cubicBezTo>
                  <a:cubicBezTo>
                    <a:pt x="1" y="41"/>
                    <a:pt x="1" y="41"/>
                    <a:pt x="0" y="42"/>
                  </a:cubicBezTo>
                  <a:cubicBezTo>
                    <a:pt x="0" y="44"/>
                    <a:pt x="6" y="45"/>
                    <a:pt x="8" y="45"/>
                  </a:cubicBezTo>
                  <a:cubicBezTo>
                    <a:pt x="9" y="45"/>
                    <a:pt x="9" y="45"/>
                    <a:pt x="9" y="45"/>
                  </a:cubicBezTo>
                  <a:cubicBezTo>
                    <a:pt x="9" y="45"/>
                    <a:pt x="9" y="45"/>
                    <a:pt x="9" y="45"/>
                  </a:cubicBezTo>
                  <a:cubicBezTo>
                    <a:pt x="9" y="45"/>
                    <a:pt x="14" y="46"/>
                    <a:pt x="15" y="47"/>
                  </a:cubicBezTo>
                  <a:cubicBezTo>
                    <a:pt x="12" y="47"/>
                    <a:pt x="9" y="47"/>
                    <a:pt x="6" y="47"/>
                  </a:cubicBezTo>
                  <a:cubicBezTo>
                    <a:pt x="4" y="47"/>
                    <a:pt x="3" y="47"/>
                    <a:pt x="2" y="47"/>
                  </a:cubicBezTo>
                  <a:cubicBezTo>
                    <a:pt x="2" y="49"/>
                    <a:pt x="2" y="49"/>
                    <a:pt x="2" y="49"/>
                  </a:cubicBezTo>
                  <a:cubicBezTo>
                    <a:pt x="2" y="49"/>
                    <a:pt x="3" y="49"/>
                    <a:pt x="3" y="49"/>
                  </a:cubicBezTo>
                  <a:cubicBezTo>
                    <a:pt x="4" y="49"/>
                    <a:pt x="5" y="49"/>
                    <a:pt x="6" y="49"/>
                  </a:cubicBezTo>
                  <a:cubicBezTo>
                    <a:pt x="7" y="49"/>
                    <a:pt x="8" y="49"/>
                    <a:pt x="9" y="49"/>
                  </a:cubicBezTo>
                  <a:cubicBezTo>
                    <a:pt x="9" y="49"/>
                    <a:pt x="10" y="49"/>
                    <a:pt x="10" y="49"/>
                  </a:cubicBezTo>
                  <a:cubicBezTo>
                    <a:pt x="11" y="49"/>
                    <a:pt x="12" y="49"/>
                    <a:pt x="13" y="49"/>
                  </a:cubicBezTo>
                  <a:cubicBezTo>
                    <a:pt x="11" y="49"/>
                    <a:pt x="9" y="50"/>
                    <a:pt x="8" y="51"/>
                  </a:cubicBezTo>
                  <a:cubicBezTo>
                    <a:pt x="8" y="52"/>
                    <a:pt x="14" y="54"/>
                    <a:pt x="16" y="54"/>
                  </a:cubicBezTo>
                  <a:cubicBezTo>
                    <a:pt x="16" y="54"/>
                    <a:pt x="17" y="54"/>
                    <a:pt x="17" y="54"/>
                  </a:cubicBezTo>
                  <a:cubicBezTo>
                    <a:pt x="16" y="54"/>
                    <a:pt x="15" y="54"/>
                    <a:pt x="15" y="55"/>
                  </a:cubicBezTo>
                  <a:cubicBezTo>
                    <a:pt x="15" y="55"/>
                    <a:pt x="15" y="55"/>
                    <a:pt x="15" y="55"/>
                  </a:cubicBezTo>
                  <a:cubicBezTo>
                    <a:pt x="16" y="55"/>
                    <a:pt x="16" y="55"/>
                    <a:pt x="16" y="55"/>
                  </a:cubicBezTo>
                  <a:cubicBezTo>
                    <a:pt x="17" y="55"/>
                    <a:pt x="21" y="57"/>
                    <a:pt x="22" y="57"/>
                  </a:cubicBezTo>
                  <a:cubicBezTo>
                    <a:pt x="23" y="58"/>
                    <a:pt x="23" y="58"/>
                    <a:pt x="23" y="58"/>
                  </a:cubicBezTo>
                  <a:cubicBezTo>
                    <a:pt x="23" y="58"/>
                    <a:pt x="23" y="58"/>
                    <a:pt x="23" y="58"/>
                  </a:cubicBezTo>
                  <a:cubicBezTo>
                    <a:pt x="23" y="58"/>
                    <a:pt x="23" y="58"/>
                    <a:pt x="23" y="58"/>
                  </a:cubicBezTo>
                  <a:cubicBezTo>
                    <a:pt x="24" y="58"/>
                    <a:pt x="24" y="58"/>
                    <a:pt x="24" y="59"/>
                  </a:cubicBezTo>
                  <a:cubicBezTo>
                    <a:pt x="24" y="58"/>
                    <a:pt x="24" y="58"/>
                    <a:pt x="24" y="57"/>
                  </a:cubicBezTo>
                  <a:cubicBezTo>
                    <a:pt x="24" y="58"/>
                    <a:pt x="32" y="60"/>
                    <a:pt x="35" y="60"/>
                  </a:cubicBezTo>
                  <a:cubicBezTo>
                    <a:pt x="35" y="60"/>
                    <a:pt x="36" y="60"/>
                    <a:pt x="36" y="59"/>
                  </a:cubicBezTo>
                  <a:cubicBezTo>
                    <a:pt x="36" y="59"/>
                    <a:pt x="36" y="59"/>
                    <a:pt x="36" y="59"/>
                  </a:cubicBezTo>
                  <a:cubicBezTo>
                    <a:pt x="35" y="60"/>
                    <a:pt x="35" y="60"/>
                    <a:pt x="35" y="60"/>
                  </a:cubicBezTo>
                  <a:cubicBezTo>
                    <a:pt x="35" y="58"/>
                    <a:pt x="36" y="57"/>
                    <a:pt x="36" y="57"/>
                  </a:cubicBezTo>
                  <a:cubicBezTo>
                    <a:pt x="37" y="58"/>
                    <a:pt x="37" y="58"/>
                    <a:pt x="37" y="58"/>
                  </a:cubicBezTo>
                  <a:cubicBezTo>
                    <a:pt x="37" y="58"/>
                    <a:pt x="38" y="58"/>
                    <a:pt x="39" y="58"/>
                  </a:cubicBezTo>
                  <a:cubicBezTo>
                    <a:pt x="37" y="58"/>
                    <a:pt x="38" y="60"/>
                    <a:pt x="37" y="60"/>
                  </a:cubicBezTo>
                  <a:cubicBezTo>
                    <a:pt x="38" y="60"/>
                    <a:pt x="38" y="60"/>
                    <a:pt x="39" y="60"/>
                  </a:cubicBezTo>
                  <a:cubicBezTo>
                    <a:pt x="43" y="60"/>
                    <a:pt x="45" y="59"/>
                    <a:pt x="48" y="57"/>
                  </a:cubicBezTo>
                  <a:cubicBezTo>
                    <a:pt x="48" y="57"/>
                    <a:pt x="47" y="60"/>
                    <a:pt x="48" y="60"/>
                  </a:cubicBezTo>
                  <a:cubicBezTo>
                    <a:pt x="48" y="59"/>
                    <a:pt x="49" y="57"/>
                    <a:pt x="49" y="57"/>
                  </a:cubicBezTo>
                  <a:cubicBezTo>
                    <a:pt x="51" y="57"/>
                    <a:pt x="49" y="59"/>
                    <a:pt x="50" y="59"/>
                  </a:cubicBezTo>
                  <a:cubicBezTo>
                    <a:pt x="51" y="59"/>
                    <a:pt x="52" y="57"/>
                    <a:pt x="51" y="57"/>
                  </a:cubicBezTo>
                  <a:cubicBezTo>
                    <a:pt x="51" y="57"/>
                    <a:pt x="51" y="57"/>
                    <a:pt x="51" y="57"/>
                  </a:cubicBezTo>
                  <a:cubicBezTo>
                    <a:pt x="51" y="57"/>
                    <a:pt x="51" y="57"/>
                    <a:pt x="51" y="57"/>
                  </a:cubicBezTo>
                  <a:cubicBezTo>
                    <a:pt x="52" y="58"/>
                    <a:pt x="52" y="58"/>
                    <a:pt x="52" y="58"/>
                  </a:cubicBezTo>
                  <a:cubicBezTo>
                    <a:pt x="52" y="58"/>
                    <a:pt x="52" y="57"/>
                    <a:pt x="52" y="55"/>
                  </a:cubicBezTo>
                  <a:cubicBezTo>
                    <a:pt x="52" y="56"/>
                    <a:pt x="54" y="57"/>
                    <a:pt x="57" y="57"/>
                  </a:cubicBezTo>
                  <a:cubicBezTo>
                    <a:pt x="56" y="58"/>
                    <a:pt x="55" y="59"/>
                    <a:pt x="57" y="59"/>
                  </a:cubicBezTo>
                  <a:cubicBezTo>
                    <a:pt x="57" y="59"/>
                    <a:pt x="58" y="59"/>
                    <a:pt x="58" y="58"/>
                  </a:cubicBezTo>
                  <a:cubicBezTo>
                    <a:pt x="58" y="59"/>
                    <a:pt x="59" y="60"/>
                    <a:pt x="59" y="60"/>
                  </a:cubicBezTo>
                  <a:cubicBezTo>
                    <a:pt x="60" y="60"/>
                    <a:pt x="60" y="59"/>
                    <a:pt x="60" y="58"/>
                  </a:cubicBezTo>
                  <a:cubicBezTo>
                    <a:pt x="60" y="58"/>
                    <a:pt x="60" y="58"/>
                    <a:pt x="60" y="58"/>
                  </a:cubicBezTo>
                  <a:cubicBezTo>
                    <a:pt x="60" y="58"/>
                    <a:pt x="60" y="58"/>
                    <a:pt x="60" y="58"/>
                  </a:cubicBezTo>
                  <a:cubicBezTo>
                    <a:pt x="60" y="58"/>
                    <a:pt x="60" y="58"/>
                    <a:pt x="60" y="58"/>
                  </a:cubicBezTo>
                  <a:cubicBezTo>
                    <a:pt x="60" y="58"/>
                    <a:pt x="60" y="58"/>
                    <a:pt x="61" y="57"/>
                  </a:cubicBezTo>
                  <a:cubicBezTo>
                    <a:pt x="62" y="57"/>
                    <a:pt x="64" y="59"/>
                    <a:pt x="63" y="59"/>
                  </a:cubicBezTo>
                  <a:cubicBezTo>
                    <a:pt x="63" y="59"/>
                    <a:pt x="64" y="59"/>
                    <a:pt x="64" y="59"/>
                  </a:cubicBezTo>
                  <a:cubicBezTo>
                    <a:pt x="65" y="59"/>
                    <a:pt x="67" y="59"/>
                    <a:pt x="69" y="59"/>
                  </a:cubicBezTo>
                  <a:cubicBezTo>
                    <a:pt x="69" y="59"/>
                    <a:pt x="69" y="59"/>
                    <a:pt x="69" y="59"/>
                  </a:cubicBezTo>
                  <a:cubicBezTo>
                    <a:pt x="69" y="60"/>
                    <a:pt x="67" y="60"/>
                    <a:pt x="69" y="62"/>
                  </a:cubicBezTo>
                  <a:cubicBezTo>
                    <a:pt x="69" y="61"/>
                    <a:pt x="69" y="60"/>
                    <a:pt x="69" y="59"/>
                  </a:cubicBezTo>
                  <a:cubicBezTo>
                    <a:pt x="69" y="60"/>
                    <a:pt x="70" y="61"/>
                    <a:pt x="70" y="61"/>
                  </a:cubicBezTo>
                  <a:cubicBezTo>
                    <a:pt x="71" y="61"/>
                    <a:pt x="71" y="60"/>
                    <a:pt x="72" y="59"/>
                  </a:cubicBezTo>
                  <a:cubicBezTo>
                    <a:pt x="72" y="61"/>
                    <a:pt x="72" y="62"/>
                    <a:pt x="73" y="62"/>
                  </a:cubicBezTo>
                  <a:cubicBezTo>
                    <a:pt x="73" y="62"/>
                    <a:pt x="74" y="61"/>
                    <a:pt x="74" y="61"/>
                  </a:cubicBezTo>
                  <a:cubicBezTo>
                    <a:pt x="75" y="61"/>
                    <a:pt x="75" y="61"/>
                    <a:pt x="75" y="61"/>
                  </a:cubicBezTo>
                  <a:cubicBezTo>
                    <a:pt x="76" y="61"/>
                    <a:pt x="76" y="61"/>
                    <a:pt x="77" y="62"/>
                  </a:cubicBezTo>
                  <a:cubicBezTo>
                    <a:pt x="77" y="62"/>
                    <a:pt x="77" y="62"/>
                    <a:pt x="77" y="62"/>
                  </a:cubicBezTo>
                  <a:cubicBezTo>
                    <a:pt x="77" y="62"/>
                    <a:pt x="77" y="64"/>
                    <a:pt x="76" y="64"/>
                  </a:cubicBezTo>
                  <a:cubicBezTo>
                    <a:pt x="78" y="64"/>
                    <a:pt x="79" y="66"/>
                    <a:pt x="78" y="66"/>
                  </a:cubicBezTo>
                  <a:cubicBezTo>
                    <a:pt x="80" y="66"/>
                    <a:pt x="81" y="67"/>
                    <a:pt x="82" y="68"/>
                  </a:cubicBezTo>
                  <a:cubicBezTo>
                    <a:pt x="81" y="68"/>
                    <a:pt x="80" y="68"/>
                    <a:pt x="80" y="68"/>
                  </a:cubicBezTo>
                  <a:cubicBezTo>
                    <a:pt x="80" y="69"/>
                    <a:pt x="80" y="69"/>
                    <a:pt x="80" y="69"/>
                  </a:cubicBezTo>
                  <a:cubicBezTo>
                    <a:pt x="80" y="70"/>
                    <a:pt x="80" y="70"/>
                    <a:pt x="81" y="70"/>
                  </a:cubicBezTo>
                  <a:cubicBezTo>
                    <a:pt x="81" y="70"/>
                    <a:pt x="82" y="69"/>
                    <a:pt x="82" y="69"/>
                  </a:cubicBezTo>
                  <a:cubicBezTo>
                    <a:pt x="82" y="69"/>
                    <a:pt x="82" y="70"/>
                    <a:pt x="82" y="70"/>
                  </a:cubicBezTo>
                  <a:cubicBezTo>
                    <a:pt x="83" y="69"/>
                    <a:pt x="83" y="69"/>
                    <a:pt x="83" y="68"/>
                  </a:cubicBezTo>
                  <a:cubicBezTo>
                    <a:pt x="84" y="68"/>
                    <a:pt x="84" y="68"/>
                    <a:pt x="84" y="68"/>
                  </a:cubicBezTo>
                  <a:cubicBezTo>
                    <a:pt x="84" y="68"/>
                    <a:pt x="84" y="68"/>
                    <a:pt x="84" y="68"/>
                  </a:cubicBezTo>
                  <a:cubicBezTo>
                    <a:pt x="84" y="68"/>
                    <a:pt x="84" y="68"/>
                    <a:pt x="84" y="68"/>
                  </a:cubicBezTo>
                  <a:cubicBezTo>
                    <a:pt x="85" y="68"/>
                    <a:pt x="83" y="70"/>
                    <a:pt x="83" y="70"/>
                  </a:cubicBezTo>
                  <a:cubicBezTo>
                    <a:pt x="84" y="71"/>
                    <a:pt x="86" y="72"/>
                    <a:pt x="87" y="72"/>
                  </a:cubicBezTo>
                  <a:cubicBezTo>
                    <a:pt x="86" y="72"/>
                    <a:pt x="85" y="72"/>
                    <a:pt x="84" y="72"/>
                  </a:cubicBezTo>
                  <a:cubicBezTo>
                    <a:pt x="82" y="72"/>
                    <a:pt x="86" y="74"/>
                    <a:pt x="85" y="74"/>
                  </a:cubicBezTo>
                  <a:cubicBezTo>
                    <a:pt x="85" y="74"/>
                    <a:pt x="85" y="74"/>
                    <a:pt x="85" y="74"/>
                  </a:cubicBezTo>
                  <a:cubicBezTo>
                    <a:pt x="85" y="75"/>
                    <a:pt x="85" y="76"/>
                    <a:pt x="85" y="76"/>
                  </a:cubicBezTo>
                  <a:cubicBezTo>
                    <a:pt x="85" y="76"/>
                    <a:pt x="88" y="79"/>
                    <a:pt x="89" y="80"/>
                  </a:cubicBezTo>
                  <a:cubicBezTo>
                    <a:pt x="86" y="82"/>
                    <a:pt x="87" y="82"/>
                    <a:pt x="89" y="82"/>
                  </a:cubicBezTo>
                  <a:cubicBezTo>
                    <a:pt x="87" y="82"/>
                    <a:pt x="90" y="84"/>
                    <a:pt x="88" y="84"/>
                  </a:cubicBezTo>
                  <a:cubicBezTo>
                    <a:pt x="89" y="84"/>
                    <a:pt x="89" y="84"/>
                    <a:pt x="90" y="84"/>
                  </a:cubicBezTo>
                  <a:cubicBezTo>
                    <a:pt x="90" y="84"/>
                    <a:pt x="90" y="84"/>
                    <a:pt x="91" y="84"/>
                  </a:cubicBezTo>
                  <a:cubicBezTo>
                    <a:pt x="91" y="85"/>
                    <a:pt x="91" y="85"/>
                    <a:pt x="91" y="86"/>
                  </a:cubicBezTo>
                  <a:cubicBezTo>
                    <a:pt x="91" y="86"/>
                    <a:pt x="89" y="88"/>
                    <a:pt x="90" y="88"/>
                  </a:cubicBezTo>
                  <a:cubicBezTo>
                    <a:pt x="92" y="90"/>
                    <a:pt x="92" y="90"/>
                    <a:pt x="92" y="90"/>
                  </a:cubicBezTo>
                  <a:cubicBezTo>
                    <a:pt x="92" y="91"/>
                    <a:pt x="90" y="90"/>
                    <a:pt x="90" y="91"/>
                  </a:cubicBezTo>
                  <a:cubicBezTo>
                    <a:pt x="90" y="93"/>
                    <a:pt x="92" y="93"/>
                    <a:pt x="93" y="93"/>
                  </a:cubicBezTo>
                  <a:cubicBezTo>
                    <a:pt x="94" y="93"/>
                    <a:pt x="96" y="93"/>
                    <a:pt x="96" y="93"/>
                  </a:cubicBezTo>
                  <a:cubicBezTo>
                    <a:pt x="96" y="94"/>
                    <a:pt x="99" y="95"/>
                    <a:pt x="101" y="95"/>
                  </a:cubicBezTo>
                  <a:cubicBezTo>
                    <a:pt x="101" y="95"/>
                    <a:pt x="101" y="95"/>
                    <a:pt x="101" y="95"/>
                  </a:cubicBezTo>
                  <a:cubicBezTo>
                    <a:pt x="100" y="95"/>
                    <a:pt x="103" y="97"/>
                    <a:pt x="104" y="97"/>
                  </a:cubicBezTo>
                  <a:cubicBezTo>
                    <a:pt x="104" y="97"/>
                    <a:pt x="104" y="97"/>
                    <a:pt x="104" y="97"/>
                  </a:cubicBezTo>
                  <a:cubicBezTo>
                    <a:pt x="105" y="97"/>
                    <a:pt x="103" y="92"/>
                    <a:pt x="103" y="92"/>
                  </a:cubicBezTo>
                  <a:cubicBezTo>
                    <a:pt x="103" y="92"/>
                    <a:pt x="103" y="92"/>
                    <a:pt x="103" y="92"/>
                  </a:cubicBezTo>
                  <a:cubicBezTo>
                    <a:pt x="103" y="92"/>
                    <a:pt x="103" y="91"/>
                    <a:pt x="102" y="91"/>
                  </a:cubicBezTo>
                  <a:cubicBezTo>
                    <a:pt x="104" y="91"/>
                    <a:pt x="104" y="91"/>
                    <a:pt x="104" y="91"/>
                  </a:cubicBezTo>
                  <a:cubicBezTo>
                    <a:pt x="105" y="94"/>
                    <a:pt x="106" y="96"/>
                    <a:pt x="110" y="97"/>
                  </a:cubicBezTo>
                  <a:cubicBezTo>
                    <a:pt x="108" y="97"/>
                    <a:pt x="110" y="98"/>
                    <a:pt x="111" y="98"/>
                  </a:cubicBezTo>
                  <a:cubicBezTo>
                    <a:pt x="111" y="98"/>
                    <a:pt x="111" y="98"/>
                    <a:pt x="111" y="98"/>
                  </a:cubicBezTo>
                  <a:cubicBezTo>
                    <a:pt x="111" y="99"/>
                    <a:pt x="111" y="99"/>
                    <a:pt x="111" y="99"/>
                  </a:cubicBezTo>
                  <a:cubicBezTo>
                    <a:pt x="111" y="99"/>
                    <a:pt x="111" y="99"/>
                    <a:pt x="111" y="99"/>
                  </a:cubicBezTo>
                  <a:cubicBezTo>
                    <a:pt x="111" y="99"/>
                    <a:pt x="111" y="99"/>
                    <a:pt x="111" y="99"/>
                  </a:cubicBezTo>
                  <a:cubicBezTo>
                    <a:pt x="111" y="99"/>
                    <a:pt x="111" y="99"/>
                    <a:pt x="111" y="99"/>
                  </a:cubicBezTo>
                  <a:cubicBezTo>
                    <a:pt x="111" y="99"/>
                    <a:pt x="111" y="99"/>
                    <a:pt x="111" y="99"/>
                  </a:cubicBezTo>
                  <a:cubicBezTo>
                    <a:pt x="111" y="99"/>
                    <a:pt x="111" y="99"/>
                    <a:pt x="111" y="99"/>
                  </a:cubicBezTo>
                  <a:cubicBezTo>
                    <a:pt x="111" y="99"/>
                    <a:pt x="111" y="99"/>
                    <a:pt x="111" y="99"/>
                  </a:cubicBezTo>
                  <a:cubicBezTo>
                    <a:pt x="109" y="98"/>
                    <a:pt x="104" y="97"/>
                    <a:pt x="100" y="97"/>
                  </a:cubicBezTo>
                  <a:cubicBezTo>
                    <a:pt x="99" y="97"/>
                    <a:pt x="97" y="97"/>
                    <a:pt x="97" y="98"/>
                  </a:cubicBezTo>
                  <a:cubicBezTo>
                    <a:pt x="97" y="99"/>
                    <a:pt x="97" y="99"/>
                    <a:pt x="97" y="99"/>
                  </a:cubicBezTo>
                  <a:cubicBezTo>
                    <a:pt x="97" y="99"/>
                    <a:pt x="97" y="99"/>
                    <a:pt x="97" y="99"/>
                  </a:cubicBezTo>
                  <a:cubicBezTo>
                    <a:pt x="98" y="99"/>
                    <a:pt x="100" y="101"/>
                    <a:pt x="100" y="101"/>
                  </a:cubicBezTo>
                  <a:cubicBezTo>
                    <a:pt x="100" y="101"/>
                    <a:pt x="99" y="101"/>
                    <a:pt x="98" y="101"/>
                  </a:cubicBezTo>
                  <a:cubicBezTo>
                    <a:pt x="99" y="101"/>
                    <a:pt x="97" y="100"/>
                    <a:pt x="96" y="99"/>
                  </a:cubicBezTo>
                  <a:cubicBezTo>
                    <a:pt x="95" y="99"/>
                    <a:pt x="95" y="101"/>
                    <a:pt x="96" y="101"/>
                  </a:cubicBezTo>
                  <a:cubicBezTo>
                    <a:pt x="94" y="103"/>
                    <a:pt x="101" y="111"/>
                    <a:pt x="103" y="111"/>
                  </a:cubicBezTo>
                  <a:cubicBezTo>
                    <a:pt x="106" y="110"/>
                    <a:pt x="112" y="110"/>
                    <a:pt x="113" y="105"/>
                  </a:cubicBezTo>
                  <a:cubicBezTo>
                    <a:pt x="110" y="105"/>
                    <a:pt x="109" y="103"/>
                    <a:pt x="107" y="103"/>
                  </a:cubicBezTo>
                  <a:cubicBezTo>
                    <a:pt x="110" y="103"/>
                    <a:pt x="111" y="104"/>
                    <a:pt x="114" y="105"/>
                  </a:cubicBezTo>
                  <a:cubicBezTo>
                    <a:pt x="114" y="105"/>
                    <a:pt x="114" y="107"/>
                    <a:pt x="114" y="108"/>
                  </a:cubicBezTo>
                  <a:cubicBezTo>
                    <a:pt x="114" y="107"/>
                    <a:pt x="115" y="107"/>
                    <a:pt x="116" y="107"/>
                  </a:cubicBezTo>
                  <a:cubicBezTo>
                    <a:pt x="117" y="107"/>
                    <a:pt x="118" y="107"/>
                    <a:pt x="118" y="107"/>
                  </a:cubicBezTo>
                  <a:cubicBezTo>
                    <a:pt x="117" y="109"/>
                    <a:pt x="116" y="112"/>
                    <a:pt x="114" y="114"/>
                  </a:cubicBezTo>
                  <a:cubicBezTo>
                    <a:pt x="114" y="113"/>
                    <a:pt x="113" y="113"/>
                    <a:pt x="113" y="113"/>
                  </a:cubicBezTo>
                  <a:cubicBezTo>
                    <a:pt x="113" y="113"/>
                    <a:pt x="113" y="113"/>
                    <a:pt x="113" y="113"/>
                  </a:cubicBezTo>
                  <a:cubicBezTo>
                    <a:pt x="113" y="113"/>
                    <a:pt x="113" y="113"/>
                    <a:pt x="113" y="113"/>
                  </a:cubicBezTo>
                  <a:cubicBezTo>
                    <a:pt x="113" y="113"/>
                    <a:pt x="113" y="113"/>
                    <a:pt x="113" y="113"/>
                  </a:cubicBezTo>
                  <a:cubicBezTo>
                    <a:pt x="113" y="113"/>
                    <a:pt x="113" y="112"/>
                    <a:pt x="112" y="111"/>
                  </a:cubicBezTo>
                  <a:cubicBezTo>
                    <a:pt x="111" y="111"/>
                    <a:pt x="110" y="113"/>
                    <a:pt x="112" y="113"/>
                  </a:cubicBezTo>
                  <a:cubicBezTo>
                    <a:pt x="107" y="114"/>
                    <a:pt x="106" y="114"/>
                    <a:pt x="104" y="115"/>
                  </a:cubicBezTo>
                  <a:cubicBezTo>
                    <a:pt x="104" y="115"/>
                    <a:pt x="104" y="114"/>
                    <a:pt x="104" y="113"/>
                  </a:cubicBezTo>
                  <a:cubicBezTo>
                    <a:pt x="104" y="113"/>
                    <a:pt x="104" y="113"/>
                    <a:pt x="104" y="113"/>
                  </a:cubicBezTo>
                  <a:cubicBezTo>
                    <a:pt x="104" y="113"/>
                    <a:pt x="101" y="117"/>
                    <a:pt x="103" y="117"/>
                  </a:cubicBezTo>
                  <a:cubicBezTo>
                    <a:pt x="102" y="120"/>
                    <a:pt x="100" y="126"/>
                    <a:pt x="103" y="128"/>
                  </a:cubicBezTo>
                  <a:cubicBezTo>
                    <a:pt x="102" y="128"/>
                    <a:pt x="102" y="128"/>
                    <a:pt x="102" y="128"/>
                  </a:cubicBezTo>
                  <a:cubicBezTo>
                    <a:pt x="102" y="128"/>
                    <a:pt x="102" y="128"/>
                    <a:pt x="102" y="128"/>
                  </a:cubicBezTo>
                  <a:cubicBezTo>
                    <a:pt x="102" y="128"/>
                    <a:pt x="102" y="128"/>
                    <a:pt x="102" y="128"/>
                  </a:cubicBezTo>
                  <a:cubicBezTo>
                    <a:pt x="102" y="128"/>
                    <a:pt x="102" y="128"/>
                    <a:pt x="102" y="128"/>
                  </a:cubicBezTo>
                  <a:cubicBezTo>
                    <a:pt x="102" y="133"/>
                    <a:pt x="103" y="134"/>
                    <a:pt x="104" y="139"/>
                  </a:cubicBezTo>
                  <a:cubicBezTo>
                    <a:pt x="104" y="138"/>
                    <a:pt x="104" y="138"/>
                    <a:pt x="104" y="138"/>
                  </a:cubicBezTo>
                  <a:cubicBezTo>
                    <a:pt x="105" y="138"/>
                    <a:pt x="105" y="138"/>
                    <a:pt x="106" y="139"/>
                  </a:cubicBezTo>
                  <a:cubicBezTo>
                    <a:pt x="107" y="140"/>
                    <a:pt x="107" y="140"/>
                    <a:pt x="107" y="140"/>
                  </a:cubicBezTo>
                  <a:cubicBezTo>
                    <a:pt x="108" y="140"/>
                    <a:pt x="108" y="140"/>
                    <a:pt x="108" y="140"/>
                  </a:cubicBezTo>
                  <a:cubicBezTo>
                    <a:pt x="109" y="140"/>
                    <a:pt x="109" y="142"/>
                    <a:pt x="109" y="142"/>
                  </a:cubicBezTo>
                  <a:cubicBezTo>
                    <a:pt x="110" y="143"/>
                    <a:pt x="111" y="146"/>
                    <a:pt x="111" y="149"/>
                  </a:cubicBezTo>
                  <a:cubicBezTo>
                    <a:pt x="112" y="149"/>
                    <a:pt x="112" y="149"/>
                    <a:pt x="112" y="149"/>
                  </a:cubicBezTo>
                  <a:cubicBezTo>
                    <a:pt x="112" y="149"/>
                    <a:pt x="112" y="149"/>
                    <a:pt x="113" y="149"/>
                  </a:cubicBezTo>
                  <a:cubicBezTo>
                    <a:pt x="113" y="149"/>
                    <a:pt x="113" y="151"/>
                    <a:pt x="112" y="151"/>
                  </a:cubicBezTo>
                  <a:cubicBezTo>
                    <a:pt x="113" y="151"/>
                    <a:pt x="113" y="151"/>
                    <a:pt x="113" y="151"/>
                  </a:cubicBezTo>
                  <a:cubicBezTo>
                    <a:pt x="113" y="151"/>
                    <a:pt x="113" y="151"/>
                    <a:pt x="114" y="151"/>
                  </a:cubicBezTo>
                  <a:cubicBezTo>
                    <a:pt x="114" y="151"/>
                    <a:pt x="114" y="151"/>
                    <a:pt x="114" y="151"/>
                  </a:cubicBezTo>
                  <a:cubicBezTo>
                    <a:pt x="114" y="154"/>
                    <a:pt x="114" y="152"/>
                    <a:pt x="116" y="155"/>
                  </a:cubicBezTo>
                  <a:cubicBezTo>
                    <a:pt x="116" y="155"/>
                    <a:pt x="116" y="155"/>
                    <a:pt x="116" y="155"/>
                  </a:cubicBezTo>
                  <a:cubicBezTo>
                    <a:pt x="116" y="155"/>
                    <a:pt x="116" y="155"/>
                    <a:pt x="116" y="155"/>
                  </a:cubicBezTo>
                  <a:cubicBezTo>
                    <a:pt x="118" y="157"/>
                    <a:pt x="119" y="158"/>
                    <a:pt x="120" y="161"/>
                  </a:cubicBezTo>
                  <a:cubicBezTo>
                    <a:pt x="120" y="161"/>
                    <a:pt x="120" y="160"/>
                    <a:pt x="120" y="160"/>
                  </a:cubicBezTo>
                  <a:cubicBezTo>
                    <a:pt x="120" y="160"/>
                    <a:pt x="120" y="160"/>
                    <a:pt x="119" y="161"/>
                  </a:cubicBezTo>
                  <a:cubicBezTo>
                    <a:pt x="119" y="161"/>
                    <a:pt x="119" y="161"/>
                    <a:pt x="119" y="161"/>
                  </a:cubicBezTo>
                  <a:cubicBezTo>
                    <a:pt x="120" y="161"/>
                    <a:pt x="127" y="169"/>
                    <a:pt x="126" y="169"/>
                  </a:cubicBezTo>
                  <a:cubicBezTo>
                    <a:pt x="126" y="169"/>
                    <a:pt x="126" y="169"/>
                    <a:pt x="126" y="169"/>
                  </a:cubicBezTo>
                  <a:cubicBezTo>
                    <a:pt x="126" y="169"/>
                    <a:pt x="130" y="171"/>
                    <a:pt x="128" y="171"/>
                  </a:cubicBezTo>
                  <a:cubicBezTo>
                    <a:pt x="130" y="172"/>
                    <a:pt x="131" y="175"/>
                    <a:pt x="133" y="175"/>
                  </a:cubicBezTo>
                  <a:cubicBezTo>
                    <a:pt x="133" y="175"/>
                    <a:pt x="134" y="174"/>
                    <a:pt x="135" y="173"/>
                  </a:cubicBezTo>
                  <a:cubicBezTo>
                    <a:pt x="136" y="173"/>
                    <a:pt x="135" y="175"/>
                    <a:pt x="136" y="175"/>
                  </a:cubicBezTo>
                  <a:cubicBezTo>
                    <a:pt x="136" y="175"/>
                    <a:pt x="136" y="175"/>
                    <a:pt x="136" y="175"/>
                  </a:cubicBezTo>
                  <a:cubicBezTo>
                    <a:pt x="139" y="175"/>
                    <a:pt x="142" y="176"/>
                    <a:pt x="146" y="178"/>
                  </a:cubicBezTo>
                  <a:cubicBezTo>
                    <a:pt x="144" y="178"/>
                    <a:pt x="148" y="179"/>
                    <a:pt x="147" y="180"/>
                  </a:cubicBezTo>
                  <a:cubicBezTo>
                    <a:pt x="149" y="180"/>
                    <a:pt x="151" y="180"/>
                    <a:pt x="152" y="180"/>
                  </a:cubicBezTo>
                  <a:cubicBezTo>
                    <a:pt x="158" y="180"/>
                    <a:pt x="162" y="178"/>
                    <a:pt x="162" y="169"/>
                  </a:cubicBezTo>
                  <a:cubicBezTo>
                    <a:pt x="164" y="167"/>
                    <a:pt x="164" y="167"/>
                    <a:pt x="164" y="163"/>
                  </a:cubicBezTo>
                  <a:cubicBezTo>
                    <a:pt x="164" y="163"/>
                    <a:pt x="164" y="163"/>
                    <a:pt x="164" y="163"/>
                  </a:cubicBezTo>
                  <a:cubicBezTo>
                    <a:pt x="164" y="161"/>
                    <a:pt x="164" y="161"/>
                    <a:pt x="164" y="161"/>
                  </a:cubicBezTo>
                  <a:cubicBezTo>
                    <a:pt x="166" y="159"/>
                    <a:pt x="167" y="157"/>
                    <a:pt x="169" y="157"/>
                  </a:cubicBezTo>
                  <a:cubicBezTo>
                    <a:pt x="168" y="157"/>
                    <a:pt x="169" y="155"/>
                    <a:pt x="170" y="154"/>
                  </a:cubicBezTo>
                  <a:cubicBezTo>
                    <a:pt x="170" y="154"/>
                    <a:pt x="171" y="153"/>
                    <a:pt x="172" y="153"/>
                  </a:cubicBezTo>
                  <a:cubicBezTo>
                    <a:pt x="172" y="153"/>
                    <a:pt x="172" y="153"/>
                    <a:pt x="172" y="153"/>
                  </a:cubicBezTo>
                  <a:cubicBezTo>
                    <a:pt x="172" y="152"/>
                    <a:pt x="173" y="146"/>
                    <a:pt x="172" y="146"/>
                  </a:cubicBezTo>
                  <a:cubicBezTo>
                    <a:pt x="173" y="146"/>
                    <a:pt x="173" y="146"/>
                    <a:pt x="173" y="146"/>
                  </a:cubicBezTo>
                  <a:cubicBezTo>
                    <a:pt x="173" y="146"/>
                    <a:pt x="174" y="147"/>
                    <a:pt x="174" y="147"/>
                  </a:cubicBezTo>
                  <a:cubicBezTo>
                    <a:pt x="174" y="146"/>
                    <a:pt x="174" y="145"/>
                    <a:pt x="174" y="144"/>
                  </a:cubicBezTo>
                  <a:cubicBezTo>
                    <a:pt x="174" y="144"/>
                    <a:pt x="174" y="144"/>
                    <a:pt x="174" y="144"/>
                  </a:cubicBezTo>
                  <a:cubicBezTo>
                    <a:pt x="174" y="144"/>
                    <a:pt x="173" y="144"/>
                    <a:pt x="173" y="144"/>
                  </a:cubicBezTo>
                  <a:cubicBezTo>
                    <a:pt x="173" y="144"/>
                    <a:pt x="173" y="144"/>
                    <a:pt x="173" y="144"/>
                  </a:cubicBezTo>
                  <a:cubicBezTo>
                    <a:pt x="174" y="144"/>
                    <a:pt x="174" y="144"/>
                    <a:pt x="173" y="142"/>
                  </a:cubicBezTo>
                  <a:cubicBezTo>
                    <a:pt x="174" y="142"/>
                    <a:pt x="175" y="142"/>
                    <a:pt x="175" y="142"/>
                  </a:cubicBezTo>
                  <a:cubicBezTo>
                    <a:pt x="176" y="142"/>
                    <a:pt x="177" y="142"/>
                    <a:pt x="178" y="140"/>
                  </a:cubicBezTo>
                  <a:cubicBezTo>
                    <a:pt x="178" y="141"/>
                    <a:pt x="178" y="141"/>
                    <a:pt x="178" y="141"/>
                  </a:cubicBezTo>
                  <a:cubicBezTo>
                    <a:pt x="179" y="140"/>
                    <a:pt x="179" y="140"/>
                    <a:pt x="179" y="140"/>
                  </a:cubicBezTo>
                  <a:cubicBezTo>
                    <a:pt x="178" y="140"/>
                    <a:pt x="178" y="139"/>
                    <a:pt x="178" y="139"/>
                  </a:cubicBezTo>
                  <a:cubicBezTo>
                    <a:pt x="177" y="139"/>
                    <a:pt x="177" y="139"/>
                    <a:pt x="177" y="139"/>
                  </a:cubicBezTo>
                  <a:cubicBezTo>
                    <a:pt x="177" y="138"/>
                    <a:pt x="177" y="138"/>
                    <a:pt x="177" y="138"/>
                  </a:cubicBezTo>
                  <a:cubicBezTo>
                    <a:pt x="178" y="138"/>
                    <a:pt x="178" y="138"/>
                    <a:pt x="178" y="138"/>
                  </a:cubicBezTo>
                  <a:cubicBezTo>
                    <a:pt x="178" y="138"/>
                    <a:pt x="178" y="138"/>
                    <a:pt x="178" y="138"/>
                  </a:cubicBezTo>
                  <a:cubicBezTo>
                    <a:pt x="178" y="138"/>
                    <a:pt x="178" y="138"/>
                    <a:pt x="179" y="138"/>
                  </a:cubicBezTo>
                  <a:cubicBezTo>
                    <a:pt x="180" y="138"/>
                    <a:pt x="180" y="138"/>
                    <a:pt x="181" y="138"/>
                  </a:cubicBezTo>
                  <a:cubicBezTo>
                    <a:pt x="182" y="138"/>
                    <a:pt x="182" y="139"/>
                    <a:pt x="183" y="139"/>
                  </a:cubicBezTo>
                  <a:cubicBezTo>
                    <a:pt x="184" y="139"/>
                    <a:pt x="184" y="138"/>
                    <a:pt x="184" y="137"/>
                  </a:cubicBezTo>
                  <a:cubicBezTo>
                    <a:pt x="185" y="137"/>
                    <a:pt x="186" y="138"/>
                    <a:pt x="188" y="138"/>
                  </a:cubicBezTo>
                  <a:cubicBezTo>
                    <a:pt x="194" y="138"/>
                    <a:pt x="205" y="133"/>
                    <a:pt x="205" y="132"/>
                  </a:cubicBezTo>
                  <a:cubicBezTo>
                    <a:pt x="204" y="132"/>
                    <a:pt x="204" y="132"/>
                    <a:pt x="204" y="132"/>
                  </a:cubicBezTo>
                  <a:cubicBezTo>
                    <a:pt x="205" y="130"/>
                    <a:pt x="205" y="130"/>
                    <a:pt x="205" y="130"/>
                  </a:cubicBezTo>
                  <a:cubicBezTo>
                    <a:pt x="207" y="130"/>
                    <a:pt x="208" y="130"/>
                    <a:pt x="208" y="128"/>
                  </a:cubicBezTo>
                  <a:cubicBezTo>
                    <a:pt x="209" y="128"/>
                    <a:pt x="210" y="127"/>
                    <a:pt x="210" y="125"/>
                  </a:cubicBezTo>
                  <a:cubicBezTo>
                    <a:pt x="210" y="125"/>
                    <a:pt x="211" y="125"/>
                    <a:pt x="211" y="125"/>
                  </a:cubicBezTo>
                  <a:cubicBezTo>
                    <a:pt x="212" y="125"/>
                    <a:pt x="212" y="124"/>
                    <a:pt x="212" y="124"/>
                  </a:cubicBezTo>
                  <a:cubicBezTo>
                    <a:pt x="212" y="123"/>
                    <a:pt x="212" y="123"/>
                    <a:pt x="212" y="123"/>
                  </a:cubicBezTo>
                  <a:cubicBezTo>
                    <a:pt x="212" y="124"/>
                    <a:pt x="212" y="124"/>
                    <a:pt x="212" y="124"/>
                  </a:cubicBezTo>
                  <a:cubicBezTo>
                    <a:pt x="212" y="124"/>
                    <a:pt x="212" y="124"/>
                    <a:pt x="212" y="124"/>
                  </a:cubicBezTo>
                  <a:cubicBezTo>
                    <a:pt x="212" y="124"/>
                    <a:pt x="212" y="123"/>
                    <a:pt x="212" y="122"/>
                  </a:cubicBezTo>
                  <a:cubicBezTo>
                    <a:pt x="212" y="122"/>
                    <a:pt x="212" y="122"/>
                    <a:pt x="212" y="122"/>
                  </a:cubicBezTo>
                  <a:cubicBezTo>
                    <a:pt x="212" y="122"/>
                    <a:pt x="212" y="122"/>
                    <a:pt x="212" y="122"/>
                  </a:cubicBezTo>
                  <a:cubicBezTo>
                    <a:pt x="212" y="122"/>
                    <a:pt x="212" y="122"/>
                    <a:pt x="212" y="122"/>
                  </a:cubicBezTo>
                  <a:cubicBezTo>
                    <a:pt x="212" y="122"/>
                    <a:pt x="212" y="122"/>
                    <a:pt x="212" y="122"/>
                  </a:cubicBezTo>
                  <a:cubicBezTo>
                    <a:pt x="212" y="122"/>
                    <a:pt x="212" y="122"/>
                    <a:pt x="212" y="122"/>
                  </a:cubicBezTo>
                  <a:cubicBezTo>
                    <a:pt x="212" y="122"/>
                    <a:pt x="212" y="122"/>
                    <a:pt x="212" y="122"/>
                  </a:cubicBezTo>
                  <a:cubicBezTo>
                    <a:pt x="212" y="122"/>
                    <a:pt x="213" y="122"/>
                    <a:pt x="213" y="122"/>
                  </a:cubicBezTo>
                  <a:cubicBezTo>
                    <a:pt x="214" y="122"/>
                    <a:pt x="215" y="122"/>
                    <a:pt x="215" y="121"/>
                  </a:cubicBezTo>
                  <a:cubicBezTo>
                    <a:pt x="215" y="121"/>
                    <a:pt x="216" y="122"/>
                    <a:pt x="217" y="122"/>
                  </a:cubicBezTo>
                  <a:cubicBezTo>
                    <a:pt x="217" y="122"/>
                    <a:pt x="217" y="122"/>
                    <a:pt x="217" y="122"/>
                  </a:cubicBezTo>
                  <a:cubicBezTo>
                    <a:pt x="217" y="121"/>
                    <a:pt x="218" y="119"/>
                    <a:pt x="218" y="118"/>
                  </a:cubicBezTo>
                  <a:cubicBezTo>
                    <a:pt x="220" y="119"/>
                    <a:pt x="221" y="120"/>
                    <a:pt x="223" y="120"/>
                  </a:cubicBezTo>
                  <a:cubicBezTo>
                    <a:pt x="225" y="120"/>
                    <a:pt x="227" y="119"/>
                    <a:pt x="229" y="119"/>
                  </a:cubicBezTo>
                  <a:cubicBezTo>
                    <a:pt x="231" y="118"/>
                    <a:pt x="232" y="117"/>
                    <a:pt x="233" y="117"/>
                  </a:cubicBezTo>
                  <a:cubicBezTo>
                    <a:pt x="233" y="117"/>
                    <a:pt x="233" y="117"/>
                    <a:pt x="233" y="117"/>
                  </a:cubicBezTo>
                  <a:cubicBezTo>
                    <a:pt x="240" y="117"/>
                    <a:pt x="251" y="115"/>
                    <a:pt x="254" y="109"/>
                  </a:cubicBezTo>
                  <a:cubicBezTo>
                    <a:pt x="254" y="109"/>
                    <a:pt x="255" y="111"/>
                    <a:pt x="256" y="111"/>
                  </a:cubicBezTo>
                  <a:cubicBezTo>
                    <a:pt x="256" y="111"/>
                    <a:pt x="256" y="111"/>
                    <a:pt x="256" y="110"/>
                  </a:cubicBezTo>
                  <a:cubicBezTo>
                    <a:pt x="258" y="110"/>
                    <a:pt x="270" y="105"/>
                    <a:pt x="270" y="103"/>
                  </a:cubicBezTo>
                  <a:cubicBezTo>
                    <a:pt x="270" y="103"/>
                    <a:pt x="270" y="103"/>
                    <a:pt x="270" y="103"/>
                  </a:cubicBezTo>
                  <a:cubicBezTo>
                    <a:pt x="269" y="103"/>
                    <a:pt x="268" y="103"/>
                    <a:pt x="268" y="103"/>
                  </a:cubicBezTo>
                  <a:cubicBezTo>
                    <a:pt x="265" y="103"/>
                    <a:pt x="262" y="103"/>
                    <a:pt x="259" y="102"/>
                  </a:cubicBezTo>
                  <a:cubicBezTo>
                    <a:pt x="257" y="101"/>
                    <a:pt x="254" y="101"/>
                    <a:pt x="252" y="101"/>
                  </a:cubicBezTo>
                  <a:cubicBezTo>
                    <a:pt x="250" y="101"/>
                    <a:pt x="249" y="101"/>
                    <a:pt x="247" y="101"/>
                  </a:cubicBezTo>
                  <a:cubicBezTo>
                    <a:pt x="249" y="100"/>
                    <a:pt x="251" y="99"/>
                    <a:pt x="253" y="99"/>
                  </a:cubicBezTo>
                  <a:cubicBezTo>
                    <a:pt x="253" y="99"/>
                    <a:pt x="253" y="95"/>
                    <a:pt x="255" y="95"/>
                  </a:cubicBezTo>
                  <a:cubicBezTo>
                    <a:pt x="256" y="95"/>
                    <a:pt x="257" y="95"/>
                    <a:pt x="258" y="96"/>
                  </a:cubicBezTo>
                  <a:cubicBezTo>
                    <a:pt x="258" y="98"/>
                    <a:pt x="261" y="102"/>
                    <a:pt x="265" y="102"/>
                  </a:cubicBezTo>
                  <a:cubicBezTo>
                    <a:pt x="266" y="102"/>
                    <a:pt x="267" y="101"/>
                    <a:pt x="268" y="100"/>
                  </a:cubicBezTo>
                  <a:cubicBezTo>
                    <a:pt x="269" y="101"/>
                    <a:pt x="269" y="101"/>
                    <a:pt x="270" y="101"/>
                  </a:cubicBezTo>
                  <a:cubicBezTo>
                    <a:pt x="271" y="101"/>
                    <a:pt x="273" y="100"/>
                    <a:pt x="274" y="99"/>
                  </a:cubicBezTo>
                  <a:cubicBezTo>
                    <a:pt x="273" y="99"/>
                    <a:pt x="273" y="99"/>
                    <a:pt x="273" y="99"/>
                  </a:cubicBezTo>
                  <a:cubicBezTo>
                    <a:pt x="273" y="99"/>
                    <a:pt x="273" y="99"/>
                    <a:pt x="273" y="99"/>
                  </a:cubicBezTo>
                  <a:cubicBezTo>
                    <a:pt x="273" y="99"/>
                    <a:pt x="273" y="99"/>
                    <a:pt x="273" y="99"/>
                  </a:cubicBezTo>
                  <a:cubicBezTo>
                    <a:pt x="273" y="99"/>
                    <a:pt x="273" y="99"/>
                    <a:pt x="273" y="99"/>
                  </a:cubicBezTo>
                  <a:cubicBezTo>
                    <a:pt x="273" y="98"/>
                    <a:pt x="274" y="97"/>
                    <a:pt x="273" y="96"/>
                  </a:cubicBezTo>
                  <a:cubicBezTo>
                    <a:pt x="273" y="97"/>
                    <a:pt x="272" y="97"/>
                    <a:pt x="272" y="97"/>
                  </a:cubicBezTo>
                  <a:cubicBezTo>
                    <a:pt x="271" y="97"/>
                    <a:pt x="271" y="97"/>
                    <a:pt x="271" y="97"/>
                  </a:cubicBezTo>
                  <a:cubicBezTo>
                    <a:pt x="273" y="94"/>
                    <a:pt x="273" y="95"/>
                    <a:pt x="271" y="93"/>
                  </a:cubicBezTo>
                  <a:cubicBezTo>
                    <a:pt x="271" y="93"/>
                    <a:pt x="273" y="93"/>
                    <a:pt x="273" y="93"/>
                  </a:cubicBezTo>
                  <a:cubicBezTo>
                    <a:pt x="273" y="92"/>
                    <a:pt x="273" y="91"/>
                    <a:pt x="272" y="91"/>
                  </a:cubicBezTo>
                  <a:cubicBezTo>
                    <a:pt x="272" y="91"/>
                    <a:pt x="272" y="91"/>
                    <a:pt x="271" y="92"/>
                  </a:cubicBezTo>
                  <a:cubicBezTo>
                    <a:pt x="271" y="92"/>
                    <a:pt x="270" y="93"/>
                    <a:pt x="270" y="93"/>
                  </a:cubicBezTo>
                  <a:cubicBezTo>
                    <a:pt x="270" y="93"/>
                    <a:pt x="270" y="93"/>
                    <a:pt x="270" y="93"/>
                  </a:cubicBezTo>
                  <a:cubicBezTo>
                    <a:pt x="271" y="92"/>
                    <a:pt x="271" y="92"/>
                    <a:pt x="271" y="91"/>
                  </a:cubicBezTo>
                  <a:cubicBezTo>
                    <a:pt x="271" y="90"/>
                    <a:pt x="267" y="89"/>
                    <a:pt x="263" y="87"/>
                  </a:cubicBezTo>
                  <a:cubicBezTo>
                    <a:pt x="264" y="87"/>
                    <a:pt x="265" y="88"/>
                    <a:pt x="266" y="88"/>
                  </a:cubicBezTo>
                  <a:cubicBezTo>
                    <a:pt x="267" y="88"/>
                    <a:pt x="269" y="87"/>
                    <a:pt x="270" y="87"/>
                  </a:cubicBezTo>
                  <a:cubicBezTo>
                    <a:pt x="270" y="87"/>
                    <a:pt x="270" y="87"/>
                    <a:pt x="270" y="87"/>
                  </a:cubicBezTo>
                  <a:cubicBezTo>
                    <a:pt x="270" y="87"/>
                    <a:pt x="271" y="86"/>
                    <a:pt x="271" y="86"/>
                  </a:cubicBezTo>
                  <a:cubicBezTo>
                    <a:pt x="271" y="85"/>
                    <a:pt x="271" y="84"/>
                    <a:pt x="269" y="84"/>
                  </a:cubicBezTo>
                  <a:cubicBezTo>
                    <a:pt x="270" y="84"/>
                    <a:pt x="273" y="82"/>
                    <a:pt x="271" y="82"/>
                  </a:cubicBezTo>
                  <a:cubicBezTo>
                    <a:pt x="272" y="80"/>
                    <a:pt x="270" y="80"/>
                    <a:pt x="268" y="80"/>
                  </a:cubicBezTo>
                  <a:cubicBezTo>
                    <a:pt x="267" y="80"/>
                    <a:pt x="267" y="80"/>
                    <a:pt x="267" y="80"/>
                  </a:cubicBezTo>
                  <a:cubicBezTo>
                    <a:pt x="266" y="80"/>
                    <a:pt x="266" y="80"/>
                    <a:pt x="265" y="80"/>
                  </a:cubicBezTo>
                  <a:cubicBezTo>
                    <a:pt x="270" y="80"/>
                    <a:pt x="272" y="78"/>
                    <a:pt x="276" y="78"/>
                  </a:cubicBezTo>
                  <a:cubicBezTo>
                    <a:pt x="277" y="78"/>
                    <a:pt x="278" y="78"/>
                    <a:pt x="279" y="78"/>
                  </a:cubicBezTo>
                  <a:cubicBezTo>
                    <a:pt x="278" y="78"/>
                    <a:pt x="279" y="76"/>
                    <a:pt x="278" y="76"/>
                  </a:cubicBezTo>
                  <a:cubicBezTo>
                    <a:pt x="278" y="76"/>
                    <a:pt x="278" y="76"/>
                    <a:pt x="278" y="76"/>
                  </a:cubicBezTo>
                  <a:cubicBezTo>
                    <a:pt x="278" y="76"/>
                    <a:pt x="281" y="74"/>
                    <a:pt x="282" y="74"/>
                  </a:cubicBezTo>
                  <a:cubicBezTo>
                    <a:pt x="282" y="74"/>
                    <a:pt x="282" y="74"/>
                    <a:pt x="282" y="74"/>
                  </a:cubicBezTo>
                  <a:cubicBezTo>
                    <a:pt x="282" y="74"/>
                    <a:pt x="281" y="74"/>
                    <a:pt x="280" y="74"/>
                  </a:cubicBezTo>
                  <a:cubicBezTo>
                    <a:pt x="280" y="74"/>
                    <a:pt x="280" y="74"/>
                    <a:pt x="279" y="74"/>
                  </a:cubicBezTo>
                  <a:cubicBezTo>
                    <a:pt x="279" y="74"/>
                    <a:pt x="278" y="74"/>
                    <a:pt x="278" y="74"/>
                  </a:cubicBezTo>
                  <a:cubicBezTo>
                    <a:pt x="277" y="74"/>
                    <a:pt x="277" y="74"/>
                    <a:pt x="277" y="74"/>
                  </a:cubicBezTo>
                  <a:cubicBezTo>
                    <a:pt x="277" y="74"/>
                    <a:pt x="288" y="71"/>
                    <a:pt x="288" y="70"/>
                  </a:cubicBezTo>
                  <a:cubicBezTo>
                    <a:pt x="287" y="68"/>
                    <a:pt x="285" y="68"/>
                    <a:pt x="283" y="68"/>
                  </a:cubicBezTo>
                  <a:cubicBezTo>
                    <a:pt x="282" y="68"/>
                    <a:pt x="282" y="68"/>
                    <a:pt x="282" y="68"/>
                  </a:cubicBezTo>
                  <a:cubicBezTo>
                    <a:pt x="283" y="68"/>
                    <a:pt x="284" y="67"/>
                    <a:pt x="282" y="66"/>
                  </a:cubicBezTo>
                  <a:cubicBezTo>
                    <a:pt x="282" y="66"/>
                    <a:pt x="282" y="66"/>
                    <a:pt x="282" y="66"/>
                  </a:cubicBezTo>
                  <a:cubicBezTo>
                    <a:pt x="281" y="66"/>
                    <a:pt x="281" y="66"/>
                    <a:pt x="281" y="66"/>
                  </a:cubicBezTo>
                  <a:cubicBezTo>
                    <a:pt x="282" y="65"/>
                    <a:pt x="288" y="62"/>
                    <a:pt x="284" y="62"/>
                  </a:cubicBezTo>
                  <a:cubicBezTo>
                    <a:pt x="283" y="59"/>
                    <a:pt x="279" y="53"/>
                    <a:pt x="278" y="53"/>
                  </a:cubicBezTo>
                  <a:cubicBezTo>
                    <a:pt x="278" y="53"/>
                    <a:pt x="278" y="52"/>
                    <a:pt x="279" y="52"/>
                  </a:cubicBezTo>
                  <a:cubicBezTo>
                    <a:pt x="279" y="52"/>
                    <a:pt x="280" y="52"/>
                    <a:pt x="280" y="53"/>
                  </a:cubicBezTo>
                  <a:cubicBezTo>
                    <a:pt x="281" y="53"/>
                    <a:pt x="283" y="54"/>
                    <a:pt x="283" y="54"/>
                  </a:cubicBezTo>
                  <a:cubicBezTo>
                    <a:pt x="283" y="53"/>
                    <a:pt x="283" y="53"/>
                    <a:pt x="283" y="53"/>
                  </a:cubicBezTo>
                  <a:cubicBezTo>
                    <a:pt x="284" y="53"/>
                    <a:pt x="284" y="53"/>
                    <a:pt x="284" y="53"/>
                  </a:cubicBezTo>
                  <a:cubicBezTo>
                    <a:pt x="284" y="53"/>
                    <a:pt x="284" y="53"/>
                    <a:pt x="284" y="53"/>
                  </a:cubicBezTo>
                  <a:cubicBezTo>
                    <a:pt x="285" y="53"/>
                    <a:pt x="285" y="53"/>
                    <a:pt x="285" y="53"/>
                  </a:cubicBezTo>
                  <a:cubicBezTo>
                    <a:pt x="285" y="56"/>
                    <a:pt x="286" y="58"/>
                    <a:pt x="288" y="59"/>
                  </a:cubicBezTo>
                  <a:cubicBezTo>
                    <a:pt x="288" y="59"/>
                    <a:pt x="290" y="58"/>
                    <a:pt x="290" y="58"/>
                  </a:cubicBezTo>
                  <a:cubicBezTo>
                    <a:pt x="290" y="58"/>
                    <a:pt x="290" y="58"/>
                    <a:pt x="290" y="58"/>
                  </a:cubicBezTo>
                  <a:cubicBezTo>
                    <a:pt x="289" y="57"/>
                    <a:pt x="288" y="57"/>
                    <a:pt x="288" y="55"/>
                  </a:cubicBezTo>
                  <a:cubicBezTo>
                    <a:pt x="288" y="55"/>
                    <a:pt x="288" y="55"/>
                    <a:pt x="288" y="55"/>
                  </a:cubicBezTo>
                  <a:cubicBezTo>
                    <a:pt x="286" y="55"/>
                    <a:pt x="289" y="53"/>
                    <a:pt x="290" y="53"/>
                  </a:cubicBezTo>
                  <a:cubicBezTo>
                    <a:pt x="290" y="46"/>
                    <a:pt x="285" y="48"/>
                    <a:pt x="282" y="47"/>
                  </a:cubicBezTo>
                  <a:cubicBezTo>
                    <a:pt x="282" y="47"/>
                    <a:pt x="283" y="47"/>
                    <a:pt x="284" y="47"/>
                  </a:cubicBezTo>
                  <a:cubicBezTo>
                    <a:pt x="285" y="47"/>
                    <a:pt x="287" y="47"/>
                    <a:pt x="287" y="47"/>
                  </a:cubicBezTo>
                  <a:cubicBezTo>
                    <a:pt x="286" y="45"/>
                    <a:pt x="286" y="45"/>
                    <a:pt x="286" y="45"/>
                  </a:cubicBezTo>
                  <a:cubicBezTo>
                    <a:pt x="285" y="45"/>
                    <a:pt x="285" y="45"/>
                    <a:pt x="285" y="45"/>
                  </a:cubicBezTo>
                  <a:cubicBezTo>
                    <a:pt x="285" y="44"/>
                    <a:pt x="284" y="43"/>
                    <a:pt x="283" y="42"/>
                  </a:cubicBezTo>
                  <a:cubicBezTo>
                    <a:pt x="283" y="43"/>
                    <a:pt x="283" y="43"/>
                    <a:pt x="283" y="43"/>
                  </a:cubicBezTo>
                  <a:cubicBezTo>
                    <a:pt x="283" y="43"/>
                    <a:pt x="280" y="43"/>
                    <a:pt x="280" y="43"/>
                  </a:cubicBezTo>
                  <a:cubicBezTo>
                    <a:pt x="279" y="42"/>
                    <a:pt x="278" y="41"/>
                    <a:pt x="278" y="41"/>
                  </a:cubicBezTo>
                  <a:cubicBezTo>
                    <a:pt x="278" y="41"/>
                    <a:pt x="277" y="41"/>
                    <a:pt x="277" y="43"/>
                  </a:cubicBezTo>
                  <a:cubicBezTo>
                    <a:pt x="276" y="43"/>
                    <a:pt x="276" y="43"/>
                    <a:pt x="275" y="43"/>
                  </a:cubicBezTo>
                  <a:cubicBezTo>
                    <a:pt x="275" y="41"/>
                    <a:pt x="276" y="39"/>
                    <a:pt x="277" y="39"/>
                  </a:cubicBezTo>
                  <a:cubicBezTo>
                    <a:pt x="279" y="39"/>
                    <a:pt x="277" y="39"/>
                    <a:pt x="278" y="37"/>
                  </a:cubicBezTo>
                  <a:cubicBezTo>
                    <a:pt x="278" y="37"/>
                    <a:pt x="281" y="37"/>
                    <a:pt x="282" y="37"/>
                  </a:cubicBezTo>
                  <a:cubicBezTo>
                    <a:pt x="283" y="37"/>
                    <a:pt x="285" y="35"/>
                    <a:pt x="286" y="35"/>
                  </a:cubicBezTo>
                  <a:cubicBezTo>
                    <a:pt x="287" y="35"/>
                    <a:pt x="287" y="35"/>
                    <a:pt x="287" y="35"/>
                  </a:cubicBezTo>
                  <a:cubicBezTo>
                    <a:pt x="287" y="35"/>
                    <a:pt x="287" y="35"/>
                    <a:pt x="287" y="35"/>
                  </a:cubicBezTo>
                  <a:cubicBezTo>
                    <a:pt x="287" y="33"/>
                    <a:pt x="287" y="33"/>
                    <a:pt x="287" y="33"/>
                  </a:cubicBezTo>
                  <a:cubicBezTo>
                    <a:pt x="286" y="33"/>
                    <a:pt x="286" y="33"/>
                    <a:pt x="286" y="33"/>
                  </a:cubicBezTo>
                  <a:cubicBezTo>
                    <a:pt x="286" y="33"/>
                    <a:pt x="286" y="33"/>
                    <a:pt x="286" y="33"/>
                  </a:cubicBezTo>
                  <a:cubicBezTo>
                    <a:pt x="285" y="33"/>
                    <a:pt x="285" y="33"/>
                    <a:pt x="285" y="33"/>
                  </a:cubicBezTo>
                  <a:cubicBezTo>
                    <a:pt x="284" y="33"/>
                    <a:pt x="284" y="33"/>
                    <a:pt x="284" y="33"/>
                  </a:cubicBezTo>
                  <a:cubicBezTo>
                    <a:pt x="284" y="32"/>
                    <a:pt x="285" y="31"/>
                    <a:pt x="285" y="30"/>
                  </a:cubicBezTo>
                  <a:cubicBezTo>
                    <a:pt x="286" y="30"/>
                    <a:pt x="288" y="31"/>
                    <a:pt x="289" y="31"/>
                  </a:cubicBezTo>
                  <a:cubicBezTo>
                    <a:pt x="292" y="31"/>
                    <a:pt x="295" y="30"/>
                    <a:pt x="297" y="28"/>
                  </a:cubicBezTo>
                  <a:cubicBezTo>
                    <a:pt x="297" y="28"/>
                    <a:pt x="297" y="28"/>
                    <a:pt x="297" y="28"/>
                  </a:cubicBezTo>
                  <a:cubicBezTo>
                    <a:pt x="297" y="28"/>
                    <a:pt x="301" y="26"/>
                    <a:pt x="304" y="26"/>
                  </a:cubicBezTo>
                  <a:cubicBezTo>
                    <a:pt x="304" y="26"/>
                    <a:pt x="303" y="24"/>
                    <a:pt x="302" y="24"/>
                  </a:cubicBezTo>
                  <a:cubicBezTo>
                    <a:pt x="302" y="24"/>
                    <a:pt x="302" y="24"/>
                    <a:pt x="302" y="24"/>
                  </a:cubicBezTo>
                  <a:cubicBezTo>
                    <a:pt x="307" y="24"/>
                    <a:pt x="312" y="20"/>
                    <a:pt x="312" y="20"/>
                  </a:cubicBezTo>
                  <a:cubicBezTo>
                    <a:pt x="312" y="20"/>
                    <a:pt x="313" y="20"/>
                    <a:pt x="314" y="20"/>
                  </a:cubicBezTo>
                  <a:cubicBezTo>
                    <a:pt x="318" y="20"/>
                    <a:pt x="328" y="19"/>
                    <a:pt x="328" y="18"/>
                  </a:cubicBezTo>
                  <a:cubicBezTo>
                    <a:pt x="323" y="16"/>
                    <a:pt x="308" y="15"/>
                    <a:pt x="297" y="15"/>
                  </a:cubicBezTo>
                  <a:cubicBezTo>
                    <a:pt x="291" y="15"/>
                    <a:pt x="287" y="16"/>
                    <a:pt x="287" y="16"/>
                  </a:cubicBezTo>
                  <a:cubicBezTo>
                    <a:pt x="286" y="16"/>
                    <a:pt x="284" y="16"/>
                    <a:pt x="283" y="16"/>
                  </a:cubicBezTo>
                  <a:cubicBezTo>
                    <a:pt x="280" y="16"/>
                    <a:pt x="278" y="17"/>
                    <a:pt x="275" y="18"/>
                  </a:cubicBezTo>
                  <a:cubicBezTo>
                    <a:pt x="276" y="16"/>
                    <a:pt x="274" y="12"/>
                    <a:pt x="271" y="11"/>
                  </a:cubicBezTo>
                  <a:cubicBezTo>
                    <a:pt x="273" y="11"/>
                    <a:pt x="275" y="10"/>
                    <a:pt x="275" y="9"/>
                  </a:cubicBezTo>
                  <a:cubicBezTo>
                    <a:pt x="273" y="8"/>
                    <a:pt x="270" y="7"/>
                    <a:pt x="268" y="7"/>
                  </a:cubicBezTo>
                  <a:cubicBezTo>
                    <a:pt x="267" y="7"/>
                    <a:pt x="266" y="7"/>
                    <a:pt x="266" y="8"/>
                  </a:cubicBezTo>
                  <a:cubicBezTo>
                    <a:pt x="264" y="6"/>
                    <a:pt x="261" y="5"/>
                    <a:pt x="258" y="5"/>
                  </a:cubicBezTo>
                  <a:cubicBezTo>
                    <a:pt x="257" y="5"/>
                    <a:pt x="257" y="5"/>
                    <a:pt x="256" y="6"/>
                  </a:cubicBezTo>
                  <a:cubicBezTo>
                    <a:pt x="253" y="4"/>
                    <a:pt x="222" y="0"/>
                    <a:pt x="21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69" name="Freeform 468"/>
            <p:cNvSpPr>
              <a:spLocks/>
            </p:cNvSpPr>
            <p:nvPr/>
          </p:nvSpPr>
          <p:spPr bwMode="auto">
            <a:xfrm>
              <a:off x="-636588" y="417830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70" name="Freeform 469"/>
            <p:cNvSpPr>
              <a:spLocks/>
            </p:cNvSpPr>
            <p:nvPr/>
          </p:nvSpPr>
          <p:spPr bwMode="auto">
            <a:xfrm>
              <a:off x="-636588" y="41783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71" name="Freeform 470"/>
            <p:cNvSpPr>
              <a:spLocks/>
            </p:cNvSpPr>
            <p:nvPr/>
          </p:nvSpPr>
          <p:spPr bwMode="auto">
            <a:xfrm>
              <a:off x="-636588" y="41783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72" name="Rectangle 471"/>
            <p:cNvSpPr>
              <a:spLocks noChangeArrowheads="1"/>
            </p:cNvSpPr>
            <p:nvPr/>
          </p:nvSpPr>
          <p:spPr bwMode="auto">
            <a:xfrm>
              <a:off x="-855663" y="4213225"/>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73" name="Freeform 472"/>
            <p:cNvSpPr>
              <a:spLocks/>
            </p:cNvSpPr>
            <p:nvPr/>
          </p:nvSpPr>
          <p:spPr bwMode="auto">
            <a:xfrm>
              <a:off x="-855663" y="421322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74" name="Freeform 473"/>
            <p:cNvSpPr>
              <a:spLocks/>
            </p:cNvSpPr>
            <p:nvPr/>
          </p:nvSpPr>
          <p:spPr bwMode="auto">
            <a:xfrm>
              <a:off x="-889000" y="4267200"/>
              <a:ext cx="1588"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0" y="0"/>
                  </a:lnTo>
                  <a:lnTo>
                    <a:pt x="1"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75" name="Freeform 474"/>
            <p:cNvSpPr>
              <a:spLocks/>
            </p:cNvSpPr>
            <p:nvPr/>
          </p:nvSpPr>
          <p:spPr bwMode="auto">
            <a:xfrm>
              <a:off x="-889000" y="4267200"/>
              <a:ext cx="1588"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0"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76" name="Freeform 475"/>
            <p:cNvSpPr>
              <a:spLocks/>
            </p:cNvSpPr>
            <p:nvPr/>
          </p:nvSpPr>
          <p:spPr bwMode="auto">
            <a:xfrm>
              <a:off x="-889000" y="42672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77" name="Freeform 476"/>
            <p:cNvSpPr>
              <a:spLocks/>
            </p:cNvSpPr>
            <p:nvPr/>
          </p:nvSpPr>
          <p:spPr bwMode="auto">
            <a:xfrm>
              <a:off x="-889000" y="42672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78" name="Freeform 477"/>
            <p:cNvSpPr>
              <a:spLocks/>
            </p:cNvSpPr>
            <p:nvPr/>
          </p:nvSpPr>
          <p:spPr bwMode="auto">
            <a:xfrm>
              <a:off x="-855663" y="4273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79" name="Freeform 478"/>
            <p:cNvSpPr>
              <a:spLocks/>
            </p:cNvSpPr>
            <p:nvPr/>
          </p:nvSpPr>
          <p:spPr bwMode="auto">
            <a:xfrm>
              <a:off x="-855663" y="42735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80" name="Freeform 479"/>
            <p:cNvSpPr>
              <a:spLocks/>
            </p:cNvSpPr>
            <p:nvPr/>
          </p:nvSpPr>
          <p:spPr bwMode="auto">
            <a:xfrm>
              <a:off x="-858838" y="42132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81" name="Freeform 480"/>
            <p:cNvSpPr>
              <a:spLocks/>
            </p:cNvSpPr>
            <p:nvPr/>
          </p:nvSpPr>
          <p:spPr bwMode="auto">
            <a:xfrm>
              <a:off x="-858838" y="42132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82" name="Freeform 481"/>
            <p:cNvSpPr>
              <a:spLocks/>
            </p:cNvSpPr>
            <p:nvPr/>
          </p:nvSpPr>
          <p:spPr bwMode="auto">
            <a:xfrm>
              <a:off x="-201613" y="5203825"/>
              <a:ext cx="1588" cy="1587"/>
            </a:xfrm>
            <a:custGeom>
              <a:avLst/>
              <a:gdLst>
                <a:gd name="T0" fmla="*/ 1 w 1"/>
                <a:gd name="T1" fmla="*/ 0 h 1"/>
                <a:gd name="T2" fmla="*/ 1 w 1"/>
                <a:gd name="T3" fmla="*/ 1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0" y="1"/>
                    <a:pt x="0" y="1"/>
                    <a:pt x="0" y="1"/>
                  </a:cubicBezTo>
                  <a:cubicBezTo>
                    <a:pt x="0" y="1"/>
                    <a:pt x="1" y="1"/>
                    <a:pt x="1"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83" name="Freeform 482"/>
            <p:cNvSpPr>
              <a:spLocks/>
            </p:cNvSpPr>
            <p:nvPr/>
          </p:nvSpPr>
          <p:spPr bwMode="auto">
            <a:xfrm>
              <a:off x="-211138" y="5167313"/>
              <a:ext cx="7938" cy="7937"/>
            </a:xfrm>
            <a:custGeom>
              <a:avLst/>
              <a:gdLst>
                <a:gd name="T0" fmla="*/ 4 w 5"/>
                <a:gd name="T1" fmla="*/ 0 h 5"/>
                <a:gd name="T2" fmla="*/ 4 w 5"/>
                <a:gd name="T3" fmla="*/ 5 h 5"/>
                <a:gd name="T4" fmla="*/ 4 w 5"/>
                <a:gd name="T5" fmla="*/ 0 h 5"/>
              </a:gdLst>
              <a:ahLst/>
              <a:cxnLst>
                <a:cxn ang="0">
                  <a:pos x="T0" y="T1"/>
                </a:cxn>
                <a:cxn ang="0">
                  <a:pos x="T2" y="T3"/>
                </a:cxn>
                <a:cxn ang="0">
                  <a:pos x="T4" y="T5"/>
                </a:cxn>
              </a:cxnLst>
              <a:rect l="0" t="0" r="r" b="b"/>
              <a:pathLst>
                <a:path w="5" h="5">
                  <a:moveTo>
                    <a:pt x="4" y="0"/>
                  </a:moveTo>
                  <a:cubicBezTo>
                    <a:pt x="0" y="3"/>
                    <a:pt x="4" y="4"/>
                    <a:pt x="4" y="5"/>
                  </a:cubicBezTo>
                  <a:cubicBezTo>
                    <a:pt x="4" y="4"/>
                    <a:pt x="5" y="0"/>
                    <a:pt x="4"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84" name="Freeform 483"/>
            <p:cNvSpPr>
              <a:spLocks/>
            </p:cNvSpPr>
            <p:nvPr/>
          </p:nvSpPr>
          <p:spPr bwMode="auto">
            <a:xfrm>
              <a:off x="-301625" y="4598988"/>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85" name="Freeform 484"/>
            <p:cNvSpPr>
              <a:spLocks/>
            </p:cNvSpPr>
            <p:nvPr/>
          </p:nvSpPr>
          <p:spPr bwMode="auto">
            <a:xfrm>
              <a:off x="-306388" y="4600575"/>
              <a:ext cx="6350" cy="3175"/>
            </a:xfrm>
            <a:custGeom>
              <a:avLst/>
              <a:gdLst>
                <a:gd name="T0" fmla="*/ 2 w 4"/>
                <a:gd name="T1" fmla="*/ 0 h 2"/>
                <a:gd name="T2" fmla="*/ 1 w 4"/>
                <a:gd name="T3" fmla="*/ 1 h 2"/>
                <a:gd name="T4" fmla="*/ 1 w 4"/>
                <a:gd name="T5" fmla="*/ 1 h 2"/>
                <a:gd name="T6" fmla="*/ 3 w 4"/>
                <a:gd name="T7" fmla="*/ 2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2" y="0"/>
                    <a:pt x="1" y="0"/>
                    <a:pt x="1" y="1"/>
                  </a:cubicBezTo>
                  <a:cubicBezTo>
                    <a:pt x="1" y="1"/>
                    <a:pt x="1" y="1"/>
                    <a:pt x="1" y="1"/>
                  </a:cubicBezTo>
                  <a:cubicBezTo>
                    <a:pt x="1" y="1"/>
                    <a:pt x="0" y="2"/>
                    <a:pt x="3" y="2"/>
                  </a:cubicBezTo>
                  <a:cubicBezTo>
                    <a:pt x="4" y="2"/>
                    <a:pt x="3"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86" name="Freeform 485"/>
            <p:cNvSpPr>
              <a:spLocks/>
            </p:cNvSpPr>
            <p:nvPr/>
          </p:nvSpPr>
          <p:spPr bwMode="auto">
            <a:xfrm>
              <a:off x="-338138" y="4519613"/>
              <a:ext cx="1588"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87" name="Freeform 486"/>
            <p:cNvSpPr>
              <a:spLocks/>
            </p:cNvSpPr>
            <p:nvPr/>
          </p:nvSpPr>
          <p:spPr bwMode="auto">
            <a:xfrm>
              <a:off x="-328613" y="4573588"/>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88" name="Freeform 487"/>
            <p:cNvSpPr>
              <a:spLocks/>
            </p:cNvSpPr>
            <p:nvPr/>
          </p:nvSpPr>
          <p:spPr bwMode="auto">
            <a:xfrm>
              <a:off x="-333375" y="4481513"/>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89" name="Freeform 488"/>
            <p:cNvSpPr>
              <a:spLocks noEditPoints="1"/>
            </p:cNvSpPr>
            <p:nvPr/>
          </p:nvSpPr>
          <p:spPr bwMode="auto">
            <a:xfrm>
              <a:off x="-350838" y="4478338"/>
              <a:ext cx="88900" cy="119062"/>
            </a:xfrm>
            <a:custGeom>
              <a:avLst/>
              <a:gdLst>
                <a:gd name="T0" fmla="*/ 19 w 54"/>
                <a:gd name="T1" fmla="*/ 48 h 72"/>
                <a:gd name="T2" fmla="*/ 16 w 54"/>
                <a:gd name="T3" fmla="*/ 37 h 72"/>
                <a:gd name="T4" fmla="*/ 8 w 54"/>
                <a:gd name="T5" fmla="*/ 29 h 72"/>
                <a:gd name="T6" fmla="*/ 8 w 54"/>
                <a:gd name="T7" fmla="*/ 29 h 72"/>
                <a:gd name="T8" fmla="*/ 9 w 54"/>
                <a:gd name="T9" fmla="*/ 21 h 72"/>
                <a:gd name="T10" fmla="*/ 16 w 54"/>
                <a:gd name="T11" fmla="*/ 31 h 72"/>
                <a:gd name="T12" fmla="*/ 17 w 54"/>
                <a:gd name="T13" fmla="*/ 29 h 72"/>
                <a:gd name="T14" fmla="*/ 27 w 54"/>
                <a:gd name="T15" fmla="*/ 25 h 72"/>
                <a:gd name="T16" fmla="*/ 28 w 54"/>
                <a:gd name="T17" fmla="*/ 25 h 72"/>
                <a:gd name="T18" fmla="*/ 10 w 54"/>
                <a:gd name="T19" fmla="*/ 25 h 72"/>
                <a:gd name="T20" fmla="*/ 10 w 54"/>
                <a:gd name="T21" fmla="*/ 25 h 72"/>
                <a:gd name="T22" fmla="*/ 4 w 54"/>
                <a:gd name="T23" fmla="*/ 12 h 72"/>
                <a:gd name="T24" fmla="*/ 28 w 54"/>
                <a:gd name="T25" fmla="*/ 0 h 72"/>
                <a:gd name="T26" fmla="*/ 15 w 54"/>
                <a:gd name="T27" fmla="*/ 8 h 72"/>
                <a:gd name="T28" fmla="*/ 7 w 54"/>
                <a:gd name="T29" fmla="*/ 12 h 72"/>
                <a:gd name="T30" fmla="*/ 3 w 54"/>
                <a:gd name="T31" fmla="*/ 11 h 72"/>
                <a:gd name="T32" fmla="*/ 2 w 54"/>
                <a:gd name="T33" fmla="*/ 12 h 72"/>
                <a:gd name="T34" fmla="*/ 1 w 54"/>
                <a:gd name="T35" fmla="*/ 15 h 72"/>
                <a:gd name="T36" fmla="*/ 1 w 54"/>
                <a:gd name="T37" fmla="*/ 20 h 72"/>
                <a:gd name="T38" fmla="*/ 8 w 54"/>
                <a:gd name="T39" fmla="*/ 18 h 72"/>
                <a:gd name="T40" fmla="*/ 8 w 54"/>
                <a:gd name="T41" fmla="*/ 17 h 72"/>
                <a:gd name="T42" fmla="*/ 8 w 54"/>
                <a:gd name="T43" fmla="*/ 19 h 72"/>
                <a:gd name="T44" fmla="*/ 9 w 54"/>
                <a:gd name="T45" fmla="*/ 21 h 72"/>
                <a:gd name="T46" fmla="*/ 9 w 54"/>
                <a:gd name="T47" fmla="*/ 21 h 72"/>
                <a:gd name="T48" fmla="*/ 6 w 54"/>
                <a:gd name="T49" fmla="*/ 21 h 72"/>
                <a:gd name="T50" fmla="*/ 5 w 54"/>
                <a:gd name="T51" fmla="*/ 23 h 72"/>
                <a:gd name="T52" fmla="*/ 8 w 54"/>
                <a:gd name="T53" fmla="*/ 22 h 72"/>
                <a:gd name="T54" fmla="*/ 11 w 54"/>
                <a:gd name="T55" fmla="*/ 28 h 72"/>
                <a:gd name="T56" fmla="*/ 13 w 54"/>
                <a:gd name="T57" fmla="*/ 31 h 72"/>
                <a:gd name="T58" fmla="*/ 14 w 54"/>
                <a:gd name="T59" fmla="*/ 31 h 72"/>
                <a:gd name="T60" fmla="*/ 15 w 54"/>
                <a:gd name="T61" fmla="*/ 33 h 72"/>
                <a:gd name="T62" fmla="*/ 18 w 54"/>
                <a:gd name="T63" fmla="*/ 35 h 72"/>
                <a:gd name="T64" fmla="*/ 26 w 54"/>
                <a:gd name="T65" fmla="*/ 41 h 72"/>
                <a:gd name="T66" fmla="*/ 23 w 54"/>
                <a:gd name="T67" fmla="*/ 45 h 72"/>
                <a:gd name="T68" fmla="*/ 18 w 54"/>
                <a:gd name="T69" fmla="*/ 45 h 72"/>
                <a:gd name="T70" fmla="*/ 18 w 54"/>
                <a:gd name="T71" fmla="*/ 47 h 72"/>
                <a:gd name="T72" fmla="*/ 19 w 54"/>
                <a:gd name="T73" fmla="*/ 48 h 72"/>
                <a:gd name="T74" fmla="*/ 17 w 54"/>
                <a:gd name="T75" fmla="*/ 51 h 72"/>
                <a:gd name="T76" fmla="*/ 18 w 54"/>
                <a:gd name="T77" fmla="*/ 50 h 72"/>
                <a:gd name="T78" fmla="*/ 20 w 54"/>
                <a:gd name="T79" fmla="*/ 54 h 72"/>
                <a:gd name="T80" fmla="*/ 18 w 54"/>
                <a:gd name="T81" fmla="*/ 58 h 72"/>
                <a:gd name="T82" fmla="*/ 20 w 54"/>
                <a:gd name="T83" fmla="*/ 63 h 72"/>
                <a:gd name="T84" fmla="*/ 14 w 54"/>
                <a:gd name="T85" fmla="*/ 71 h 72"/>
                <a:gd name="T86" fmla="*/ 16 w 54"/>
                <a:gd name="T87" fmla="*/ 70 h 72"/>
                <a:gd name="T88" fmla="*/ 23 w 54"/>
                <a:gd name="T89" fmla="*/ 70 h 72"/>
                <a:gd name="T90" fmla="*/ 28 w 54"/>
                <a:gd name="T91" fmla="*/ 66 h 72"/>
                <a:gd name="T92" fmla="*/ 33 w 54"/>
                <a:gd name="T93" fmla="*/ 66 h 72"/>
                <a:gd name="T94" fmla="*/ 44 w 54"/>
                <a:gd name="T95" fmla="*/ 49 h 72"/>
                <a:gd name="T96" fmla="*/ 44 w 54"/>
                <a:gd name="T97" fmla="*/ 48 h 72"/>
                <a:gd name="T98" fmla="*/ 42 w 54"/>
                <a:gd name="T99" fmla="*/ 41 h 72"/>
                <a:gd name="T100" fmla="*/ 28 w 54"/>
                <a:gd name="T101" fmla="*/ 24 h 72"/>
                <a:gd name="T102" fmla="*/ 22 w 54"/>
                <a:gd name="T103" fmla="*/ 12 h 72"/>
                <a:gd name="T104" fmla="*/ 30 w 54"/>
                <a:gd name="T105" fmla="*/ 0 h 72"/>
                <a:gd name="T106" fmla="*/ 28 w 54"/>
                <a:gd name="T10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72">
                  <a:moveTo>
                    <a:pt x="19" y="48"/>
                  </a:moveTo>
                  <a:cubicBezTo>
                    <a:pt x="19" y="48"/>
                    <a:pt x="19" y="48"/>
                    <a:pt x="19" y="48"/>
                  </a:cubicBezTo>
                  <a:cubicBezTo>
                    <a:pt x="19" y="48"/>
                    <a:pt x="19" y="48"/>
                    <a:pt x="19" y="48"/>
                  </a:cubicBezTo>
                  <a:moveTo>
                    <a:pt x="16" y="37"/>
                  </a:moveTo>
                  <a:cubicBezTo>
                    <a:pt x="16" y="37"/>
                    <a:pt x="16" y="37"/>
                    <a:pt x="16" y="37"/>
                  </a:cubicBezTo>
                  <a:cubicBezTo>
                    <a:pt x="16" y="37"/>
                    <a:pt x="16" y="37"/>
                    <a:pt x="16" y="37"/>
                  </a:cubicBezTo>
                  <a:moveTo>
                    <a:pt x="8" y="29"/>
                  </a:moveTo>
                  <a:cubicBezTo>
                    <a:pt x="8" y="29"/>
                    <a:pt x="8" y="29"/>
                    <a:pt x="8" y="29"/>
                  </a:cubicBezTo>
                  <a:cubicBezTo>
                    <a:pt x="8" y="29"/>
                    <a:pt x="8" y="29"/>
                    <a:pt x="8" y="29"/>
                  </a:cubicBezTo>
                  <a:cubicBezTo>
                    <a:pt x="8" y="29"/>
                    <a:pt x="8" y="29"/>
                    <a:pt x="8" y="29"/>
                  </a:cubicBezTo>
                  <a:moveTo>
                    <a:pt x="8" y="29"/>
                  </a:moveTo>
                  <a:cubicBezTo>
                    <a:pt x="8" y="29"/>
                    <a:pt x="8" y="29"/>
                    <a:pt x="8" y="29"/>
                  </a:cubicBezTo>
                  <a:cubicBezTo>
                    <a:pt x="8" y="29"/>
                    <a:pt x="8" y="29"/>
                    <a:pt x="8" y="29"/>
                  </a:cubicBezTo>
                  <a:moveTo>
                    <a:pt x="9" y="21"/>
                  </a:moveTo>
                  <a:cubicBezTo>
                    <a:pt x="9" y="21"/>
                    <a:pt x="9" y="21"/>
                    <a:pt x="9" y="21"/>
                  </a:cubicBezTo>
                  <a:cubicBezTo>
                    <a:pt x="9" y="21"/>
                    <a:pt x="9" y="21"/>
                    <a:pt x="9" y="21"/>
                  </a:cubicBezTo>
                  <a:moveTo>
                    <a:pt x="16" y="31"/>
                  </a:moveTo>
                  <a:cubicBezTo>
                    <a:pt x="16" y="31"/>
                    <a:pt x="16" y="31"/>
                    <a:pt x="16" y="31"/>
                  </a:cubicBezTo>
                  <a:cubicBezTo>
                    <a:pt x="16" y="31"/>
                    <a:pt x="16" y="31"/>
                    <a:pt x="16" y="31"/>
                  </a:cubicBezTo>
                  <a:cubicBezTo>
                    <a:pt x="16" y="31"/>
                    <a:pt x="16" y="29"/>
                    <a:pt x="16" y="29"/>
                  </a:cubicBezTo>
                  <a:cubicBezTo>
                    <a:pt x="17" y="29"/>
                    <a:pt x="17" y="29"/>
                    <a:pt x="17" y="29"/>
                  </a:cubicBezTo>
                  <a:cubicBezTo>
                    <a:pt x="16" y="29"/>
                    <a:pt x="16" y="30"/>
                    <a:pt x="16" y="31"/>
                  </a:cubicBezTo>
                  <a:moveTo>
                    <a:pt x="26" y="25"/>
                  </a:moveTo>
                  <a:cubicBezTo>
                    <a:pt x="27" y="25"/>
                    <a:pt x="27" y="25"/>
                    <a:pt x="27" y="25"/>
                  </a:cubicBezTo>
                  <a:cubicBezTo>
                    <a:pt x="27" y="25"/>
                    <a:pt x="27" y="25"/>
                    <a:pt x="26" y="25"/>
                  </a:cubicBezTo>
                  <a:moveTo>
                    <a:pt x="28" y="25"/>
                  </a:moveTo>
                  <a:cubicBezTo>
                    <a:pt x="28" y="25"/>
                    <a:pt x="28" y="25"/>
                    <a:pt x="28" y="25"/>
                  </a:cubicBezTo>
                  <a:cubicBezTo>
                    <a:pt x="28" y="25"/>
                    <a:pt x="28" y="25"/>
                    <a:pt x="28" y="25"/>
                  </a:cubicBezTo>
                  <a:moveTo>
                    <a:pt x="10" y="25"/>
                  </a:moveTo>
                  <a:cubicBezTo>
                    <a:pt x="10" y="25"/>
                    <a:pt x="10" y="25"/>
                    <a:pt x="10" y="25"/>
                  </a:cubicBezTo>
                  <a:cubicBezTo>
                    <a:pt x="11" y="24"/>
                    <a:pt x="11" y="24"/>
                    <a:pt x="11" y="24"/>
                  </a:cubicBezTo>
                  <a:cubicBezTo>
                    <a:pt x="11" y="25"/>
                    <a:pt x="11" y="25"/>
                    <a:pt x="11" y="25"/>
                  </a:cubicBezTo>
                  <a:cubicBezTo>
                    <a:pt x="11" y="25"/>
                    <a:pt x="11" y="25"/>
                    <a:pt x="10" y="25"/>
                  </a:cubicBezTo>
                  <a:moveTo>
                    <a:pt x="4" y="12"/>
                  </a:moveTo>
                  <a:cubicBezTo>
                    <a:pt x="4" y="12"/>
                    <a:pt x="4" y="11"/>
                    <a:pt x="4" y="11"/>
                  </a:cubicBezTo>
                  <a:cubicBezTo>
                    <a:pt x="4" y="11"/>
                    <a:pt x="4" y="12"/>
                    <a:pt x="4" y="12"/>
                  </a:cubicBezTo>
                  <a:cubicBezTo>
                    <a:pt x="4" y="12"/>
                    <a:pt x="4" y="12"/>
                    <a:pt x="4" y="12"/>
                  </a:cubicBezTo>
                  <a:cubicBezTo>
                    <a:pt x="4" y="12"/>
                    <a:pt x="4" y="12"/>
                    <a:pt x="4" y="12"/>
                  </a:cubicBezTo>
                  <a:moveTo>
                    <a:pt x="28" y="0"/>
                  </a:moveTo>
                  <a:cubicBezTo>
                    <a:pt x="27" y="0"/>
                    <a:pt x="27" y="0"/>
                    <a:pt x="26" y="0"/>
                  </a:cubicBezTo>
                  <a:cubicBezTo>
                    <a:pt x="27" y="0"/>
                    <a:pt x="21" y="4"/>
                    <a:pt x="24" y="4"/>
                  </a:cubicBezTo>
                  <a:cubicBezTo>
                    <a:pt x="22" y="7"/>
                    <a:pt x="16" y="4"/>
                    <a:pt x="15" y="8"/>
                  </a:cubicBezTo>
                  <a:cubicBezTo>
                    <a:pt x="15" y="8"/>
                    <a:pt x="11" y="10"/>
                    <a:pt x="14" y="10"/>
                  </a:cubicBezTo>
                  <a:cubicBezTo>
                    <a:pt x="11" y="11"/>
                    <a:pt x="11" y="13"/>
                    <a:pt x="11" y="14"/>
                  </a:cubicBezTo>
                  <a:cubicBezTo>
                    <a:pt x="11" y="13"/>
                    <a:pt x="8" y="12"/>
                    <a:pt x="7" y="12"/>
                  </a:cubicBezTo>
                  <a:cubicBezTo>
                    <a:pt x="8" y="11"/>
                    <a:pt x="9" y="10"/>
                    <a:pt x="9" y="10"/>
                  </a:cubicBezTo>
                  <a:cubicBezTo>
                    <a:pt x="11" y="10"/>
                    <a:pt x="10" y="8"/>
                    <a:pt x="8" y="8"/>
                  </a:cubicBezTo>
                  <a:cubicBezTo>
                    <a:pt x="6" y="8"/>
                    <a:pt x="5" y="9"/>
                    <a:pt x="3" y="11"/>
                  </a:cubicBezTo>
                  <a:cubicBezTo>
                    <a:pt x="3" y="12"/>
                    <a:pt x="3" y="12"/>
                    <a:pt x="3" y="12"/>
                  </a:cubicBezTo>
                  <a:cubicBezTo>
                    <a:pt x="2" y="12"/>
                    <a:pt x="2" y="12"/>
                    <a:pt x="2" y="12"/>
                  </a:cubicBezTo>
                  <a:cubicBezTo>
                    <a:pt x="2" y="12"/>
                    <a:pt x="2" y="12"/>
                    <a:pt x="2" y="12"/>
                  </a:cubicBezTo>
                  <a:cubicBezTo>
                    <a:pt x="2" y="12"/>
                    <a:pt x="0" y="14"/>
                    <a:pt x="1" y="14"/>
                  </a:cubicBezTo>
                  <a:cubicBezTo>
                    <a:pt x="1" y="14"/>
                    <a:pt x="1" y="15"/>
                    <a:pt x="1" y="15"/>
                  </a:cubicBezTo>
                  <a:cubicBezTo>
                    <a:pt x="1" y="15"/>
                    <a:pt x="1" y="15"/>
                    <a:pt x="1" y="15"/>
                  </a:cubicBezTo>
                  <a:cubicBezTo>
                    <a:pt x="1" y="15"/>
                    <a:pt x="1" y="15"/>
                    <a:pt x="1" y="15"/>
                  </a:cubicBezTo>
                  <a:cubicBezTo>
                    <a:pt x="2" y="15"/>
                    <a:pt x="2" y="15"/>
                    <a:pt x="3" y="15"/>
                  </a:cubicBezTo>
                  <a:cubicBezTo>
                    <a:pt x="2" y="17"/>
                    <a:pt x="3" y="19"/>
                    <a:pt x="1" y="20"/>
                  </a:cubicBezTo>
                  <a:cubicBezTo>
                    <a:pt x="1" y="20"/>
                    <a:pt x="1" y="20"/>
                    <a:pt x="1" y="20"/>
                  </a:cubicBezTo>
                  <a:cubicBezTo>
                    <a:pt x="1" y="20"/>
                    <a:pt x="4" y="16"/>
                    <a:pt x="7" y="13"/>
                  </a:cubicBezTo>
                  <a:cubicBezTo>
                    <a:pt x="6" y="14"/>
                    <a:pt x="6" y="17"/>
                    <a:pt x="8" y="18"/>
                  </a:cubicBezTo>
                  <a:cubicBezTo>
                    <a:pt x="8" y="18"/>
                    <a:pt x="8" y="18"/>
                    <a:pt x="8" y="18"/>
                  </a:cubicBezTo>
                  <a:cubicBezTo>
                    <a:pt x="8" y="17"/>
                    <a:pt x="8" y="17"/>
                    <a:pt x="8" y="17"/>
                  </a:cubicBezTo>
                  <a:cubicBezTo>
                    <a:pt x="8" y="17"/>
                    <a:pt x="8" y="17"/>
                    <a:pt x="8" y="17"/>
                  </a:cubicBezTo>
                  <a:cubicBezTo>
                    <a:pt x="8" y="17"/>
                    <a:pt x="7" y="18"/>
                    <a:pt x="7" y="19"/>
                  </a:cubicBezTo>
                  <a:cubicBezTo>
                    <a:pt x="8" y="19"/>
                    <a:pt x="8" y="19"/>
                    <a:pt x="8" y="19"/>
                  </a:cubicBezTo>
                  <a:cubicBezTo>
                    <a:pt x="8" y="19"/>
                    <a:pt x="8" y="19"/>
                    <a:pt x="8" y="19"/>
                  </a:cubicBezTo>
                  <a:cubicBezTo>
                    <a:pt x="9" y="19"/>
                    <a:pt x="9" y="19"/>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8" y="21"/>
                    <a:pt x="8" y="21"/>
                  </a:cubicBezTo>
                  <a:cubicBezTo>
                    <a:pt x="7" y="21"/>
                    <a:pt x="7" y="21"/>
                    <a:pt x="6" y="21"/>
                  </a:cubicBezTo>
                  <a:cubicBezTo>
                    <a:pt x="5" y="21"/>
                    <a:pt x="4" y="21"/>
                    <a:pt x="4" y="22"/>
                  </a:cubicBezTo>
                  <a:cubicBezTo>
                    <a:pt x="4" y="23"/>
                    <a:pt x="4" y="23"/>
                    <a:pt x="4" y="23"/>
                  </a:cubicBezTo>
                  <a:cubicBezTo>
                    <a:pt x="5" y="23"/>
                    <a:pt x="5" y="23"/>
                    <a:pt x="5" y="23"/>
                  </a:cubicBezTo>
                  <a:cubicBezTo>
                    <a:pt x="6" y="23"/>
                    <a:pt x="6" y="23"/>
                    <a:pt x="6" y="23"/>
                  </a:cubicBezTo>
                  <a:cubicBezTo>
                    <a:pt x="6" y="23"/>
                    <a:pt x="6" y="23"/>
                    <a:pt x="6" y="23"/>
                  </a:cubicBezTo>
                  <a:cubicBezTo>
                    <a:pt x="7" y="23"/>
                    <a:pt x="8" y="23"/>
                    <a:pt x="8" y="22"/>
                  </a:cubicBezTo>
                  <a:cubicBezTo>
                    <a:pt x="7" y="24"/>
                    <a:pt x="8" y="24"/>
                    <a:pt x="10" y="25"/>
                  </a:cubicBezTo>
                  <a:cubicBezTo>
                    <a:pt x="9" y="25"/>
                    <a:pt x="8" y="28"/>
                    <a:pt x="8" y="29"/>
                  </a:cubicBezTo>
                  <a:cubicBezTo>
                    <a:pt x="8" y="29"/>
                    <a:pt x="10" y="29"/>
                    <a:pt x="11" y="28"/>
                  </a:cubicBezTo>
                  <a:cubicBezTo>
                    <a:pt x="11" y="29"/>
                    <a:pt x="11" y="30"/>
                    <a:pt x="11" y="31"/>
                  </a:cubicBezTo>
                  <a:cubicBezTo>
                    <a:pt x="11" y="31"/>
                    <a:pt x="12" y="31"/>
                    <a:pt x="13" y="31"/>
                  </a:cubicBezTo>
                  <a:cubicBezTo>
                    <a:pt x="13" y="31"/>
                    <a:pt x="13" y="31"/>
                    <a:pt x="13" y="31"/>
                  </a:cubicBezTo>
                  <a:cubicBezTo>
                    <a:pt x="13" y="31"/>
                    <a:pt x="13" y="30"/>
                    <a:pt x="14" y="30"/>
                  </a:cubicBezTo>
                  <a:cubicBezTo>
                    <a:pt x="14" y="30"/>
                    <a:pt x="14" y="30"/>
                    <a:pt x="14" y="30"/>
                  </a:cubicBezTo>
                  <a:cubicBezTo>
                    <a:pt x="15" y="30"/>
                    <a:pt x="14" y="30"/>
                    <a:pt x="14" y="31"/>
                  </a:cubicBezTo>
                  <a:cubicBezTo>
                    <a:pt x="14" y="31"/>
                    <a:pt x="14" y="31"/>
                    <a:pt x="14" y="31"/>
                  </a:cubicBezTo>
                  <a:cubicBezTo>
                    <a:pt x="14" y="31"/>
                    <a:pt x="14" y="31"/>
                    <a:pt x="14" y="31"/>
                  </a:cubicBezTo>
                  <a:cubicBezTo>
                    <a:pt x="14" y="32"/>
                    <a:pt x="15" y="32"/>
                    <a:pt x="15" y="33"/>
                  </a:cubicBezTo>
                  <a:cubicBezTo>
                    <a:pt x="14" y="34"/>
                    <a:pt x="16" y="37"/>
                    <a:pt x="16" y="37"/>
                  </a:cubicBezTo>
                  <a:cubicBezTo>
                    <a:pt x="16" y="37"/>
                    <a:pt x="19" y="35"/>
                    <a:pt x="17" y="35"/>
                  </a:cubicBezTo>
                  <a:cubicBezTo>
                    <a:pt x="18" y="35"/>
                    <a:pt x="18" y="35"/>
                    <a:pt x="18" y="35"/>
                  </a:cubicBezTo>
                  <a:cubicBezTo>
                    <a:pt x="18" y="36"/>
                    <a:pt x="18" y="37"/>
                    <a:pt x="18" y="37"/>
                  </a:cubicBezTo>
                  <a:cubicBezTo>
                    <a:pt x="20" y="35"/>
                    <a:pt x="20" y="36"/>
                    <a:pt x="23" y="35"/>
                  </a:cubicBezTo>
                  <a:cubicBezTo>
                    <a:pt x="20" y="38"/>
                    <a:pt x="26" y="40"/>
                    <a:pt x="26" y="41"/>
                  </a:cubicBezTo>
                  <a:cubicBezTo>
                    <a:pt x="26" y="42"/>
                    <a:pt x="25" y="44"/>
                    <a:pt x="25" y="45"/>
                  </a:cubicBezTo>
                  <a:cubicBezTo>
                    <a:pt x="24" y="45"/>
                    <a:pt x="24" y="45"/>
                    <a:pt x="24" y="45"/>
                  </a:cubicBezTo>
                  <a:cubicBezTo>
                    <a:pt x="24" y="45"/>
                    <a:pt x="23" y="45"/>
                    <a:pt x="23" y="45"/>
                  </a:cubicBezTo>
                  <a:cubicBezTo>
                    <a:pt x="22" y="45"/>
                    <a:pt x="21" y="45"/>
                    <a:pt x="21" y="45"/>
                  </a:cubicBezTo>
                  <a:cubicBezTo>
                    <a:pt x="19" y="45"/>
                    <a:pt x="18" y="45"/>
                    <a:pt x="18" y="45"/>
                  </a:cubicBezTo>
                  <a:cubicBezTo>
                    <a:pt x="18" y="45"/>
                    <a:pt x="18" y="45"/>
                    <a:pt x="18" y="45"/>
                  </a:cubicBezTo>
                  <a:cubicBezTo>
                    <a:pt x="18" y="45"/>
                    <a:pt x="18" y="45"/>
                    <a:pt x="18" y="45"/>
                  </a:cubicBezTo>
                  <a:cubicBezTo>
                    <a:pt x="18" y="47"/>
                    <a:pt x="18" y="47"/>
                    <a:pt x="18" y="47"/>
                  </a:cubicBezTo>
                  <a:cubicBezTo>
                    <a:pt x="18" y="47"/>
                    <a:pt x="18" y="47"/>
                    <a:pt x="18" y="47"/>
                  </a:cubicBezTo>
                  <a:cubicBezTo>
                    <a:pt x="19" y="48"/>
                    <a:pt x="19" y="48"/>
                    <a:pt x="19" y="48"/>
                  </a:cubicBezTo>
                  <a:cubicBezTo>
                    <a:pt x="19" y="48"/>
                    <a:pt x="19" y="48"/>
                    <a:pt x="19" y="48"/>
                  </a:cubicBezTo>
                  <a:cubicBezTo>
                    <a:pt x="19" y="48"/>
                    <a:pt x="19" y="48"/>
                    <a:pt x="19" y="48"/>
                  </a:cubicBezTo>
                  <a:cubicBezTo>
                    <a:pt x="16" y="50"/>
                    <a:pt x="16" y="50"/>
                    <a:pt x="16" y="50"/>
                  </a:cubicBezTo>
                  <a:cubicBezTo>
                    <a:pt x="16" y="51"/>
                    <a:pt x="16" y="51"/>
                    <a:pt x="17" y="52"/>
                  </a:cubicBezTo>
                  <a:cubicBezTo>
                    <a:pt x="17" y="51"/>
                    <a:pt x="17" y="51"/>
                    <a:pt x="17" y="51"/>
                  </a:cubicBezTo>
                  <a:cubicBezTo>
                    <a:pt x="17" y="51"/>
                    <a:pt x="17" y="51"/>
                    <a:pt x="17" y="51"/>
                  </a:cubicBezTo>
                  <a:cubicBezTo>
                    <a:pt x="17" y="52"/>
                    <a:pt x="17" y="52"/>
                    <a:pt x="17" y="52"/>
                  </a:cubicBezTo>
                  <a:cubicBezTo>
                    <a:pt x="17" y="52"/>
                    <a:pt x="18" y="51"/>
                    <a:pt x="18" y="50"/>
                  </a:cubicBezTo>
                  <a:cubicBezTo>
                    <a:pt x="18" y="51"/>
                    <a:pt x="18" y="51"/>
                    <a:pt x="18" y="52"/>
                  </a:cubicBezTo>
                  <a:cubicBezTo>
                    <a:pt x="20" y="51"/>
                    <a:pt x="19" y="50"/>
                    <a:pt x="20" y="50"/>
                  </a:cubicBezTo>
                  <a:cubicBezTo>
                    <a:pt x="20" y="50"/>
                    <a:pt x="20" y="54"/>
                    <a:pt x="20" y="54"/>
                  </a:cubicBezTo>
                  <a:cubicBezTo>
                    <a:pt x="13" y="57"/>
                    <a:pt x="13" y="57"/>
                    <a:pt x="13" y="57"/>
                  </a:cubicBezTo>
                  <a:cubicBezTo>
                    <a:pt x="14" y="59"/>
                    <a:pt x="15" y="60"/>
                    <a:pt x="16" y="60"/>
                  </a:cubicBezTo>
                  <a:cubicBezTo>
                    <a:pt x="16" y="60"/>
                    <a:pt x="17" y="59"/>
                    <a:pt x="18" y="58"/>
                  </a:cubicBezTo>
                  <a:cubicBezTo>
                    <a:pt x="19" y="58"/>
                    <a:pt x="23" y="61"/>
                    <a:pt x="25" y="62"/>
                  </a:cubicBezTo>
                  <a:cubicBezTo>
                    <a:pt x="24" y="62"/>
                    <a:pt x="24" y="62"/>
                    <a:pt x="24" y="62"/>
                  </a:cubicBezTo>
                  <a:cubicBezTo>
                    <a:pt x="22" y="62"/>
                    <a:pt x="20" y="62"/>
                    <a:pt x="20" y="63"/>
                  </a:cubicBezTo>
                  <a:cubicBezTo>
                    <a:pt x="11" y="70"/>
                    <a:pt x="11" y="70"/>
                    <a:pt x="11" y="70"/>
                  </a:cubicBezTo>
                  <a:cubicBezTo>
                    <a:pt x="11" y="70"/>
                    <a:pt x="11" y="72"/>
                    <a:pt x="12" y="72"/>
                  </a:cubicBezTo>
                  <a:cubicBezTo>
                    <a:pt x="13" y="72"/>
                    <a:pt x="14" y="71"/>
                    <a:pt x="14" y="71"/>
                  </a:cubicBezTo>
                  <a:cubicBezTo>
                    <a:pt x="14" y="71"/>
                    <a:pt x="14" y="71"/>
                    <a:pt x="14" y="72"/>
                  </a:cubicBezTo>
                  <a:cubicBezTo>
                    <a:pt x="15" y="72"/>
                    <a:pt x="15" y="72"/>
                    <a:pt x="15" y="72"/>
                  </a:cubicBezTo>
                  <a:cubicBezTo>
                    <a:pt x="16" y="72"/>
                    <a:pt x="16" y="71"/>
                    <a:pt x="16" y="70"/>
                  </a:cubicBezTo>
                  <a:cubicBezTo>
                    <a:pt x="17" y="70"/>
                    <a:pt x="17" y="70"/>
                    <a:pt x="18" y="70"/>
                  </a:cubicBezTo>
                  <a:cubicBezTo>
                    <a:pt x="18" y="70"/>
                    <a:pt x="19" y="70"/>
                    <a:pt x="19" y="68"/>
                  </a:cubicBezTo>
                  <a:cubicBezTo>
                    <a:pt x="20" y="69"/>
                    <a:pt x="21" y="70"/>
                    <a:pt x="23" y="70"/>
                  </a:cubicBezTo>
                  <a:cubicBezTo>
                    <a:pt x="24" y="70"/>
                    <a:pt x="25" y="70"/>
                    <a:pt x="25" y="68"/>
                  </a:cubicBezTo>
                  <a:cubicBezTo>
                    <a:pt x="25" y="67"/>
                    <a:pt x="26" y="66"/>
                    <a:pt x="28" y="66"/>
                  </a:cubicBezTo>
                  <a:cubicBezTo>
                    <a:pt x="28" y="66"/>
                    <a:pt x="28" y="66"/>
                    <a:pt x="28" y="66"/>
                  </a:cubicBezTo>
                  <a:cubicBezTo>
                    <a:pt x="28" y="68"/>
                    <a:pt x="28" y="68"/>
                    <a:pt x="28" y="68"/>
                  </a:cubicBezTo>
                  <a:cubicBezTo>
                    <a:pt x="29" y="69"/>
                    <a:pt x="29" y="69"/>
                    <a:pt x="29" y="69"/>
                  </a:cubicBezTo>
                  <a:cubicBezTo>
                    <a:pt x="31" y="69"/>
                    <a:pt x="34" y="67"/>
                    <a:pt x="33" y="66"/>
                  </a:cubicBezTo>
                  <a:cubicBezTo>
                    <a:pt x="34" y="66"/>
                    <a:pt x="35" y="67"/>
                    <a:pt x="37" y="67"/>
                  </a:cubicBezTo>
                  <a:cubicBezTo>
                    <a:pt x="43" y="67"/>
                    <a:pt x="54" y="65"/>
                    <a:pt x="48" y="60"/>
                  </a:cubicBezTo>
                  <a:cubicBezTo>
                    <a:pt x="53" y="60"/>
                    <a:pt x="54" y="49"/>
                    <a:pt x="44" y="49"/>
                  </a:cubicBezTo>
                  <a:cubicBezTo>
                    <a:pt x="43" y="49"/>
                    <a:pt x="43" y="49"/>
                    <a:pt x="43" y="49"/>
                  </a:cubicBezTo>
                  <a:cubicBezTo>
                    <a:pt x="43" y="48"/>
                    <a:pt x="44" y="48"/>
                    <a:pt x="44" y="48"/>
                  </a:cubicBezTo>
                  <a:cubicBezTo>
                    <a:pt x="44" y="48"/>
                    <a:pt x="44" y="48"/>
                    <a:pt x="44" y="48"/>
                  </a:cubicBezTo>
                  <a:cubicBezTo>
                    <a:pt x="45" y="48"/>
                    <a:pt x="45" y="48"/>
                    <a:pt x="45" y="48"/>
                  </a:cubicBezTo>
                  <a:cubicBezTo>
                    <a:pt x="45" y="48"/>
                    <a:pt x="45" y="48"/>
                    <a:pt x="45" y="48"/>
                  </a:cubicBezTo>
                  <a:cubicBezTo>
                    <a:pt x="44" y="46"/>
                    <a:pt x="43" y="44"/>
                    <a:pt x="42" y="41"/>
                  </a:cubicBezTo>
                  <a:cubicBezTo>
                    <a:pt x="42" y="41"/>
                    <a:pt x="42" y="41"/>
                    <a:pt x="42" y="41"/>
                  </a:cubicBezTo>
                  <a:cubicBezTo>
                    <a:pt x="41" y="38"/>
                    <a:pt x="32" y="25"/>
                    <a:pt x="29" y="25"/>
                  </a:cubicBezTo>
                  <a:cubicBezTo>
                    <a:pt x="29" y="24"/>
                    <a:pt x="32" y="24"/>
                    <a:pt x="28" y="24"/>
                  </a:cubicBezTo>
                  <a:cubicBezTo>
                    <a:pt x="28" y="23"/>
                    <a:pt x="28" y="23"/>
                    <a:pt x="28" y="23"/>
                  </a:cubicBezTo>
                  <a:cubicBezTo>
                    <a:pt x="34" y="17"/>
                    <a:pt x="34" y="12"/>
                    <a:pt x="26" y="12"/>
                  </a:cubicBezTo>
                  <a:cubicBezTo>
                    <a:pt x="25" y="12"/>
                    <a:pt x="24" y="12"/>
                    <a:pt x="22" y="12"/>
                  </a:cubicBezTo>
                  <a:cubicBezTo>
                    <a:pt x="22" y="12"/>
                    <a:pt x="22" y="11"/>
                    <a:pt x="23" y="10"/>
                  </a:cubicBezTo>
                  <a:cubicBezTo>
                    <a:pt x="26" y="9"/>
                    <a:pt x="27" y="7"/>
                    <a:pt x="28" y="4"/>
                  </a:cubicBezTo>
                  <a:cubicBezTo>
                    <a:pt x="29" y="4"/>
                    <a:pt x="30" y="0"/>
                    <a:pt x="30" y="0"/>
                  </a:cubicBezTo>
                  <a:cubicBezTo>
                    <a:pt x="29" y="0"/>
                    <a:pt x="29" y="0"/>
                    <a:pt x="29" y="0"/>
                  </a:cubicBezTo>
                  <a:cubicBezTo>
                    <a:pt x="29" y="0"/>
                    <a:pt x="29" y="0"/>
                    <a:pt x="29" y="0"/>
                  </a:cubicBezTo>
                  <a:cubicBezTo>
                    <a:pt x="29" y="0"/>
                    <a:pt x="28" y="0"/>
                    <a:pt x="28"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90" name="Freeform 489"/>
            <p:cNvSpPr>
              <a:spLocks/>
            </p:cNvSpPr>
            <p:nvPr/>
          </p:nvSpPr>
          <p:spPr bwMode="auto">
            <a:xfrm>
              <a:off x="-319088" y="4481513"/>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91" name="Freeform 490"/>
            <p:cNvSpPr>
              <a:spLocks/>
            </p:cNvSpPr>
            <p:nvPr/>
          </p:nvSpPr>
          <p:spPr bwMode="auto">
            <a:xfrm>
              <a:off x="-347663" y="449262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92" name="Freeform 491"/>
            <p:cNvSpPr>
              <a:spLocks/>
            </p:cNvSpPr>
            <p:nvPr/>
          </p:nvSpPr>
          <p:spPr bwMode="auto">
            <a:xfrm>
              <a:off x="-355600" y="4497388"/>
              <a:ext cx="1588" cy="317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1"/>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93" name="Freeform 492"/>
            <p:cNvSpPr>
              <a:spLocks/>
            </p:cNvSpPr>
            <p:nvPr/>
          </p:nvSpPr>
          <p:spPr bwMode="auto">
            <a:xfrm>
              <a:off x="-293688" y="4475163"/>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94" name="Freeform 493"/>
            <p:cNvSpPr>
              <a:spLocks/>
            </p:cNvSpPr>
            <p:nvPr/>
          </p:nvSpPr>
          <p:spPr bwMode="auto">
            <a:xfrm>
              <a:off x="-322263" y="4579938"/>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95" name="Freeform 494"/>
            <p:cNvSpPr>
              <a:spLocks/>
            </p:cNvSpPr>
            <p:nvPr/>
          </p:nvSpPr>
          <p:spPr bwMode="auto">
            <a:xfrm>
              <a:off x="-331788" y="4481513"/>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96" name="Freeform 495"/>
            <p:cNvSpPr>
              <a:spLocks/>
            </p:cNvSpPr>
            <p:nvPr/>
          </p:nvSpPr>
          <p:spPr bwMode="auto">
            <a:xfrm>
              <a:off x="-300038" y="4468813"/>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97" name="Freeform 496"/>
            <p:cNvSpPr>
              <a:spLocks/>
            </p:cNvSpPr>
            <p:nvPr/>
          </p:nvSpPr>
          <p:spPr bwMode="auto">
            <a:xfrm>
              <a:off x="-334963" y="4595813"/>
              <a:ext cx="1588" cy="1587"/>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1" y="1"/>
                    <a:pt x="1" y="1"/>
                    <a:pt x="1"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98" name="Freeform 497"/>
            <p:cNvSpPr>
              <a:spLocks/>
            </p:cNvSpPr>
            <p:nvPr/>
          </p:nvSpPr>
          <p:spPr bwMode="auto">
            <a:xfrm>
              <a:off x="-292100" y="447357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99" name="Freeform 498"/>
            <p:cNvSpPr>
              <a:spLocks/>
            </p:cNvSpPr>
            <p:nvPr/>
          </p:nvSpPr>
          <p:spPr bwMode="auto">
            <a:xfrm>
              <a:off x="-292100" y="447357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00" name="Freeform 499"/>
            <p:cNvSpPr>
              <a:spLocks noEditPoints="1"/>
            </p:cNvSpPr>
            <p:nvPr/>
          </p:nvSpPr>
          <p:spPr bwMode="auto">
            <a:xfrm>
              <a:off x="-300038" y="4460875"/>
              <a:ext cx="12700" cy="12700"/>
            </a:xfrm>
            <a:custGeom>
              <a:avLst/>
              <a:gdLst>
                <a:gd name="T0" fmla="*/ 6 w 7"/>
                <a:gd name="T1" fmla="*/ 3 h 8"/>
                <a:gd name="T2" fmla="*/ 6 w 7"/>
                <a:gd name="T3" fmla="*/ 3 h 8"/>
                <a:gd name="T4" fmla="*/ 6 w 7"/>
                <a:gd name="T5" fmla="*/ 3 h 8"/>
                <a:gd name="T6" fmla="*/ 7 w 7"/>
                <a:gd name="T7" fmla="*/ 0 h 8"/>
                <a:gd name="T8" fmla="*/ 2 w 7"/>
                <a:gd name="T9" fmla="*/ 5 h 8"/>
                <a:gd name="T10" fmla="*/ 4 w 7"/>
                <a:gd name="T11" fmla="*/ 8 h 8"/>
                <a:gd name="T12" fmla="*/ 7 w 7"/>
                <a:gd name="T13" fmla="*/ 0 h 8"/>
                <a:gd name="T14" fmla="*/ 7 w 7"/>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3"/>
                  </a:moveTo>
                  <a:cubicBezTo>
                    <a:pt x="6" y="3"/>
                    <a:pt x="6" y="3"/>
                    <a:pt x="6" y="3"/>
                  </a:cubicBezTo>
                  <a:cubicBezTo>
                    <a:pt x="6" y="3"/>
                    <a:pt x="6" y="3"/>
                    <a:pt x="6" y="3"/>
                  </a:cubicBezTo>
                  <a:moveTo>
                    <a:pt x="7" y="0"/>
                  </a:moveTo>
                  <a:cubicBezTo>
                    <a:pt x="6" y="0"/>
                    <a:pt x="0" y="5"/>
                    <a:pt x="2" y="5"/>
                  </a:cubicBezTo>
                  <a:cubicBezTo>
                    <a:pt x="2" y="5"/>
                    <a:pt x="4" y="8"/>
                    <a:pt x="4" y="8"/>
                  </a:cubicBezTo>
                  <a:cubicBezTo>
                    <a:pt x="6" y="6"/>
                    <a:pt x="7" y="4"/>
                    <a:pt x="7" y="0"/>
                  </a:cubicBezTo>
                  <a:cubicBezTo>
                    <a:pt x="7" y="0"/>
                    <a:pt x="7" y="0"/>
                    <a:pt x="7"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01" name="Freeform 500"/>
            <p:cNvSpPr>
              <a:spLocks/>
            </p:cNvSpPr>
            <p:nvPr/>
          </p:nvSpPr>
          <p:spPr bwMode="auto">
            <a:xfrm>
              <a:off x="-304800" y="4589463"/>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02" name="Freeform 501"/>
            <p:cNvSpPr>
              <a:spLocks/>
            </p:cNvSpPr>
            <p:nvPr/>
          </p:nvSpPr>
          <p:spPr bwMode="auto">
            <a:xfrm>
              <a:off x="-304800" y="4589463"/>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03" name="Freeform 502"/>
            <p:cNvSpPr>
              <a:spLocks/>
            </p:cNvSpPr>
            <p:nvPr/>
          </p:nvSpPr>
          <p:spPr bwMode="auto">
            <a:xfrm>
              <a:off x="-304800" y="45910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04" name="Freeform 503"/>
            <p:cNvSpPr>
              <a:spLocks/>
            </p:cNvSpPr>
            <p:nvPr/>
          </p:nvSpPr>
          <p:spPr bwMode="auto">
            <a:xfrm>
              <a:off x="-304800" y="45910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05" name="Freeform 504"/>
            <p:cNvSpPr>
              <a:spLocks/>
            </p:cNvSpPr>
            <p:nvPr/>
          </p:nvSpPr>
          <p:spPr bwMode="auto">
            <a:xfrm>
              <a:off x="-328613" y="45291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06" name="Freeform 505"/>
            <p:cNvSpPr>
              <a:spLocks/>
            </p:cNvSpPr>
            <p:nvPr/>
          </p:nvSpPr>
          <p:spPr bwMode="auto">
            <a:xfrm>
              <a:off x="-328613" y="45291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07" name="Freeform 506"/>
            <p:cNvSpPr>
              <a:spLocks/>
            </p:cNvSpPr>
            <p:nvPr/>
          </p:nvSpPr>
          <p:spPr bwMode="auto">
            <a:xfrm>
              <a:off x="-46038" y="4467225"/>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08" name="Freeform 507"/>
            <p:cNvSpPr>
              <a:spLocks/>
            </p:cNvSpPr>
            <p:nvPr/>
          </p:nvSpPr>
          <p:spPr bwMode="auto">
            <a:xfrm>
              <a:off x="-66675" y="4403725"/>
              <a:ext cx="1588" cy="317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0"/>
                    <a:pt x="0" y="2"/>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09" name="Freeform 508"/>
            <p:cNvSpPr>
              <a:spLocks/>
            </p:cNvSpPr>
            <p:nvPr/>
          </p:nvSpPr>
          <p:spPr bwMode="auto">
            <a:xfrm>
              <a:off x="-103188" y="4430713"/>
              <a:ext cx="3175" cy="4762"/>
            </a:xfrm>
            <a:custGeom>
              <a:avLst/>
              <a:gdLst>
                <a:gd name="T0" fmla="*/ 1 w 2"/>
                <a:gd name="T1" fmla="*/ 0 h 2"/>
                <a:gd name="T2" fmla="*/ 0 w 2"/>
                <a:gd name="T3" fmla="*/ 1 h 2"/>
                <a:gd name="T4" fmla="*/ 2 w 2"/>
                <a:gd name="T5" fmla="*/ 2 h 2"/>
                <a:gd name="T6" fmla="*/ 2 w 2"/>
                <a:gd name="T7" fmla="*/ 2 h 2"/>
                <a:gd name="T8" fmla="*/ 2 w 2"/>
                <a:gd name="T9" fmla="*/ 2 h 2"/>
                <a:gd name="T10" fmla="*/ 2 w 2"/>
                <a:gd name="T11" fmla="*/ 2 h 2"/>
                <a:gd name="T12" fmla="*/ 2 w 2"/>
                <a:gd name="T13" fmla="*/ 2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0" y="1"/>
                    <a:pt x="0" y="1"/>
                    <a:pt x="0"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1" y="1"/>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10" name="Freeform 509"/>
            <p:cNvSpPr>
              <a:spLocks/>
            </p:cNvSpPr>
            <p:nvPr/>
          </p:nvSpPr>
          <p:spPr bwMode="auto">
            <a:xfrm>
              <a:off x="-53975" y="44735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11" name="Freeform 510"/>
            <p:cNvSpPr>
              <a:spLocks/>
            </p:cNvSpPr>
            <p:nvPr/>
          </p:nvSpPr>
          <p:spPr bwMode="auto">
            <a:xfrm>
              <a:off x="-79375" y="449897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12" name="Freeform 511"/>
            <p:cNvSpPr>
              <a:spLocks/>
            </p:cNvSpPr>
            <p:nvPr/>
          </p:nvSpPr>
          <p:spPr bwMode="auto">
            <a:xfrm>
              <a:off x="-307975" y="476885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13" name="Freeform 512"/>
            <p:cNvSpPr>
              <a:spLocks/>
            </p:cNvSpPr>
            <p:nvPr/>
          </p:nvSpPr>
          <p:spPr bwMode="auto">
            <a:xfrm>
              <a:off x="-274638" y="4719638"/>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14" name="Freeform 513"/>
            <p:cNvSpPr>
              <a:spLocks/>
            </p:cNvSpPr>
            <p:nvPr/>
          </p:nvSpPr>
          <p:spPr bwMode="auto">
            <a:xfrm>
              <a:off x="-241300" y="47196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15" name="Freeform 514"/>
            <p:cNvSpPr>
              <a:spLocks/>
            </p:cNvSpPr>
            <p:nvPr/>
          </p:nvSpPr>
          <p:spPr bwMode="auto">
            <a:xfrm>
              <a:off x="-241300" y="47196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16" name="Freeform 515"/>
            <p:cNvSpPr>
              <a:spLocks/>
            </p:cNvSpPr>
            <p:nvPr/>
          </p:nvSpPr>
          <p:spPr bwMode="auto">
            <a:xfrm>
              <a:off x="-249238" y="4716463"/>
              <a:ext cx="7938" cy="6350"/>
            </a:xfrm>
            <a:custGeom>
              <a:avLst/>
              <a:gdLst>
                <a:gd name="T0" fmla="*/ 2 w 4"/>
                <a:gd name="T1" fmla="*/ 0 h 4"/>
                <a:gd name="T2" fmla="*/ 2 w 4"/>
                <a:gd name="T3" fmla="*/ 0 h 4"/>
                <a:gd name="T4" fmla="*/ 0 w 4"/>
                <a:gd name="T5" fmla="*/ 2 h 4"/>
                <a:gd name="T6" fmla="*/ 0 w 4"/>
                <a:gd name="T7" fmla="*/ 2 h 4"/>
                <a:gd name="T8" fmla="*/ 1 w 4"/>
                <a:gd name="T9" fmla="*/ 3 h 4"/>
                <a:gd name="T10" fmla="*/ 3 w 4"/>
                <a:gd name="T11" fmla="*/ 4 h 4"/>
                <a:gd name="T12" fmla="*/ 4 w 4"/>
                <a:gd name="T13" fmla="*/ 3 h 4"/>
                <a:gd name="T14" fmla="*/ 4 w 4"/>
                <a:gd name="T15" fmla="*/ 3 h 4"/>
                <a:gd name="T16" fmla="*/ 4 w 4"/>
                <a:gd name="T17" fmla="*/ 2 h 4"/>
                <a:gd name="T18" fmla="*/ 3 w 4"/>
                <a:gd name="T19" fmla="*/ 2 h 4"/>
                <a:gd name="T20" fmla="*/ 2 w 4"/>
                <a:gd name="T21" fmla="*/ 1 h 4"/>
                <a:gd name="T22" fmla="*/ 2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2" y="0"/>
                  </a:moveTo>
                  <a:cubicBezTo>
                    <a:pt x="2" y="0"/>
                    <a:pt x="2" y="0"/>
                    <a:pt x="2" y="0"/>
                  </a:cubicBezTo>
                  <a:cubicBezTo>
                    <a:pt x="0" y="2"/>
                    <a:pt x="0" y="2"/>
                    <a:pt x="0" y="2"/>
                  </a:cubicBezTo>
                  <a:cubicBezTo>
                    <a:pt x="0" y="2"/>
                    <a:pt x="0" y="2"/>
                    <a:pt x="0" y="2"/>
                  </a:cubicBezTo>
                  <a:cubicBezTo>
                    <a:pt x="0" y="2"/>
                    <a:pt x="0" y="3"/>
                    <a:pt x="1" y="3"/>
                  </a:cubicBezTo>
                  <a:cubicBezTo>
                    <a:pt x="1" y="4"/>
                    <a:pt x="2" y="4"/>
                    <a:pt x="3" y="4"/>
                  </a:cubicBezTo>
                  <a:cubicBezTo>
                    <a:pt x="3" y="4"/>
                    <a:pt x="4" y="4"/>
                    <a:pt x="4" y="3"/>
                  </a:cubicBezTo>
                  <a:cubicBezTo>
                    <a:pt x="4" y="3"/>
                    <a:pt x="4" y="3"/>
                    <a:pt x="4" y="3"/>
                  </a:cubicBezTo>
                  <a:cubicBezTo>
                    <a:pt x="4" y="3"/>
                    <a:pt x="4" y="2"/>
                    <a:pt x="4" y="2"/>
                  </a:cubicBezTo>
                  <a:cubicBezTo>
                    <a:pt x="3" y="2"/>
                    <a:pt x="3" y="2"/>
                    <a:pt x="3" y="2"/>
                  </a:cubicBezTo>
                  <a:cubicBezTo>
                    <a:pt x="3" y="2"/>
                    <a:pt x="3" y="2"/>
                    <a:pt x="2" y="1"/>
                  </a:cubicBezTo>
                  <a:cubicBezTo>
                    <a:pt x="2" y="0"/>
                    <a:pt x="2"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17" name="Freeform 516"/>
            <p:cNvSpPr>
              <a:spLocks/>
            </p:cNvSpPr>
            <p:nvPr/>
          </p:nvSpPr>
          <p:spPr bwMode="auto">
            <a:xfrm>
              <a:off x="-273050" y="4729163"/>
              <a:ext cx="7938" cy="7937"/>
            </a:xfrm>
            <a:custGeom>
              <a:avLst/>
              <a:gdLst>
                <a:gd name="T0" fmla="*/ 4 w 5"/>
                <a:gd name="T1" fmla="*/ 0 h 4"/>
                <a:gd name="T2" fmla="*/ 2 w 5"/>
                <a:gd name="T3" fmla="*/ 2 h 4"/>
                <a:gd name="T4" fmla="*/ 2 w 5"/>
                <a:gd name="T5" fmla="*/ 4 h 4"/>
                <a:gd name="T6" fmla="*/ 2 w 5"/>
                <a:gd name="T7" fmla="*/ 4 h 4"/>
                <a:gd name="T8" fmla="*/ 3 w 5"/>
                <a:gd name="T9" fmla="*/ 4 h 4"/>
                <a:gd name="T10" fmla="*/ 3 w 5"/>
                <a:gd name="T11" fmla="*/ 4 h 4"/>
                <a:gd name="T12" fmla="*/ 3 w 5"/>
                <a:gd name="T13" fmla="*/ 4 h 4"/>
                <a:gd name="T14" fmla="*/ 3 w 5"/>
                <a:gd name="T15" fmla="*/ 4 h 4"/>
                <a:gd name="T16" fmla="*/ 5 w 5"/>
                <a:gd name="T17" fmla="*/ 1 h 4"/>
                <a:gd name="T18" fmla="*/ 4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4" y="0"/>
                  </a:moveTo>
                  <a:cubicBezTo>
                    <a:pt x="2" y="0"/>
                    <a:pt x="0" y="2"/>
                    <a:pt x="2" y="2"/>
                  </a:cubicBezTo>
                  <a:cubicBezTo>
                    <a:pt x="2" y="3"/>
                    <a:pt x="2" y="2"/>
                    <a:pt x="2" y="4"/>
                  </a:cubicBezTo>
                  <a:cubicBezTo>
                    <a:pt x="2" y="4"/>
                    <a:pt x="2" y="4"/>
                    <a:pt x="2" y="4"/>
                  </a:cubicBezTo>
                  <a:cubicBezTo>
                    <a:pt x="2" y="4"/>
                    <a:pt x="3" y="4"/>
                    <a:pt x="3" y="4"/>
                  </a:cubicBezTo>
                  <a:cubicBezTo>
                    <a:pt x="3" y="4"/>
                    <a:pt x="3" y="4"/>
                    <a:pt x="3" y="4"/>
                  </a:cubicBezTo>
                  <a:cubicBezTo>
                    <a:pt x="3" y="4"/>
                    <a:pt x="3" y="4"/>
                    <a:pt x="3" y="4"/>
                  </a:cubicBezTo>
                  <a:cubicBezTo>
                    <a:pt x="3" y="4"/>
                    <a:pt x="3" y="4"/>
                    <a:pt x="3" y="4"/>
                  </a:cubicBezTo>
                  <a:cubicBezTo>
                    <a:pt x="4" y="2"/>
                    <a:pt x="4" y="3"/>
                    <a:pt x="5" y="1"/>
                  </a:cubicBezTo>
                  <a:cubicBezTo>
                    <a:pt x="5" y="0"/>
                    <a:pt x="5" y="0"/>
                    <a:pt x="4"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18" name="Freeform 517"/>
            <p:cNvSpPr>
              <a:spLocks/>
            </p:cNvSpPr>
            <p:nvPr/>
          </p:nvSpPr>
          <p:spPr bwMode="auto">
            <a:xfrm>
              <a:off x="-268288" y="4737100"/>
              <a:ext cx="1588" cy="0"/>
            </a:xfrm>
            <a:custGeom>
              <a:avLst/>
              <a:gdLst>
                <a:gd name="T0" fmla="*/ 1 w 1"/>
                <a:gd name="T1" fmla="*/ 0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0" y="0"/>
                  </a:lnTo>
                  <a:lnTo>
                    <a:pt x="0" y="0"/>
                  </a:lnTo>
                  <a:lnTo>
                    <a:pt x="0"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19" name="Freeform 518"/>
            <p:cNvSpPr>
              <a:spLocks/>
            </p:cNvSpPr>
            <p:nvPr/>
          </p:nvSpPr>
          <p:spPr bwMode="auto">
            <a:xfrm>
              <a:off x="-268288" y="4737100"/>
              <a:ext cx="1588" cy="0"/>
            </a:xfrm>
            <a:custGeom>
              <a:avLst/>
              <a:gdLst>
                <a:gd name="T0" fmla="*/ 1 w 1"/>
                <a:gd name="T1" fmla="*/ 0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0" y="0"/>
                  </a:lnTo>
                  <a:lnTo>
                    <a:pt x="0" y="0"/>
                  </a:ln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20" name="Freeform 519"/>
            <p:cNvSpPr>
              <a:spLocks noEditPoints="1"/>
            </p:cNvSpPr>
            <p:nvPr/>
          </p:nvSpPr>
          <p:spPr bwMode="auto">
            <a:xfrm>
              <a:off x="-268288" y="4737100"/>
              <a:ext cx="1588" cy="0"/>
            </a:xfrm>
            <a:custGeom>
              <a:avLst/>
              <a:gdLst>
                <a:gd name="T0" fmla="*/ 1 w 1"/>
                <a:gd name="T1" fmla="*/ 1 w 1"/>
                <a:gd name="T2" fmla="*/ 1 w 1"/>
                <a:gd name="T3" fmla="*/ 0 w 1"/>
                <a:gd name="T4" fmla="*/ 0 w 1"/>
                <a:gd name="T5" fmla="*/ 0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1" y="0"/>
                  </a:moveTo>
                  <a:lnTo>
                    <a:pt x="1" y="0"/>
                  </a:lnTo>
                  <a:lnTo>
                    <a:pt x="1" y="0"/>
                  </a:lnTo>
                  <a:close/>
                  <a:moveTo>
                    <a:pt x="0" y="0"/>
                  </a:moveTo>
                  <a:lnTo>
                    <a:pt x="0" y="0"/>
                  </a:lnTo>
                  <a:lnTo>
                    <a:pt x="0" y="0"/>
                  </a:lnTo>
                  <a:lnTo>
                    <a:pt x="1"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21" name="Freeform 520"/>
            <p:cNvSpPr>
              <a:spLocks noEditPoints="1"/>
            </p:cNvSpPr>
            <p:nvPr/>
          </p:nvSpPr>
          <p:spPr bwMode="auto">
            <a:xfrm>
              <a:off x="-268288" y="4737100"/>
              <a:ext cx="1588" cy="0"/>
            </a:xfrm>
            <a:custGeom>
              <a:avLst/>
              <a:gdLst>
                <a:gd name="T0" fmla="*/ 1 w 1"/>
                <a:gd name="T1" fmla="*/ 1 w 1"/>
                <a:gd name="T2" fmla="*/ 1 w 1"/>
                <a:gd name="T3" fmla="*/ 0 w 1"/>
                <a:gd name="T4" fmla="*/ 0 w 1"/>
                <a:gd name="T5" fmla="*/ 0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1" y="0"/>
                  </a:moveTo>
                  <a:lnTo>
                    <a:pt x="1" y="0"/>
                  </a:lnTo>
                  <a:lnTo>
                    <a:pt x="1" y="0"/>
                  </a:lnTo>
                  <a:moveTo>
                    <a:pt x="0" y="0"/>
                  </a:moveTo>
                  <a:lnTo>
                    <a:pt x="0" y="0"/>
                  </a:lnTo>
                  <a:lnTo>
                    <a:pt x="0"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22" name="Rectangle 521"/>
            <p:cNvSpPr>
              <a:spLocks noChangeArrowheads="1"/>
            </p:cNvSpPr>
            <p:nvPr/>
          </p:nvSpPr>
          <p:spPr bwMode="auto">
            <a:xfrm>
              <a:off x="-268288" y="4737100"/>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23" name="Freeform 522"/>
            <p:cNvSpPr>
              <a:spLocks/>
            </p:cNvSpPr>
            <p:nvPr/>
          </p:nvSpPr>
          <p:spPr bwMode="auto">
            <a:xfrm>
              <a:off x="-268288" y="473710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24" name="Freeform 523"/>
            <p:cNvSpPr>
              <a:spLocks/>
            </p:cNvSpPr>
            <p:nvPr/>
          </p:nvSpPr>
          <p:spPr bwMode="auto">
            <a:xfrm>
              <a:off x="-265113" y="4718050"/>
              <a:ext cx="14288" cy="11112"/>
            </a:xfrm>
            <a:custGeom>
              <a:avLst/>
              <a:gdLst>
                <a:gd name="T0" fmla="*/ 8 w 9"/>
                <a:gd name="T1" fmla="*/ 0 h 7"/>
                <a:gd name="T2" fmla="*/ 2 w 9"/>
                <a:gd name="T3" fmla="*/ 5 h 7"/>
                <a:gd name="T4" fmla="*/ 2 w 9"/>
                <a:gd name="T5" fmla="*/ 5 h 7"/>
                <a:gd name="T6" fmla="*/ 6 w 9"/>
                <a:gd name="T7" fmla="*/ 7 h 7"/>
                <a:gd name="T8" fmla="*/ 5 w 9"/>
                <a:gd name="T9" fmla="*/ 7 h 7"/>
                <a:gd name="T10" fmla="*/ 6 w 9"/>
                <a:gd name="T11" fmla="*/ 7 h 7"/>
                <a:gd name="T12" fmla="*/ 7 w 9"/>
                <a:gd name="T13" fmla="*/ 7 h 7"/>
                <a:gd name="T14" fmla="*/ 9 w 9"/>
                <a:gd name="T15" fmla="*/ 3 h 7"/>
                <a:gd name="T16" fmla="*/ 8 w 9"/>
                <a:gd name="T17" fmla="*/ 3 h 7"/>
                <a:gd name="T18" fmla="*/ 7 w 9"/>
                <a:gd name="T19" fmla="*/ 3 h 7"/>
                <a:gd name="T20" fmla="*/ 7 w 9"/>
                <a:gd name="T21" fmla="*/ 2 h 7"/>
                <a:gd name="T22" fmla="*/ 7 w 9"/>
                <a:gd name="T23" fmla="*/ 2 h 7"/>
                <a:gd name="T24" fmla="*/ 8 w 9"/>
                <a:gd name="T25" fmla="*/ 2 h 7"/>
                <a:gd name="T26" fmla="*/ 8 w 9"/>
                <a:gd name="T27" fmla="*/ 2 h 7"/>
                <a:gd name="T28" fmla="*/ 9 w 9"/>
                <a:gd name="T29" fmla="*/ 1 h 7"/>
                <a:gd name="T30" fmla="*/ 8 w 9"/>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7">
                  <a:moveTo>
                    <a:pt x="8" y="0"/>
                  </a:moveTo>
                  <a:cubicBezTo>
                    <a:pt x="6" y="0"/>
                    <a:pt x="0" y="4"/>
                    <a:pt x="2" y="5"/>
                  </a:cubicBezTo>
                  <a:cubicBezTo>
                    <a:pt x="2" y="5"/>
                    <a:pt x="2" y="5"/>
                    <a:pt x="2" y="5"/>
                  </a:cubicBezTo>
                  <a:cubicBezTo>
                    <a:pt x="3" y="5"/>
                    <a:pt x="7" y="7"/>
                    <a:pt x="6" y="7"/>
                  </a:cubicBezTo>
                  <a:cubicBezTo>
                    <a:pt x="5" y="7"/>
                    <a:pt x="5" y="7"/>
                    <a:pt x="5" y="7"/>
                  </a:cubicBezTo>
                  <a:cubicBezTo>
                    <a:pt x="6" y="7"/>
                    <a:pt x="6" y="7"/>
                    <a:pt x="6" y="7"/>
                  </a:cubicBezTo>
                  <a:cubicBezTo>
                    <a:pt x="7" y="7"/>
                    <a:pt x="7" y="7"/>
                    <a:pt x="7" y="7"/>
                  </a:cubicBezTo>
                  <a:cubicBezTo>
                    <a:pt x="8" y="7"/>
                    <a:pt x="9" y="4"/>
                    <a:pt x="9" y="3"/>
                  </a:cubicBezTo>
                  <a:cubicBezTo>
                    <a:pt x="9" y="3"/>
                    <a:pt x="8" y="3"/>
                    <a:pt x="8" y="3"/>
                  </a:cubicBezTo>
                  <a:cubicBezTo>
                    <a:pt x="8" y="3"/>
                    <a:pt x="8" y="3"/>
                    <a:pt x="7" y="3"/>
                  </a:cubicBezTo>
                  <a:cubicBezTo>
                    <a:pt x="7" y="2"/>
                    <a:pt x="7" y="2"/>
                    <a:pt x="7" y="2"/>
                  </a:cubicBezTo>
                  <a:cubicBezTo>
                    <a:pt x="7" y="2"/>
                    <a:pt x="7" y="2"/>
                    <a:pt x="7" y="2"/>
                  </a:cubicBezTo>
                  <a:cubicBezTo>
                    <a:pt x="8" y="2"/>
                    <a:pt x="8" y="2"/>
                    <a:pt x="8" y="2"/>
                  </a:cubicBezTo>
                  <a:cubicBezTo>
                    <a:pt x="8" y="2"/>
                    <a:pt x="8" y="2"/>
                    <a:pt x="8" y="2"/>
                  </a:cubicBezTo>
                  <a:cubicBezTo>
                    <a:pt x="8" y="2"/>
                    <a:pt x="9" y="2"/>
                    <a:pt x="9" y="1"/>
                  </a:cubicBezTo>
                  <a:cubicBezTo>
                    <a:pt x="9" y="0"/>
                    <a:pt x="8" y="0"/>
                    <a:pt x="8"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25" name="Freeform 524"/>
            <p:cNvSpPr>
              <a:spLocks/>
            </p:cNvSpPr>
            <p:nvPr/>
          </p:nvSpPr>
          <p:spPr bwMode="auto">
            <a:xfrm>
              <a:off x="-977900" y="5254625"/>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26" name="Freeform 525"/>
            <p:cNvSpPr>
              <a:spLocks noEditPoints="1"/>
            </p:cNvSpPr>
            <p:nvPr/>
          </p:nvSpPr>
          <p:spPr bwMode="auto">
            <a:xfrm>
              <a:off x="-906463" y="4968875"/>
              <a:ext cx="34925" cy="28575"/>
            </a:xfrm>
            <a:custGeom>
              <a:avLst/>
              <a:gdLst>
                <a:gd name="T0" fmla="*/ 2 w 21"/>
                <a:gd name="T1" fmla="*/ 16 h 17"/>
                <a:gd name="T2" fmla="*/ 2 w 21"/>
                <a:gd name="T3" fmla="*/ 16 h 17"/>
                <a:gd name="T4" fmla="*/ 2 w 21"/>
                <a:gd name="T5" fmla="*/ 16 h 17"/>
                <a:gd name="T6" fmla="*/ 2 w 21"/>
                <a:gd name="T7" fmla="*/ 16 h 17"/>
                <a:gd name="T8" fmla="*/ 2 w 21"/>
                <a:gd name="T9" fmla="*/ 16 h 17"/>
                <a:gd name="T10" fmla="*/ 2 w 21"/>
                <a:gd name="T11" fmla="*/ 16 h 17"/>
                <a:gd name="T12" fmla="*/ 2 w 21"/>
                <a:gd name="T13" fmla="*/ 16 h 17"/>
                <a:gd name="T14" fmla="*/ 7 w 21"/>
                <a:gd name="T15" fmla="*/ 0 h 17"/>
                <a:gd name="T16" fmla="*/ 2 w 21"/>
                <a:gd name="T17" fmla="*/ 5 h 17"/>
                <a:gd name="T18" fmla="*/ 2 w 21"/>
                <a:gd name="T19" fmla="*/ 10 h 17"/>
                <a:gd name="T20" fmla="*/ 2 w 21"/>
                <a:gd name="T21" fmla="*/ 16 h 17"/>
                <a:gd name="T22" fmla="*/ 2 w 21"/>
                <a:gd name="T23" fmla="*/ 15 h 17"/>
                <a:gd name="T24" fmla="*/ 4 w 21"/>
                <a:gd name="T25" fmla="*/ 17 h 17"/>
                <a:gd name="T26" fmla="*/ 4 w 21"/>
                <a:gd name="T27" fmla="*/ 17 h 17"/>
                <a:gd name="T28" fmla="*/ 4 w 21"/>
                <a:gd name="T29" fmla="*/ 17 h 17"/>
                <a:gd name="T30" fmla="*/ 8 w 21"/>
                <a:gd name="T31" fmla="*/ 12 h 17"/>
                <a:gd name="T32" fmla="*/ 10 w 21"/>
                <a:gd name="T33" fmla="*/ 12 h 17"/>
                <a:gd name="T34" fmla="*/ 12 w 21"/>
                <a:gd name="T35" fmla="*/ 12 h 17"/>
                <a:gd name="T36" fmla="*/ 15 w 21"/>
                <a:gd name="T37" fmla="*/ 12 h 17"/>
                <a:gd name="T38" fmla="*/ 19 w 21"/>
                <a:gd name="T39" fmla="*/ 13 h 17"/>
                <a:gd name="T40" fmla="*/ 19 w 21"/>
                <a:gd name="T41" fmla="*/ 12 h 17"/>
                <a:gd name="T42" fmla="*/ 16 w 21"/>
                <a:gd name="T43" fmla="*/ 5 h 17"/>
                <a:gd name="T44" fmla="*/ 17 w 21"/>
                <a:gd name="T45" fmla="*/ 4 h 17"/>
                <a:gd name="T46" fmla="*/ 17 w 21"/>
                <a:gd name="T47" fmla="*/ 4 h 17"/>
                <a:gd name="T48" fmla="*/ 12 w 21"/>
                <a:gd name="T49" fmla="*/ 1 h 17"/>
                <a:gd name="T50" fmla="*/ 7 w 21"/>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17">
                  <a:moveTo>
                    <a:pt x="2" y="16"/>
                  </a:moveTo>
                  <a:cubicBezTo>
                    <a:pt x="2" y="16"/>
                    <a:pt x="2" y="16"/>
                    <a:pt x="2" y="16"/>
                  </a:cubicBezTo>
                  <a:cubicBezTo>
                    <a:pt x="2" y="16"/>
                    <a:pt x="2" y="16"/>
                    <a:pt x="2" y="16"/>
                  </a:cubicBezTo>
                  <a:cubicBezTo>
                    <a:pt x="2" y="16"/>
                    <a:pt x="2" y="16"/>
                    <a:pt x="2" y="16"/>
                  </a:cubicBezTo>
                  <a:moveTo>
                    <a:pt x="2" y="16"/>
                  </a:moveTo>
                  <a:cubicBezTo>
                    <a:pt x="2" y="16"/>
                    <a:pt x="2" y="16"/>
                    <a:pt x="2" y="16"/>
                  </a:cubicBezTo>
                  <a:cubicBezTo>
                    <a:pt x="2" y="16"/>
                    <a:pt x="2" y="16"/>
                    <a:pt x="2" y="16"/>
                  </a:cubicBezTo>
                  <a:moveTo>
                    <a:pt x="7" y="0"/>
                  </a:moveTo>
                  <a:cubicBezTo>
                    <a:pt x="3" y="0"/>
                    <a:pt x="0" y="2"/>
                    <a:pt x="2" y="5"/>
                  </a:cubicBezTo>
                  <a:cubicBezTo>
                    <a:pt x="2" y="5"/>
                    <a:pt x="2" y="9"/>
                    <a:pt x="2" y="10"/>
                  </a:cubicBezTo>
                  <a:cubicBezTo>
                    <a:pt x="2" y="10"/>
                    <a:pt x="2" y="14"/>
                    <a:pt x="2" y="16"/>
                  </a:cubicBezTo>
                  <a:cubicBezTo>
                    <a:pt x="2" y="16"/>
                    <a:pt x="2" y="15"/>
                    <a:pt x="2" y="15"/>
                  </a:cubicBezTo>
                  <a:cubicBezTo>
                    <a:pt x="3" y="15"/>
                    <a:pt x="4" y="17"/>
                    <a:pt x="4" y="17"/>
                  </a:cubicBezTo>
                  <a:cubicBezTo>
                    <a:pt x="4" y="17"/>
                    <a:pt x="4" y="17"/>
                    <a:pt x="4" y="17"/>
                  </a:cubicBezTo>
                  <a:cubicBezTo>
                    <a:pt x="4" y="17"/>
                    <a:pt x="4" y="17"/>
                    <a:pt x="4" y="17"/>
                  </a:cubicBezTo>
                  <a:cubicBezTo>
                    <a:pt x="5" y="16"/>
                    <a:pt x="8" y="12"/>
                    <a:pt x="8" y="12"/>
                  </a:cubicBezTo>
                  <a:cubicBezTo>
                    <a:pt x="8" y="12"/>
                    <a:pt x="9" y="12"/>
                    <a:pt x="10" y="12"/>
                  </a:cubicBezTo>
                  <a:cubicBezTo>
                    <a:pt x="11" y="12"/>
                    <a:pt x="12" y="12"/>
                    <a:pt x="12" y="12"/>
                  </a:cubicBezTo>
                  <a:cubicBezTo>
                    <a:pt x="13" y="12"/>
                    <a:pt x="14" y="12"/>
                    <a:pt x="15" y="12"/>
                  </a:cubicBezTo>
                  <a:cubicBezTo>
                    <a:pt x="16" y="12"/>
                    <a:pt x="18" y="12"/>
                    <a:pt x="19" y="13"/>
                  </a:cubicBezTo>
                  <a:cubicBezTo>
                    <a:pt x="19" y="13"/>
                    <a:pt x="19" y="12"/>
                    <a:pt x="19" y="12"/>
                  </a:cubicBezTo>
                  <a:cubicBezTo>
                    <a:pt x="21" y="9"/>
                    <a:pt x="20" y="7"/>
                    <a:pt x="16" y="5"/>
                  </a:cubicBezTo>
                  <a:cubicBezTo>
                    <a:pt x="16" y="5"/>
                    <a:pt x="18" y="5"/>
                    <a:pt x="17" y="4"/>
                  </a:cubicBezTo>
                  <a:cubicBezTo>
                    <a:pt x="17" y="4"/>
                    <a:pt x="17" y="4"/>
                    <a:pt x="17" y="4"/>
                  </a:cubicBezTo>
                  <a:cubicBezTo>
                    <a:pt x="16" y="4"/>
                    <a:pt x="10" y="1"/>
                    <a:pt x="12" y="1"/>
                  </a:cubicBezTo>
                  <a:cubicBezTo>
                    <a:pt x="10" y="0"/>
                    <a:pt x="8" y="0"/>
                    <a:pt x="7"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27" name="Freeform 526"/>
            <p:cNvSpPr>
              <a:spLocks/>
            </p:cNvSpPr>
            <p:nvPr/>
          </p:nvSpPr>
          <p:spPr bwMode="auto">
            <a:xfrm>
              <a:off x="-901700" y="4997450"/>
              <a:ext cx="1588" cy="1587"/>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0"/>
                  </a:lnTo>
                  <a:lnTo>
                    <a:pt x="0" y="1"/>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28" name="Freeform 527"/>
            <p:cNvSpPr>
              <a:spLocks/>
            </p:cNvSpPr>
            <p:nvPr/>
          </p:nvSpPr>
          <p:spPr bwMode="auto">
            <a:xfrm>
              <a:off x="-901700" y="4997450"/>
              <a:ext cx="1588" cy="1587"/>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0"/>
                  </a:lnTo>
                  <a:lnTo>
                    <a:pt x="0"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29" name="Freeform 528"/>
            <p:cNvSpPr>
              <a:spLocks/>
            </p:cNvSpPr>
            <p:nvPr/>
          </p:nvSpPr>
          <p:spPr bwMode="auto">
            <a:xfrm>
              <a:off x="-874713" y="499110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30" name="Freeform 529"/>
            <p:cNvSpPr>
              <a:spLocks/>
            </p:cNvSpPr>
            <p:nvPr/>
          </p:nvSpPr>
          <p:spPr bwMode="auto">
            <a:xfrm>
              <a:off x="-874713" y="499110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31" name="Freeform 530"/>
            <p:cNvSpPr>
              <a:spLocks/>
            </p:cNvSpPr>
            <p:nvPr/>
          </p:nvSpPr>
          <p:spPr bwMode="auto">
            <a:xfrm>
              <a:off x="-150813" y="4529138"/>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32" name="Oval 531"/>
            <p:cNvSpPr>
              <a:spLocks noChangeArrowheads="1"/>
            </p:cNvSpPr>
            <p:nvPr/>
          </p:nvSpPr>
          <p:spPr bwMode="auto">
            <a:xfrm>
              <a:off x="-179388" y="4518025"/>
              <a:ext cx="1588" cy="1587"/>
            </a:xfrm>
            <a:prstGeom prst="ellipse">
              <a:avLst/>
            </a:pr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33" name="Freeform 532"/>
            <p:cNvSpPr>
              <a:spLocks/>
            </p:cNvSpPr>
            <p:nvPr/>
          </p:nvSpPr>
          <p:spPr bwMode="auto">
            <a:xfrm>
              <a:off x="-180975" y="4511675"/>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34" name="Freeform 533"/>
            <p:cNvSpPr>
              <a:spLocks/>
            </p:cNvSpPr>
            <p:nvPr/>
          </p:nvSpPr>
          <p:spPr bwMode="auto">
            <a:xfrm>
              <a:off x="-188913" y="4503738"/>
              <a:ext cx="6350" cy="3175"/>
            </a:xfrm>
            <a:custGeom>
              <a:avLst/>
              <a:gdLst>
                <a:gd name="T0" fmla="*/ 3 w 4"/>
                <a:gd name="T1" fmla="*/ 0 h 2"/>
                <a:gd name="T2" fmla="*/ 2 w 4"/>
                <a:gd name="T3" fmla="*/ 2 h 2"/>
                <a:gd name="T4" fmla="*/ 2 w 4"/>
                <a:gd name="T5" fmla="*/ 2 h 2"/>
                <a:gd name="T6" fmla="*/ 3 w 4"/>
                <a:gd name="T7" fmla="*/ 2 h 2"/>
                <a:gd name="T8" fmla="*/ 3 w 4"/>
                <a:gd name="T9" fmla="*/ 2 h 2"/>
                <a:gd name="T10" fmla="*/ 4 w 4"/>
                <a:gd name="T11" fmla="*/ 1 h 2"/>
                <a:gd name="T12" fmla="*/ 3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3" y="0"/>
                  </a:moveTo>
                  <a:cubicBezTo>
                    <a:pt x="2" y="0"/>
                    <a:pt x="0" y="2"/>
                    <a:pt x="2" y="2"/>
                  </a:cubicBezTo>
                  <a:cubicBezTo>
                    <a:pt x="2" y="2"/>
                    <a:pt x="2" y="2"/>
                    <a:pt x="2" y="2"/>
                  </a:cubicBezTo>
                  <a:cubicBezTo>
                    <a:pt x="3" y="2"/>
                    <a:pt x="3" y="2"/>
                    <a:pt x="3" y="2"/>
                  </a:cubicBezTo>
                  <a:cubicBezTo>
                    <a:pt x="3" y="2"/>
                    <a:pt x="3" y="2"/>
                    <a:pt x="3" y="2"/>
                  </a:cubicBezTo>
                  <a:cubicBezTo>
                    <a:pt x="3" y="2"/>
                    <a:pt x="4" y="2"/>
                    <a:pt x="4" y="1"/>
                  </a:cubicBezTo>
                  <a:cubicBezTo>
                    <a:pt x="4" y="0"/>
                    <a:pt x="4"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35" name="Freeform 534"/>
            <p:cNvSpPr>
              <a:spLocks/>
            </p:cNvSpPr>
            <p:nvPr/>
          </p:nvSpPr>
          <p:spPr bwMode="auto">
            <a:xfrm>
              <a:off x="-153988" y="4530725"/>
              <a:ext cx="3175" cy="1587"/>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cubicBezTo>
                    <a:pt x="2" y="0"/>
                    <a:pt x="2"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36" name="Freeform 535"/>
            <p:cNvSpPr>
              <a:spLocks/>
            </p:cNvSpPr>
            <p:nvPr/>
          </p:nvSpPr>
          <p:spPr bwMode="auto">
            <a:xfrm>
              <a:off x="-212725" y="454342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37" name="Freeform 536"/>
            <p:cNvSpPr>
              <a:spLocks noEditPoints="1"/>
            </p:cNvSpPr>
            <p:nvPr/>
          </p:nvSpPr>
          <p:spPr bwMode="auto">
            <a:xfrm>
              <a:off x="-1017588" y="4926013"/>
              <a:ext cx="95250" cy="44450"/>
            </a:xfrm>
            <a:custGeom>
              <a:avLst/>
              <a:gdLst>
                <a:gd name="T0" fmla="*/ 31 w 58"/>
                <a:gd name="T1" fmla="*/ 17 h 27"/>
                <a:gd name="T2" fmla="*/ 31 w 58"/>
                <a:gd name="T3" fmla="*/ 17 h 27"/>
                <a:gd name="T4" fmla="*/ 31 w 58"/>
                <a:gd name="T5" fmla="*/ 17 h 27"/>
                <a:gd name="T6" fmla="*/ 32 w 58"/>
                <a:gd name="T7" fmla="*/ 15 h 27"/>
                <a:gd name="T8" fmla="*/ 32 w 58"/>
                <a:gd name="T9" fmla="*/ 15 h 27"/>
                <a:gd name="T10" fmla="*/ 32 w 58"/>
                <a:gd name="T11" fmla="*/ 15 h 27"/>
                <a:gd name="T12" fmla="*/ 18 w 58"/>
                <a:gd name="T13" fmla="*/ 0 h 27"/>
                <a:gd name="T14" fmla="*/ 14 w 58"/>
                <a:gd name="T15" fmla="*/ 0 h 27"/>
                <a:gd name="T16" fmla="*/ 0 w 58"/>
                <a:gd name="T17" fmla="*/ 10 h 27"/>
                <a:gd name="T18" fmla="*/ 1 w 58"/>
                <a:gd name="T19" fmla="*/ 12 h 27"/>
                <a:gd name="T20" fmla="*/ 2 w 58"/>
                <a:gd name="T21" fmla="*/ 11 h 27"/>
                <a:gd name="T22" fmla="*/ 3 w 58"/>
                <a:gd name="T23" fmla="*/ 12 h 27"/>
                <a:gd name="T24" fmla="*/ 3 w 58"/>
                <a:gd name="T25" fmla="*/ 12 h 27"/>
                <a:gd name="T26" fmla="*/ 3 w 58"/>
                <a:gd name="T27" fmla="*/ 12 h 27"/>
                <a:gd name="T28" fmla="*/ 6 w 58"/>
                <a:gd name="T29" fmla="*/ 10 h 27"/>
                <a:gd name="T30" fmla="*/ 7 w 58"/>
                <a:gd name="T31" fmla="*/ 11 h 27"/>
                <a:gd name="T32" fmla="*/ 7 w 58"/>
                <a:gd name="T33" fmla="*/ 11 h 27"/>
                <a:gd name="T34" fmla="*/ 11 w 58"/>
                <a:gd name="T35" fmla="*/ 7 h 27"/>
                <a:gd name="T36" fmla="*/ 11 w 58"/>
                <a:gd name="T37" fmla="*/ 6 h 27"/>
                <a:gd name="T38" fmla="*/ 12 w 58"/>
                <a:gd name="T39" fmla="*/ 7 h 27"/>
                <a:gd name="T40" fmla="*/ 12 w 58"/>
                <a:gd name="T41" fmla="*/ 7 h 27"/>
                <a:gd name="T42" fmla="*/ 12 w 58"/>
                <a:gd name="T43" fmla="*/ 6 h 27"/>
                <a:gd name="T44" fmla="*/ 12 w 58"/>
                <a:gd name="T45" fmla="*/ 6 h 27"/>
                <a:gd name="T46" fmla="*/ 13 w 58"/>
                <a:gd name="T47" fmla="*/ 6 h 27"/>
                <a:gd name="T48" fmla="*/ 13 w 58"/>
                <a:gd name="T49" fmla="*/ 4 h 27"/>
                <a:gd name="T50" fmla="*/ 17 w 58"/>
                <a:gd name="T51" fmla="*/ 7 h 27"/>
                <a:gd name="T52" fmla="*/ 15 w 58"/>
                <a:gd name="T53" fmla="*/ 9 h 27"/>
                <a:gd name="T54" fmla="*/ 27 w 58"/>
                <a:gd name="T55" fmla="*/ 13 h 27"/>
                <a:gd name="T56" fmla="*/ 27 w 58"/>
                <a:gd name="T57" fmla="*/ 13 h 27"/>
                <a:gd name="T58" fmla="*/ 32 w 58"/>
                <a:gd name="T59" fmla="*/ 15 h 27"/>
                <a:gd name="T60" fmla="*/ 32 w 58"/>
                <a:gd name="T61" fmla="*/ 13 h 27"/>
                <a:gd name="T62" fmla="*/ 34 w 58"/>
                <a:gd name="T63" fmla="*/ 14 h 27"/>
                <a:gd name="T64" fmla="*/ 34 w 58"/>
                <a:gd name="T65" fmla="*/ 14 h 27"/>
                <a:gd name="T66" fmla="*/ 35 w 58"/>
                <a:gd name="T67" fmla="*/ 19 h 27"/>
                <a:gd name="T68" fmla="*/ 31 w 58"/>
                <a:gd name="T69" fmla="*/ 17 h 27"/>
                <a:gd name="T70" fmla="*/ 34 w 58"/>
                <a:gd name="T71" fmla="*/ 21 h 27"/>
                <a:gd name="T72" fmla="*/ 36 w 58"/>
                <a:gd name="T73" fmla="*/ 20 h 27"/>
                <a:gd name="T74" fmla="*/ 38 w 58"/>
                <a:gd name="T75" fmla="*/ 20 h 27"/>
                <a:gd name="T76" fmla="*/ 41 w 58"/>
                <a:gd name="T77" fmla="*/ 20 h 27"/>
                <a:gd name="T78" fmla="*/ 41 w 58"/>
                <a:gd name="T79" fmla="*/ 21 h 27"/>
                <a:gd name="T80" fmla="*/ 42 w 58"/>
                <a:gd name="T81" fmla="*/ 21 h 27"/>
                <a:gd name="T82" fmla="*/ 42 w 58"/>
                <a:gd name="T83" fmla="*/ 21 h 27"/>
                <a:gd name="T84" fmla="*/ 42 w 58"/>
                <a:gd name="T85" fmla="*/ 21 h 27"/>
                <a:gd name="T86" fmla="*/ 42 w 58"/>
                <a:gd name="T87" fmla="*/ 21 h 27"/>
                <a:gd name="T88" fmla="*/ 39 w 58"/>
                <a:gd name="T89" fmla="*/ 27 h 27"/>
                <a:gd name="T90" fmla="*/ 49 w 58"/>
                <a:gd name="T91" fmla="*/ 25 h 27"/>
                <a:gd name="T92" fmla="*/ 53 w 58"/>
                <a:gd name="T93" fmla="*/ 26 h 27"/>
                <a:gd name="T94" fmla="*/ 58 w 58"/>
                <a:gd name="T95" fmla="*/ 25 h 27"/>
                <a:gd name="T96" fmla="*/ 58 w 58"/>
                <a:gd name="T97" fmla="*/ 23 h 27"/>
                <a:gd name="T98" fmla="*/ 35 w 58"/>
                <a:gd name="T99" fmla="*/ 4 h 27"/>
                <a:gd name="T100" fmla="*/ 35 w 58"/>
                <a:gd name="T101" fmla="*/ 6 h 27"/>
                <a:gd name="T102" fmla="*/ 33 w 58"/>
                <a:gd name="T103" fmla="*/ 4 h 27"/>
                <a:gd name="T104" fmla="*/ 33 w 58"/>
                <a:gd name="T105" fmla="*/ 4 h 27"/>
                <a:gd name="T106" fmla="*/ 26 w 58"/>
                <a:gd name="T107" fmla="*/ 2 h 27"/>
                <a:gd name="T108" fmla="*/ 18 w 58"/>
                <a:gd name="T10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 h="27">
                  <a:moveTo>
                    <a:pt x="31" y="17"/>
                  </a:moveTo>
                  <a:cubicBezTo>
                    <a:pt x="31" y="17"/>
                    <a:pt x="31" y="17"/>
                    <a:pt x="31" y="17"/>
                  </a:cubicBezTo>
                  <a:cubicBezTo>
                    <a:pt x="31" y="17"/>
                    <a:pt x="31" y="17"/>
                    <a:pt x="31" y="17"/>
                  </a:cubicBezTo>
                  <a:moveTo>
                    <a:pt x="32" y="15"/>
                  </a:moveTo>
                  <a:cubicBezTo>
                    <a:pt x="32" y="15"/>
                    <a:pt x="32" y="15"/>
                    <a:pt x="32" y="15"/>
                  </a:cubicBezTo>
                  <a:cubicBezTo>
                    <a:pt x="32" y="15"/>
                    <a:pt x="32" y="15"/>
                    <a:pt x="32" y="15"/>
                  </a:cubicBezTo>
                  <a:moveTo>
                    <a:pt x="18" y="0"/>
                  </a:moveTo>
                  <a:cubicBezTo>
                    <a:pt x="17" y="0"/>
                    <a:pt x="16" y="0"/>
                    <a:pt x="14" y="0"/>
                  </a:cubicBezTo>
                  <a:cubicBezTo>
                    <a:pt x="10" y="1"/>
                    <a:pt x="0" y="7"/>
                    <a:pt x="0" y="10"/>
                  </a:cubicBezTo>
                  <a:cubicBezTo>
                    <a:pt x="1" y="12"/>
                    <a:pt x="1" y="12"/>
                    <a:pt x="1" y="12"/>
                  </a:cubicBezTo>
                  <a:cubicBezTo>
                    <a:pt x="2" y="12"/>
                    <a:pt x="1" y="11"/>
                    <a:pt x="2" y="11"/>
                  </a:cubicBezTo>
                  <a:cubicBezTo>
                    <a:pt x="2" y="11"/>
                    <a:pt x="3" y="12"/>
                    <a:pt x="3" y="12"/>
                  </a:cubicBezTo>
                  <a:cubicBezTo>
                    <a:pt x="3" y="12"/>
                    <a:pt x="3" y="12"/>
                    <a:pt x="3" y="12"/>
                  </a:cubicBezTo>
                  <a:cubicBezTo>
                    <a:pt x="3" y="12"/>
                    <a:pt x="3" y="12"/>
                    <a:pt x="3" y="12"/>
                  </a:cubicBezTo>
                  <a:cubicBezTo>
                    <a:pt x="4" y="12"/>
                    <a:pt x="6" y="10"/>
                    <a:pt x="6" y="10"/>
                  </a:cubicBezTo>
                  <a:cubicBezTo>
                    <a:pt x="7" y="11"/>
                    <a:pt x="7" y="11"/>
                    <a:pt x="7" y="11"/>
                  </a:cubicBezTo>
                  <a:cubicBezTo>
                    <a:pt x="7" y="11"/>
                    <a:pt x="7" y="11"/>
                    <a:pt x="7" y="11"/>
                  </a:cubicBezTo>
                  <a:cubicBezTo>
                    <a:pt x="7" y="11"/>
                    <a:pt x="12" y="7"/>
                    <a:pt x="11" y="7"/>
                  </a:cubicBezTo>
                  <a:cubicBezTo>
                    <a:pt x="11" y="6"/>
                    <a:pt x="11" y="6"/>
                    <a:pt x="11" y="6"/>
                  </a:cubicBezTo>
                  <a:cubicBezTo>
                    <a:pt x="12" y="7"/>
                    <a:pt x="12" y="7"/>
                    <a:pt x="12" y="7"/>
                  </a:cubicBezTo>
                  <a:cubicBezTo>
                    <a:pt x="12" y="7"/>
                    <a:pt x="12" y="7"/>
                    <a:pt x="12" y="7"/>
                  </a:cubicBezTo>
                  <a:cubicBezTo>
                    <a:pt x="12" y="7"/>
                    <a:pt x="12" y="6"/>
                    <a:pt x="12" y="6"/>
                  </a:cubicBezTo>
                  <a:cubicBezTo>
                    <a:pt x="12" y="6"/>
                    <a:pt x="12" y="6"/>
                    <a:pt x="12" y="6"/>
                  </a:cubicBezTo>
                  <a:cubicBezTo>
                    <a:pt x="13" y="6"/>
                    <a:pt x="13" y="6"/>
                    <a:pt x="13" y="6"/>
                  </a:cubicBezTo>
                  <a:cubicBezTo>
                    <a:pt x="13" y="6"/>
                    <a:pt x="13" y="6"/>
                    <a:pt x="13" y="4"/>
                  </a:cubicBezTo>
                  <a:cubicBezTo>
                    <a:pt x="16" y="6"/>
                    <a:pt x="16" y="6"/>
                    <a:pt x="17" y="7"/>
                  </a:cubicBezTo>
                  <a:cubicBezTo>
                    <a:pt x="17" y="7"/>
                    <a:pt x="13" y="8"/>
                    <a:pt x="15" y="9"/>
                  </a:cubicBezTo>
                  <a:cubicBezTo>
                    <a:pt x="16" y="10"/>
                    <a:pt x="25" y="11"/>
                    <a:pt x="27" y="13"/>
                  </a:cubicBezTo>
                  <a:cubicBezTo>
                    <a:pt x="27" y="13"/>
                    <a:pt x="27" y="13"/>
                    <a:pt x="27" y="13"/>
                  </a:cubicBezTo>
                  <a:cubicBezTo>
                    <a:pt x="28" y="13"/>
                    <a:pt x="30" y="14"/>
                    <a:pt x="32" y="15"/>
                  </a:cubicBezTo>
                  <a:cubicBezTo>
                    <a:pt x="32" y="15"/>
                    <a:pt x="32" y="14"/>
                    <a:pt x="32" y="13"/>
                  </a:cubicBezTo>
                  <a:cubicBezTo>
                    <a:pt x="33" y="14"/>
                    <a:pt x="34" y="14"/>
                    <a:pt x="34" y="14"/>
                  </a:cubicBezTo>
                  <a:cubicBezTo>
                    <a:pt x="34" y="14"/>
                    <a:pt x="34" y="14"/>
                    <a:pt x="34" y="14"/>
                  </a:cubicBezTo>
                  <a:cubicBezTo>
                    <a:pt x="34" y="15"/>
                    <a:pt x="34" y="18"/>
                    <a:pt x="35" y="19"/>
                  </a:cubicBezTo>
                  <a:cubicBezTo>
                    <a:pt x="34" y="18"/>
                    <a:pt x="31" y="18"/>
                    <a:pt x="31" y="17"/>
                  </a:cubicBezTo>
                  <a:cubicBezTo>
                    <a:pt x="32" y="20"/>
                    <a:pt x="33" y="21"/>
                    <a:pt x="34" y="21"/>
                  </a:cubicBezTo>
                  <a:cubicBezTo>
                    <a:pt x="35" y="21"/>
                    <a:pt x="35" y="20"/>
                    <a:pt x="36" y="20"/>
                  </a:cubicBezTo>
                  <a:cubicBezTo>
                    <a:pt x="37" y="20"/>
                    <a:pt x="37" y="20"/>
                    <a:pt x="38" y="20"/>
                  </a:cubicBezTo>
                  <a:cubicBezTo>
                    <a:pt x="39" y="20"/>
                    <a:pt x="40" y="20"/>
                    <a:pt x="41" y="20"/>
                  </a:cubicBezTo>
                  <a:cubicBezTo>
                    <a:pt x="41" y="21"/>
                    <a:pt x="41" y="21"/>
                    <a:pt x="41" y="21"/>
                  </a:cubicBezTo>
                  <a:cubicBezTo>
                    <a:pt x="42" y="21"/>
                    <a:pt x="42" y="21"/>
                    <a:pt x="42" y="21"/>
                  </a:cubicBezTo>
                  <a:cubicBezTo>
                    <a:pt x="42" y="21"/>
                    <a:pt x="42" y="21"/>
                    <a:pt x="42" y="21"/>
                  </a:cubicBezTo>
                  <a:cubicBezTo>
                    <a:pt x="42" y="21"/>
                    <a:pt x="42" y="21"/>
                    <a:pt x="42" y="21"/>
                  </a:cubicBezTo>
                  <a:cubicBezTo>
                    <a:pt x="42" y="21"/>
                    <a:pt x="42" y="21"/>
                    <a:pt x="42" y="21"/>
                  </a:cubicBezTo>
                  <a:cubicBezTo>
                    <a:pt x="43" y="21"/>
                    <a:pt x="37" y="27"/>
                    <a:pt x="39" y="27"/>
                  </a:cubicBezTo>
                  <a:cubicBezTo>
                    <a:pt x="43" y="26"/>
                    <a:pt x="44" y="25"/>
                    <a:pt x="49" y="25"/>
                  </a:cubicBezTo>
                  <a:cubicBezTo>
                    <a:pt x="50" y="26"/>
                    <a:pt x="51" y="26"/>
                    <a:pt x="53" y="26"/>
                  </a:cubicBezTo>
                  <a:cubicBezTo>
                    <a:pt x="54" y="26"/>
                    <a:pt x="56" y="26"/>
                    <a:pt x="58" y="25"/>
                  </a:cubicBezTo>
                  <a:cubicBezTo>
                    <a:pt x="58" y="24"/>
                    <a:pt x="58" y="24"/>
                    <a:pt x="58" y="23"/>
                  </a:cubicBezTo>
                  <a:cubicBezTo>
                    <a:pt x="58" y="23"/>
                    <a:pt x="40" y="8"/>
                    <a:pt x="35" y="4"/>
                  </a:cubicBezTo>
                  <a:cubicBezTo>
                    <a:pt x="35" y="5"/>
                    <a:pt x="35" y="5"/>
                    <a:pt x="35" y="6"/>
                  </a:cubicBezTo>
                  <a:cubicBezTo>
                    <a:pt x="34" y="5"/>
                    <a:pt x="34" y="4"/>
                    <a:pt x="33" y="4"/>
                  </a:cubicBezTo>
                  <a:cubicBezTo>
                    <a:pt x="33" y="4"/>
                    <a:pt x="33" y="4"/>
                    <a:pt x="33" y="4"/>
                  </a:cubicBezTo>
                  <a:cubicBezTo>
                    <a:pt x="31" y="4"/>
                    <a:pt x="29" y="3"/>
                    <a:pt x="26" y="2"/>
                  </a:cubicBezTo>
                  <a:cubicBezTo>
                    <a:pt x="24" y="1"/>
                    <a:pt x="22" y="0"/>
                    <a:pt x="18"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38" name="Freeform 537"/>
            <p:cNvSpPr>
              <a:spLocks/>
            </p:cNvSpPr>
            <p:nvPr/>
          </p:nvSpPr>
          <p:spPr bwMode="auto">
            <a:xfrm>
              <a:off x="-1012825" y="4946650"/>
              <a:ext cx="0" cy="1587"/>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1"/>
                    <a:pt x="0" y="1"/>
                    <a:pt x="0" y="1"/>
                  </a:cubicBezTo>
                  <a:cubicBezTo>
                    <a:pt x="0" y="1"/>
                    <a:pt x="0" y="1"/>
                    <a:pt x="0" y="1"/>
                  </a:cubicBezTo>
                  <a:cubicBezTo>
                    <a:pt x="0" y="1"/>
                    <a:pt x="0" y="1"/>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39" name="Freeform 538"/>
            <p:cNvSpPr>
              <a:spLocks/>
            </p:cNvSpPr>
            <p:nvPr/>
          </p:nvSpPr>
          <p:spPr bwMode="auto">
            <a:xfrm>
              <a:off x="-917575" y="5757863"/>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40" name="Freeform 539"/>
            <p:cNvSpPr>
              <a:spLocks/>
            </p:cNvSpPr>
            <p:nvPr/>
          </p:nvSpPr>
          <p:spPr bwMode="auto">
            <a:xfrm>
              <a:off x="-901700" y="5583238"/>
              <a:ext cx="1588" cy="1587"/>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41" name="Freeform 540"/>
            <p:cNvSpPr>
              <a:spLocks/>
            </p:cNvSpPr>
            <p:nvPr/>
          </p:nvSpPr>
          <p:spPr bwMode="auto">
            <a:xfrm>
              <a:off x="-882650" y="5907088"/>
              <a:ext cx="1588" cy="1587"/>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1"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42" name="Freeform 541"/>
            <p:cNvSpPr>
              <a:spLocks/>
            </p:cNvSpPr>
            <p:nvPr/>
          </p:nvSpPr>
          <p:spPr bwMode="auto">
            <a:xfrm>
              <a:off x="-914400" y="5891213"/>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43" name="Freeform 542"/>
            <p:cNvSpPr>
              <a:spLocks/>
            </p:cNvSpPr>
            <p:nvPr/>
          </p:nvSpPr>
          <p:spPr bwMode="auto">
            <a:xfrm>
              <a:off x="-908050" y="5621338"/>
              <a:ext cx="6350" cy="4762"/>
            </a:xfrm>
            <a:custGeom>
              <a:avLst/>
              <a:gdLst>
                <a:gd name="T0" fmla="*/ 2 w 4"/>
                <a:gd name="T1" fmla="*/ 0 h 3"/>
                <a:gd name="T2" fmla="*/ 0 w 4"/>
                <a:gd name="T3" fmla="*/ 0 h 3"/>
                <a:gd name="T4" fmla="*/ 2 w 4"/>
                <a:gd name="T5" fmla="*/ 3 h 3"/>
                <a:gd name="T6" fmla="*/ 1 w 4"/>
                <a:gd name="T7" fmla="*/ 1 h 3"/>
                <a:gd name="T8" fmla="*/ 1 w 4"/>
                <a:gd name="T9" fmla="*/ 1 h 3"/>
                <a:gd name="T10" fmla="*/ 2 w 4"/>
                <a:gd name="T11" fmla="*/ 1 h 3"/>
                <a:gd name="T12" fmla="*/ 2 w 4"/>
                <a:gd name="T13" fmla="*/ 1 h 3"/>
                <a:gd name="T14" fmla="*/ 3 w 4"/>
                <a:gd name="T15" fmla="*/ 0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cubicBezTo>
                    <a:pt x="1" y="0"/>
                    <a:pt x="0" y="0"/>
                    <a:pt x="0" y="0"/>
                  </a:cubicBezTo>
                  <a:cubicBezTo>
                    <a:pt x="1" y="1"/>
                    <a:pt x="0" y="3"/>
                    <a:pt x="2" y="3"/>
                  </a:cubicBezTo>
                  <a:cubicBezTo>
                    <a:pt x="4" y="3"/>
                    <a:pt x="2" y="1"/>
                    <a:pt x="1" y="1"/>
                  </a:cubicBezTo>
                  <a:cubicBezTo>
                    <a:pt x="1" y="1"/>
                    <a:pt x="1" y="1"/>
                    <a:pt x="1" y="1"/>
                  </a:cubicBezTo>
                  <a:cubicBezTo>
                    <a:pt x="2" y="1"/>
                    <a:pt x="2" y="1"/>
                    <a:pt x="2" y="1"/>
                  </a:cubicBezTo>
                  <a:cubicBezTo>
                    <a:pt x="2" y="1"/>
                    <a:pt x="2" y="1"/>
                    <a:pt x="2" y="1"/>
                  </a:cubicBezTo>
                  <a:cubicBezTo>
                    <a:pt x="3" y="1"/>
                    <a:pt x="3" y="1"/>
                    <a:pt x="3" y="0"/>
                  </a:cubicBezTo>
                  <a:cubicBezTo>
                    <a:pt x="3" y="0"/>
                    <a:pt x="3"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44" name="Freeform 543"/>
            <p:cNvSpPr>
              <a:spLocks/>
            </p:cNvSpPr>
            <p:nvPr/>
          </p:nvSpPr>
          <p:spPr bwMode="auto">
            <a:xfrm>
              <a:off x="-920750" y="5691188"/>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45" name="Freeform 544"/>
            <p:cNvSpPr>
              <a:spLocks/>
            </p:cNvSpPr>
            <p:nvPr/>
          </p:nvSpPr>
          <p:spPr bwMode="auto">
            <a:xfrm>
              <a:off x="-908050" y="5614988"/>
              <a:ext cx="4763" cy="4762"/>
            </a:xfrm>
            <a:custGeom>
              <a:avLst/>
              <a:gdLst>
                <a:gd name="T0" fmla="*/ 2 w 3"/>
                <a:gd name="T1" fmla="*/ 0 h 3"/>
                <a:gd name="T2" fmla="*/ 1 w 3"/>
                <a:gd name="T3" fmla="*/ 1 h 3"/>
                <a:gd name="T4" fmla="*/ 1 w 3"/>
                <a:gd name="T5" fmla="*/ 2 h 3"/>
                <a:gd name="T6" fmla="*/ 1 w 3"/>
                <a:gd name="T7" fmla="*/ 2 h 3"/>
                <a:gd name="T8" fmla="*/ 2 w 3"/>
                <a:gd name="T9" fmla="*/ 3 h 3"/>
                <a:gd name="T10" fmla="*/ 3 w 3"/>
                <a:gd name="T11" fmla="*/ 2 h 3"/>
                <a:gd name="T12" fmla="*/ 2 w 3"/>
                <a:gd name="T13" fmla="*/ 0 h 3"/>
                <a:gd name="T14" fmla="*/ 2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0"/>
                  </a:moveTo>
                  <a:cubicBezTo>
                    <a:pt x="2" y="0"/>
                    <a:pt x="2" y="1"/>
                    <a:pt x="1" y="1"/>
                  </a:cubicBezTo>
                  <a:cubicBezTo>
                    <a:pt x="1" y="1"/>
                    <a:pt x="1" y="2"/>
                    <a:pt x="1" y="2"/>
                  </a:cubicBezTo>
                  <a:cubicBezTo>
                    <a:pt x="1" y="2"/>
                    <a:pt x="1" y="2"/>
                    <a:pt x="1" y="2"/>
                  </a:cubicBezTo>
                  <a:cubicBezTo>
                    <a:pt x="0" y="2"/>
                    <a:pt x="1" y="3"/>
                    <a:pt x="2" y="3"/>
                  </a:cubicBezTo>
                  <a:cubicBezTo>
                    <a:pt x="2" y="3"/>
                    <a:pt x="3" y="3"/>
                    <a:pt x="3" y="2"/>
                  </a:cubicBezTo>
                  <a:cubicBezTo>
                    <a:pt x="2" y="1"/>
                    <a:pt x="2" y="1"/>
                    <a:pt x="2" y="0"/>
                  </a:cubicBezTo>
                  <a:cubicBezTo>
                    <a:pt x="2" y="0"/>
                    <a:pt x="2"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46" name="Freeform 545"/>
            <p:cNvSpPr>
              <a:spLocks/>
            </p:cNvSpPr>
            <p:nvPr/>
          </p:nvSpPr>
          <p:spPr bwMode="auto">
            <a:xfrm>
              <a:off x="-930275" y="5754688"/>
              <a:ext cx="6350" cy="4762"/>
            </a:xfrm>
            <a:custGeom>
              <a:avLst/>
              <a:gdLst>
                <a:gd name="T0" fmla="*/ 2 w 4"/>
                <a:gd name="T1" fmla="*/ 0 h 3"/>
                <a:gd name="T2" fmla="*/ 1 w 4"/>
                <a:gd name="T3" fmla="*/ 2 h 3"/>
                <a:gd name="T4" fmla="*/ 2 w 4"/>
                <a:gd name="T5" fmla="*/ 3 h 3"/>
                <a:gd name="T6" fmla="*/ 3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1" y="0"/>
                    <a:pt x="0" y="2"/>
                    <a:pt x="1" y="2"/>
                  </a:cubicBezTo>
                  <a:cubicBezTo>
                    <a:pt x="2" y="3"/>
                    <a:pt x="2" y="3"/>
                    <a:pt x="2" y="3"/>
                  </a:cubicBezTo>
                  <a:cubicBezTo>
                    <a:pt x="2" y="3"/>
                    <a:pt x="4" y="1"/>
                    <a:pt x="3" y="1"/>
                  </a:cubicBezTo>
                  <a:cubicBezTo>
                    <a:pt x="3" y="0"/>
                    <a:pt x="3"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47" name="Freeform 546"/>
            <p:cNvSpPr>
              <a:spLocks/>
            </p:cNvSpPr>
            <p:nvPr/>
          </p:nvSpPr>
          <p:spPr bwMode="auto">
            <a:xfrm>
              <a:off x="-954088" y="451167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48" name="Freeform 547"/>
            <p:cNvSpPr>
              <a:spLocks/>
            </p:cNvSpPr>
            <p:nvPr/>
          </p:nvSpPr>
          <p:spPr bwMode="auto">
            <a:xfrm>
              <a:off x="-811213" y="4621213"/>
              <a:ext cx="1588" cy="1587"/>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1"/>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49" name="Freeform 548"/>
            <p:cNvSpPr>
              <a:spLocks/>
            </p:cNvSpPr>
            <p:nvPr/>
          </p:nvSpPr>
          <p:spPr bwMode="auto">
            <a:xfrm>
              <a:off x="-741363" y="4598988"/>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50" name="Freeform 549"/>
            <p:cNvSpPr>
              <a:spLocks/>
            </p:cNvSpPr>
            <p:nvPr/>
          </p:nvSpPr>
          <p:spPr bwMode="auto">
            <a:xfrm>
              <a:off x="-801688" y="462915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51" name="Freeform 550"/>
            <p:cNvSpPr>
              <a:spLocks/>
            </p:cNvSpPr>
            <p:nvPr/>
          </p:nvSpPr>
          <p:spPr bwMode="auto">
            <a:xfrm>
              <a:off x="-969963" y="456247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52" name="Freeform 551"/>
            <p:cNvSpPr>
              <a:spLocks noEditPoints="1"/>
            </p:cNvSpPr>
            <p:nvPr/>
          </p:nvSpPr>
          <p:spPr bwMode="auto">
            <a:xfrm>
              <a:off x="-819150" y="4621213"/>
              <a:ext cx="11113" cy="11112"/>
            </a:xfrm>
            <a:custGeom>
              <a:avLst/>
              <a:gdLst>
                <a:gd name="T0" fmla="*/ 3 w 7"/>
                <a:gd name="T1" fmla="*/ 0 h 7"/>
                <a:gd name="T2" fmla="*/ 0 w 7"/>
                <a:gd name="T3" fmla="*/ 4 h 7"/>
                <a:gd name="T4" fmla="*/ 0 w 7"/>
                <a:gd name="T5" fmla="*/ 4 h 7"/>
                <a:gd name="T6" fmla="*/ 0 w 7"/>
                <a:gd name="T7" fmla="*/ 5 h 7"/>
                <a:gd name="T8" fmla="*/ 1 w 7"/>
                <a:gd name="T9" fmla="*/ 7 h 7"/>
                <a:gd name="T10" fmla="*/ 3 w 7"/>
                <a:gd name="T11" fmla="*/ 4 h 7"/>
                <a:gd name="T12" fmla="*/ 4 w 7"/>
                <a:gd name="T13" fmla="*/ 2 h 7"/>
                <a:gd name="T14" fmla="*/ 4 w 7"/>
                <a:gd name="T15" fmla="*/ 2 h 7"/>
                <a:gd name="T16" fmla="*/ 3 w 7"/>
                <a:gd name="T17" fmla="*/ 0 h 7"/>
                <a:gd name="T18" fmla="*/ 3 w 7"/>
                <a:gd name="T19" fmla="*/ 0 h 7"/>
                <a:gd name="T20" fmla="*/ 3 w 7"/>
                <a:gd name="T21" fmla="*/ 0 h 7"/>
                <a:gd name="T22" fmla="*/ 3 w 7"/>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3" y="0"/>
                  </a:moveTo>
                  <a:cubicBezTo>
                    <a:pt x="4" y="0"/>
                    <a:pt x="1" y="4"/>
                    <a:pt x="0" y="4"/>
                  </a:cubicBezTo>
                  <a:cubicBezTo>
                    <a:pt x="0" y="4"/>
                    <a:pt x="0" y="4"/>
                    <a:pt x="0" y="4"/>
                  </a:cubicBezTo>
                  <a:cubicBezTo>
                    <a:pt x="0" y="5"/>
                    <a:pt x="0" y="5"/>
                    <a:pt x="0" y="5"/>
                  </a:cubicBezTo>
                  <a:cubicBezTo>
                    <a:pt x="0" y="6"/>
                    <a:pt x="0" y="7"/>
                    <a:pt x="1" y="7"/>
                  </a:cubicBezTo>
                  <a:cubicBezTo>
                    <a:pt x="1" y="7"/>
                    <a:pt x="3" y="5"/>
                    <a:pt x="3" y="4"/>
                  </a:cubicBezTo>
                  <a:cubicBezTo>
                    <a:pt x="4" y="4"/>
                    <a:pt x="4" y="2"/>
                    <a:pt x="4" y="2"/>
                  </a:cubicBezTo>
                  <a:cubicBezTo>
                    <a:pt x="4" y="2"/>
                    <a:pt x="4" y="2"/>
                    <a:pt x="4" y="2"/>
                  </a:cubicBezTo>
                  <a:cubicBezTo>
                    <a:pt x="4" y="0"/>
                    <a:pt x="7" y="0"/>
                    <a:pt x="3" y="0"/>
                  </a:cubicBezTo>
                  <a:moveTo>
                    <a:pt x="3" y="0"/>
                  </a:moveTo>
                  <a:cubicBezTo>
                    <a:pt x="3" y="0"/>
                    <a:pt x="3" y="0"/>
                    <a:pt x="3" y="0"/>
                  </a:cubicBezTo>
                  <a:cubicBezTo>
                    <a:pt x="3" y="0"/>
                    <a:pt x="3"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53" name="Freeform 552"/>
            <p:cNvSpPr>
              <a:spLocks/>
            </p:cNvSpPr>
            <p:nvPr/>
          </p:nvSpPr>
          <p:spPr bwMode="auto">
            <a:xfrm>
              <a:off x="-955675" y="4516438"/>
              <a:ext cx="1588" cy="1587"/>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0"/>
                    <a:pt x="1"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54" name="Freeform 553"/>
            <p:cNvSpPr>
              <a:spLocks/>
            </p:cNvSpPr>
            <p:nvPr/>
          </p:nvSpPr>
          <p:spPr bwMode="auto">
            <a:xfrm>
              <a:off x="-962025" y="4368800"/>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55" name="Freeform 554"/>
            <p:cNvSpPr>
              <a:spLocks/>
            </p:cNvSpPr>
            <p:nvPr/>
          </p:nvSpPr>
          <p:spPr bwMode="auto">
            <a:xfrm>
              <a:off x="-844550" y="4457700"/>
              <a:ext cx="1588" cy="317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1" y="1"/>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56" name="Freeform 555"/>
            <p:cNvSpPr>
              <a:spLocks/>
            </p:cNvSpPr>
            <p:nvPr/>
          </p:nvSpPr>
          <p:spPr bwMode="auto">
            <a:xfrm>
              <a:off x="-971550" y="4567238"/>
              <a:ext cx="4763" cy="4762"/>
            </a:xfrm>
            <a:custGeom>
              <a:avLst/>
              <a:gdLst>
                <a:gd name="T0" fmla="*/ 3 w 3"/>
                <a:gd name="T1" fmla="*/ 0 h 3"/>
                <a:gd name="T2" fmla="*/ 0 w 3"/>
                <a:gd name="T3" fmla="*/ 3 h 3"/>
                <a:gd name="T4" fmla="*/ 1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3" y="1"/>
                    <a:pt x="1" y="0"/>
                    <a:pt x="0" y="3"/>
                  </a:cubicBezTo>
                  <a:cubicBezTo>
                    <a:pt x="1" y="3"/>
                    <a:pt x="1" y="3"/>
                    <a:pt x="1" y="3"/>
                  </a:cubicBezTo>
                  <a:cubicBezTo>
                    <a:pt x="1" y="3"/>
                    <a:pt x="3" y="1"/>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57" name="Freeform 556"/>
            <p:cNvSpPr>
              <a:spLocks/>
            </p:cNvSpPr>
            <p:nvPr/>
          </p:nvSpPr>
          <p:spPr bwMode="auto">
            <a:xfrm>
              <a:off x="-963613" y="4503738"/>
              <a:ext cx="6350" cy="3175"/>
            </a:xfrm>
            <a:custGeom>
              <a:avLst/>
              <a:gdLst>
                <a:gd name="T0" fmla="*/ 3 w 4"/>
                <a:gd name="T1" fmla="*/ 0 h 2"/>
                <a:gd name="T2" fmla="*/ 3 w 4"/>
                <a:gd name="T3" fmla="*/ 2 h 2"/>
                <a:gd name="T4" fmla="*/ 3 w 4"/>
                <a:gd name="T5" fmla="*/ 0 h 2"/>
                <a:gd name="T6" fmla="*/ 3 w 4"/>
                <a:gd name="T7" fmla="*/ 0 h 2"/>
              </a:gdLst>
              <a:ahLst/>
              <a:cxnLst>
                <a:cxn ang="0">
                  <a:pos x="T0" y="T1"/>
                </a:cxn>
                <a:cxn ang="0">
                  <a:pos x="T2" y="T3"/>
                </a:cxn>
                <a:cxn ang="0">
                  <a:pos x="T4" y="T5"/>
                </a:cxn>
                <a:cxn ang="0">
                  <a:pos x="T6" y="T7"/>
                </a:cxn>
              </a:cxnLst>
              <a:rect l="0" t="0" r="r" b="b"/>
              <a:pathLst>
                <a:path w="4" h="2">
                  <a:moveTo>
                    <a:pt x="3" y="0"/>
                  </a:moveTo>
                  <a:cubicBezTo>
                    <a:pt x="3" y="0"/>
                    <a:pt x="0" y="2"/>
                    <a:pt x="3" y="2"/>
                  </a:cubicBezTo>
                  <a:cubicBezTo>
                    <a:pt x="4" y="2"/>
                    <a:pt x="4" y="0"/>
                    <a:pt x="3" y="0"/>
                  </a:cubicBezTo>
                  <a:cubicBezTo>
                    <a:pt x="3" y="0"/>
                    <a:pt x="3"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58" name="Oval 557"/>
            <p:cNvSpPr>
              <a:spLocks noChangeArrowheads="1"/>
            </p:cNvSpPr>
            <p:nvPr/>
          </p:nvSpPr>
          <p:spPr bwMode="auto">
            <a:xfrm>
              <a:off x="-1111250" y="4273550"/>
              <a:ext cx="1588" cy="1587"/>
            </a:xfrm>
            <a:prstGeom prst="ellipse">
              <a:avLst/>
            </a:pr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59" name="Freeform 558"/>
            <p:cNvSpPr>
              <a:spLocks/>
            </p:cNvSpPr>
            <p:nvPr/>
          </p:nvSpPr>
          <p:spPr bwMode="auto">
            <a:xfrm>
              <a:off x="-1147763" y="4367213"/>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60" name="Freeform 559"/>
            <p:cNvSpPr>
              <a:spLocks/>
            </p:cNvSpPr>
            <p:nvPr/>
          </p:nvSpPr>
          <p:spPr bwMode="auto">
            <a:xfrm>
              <a:off x="-971550" y="4502150"/>
              <a:ext cx="1588" cy="1587"/>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1"/>
                    <a:pt x="1" y="1"/>
                    <a:pt x="1" y="1"/>
                  </a:cubicBezTo>
                  <a:cubicBezTo>
                    <a:pt x="1" y="1"/>
                    <a:pt x="1" y="1"/>
                    <a:pt x="1"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61" name="Freeform 560"/>
            <p:cNvSpPr>
              <a:spLocks noEditPoints="1"/>
            </p:cNvSpPr>
            <p:nvPr/>
          </p:nvSpPr>
          <p:spPr bwMode="auto">
            <a:xfrm>
              <a:off x="-762000" y="4570413"/>
              <a:ext cx="1588" cy="1587"/>
            </a:xfrm>
            <a:custGeom>
              <a:avLst/>
              <a:gdLst>
                <a:gd name="T0" fmla="*/ 1 w 1"/>
                <a:gd name="T1" fmla="*/ 0 h 1"/>
                <a:gd name="T2" fmla="*/ 0 w 1"/>
                <a:gd name="T3" fmla="*/ 1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1"/>
                    <a:pt x="0" y="1"/>
                    <a:pt x="0" y="1"/>
                  </a:cubicBezTo>
                  <a:cubicBezTo>
                    <a:pt x="1" y="0"/>
                    <a:pt x="1" y="0"/>
                    <a:pt x="1" y="0"/>
                  </a:cubicBezTo>
                  <a:moveTo>
                    <a:pt x="1" y="0"/>
                  </a:moveTo>
                  <a:cubicBezTo>
                    <a:pt x="1" y="0"/>
                    <a:pt x="1" y="0"/>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62" name="Freeform 561"/>
            <p:cNvSpPr>
              <a:spLocks/>
            </p:cNvSpPr>
            <p:nvPr/>
          </p:nvSpPr>
          <p:spPr bwMode="auto">
            <a:xfrm>
              <a:off x="-1266825" y="4257675"/>
              <a:ext cx="1588" cy="317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2"/>
                    <a:pt x="0" y="2"/>
                  </a:cubicBezTo>
                  <a:cubicBezTo>
                    <a:pt x="1" y="1"/>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63" name="Freeform 562"/>
            <p:cNvSpPr>
              <a:spLocks/>
            </p:cNvSpPr>
            <p:nvPr/>
          </p:nvSpPr>
          <p:spPr bwMode="auto">
            <a:xfrm>
              <a:off x="-1214438" y="4259263"/>
              <a:ext cx="4763" cy="4762"/>
            </a:xfrm>
            <a:custGeom>
              <a:avLst/>
              <a:gdLst>
                <a:gd name="T0" fmla="*/ 2 w 3"/>
                <a:gd name="T1" fmla="*/ 0 h 3"/>
                <a:gd name="T2" fmla="*/ 1 w 3"/>
                <a:gd name="T3" fmla="*/ 2 h 3"/>
                <a:gd name="T4" fmla="*/ 1 w 3"/>
                <a:gd name="T5" fmla="*/ 3 h 3"/>
                <a:gd name="T6" fmla="*/ 2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1" y="0"/>
                    <a:pt x="0" y="2"/>
                    <a:pt x="1" y="2"/>
                  </a:cubicBezTo>
                  <a:cubicBezTo>
                    <a:pt x="1" y="3"/>
                    <a:pt x="1" y="3"/>
                    <a:pt x="1" y="3"/>
                  </a:cubicBezTo>
                  <a:cubicBezTo>
                    <a:pt x="2" y="3"/>
                    <a:pt x="3" y="1"/>
                    <a:pt x="2" y="1"/>
                  </a:cubicBezTo>
                  <a:cubicBezTo>
                    <a:pt x="2" y="1"/>
                    <a:pt x="2"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64" name="Freeform 563"/>
            <p:cNvSpPr>
              <a:spLocks/>
            </p:cNvSpPr>
            <p:nvPr/>
          </p:nvSpPr>
          <p:spPr bwMode="auto">
            <a:xfrm>
              <a:off x="-803275" y="4668838"/>
              <a:ext cx="7938" cy="3175"/>
            </a:xfrm>
            <a:custGeom>
              <a:avLst/>
              <a:gdLst>
                <a:gd name="T0" fmla="*/ 3 w 4"/>
                <a:gd name="T1" fmla="*/ 0 h 2"/>
                <a:gd name="T2" fmla="*/ 0 w 4"/>
                <a:gd name="T3" fmla="*/ 1 h 2"/>
                <a:gd name="T4" fmla="*/ 1 w 4"/>
                <a:gd name="T5" fmla="*/ 2 h 2"/>
                <a:gd name="T6" fmla="*/ 3 w 4"/>
                <a:gd name="T7" fmla="*/ 0 h 2"/>
              </a:gdLst>
              <a:ahLst/>
              <a:cxnLst>
                <a:cxn ang="0">
                  <a:pos x="T0" y="T1"/>
                </a:cxn>
                <a:cxn ang="0">
                  <a:pos x="T2" y="T3"/>
                </a:cxn>
                <a:cxn ang="0">
                  <a:pos x="T4" y="T5"/>
                </a:cxn>
                <a:cxn ang="0">
                  <a:pos x="T6" y="T7"/>
                </a:cxn>
              </a:cxnLst>
              <a:rect l="0" t="0" r="r" b="b"/>
              <a:pathLst>
                <a:path w="4" h="2">
                  <a:moveTo>
                    <a:pt x="3" y="0"/>
                  </a:moveTo>
                  <a:cubicBezTo>
                    <a:pt x="2" y="1"/>
                    <a:pt x="1" y="1"/>
                    <a:pt x="0" y="1"/>
                  </a:cubicBezTo>
                  <a:cubicBezTo>
                    <a:pt x="0" y="2"/>
                    <a:pt x="1" y="2"/>
                    <a:pt x="1" y="2"/>
                  </a:cubicBezTo>
                  <a:cubicBezTo>
                    <a:pt x="2" y="2"/>
                    <a:pt x="4"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65" name="Freeform 564"/>
            <p:cNvSpPr>
              <a:spLocks/>
            </p:cNvSpPr>
            <p:nvPr/>
          </p:nvSpPr>
          <p:spPr bwMode="auto">
            <a:xfrm>
              <a:off x="-1122363" y="4343400"/>
              <a:ext cx="1588" cy="1587"/>
            </a:xfrm>
            <a:custGeom>
              <a:avLst/>
              <a:gdLst>
                <a:gd name="T0" fmla="*/ 1 w 1"/>
                <a:gd name="T1" fmla="*/ 0 h 1"/>
                <a:gd name="T2" fmla="*/ 0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1"/>
                    <a:pt x="0" y="1"/>
                    <a:pt x="0" y="1"/>
                  </a:cubicBezTo>
                  <a:cubicBezTo>
                    <a:pt x="1" y="1"/>
                    <a:pt x="1" y="1"/>
                    <a:pt x="1" y="1"/>
                  </a:cubicBezTo>
                  <a:cubicBezTo>
                    <a:pt x="1" y="1"/>
                    <a:pt x="1" y="1"/>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66" name="Freeform 565"/>
            <p:cNvSpPr>
              <a:spLocks/>
            </p:cNvSpPr>
            <p:nvPr/>
          </p:nvSpPr>
          <p:spPr bwMode="auto">
            <a:xfrm>
              <a:off x="-1136650" y="4292600"/>
              <a:ext cx="4763" cy="3175"/>
            </a:xfrm>
            <a:custGeom>
              <a:avLst/>
              <a:gdLst>
                <a:gd name="T0" fmla="*/ 1 w 3"/>
                <a:gd name="T1" fmla="*/ 0 h 2"/>
                <a:gd name="T2" fmla="*/ 0 w 3"/>
                <a:gd name="T3" fmla="*/ 1 h 2"/>
                <a:gd name="T4" fmla="*/ 1 w 3"/>
                <a:gd name="T5" fmla="*/ 2 h 2"/>
                <a:gd name="T6" fmla="*/ 1 w 3"/>
                <a:gd name="T7" fmla="*/ 2 h 2"/>
                <a:gd name="T8" fmla="*/ 2 w 3"/>
                <a:gd name="T9" fmla="*/ 2 h 2"/>
                <a:gd name="T10" fmla="*/ 2 w 3"/>
                <a:gd name="T11" fmla="*/ 2 h 2"/>
                <a:gd name="T12" fmla="*/ 1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0"/>
                  </a:moveTo>
                  <a:cubicBezTo>
                    <a:pt x="0" y="0"/>
                    <a:pt x="0" y="0"/>
                    <a:pt x="0" y="1"/>
                  </a:cubicBezTo>
                  <a:cubicBezTo>
                    <a:pt x="0" y="2"/>
                    <a:pt x="1" y="2"/>
                    <a:pt x="1" y="2"/>
                  </a:cubicBezTo>
                  <a:cubicBezTo>
                    <a:pt x="1" y="2"/>
                    <a:pt x="1" y="2"/>
                    <a:pt x="1" y="2"/>
                  </a:cubicBezTo>
                  <a:cubicBezTo>
                    <a:pt x="2" y="2"/>
                    <a:pt x="2" y="2"/>
                    <a:pt x="2" y="2"/>
                  </a:cubicBezTo>
                  <a:cubicBezTo>
                    <a:pt x="2" y="2"/>
                    <a:pt x="2" y="2"/>
                    <a:pt x="2" y="2"/>
                  </a:cubicBezTo>
                  <a:cubicBezTo>
                    <a:pt x="3" y="2"/>
                    <a:pt x="2"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67" name="Freeform 566"/>
            <p:cNvSpPr>
              <a:spLocks/>
            </p:cNvSpPr>
            <p:nvPr/>
          </p:nvSpPr>
          <p:spPr bwMode="auto">
            <a:xfrm>
              <a:off x="-1265238" y="4371975"/>
              <a:ext cx="6350" cy="1587"/>
            </a:xfrm>
            <a:custGeom>
              <a:avLst/>
              <a:gdLst>
                <a:gd name="T0" fmla="*/ 1 w 4"/>
                <a:gd name="T1" fmla="*/ 0 h 1"/>
                <a:gd name="T2" fmla="*/ 1 w 4"/>
                <a:gd name="T3" fmla="*/ 0 h 1"/>
                <a:gd name="T4" fmla="*/ 2 w 4"/>
                <a:gd name="T5" fmla="*/ 1 h 1"/>
                <a:gd name="T6" fmla="*/ 2 w 4"/>
                <a:gd name="T7" fmla="*/ 1 h 1"/>
                <a:gd name="T8" fmla="*/ 1 w 4"/>
                <a:gd name="T9" fmla="*/ 0 h 1"/>
              </a:gdLst>
              <a:ahLst/>
              <a:cxnLst>
                <a:cxn ang="0">
                  <a:pos x="T0" y="T1"/>
                </a:cxn>
                <a:cxn ang="0">
                  <a:pos x="T2" y="T3"/>
                </a:cxn>
                <a:cxn ang="0">
                  <a:pos x="T4" y="T5"/>
                </a:cxn>
                <a:cxn ang="0">
                  <a:pos x="T6" y="T7"/>
                </a:cxn>
                <a:cxn ang="0">
                  <a:pos x="T8" y="T9"/>
                </a:cxn>
              </a:cxnLst>
              <a:rect l="0" t="0" r="r" b="b"/>
              <a:pathLst>
                <a:path w="4" h="1">
                  <a:moveTo>
                    <a:pt x="1" y="0"/>
                  </a:moveTo>
                  <a:cubicBezTo>
                    <a:pt x="1" y="0"/>
                    <a:pt x="1" y="0"/>
                    <a:pt x="1" y="0"/>
                  </a:cubicBezTo>
                  <a:cubicBezTo>
                    <a:pt x="0" y="0"/>
                    <a:pt x="1" y="1"/>
                    <a:pt x="2" y="1"/>
                  </a:cubicBezTo>
                  <a:cubicBezTo>
                    <a:pt x="2" y="1"/>
                    <a:pt x="2" y="1"/>
                    <a:pt x="2" y="1"/>
                  </a:cubicBezTo>
                  <a:cubicBezTo>
                    <a:pt x="4" y="1"/>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68" name="Freeform 567"/>
            <p:cNvSpPr>
              <a:spLocks/>
            </p:cNvSpPr>
            <p:nvPr/>
          </p:nvSpPr>
          <p:spPr bwMode="auto">
            <a:xfrm>
              <a:off x="-977900" y="4552950"/>
              <a:ext cx="7938" cy="6350"/>
            </a:xfrm>
            <a:custGeom>
              <a:avLst/>
              <a:gdLst>
                <a:gd name="T0" fmla="*/ 4 w 5"/>
                <a:gd name="T1" fmla="*/ 0 h 4"/>
                <a:gd name="T2" fmla="*/ 3 w 5"/>
                <a:gd name="T3" fmla="*/ 4 h 4"/>
                <a:gd name="T4" fmla="*/ 4 w 5"/>
                <a:gd name="T5" fmla="*/ 1 h 4"/>
                <a:gd name="T6" fmla="*/ 4 w 5"/>
                <a:gd name="T7" fmla="*/ 0 h 4"/>
              </a:gdLst>
              <a:ahLst/>
              <a:cxnLst>
                <a:cxn ang="0">
                  <a:pos x="T0" y="T1"/>
                </a:cxn>
                <a:cxn ang="0">
                  <a:pos x="T2" y="T3"/>
                </a:cxn>
                <a:cxn ang="0">
                  <a:pos x="T4" y="T5"/>
                </a:cxn>
                <a:cxn ang="0">
                  <a:pos x="T6" y="T7"/>
                </a:cxn>
              </a:cxnLst>
              <a:rect l="0" t="0" r="r" b="b"/>
              <a:pathLst>
                <a:path w="5" h="4">
                  <a:moveTo>
                    <a:pt x="4" y="0"/>
                  </a:moveTo>
                  <a:cubicBezTo>
                    <a:pt x="3" y="0"/>
                    <a:pt x="0" y="4"/>
                    <a:pt x="3" y="4"/>
                  </a:cubicBezTo>
                  <a:cubicBezTo>
                    <a:pt x="5" y="3"/>
                    <a:pt x="4" y="2"/>
                    <a:pt x="4" y="1"/>
                  </a:cubicBezTo>
                  <a:cubicBezTo>
                    <a:pt x="4" y="1"/>
                    <a:pt x="4" y="0"/>
                    <a:pt x="4"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69" name="Freeform 568"/>
            <p:cNvSpPr>
              <a:spLocks/>
            </p:cNvSpPr>
            <p:nvPr/>
          </p:nvSpPr>
          <p:spPr bwMode="auto">
            <a:xfrm>
              <a:off x="-1101725" y="4244975"/>
              <a:ext cx="7938" cy="3175"/>
            </a:xfrm>
            <a:custGeom>
              <a:avLst/>
              <a:gdLst>
                <a:gd name="T0" fmla="*/ 1 w 4"/>
                <a:gd name="T1" fmla="*/ 0 h 2"/>
                <a:gd name="T2" fmla="*/ 0 w 4"/>
                <a:gd name="T3" fmla="*/ 1 h 2"/>
                <a:gd name="T4" fmla="*/ 1 w 4"/>
                <a:gd name="T5" fmla="*/ 2 h 2"/>
                <a:gd name="T6" fmla="*/ 2 w 4"/>
                <a:gd name="T7" fmla="*/ 0 h 2"/>
                <a:gd name="T8" fmla="*/ 2 w 4"/>
                <a:gd name="T9" fmla="*/ 0 h 2"/>
                <a:gd name="T10" fmla="*/ 1 w 4"/>
                <a:gd name="T11" fmla="*/ 0 h 2"/>
                <a:gd name="T12" fmla="*/ 1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1" y="0"/>
                  </a:moveTo>
                  <a:cubicBezTo>
                    <a:pt x="0" y="0"/>
                    <a:pt x="0" y="0"/>
                    <a:pt x="0" y="1"/>
                  </a:cubicBezTo>
                  <a:cubicBezTo>
                    <a:pt x="0" y="2"/>
                    <a:pt x="0" y="2"/>
                    <a:pt x="1" y="2"/>
                  </a:cubicBezTo>
                  <a:cubicBezTo>
                    <a:pt x="2" y="2"/>
                    <a:pt x="4" y="0"/>
                    <a:pt x="2" y="0"/>
                  </a:cubicBezTo>
                  <a:cubicBezTo>
                    <a:pt x="2" y="0"/>
                    <a:pt x="2" y="0"/>
                    <a:pt x="2" y="0"/>
                  </a:cubicBezTo>
                  <a:cubicBezTo>
                    <a:pt x="1" y="0"/>
                    <a:pt x="1" y="0"/>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70" name="Freeform 569"/>
            <p:cNvSpPr>
              <a:spLocks/>
            </p:cNvSpPr>
            <p:nvPr/>
          </p:nvSpPr>
          <p:spPr bwMode="auto">
            <a:xfrm>
              <a:off x="-976313" y="4508500"/>
              <a:ext cx="7938" cy="4762"/>
            </a:xfrm>
            <a:custGeom>
              <a:avLst/>
              <a:gdLst>
                <a:gd name="T0" fmla="*/ 3 w 5"/>
                <a:gd name="T1" fmla="*/ 0 h 3"/>
                <a:gd name="T2" fmla="*/ 2 w 5"/>
                <a:gd name="T3" fmla="*/ 3 h 3"/>
                <a:gd name="T4" fmla="*/ 3 w 5"/>
                <a:gd name="T5" fmla="*/ 0 h 3"/>
                <a:gd name="T6" fmla="*/ 3 w 5"/>
                <a:gd name="T7" fmla="*/ 0 h 3"/>
              </a:gdLst>
              <a:ahLst/>
              <a:cxnLst>
                <a:cxn ang="0">
                  <a:pos x="T0" y="T1"/>
                </a:cxn>
                <a:cxn ang="0">
                  <a:pos x="T2" y="T3"/>
                </a:cxn>
                <a:cxn ang="0">
                  <a:pos x="T4" y="T5"/>
                </a:cxn>
                <a:cxn ang="0">
                  <a:pos x="T6" y="T7"/>
                </a:cxn>
              </a:cxnLst>
              <a:rect l="0" t="0" r="r" b="b"/>
              <a:pathLst>
                <a:path w="5" h="3">
                  <a:moveTo>
                    <a:pt x="3" y="0"/>
                  </a:moveTo>
                  <a:cubicBezTo>
                    <a:pt x="3" y="0"/>
                    <a:pt x="0" y="3"/>
                    <a:pt x="2" y="3"/>
                  </a:cubicBezTo>
                  <a:cubicBezTo>
                    <a:pt x="3" y="3"/>
                    <a:pt x="5" y="0"/>
                    <a:pt x="3" y="0"/>
                  </a:cubicBezTo>
                  <a:cubicBezTo>
                    <a:pt x="3" y="0"/>
                    <a:pt x="3"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71" name="Freeform 570"/>
            <p:cNvSpPr>
              <a:spLocks/>
            </p:cNvSpPr>
            <p:nvPr/>
          </p:nvSpPr>
          <p:spPr bwMode="auto">
            <a:xfrm>
              <a:off x="-957263" y="4419600"/>
              <a:ext cx="6350" cy="3175"/>
            </a:xfrm>
            <a:custGeom>
              <a:avLst/>
              <a:gdLst>
                <a:gd name="T0" fmla="*/ 1 w 4"/>
                <a:gd name="T1" fmla="*/ 0 h 2"/>
                <a:gd name="T2" fmla="*/ 0 w 4"/>
                <a:gd name="T3" fmla="*/ 1 h 2"/>
                <a:gd name="T4" fmla="*/ 1 w 4"/>
                <a:gd name="T5" fmla="*/ 2 h 2"/>
                <a:gd name="T6" fmla="*/ 1 w 4"/>
                <a:gd name="T7" fmla="*/ 2 h 2"/>
                <a:gd name="T8" fmla="*/ 2 w 4"/>
                <a:gd name="T9" fmla="*/ 2 h 2"/>
                <a:gd name="T10" fmla="*/ 2 w 4"/>
                <a:gd name="T11" fmla="*/ 2 h 2"/>
                <a:gd name="T12" fmla="*/ 1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1" y="0"/>
                  </a:moveTo>
                  <a:cubicBezTo>
                    <a:pt x="1" y="0"/>
                    <a:pt x="0" y="0"/>
                    <a:pt x="0" y="1"/>
                  </a:cubicBezTo>
                  <a:cubicBezTo>
                    <a:pt x="0" y="2"/>
                    <a:pt x="0" y="2"/>
                    <a:pt x="1" y="2"/>
                  </a:cubicBezTo>
                  <a:cubicBezTo>
                    <a:pt x="1" y="2"/>
                    <a:pt x="1" y="2"/>
                    <a:pt x="1" y="2"/>
                  </a:cubicBezTo>
                  <a:cubicBezTo>
                    <a:pt x="2" y="2"/>
                    <a:pt x="2" y="2"/>
                    <a:pt x="2" y="2"/>
                  </a:cubicBezTo>
                  <a:cubicBezTo>
                    <a:pt x="2" y="2"/>
                    <a:pt x="2" y="2"/>
                    <a:pt x="2" y="2"/>
                  </a:cubicBezTo>
                  <a:cubicBezTo>
                    <a:pt x="4" y="2"/>
                    <a:pt x="2"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72" name="Freeform 571"/>
            <p:cNvSpPr>
              <a:spLocks/>
            </p:cNvSpPr>
            <p:nvPr/>
          </p:nvSpPr>
          <p:spPr bwMode="auto">
            <a:xfrm>
              <a:off x="-977900" y="4471988"/>
              <a:ext cx="6350" cy="4762"/>
            </a:xfrm>
            <a:custGeom>
              <a:avLst/>
              <a:gdLst>
                <a:gd name="T0" fmla="*/ 3 w 4"/>
                <a:gd name="T1" fmla="*/ 0 h 3"/>
                <a:gd name="T2" fmla="*/ 1 w 4"/>
                <a:gd name="T3" fmla="*/ 3 h 3"/>
                <a:gd name="T4" fmla="*/ 4 w 4"/>
                <a:gd name="T5" fmla="*/ 0 h 3"/>
                <a:gd name="T6" fmla="*/ 3 w 4"/>
                <a:gd name="T7" fmla="*/ 0 h 3"/>
              </a:gdLst>
              <a:ahLst/>
              <a:cxnLst>
                <a:cxn ang="0">
                  <a:pos x="T0" y="T1"/>
                </a:cxn>
                <a:cxn ang="0">
                  <a:pos x="T2" y="T3"/>
                </a:cxn>
                <a:cxn ang="0">
                  <a:pos x="T4" y="T5"/>
                </a:cxn>
                <a:cxn ang="0">
                  <a:pos x="T6" y="T7"/>
                </a:cxn>
              </a:cxnLst>
              <a:rect l="0" t="0" r="r" b="b"/>
              <a:pathLst>
                <a:path w="4" h="3">
                  <a:moveTo>
                    <a:pt x="3" y="0"/>
                  </a:moveTo>
                  <a:cubicBezTo>
                    <a:pt x="2" y="0"/>
                    <a:pt x="0" y="3"/>
                    <a:pt x="1" y="3"/>
                  </a:cubicBezTo>
                  <a:cubicBezTo>
                    <a:pt x="2" y="2"/>
                    <a:pt x="3" y="2"/>
                    <a:pt x="4" y="0"/>
                  </a:cubicBezTo>
                  <a:cubicBezTo>
                    <a:pt x="3" y="0"/>
                    <a:pt x="3"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73" name="Freeform 572"/>
            <p:cNvSpPr>
              <a:spLocks/>
            </p:cNvSpPr>
            <p:nvPr/>
          </p:nvSpPr>
          <p:spPr bwMode="auto">
            <a:xfrm>
              <a:off x="-1216025" y="4302125"/>
              <a:ext cx="4763" cy="3175"/>
            </a:xfrm>
            <a:custGeom>
              <a:avLst/>
              <a:gdLst>
                <a:gd name="T0" fmla="*/ 1 w 3"/>
                <a:gd name="T1" fmla="*/ 0 h 2"/>
                <a:gd name="T2" fmla="*/ 0 w 3"/>
                <a:gd name="T3" fmla="*/ 0 h 2"/>
                <a:gd name="T4" fmla="*/ 0 w 3"/>
                <a:gd name="T5" fmla="*/ 2 h 2"/>
                <a:gd name="T6" fmla="*/ 0 w 3"/>
                <a:gd name="T7" fmla="*/ 2 h 2"/>
                <a:gd name="T8" fmla="*/ 2 w 3"/>
                <a:gd name="T9" fmla="*/ 1 h 2"/>
                <a:gd name="T10" fmla="*/ 2 w 3"/>
                <a:gd name="T11" fmla="*/ 0 h 2"/>
                <a:gd name="T12" fmla="*/ 2 w 3"/>
                <a:gd name="T13" fmla="*/ 0 h 2"/>
                <a:gd name="T14" fmla="*/ 1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0"/>
                  </a:moveTo>
                  <a:cubicBezTo>
                    <a:pt x="0" y="0"/>
                    <a:pt x="0" y="0"/>
                    <a:pt x="0" y="0"/>
                  </a:cubicBezTo>
                  <a:cubicBezTo>
                    <a:pt x="0" y="1"/>
                    <a:pt x="0" y="2"/>
                    <a:pt x="0" y="2"/>
                  </a:cubicBezTo>
                  <a:cubicBezTo>
                    <a:pt x="0" y="2"/>
                    <a:pt x="0" y="2"/>
                    <a:pt x="0" y="2"/>
                  </a:cubicBezTo>
                  <a:cubicBezTo>
                    <a:pt x="2" y="2"/>
                    <a:pt x="2" y="2"/>
                    <a:pt x="2" y="1"/>
                  </a:cubicBezTo>
                  <a:cubicBezTo>
                    <a:pt x="3" y="1"/>
                    <a:pt x="3" y="0"/>
                    <a:pt x="2" y="0"/>
                  </a:cubicBezTo>
                  <a:cubicBezTo>
                    <a:pt x="2" y="0"/>
                    <a:pt x="2" y="0"/>
                    <a:pt x="2" y="0"/>
                  </a:cubicBezTo>
                  <a:cubicBezTo>
                    <a:pt x="2" y="0"/>
                    <a:pt x="2"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74" name="Freeform 573"/>
            <p:cNvSpPr>
              <a:spLocks/>
            </p:cNvSpPr>
            <p:nvPr/>
          </p:nvSpPr>
          <p:spPr bwMode="auto">
            <a:xfrm>
              <a:off x="-1127125" y="42926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75" name="Freeform 574"/>
            <p:cNvSpPr>
              <a:spLocks/>
            </p:cNvSpPr>
            <p:nvPr/>
          </p:nvSpPr>
          <p:spPr bwMode="auto">
            <a:xfrm>
              <a:off x="-1127125" y="42926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76" name="Freeform 575"/>
            <p:cNvSpPr>
              <a:spLocks/>
            </p:cNvSpPr>
            <p:nvPr/>
          </p:nvSpPr>
          <p:spPr bwMode="auto">
            <a:xfrm>
              <a:off x="-1127125" y="4289425"/>
              <a:ext cx="7938" cy="3175"/>
            </a:xfrm>
            <a:custGeom>
              <a:avLst/>
              <a:gdLst>
                <a:gd name="T0" fmla="*/ 3 w 5"/>
                <a:gd name="T1" fmla="*/ 0 h 2"/>
                <a:gd name="T2" fmla="*/ 0 w 5"/>
                <a:gd name="T3" fmla="*/ 2 h 2"/>
                <a:gd name="T4" fmla="*/ 1 w 5"/>
                <a:gd name="T5" fmla="*/ 2 h 2"/>
                <a:gd name="T6" fmla="*/ 2 w 5"/>
                <a:gd name="T7" fmla="*/ 2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1" y="1"/>
                    <a:pt x="2" y="0"/>
                    <a:pt x="0" y="2"/>
                  </a:cubicBezTo>
                  <a:cubicBezTo>
                    <a:pt x="0" y="2"/>
                    <a:pt x="1" y="2"/>
                    <a:pt x="1" y="2"/>
                  </a:cubicBezTo>
                  <a:cubicBezTo>
                    <a:pt x="2" y="2"/>
                    <a:pt x="2" y="2"/>
                    <a:pt x="2" y="2"/>
                  </a:cubicBezTo>
                  <a:cubicBezTo>
                    <a:pt x="3" y="2"/>
                    <a:pt x="5"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77" name="Freeform 576"/>
            <p:cNvSpPr>
              <a:spLocks noEditPoints="1"/>
            </p:cNvSpPr>
            <p:nvPr/>
          </p:nvSpPr>
          <p:spPr bwMode="auto">
            <a:xfrm>
              <a:off x="-928688" y="4438650"/>
              <a:ext cx="7938" cy="1587"/>
            </a:xfrm>
            <a:custGeom>
              <a:avLst/>
              <a:gdLst>
                <a:gd name="T0" fmla="*/ 0 w 5"/>
                <a:gd name="T1" fmla="*/ 0 h 1"/>
                <a:gd name="T2" fmla="*/ 3 w 5"/>
                <a:gd name="T3" fmla="*/ 1 h 1"/>
                <a:gd name="T4" fmla="*/ 5 w 5"/>
                <a:gd name="T5" fmla="*/ 0 h 1"/>
                <a:gd name="T6" fmla="*/ 3 w 5"/>
                <a:gd name="T7" fmla="*/ 0 h 1"/>
                <a:gd name="T8" fmla="*/ 0 w 5"/>
                <a:gd name="T9" fmla="*/ 0 h 1"/>
                <a:gd name="T10" fmla="*/ 0 w 5"/>
                <a:gd name="T11" fmla="*/ 0 h 1"/>
                <a:gd name="T12" fmla="*/ 0 w 5"/>
                <a:gd name="T13" fmla="*/ 0 h 1"/>
                <a:gd name="T14" fmla="*/ 0 w 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0" y="0"/>
                  </a:moveTo>
                  <a:cubicBezTo>
                    <a:pt x="1" y="1"/>
                    <a:pt x="2" y="1"/>
                    <a:pt x="3" y="1"/>
                  </a:cubicBezTo>
                  <a:cubicBezTo>
                    <a:pt x="4" y="1"/>
                    <a:pt x="5" y="0"/>
                    <a:pt x="5" y="0"/>
                  </a:cubicBezTo>
                  <a:cubicBezTo>
                    <a:pt x="5" y="0"/>
                    <a:pt x="4" y="0"/>
                    <a:pt x="3" y="0"/>
                  </a:cubicBezTo>
                  <a:cubicBezTo>
                    <a:pt x="2" y="0"/>
                    <a:pt x="1" y="0"/>
                    <a:pt x="0" y="0"/>
                  </a:cubicBezTo>
                  <a:moveTo>
                    <a:pt x="0" y="0"/>
                  </a:move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78" name="Freeform 577"/>
            <p:cNvSpPr>
              <a:spLocks/>
            </p:cNvSpPr>
            <p:nvPr/>
          </p:nvSpPr>
          <p:spPr bwMode="auto">
            <a:xfrm>
              <a:off x="-966788" y="4364038"/>
              <a:ext cx="7938" cy="6350"/>
            </a:xfrm>
            <a:custGeom>
              <a:avLst/>
              <a:gdLst>
                <a:gd name="T0" fmla="*/ 2 w 5"/>
                <a:gd name="T1" fmla="*/ 0 h 4"/>
                <a:gd name="T2" fmla="*/ 0 w 5"/>
                <a:gd name="T3" fmla="*/ 3 h 4"/>
                <a:gd name="T4" fmla="*/ 0 w 5"/>
                <a:gd name="T5" fmla="*/ 4 h 4"/>
                <a:gd name="T6" fmla="*/ 3 w 5"/>
                <a:gd name="T7" fmla="*/ 1 h 4"/>
                <a:gd name="T8" fmla="*/ 2 w 5"/>
                <a:gd name="T9" fmla="*/ 0 h 4"/>
              </a:gdLst>
              <a:ahLst/>
              <a:cxnLst>
                <a:cxn ang="0">
                  <a:pos x="T0" y="T1"/>
                </a:cxn>
                <a:cxn ang="0">
                  <a:pos x="T2" y="T3"/>
                </a:cxn>
                <a:cxn ang="0">
                  <a:pos x="T4" y="T5"/>
                </a:cxn>
                <a:cxn ang="0">
                  <a:pos x="T6" y="T7"/>
                </a:cxn>
                <a:cxn ang="0">
                  <a:pos x="T8" y="T9"/>
                </a:cxn>
              </a:cxnLst>
              <a:rect l="0" t="0" r="r" b="b"/>
              <a:pathLst>
                <a:path w="5" h="4">
                  <a:moveTo>
                    <a:pt x="2" y="0"/>
                  </a:moveTo>
                  <a:cubicBezTo>
                    <a:pt x="2" y="0"/>
                    <a:pt x="1" y="1"/>
                    <a:pt x="0" y="3"/>
                  </a:cubicBezTo>
                  <a:cubicBezTo>
                    <a:pt x="0" y="4"/>
                    <a:pt x="0" y="4"/>
                    <a:pt x="0" y="4"/>
                  </a:cubicBezTo>
                  <a:cubicBezTo>
                    <a:pt x="1" y="4"/>
                    <a:pt x="5" y="1"/>
                    <a:pt x="3" y="1"/>
                  </a:cubicBezTo>
                  <a:cubicBezTo>
                    <a:pt x="3" y="0"/>
                    <a:pt x="3"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79" name="Freeform 578"/>
            <p:cNvSpPr>
              <a:spLocks/>
            </p:cNvSpPr>
            <p:nvPr/>
          </p:nvSpPr>
          <p:spPr bwMode="auto">
            <a:xfrm>
              <a:off x="-1166813" y="4362450"/>
              <a:ext cx="7938" cy="4762"/>
            </a:xfrm>
            <a:custGeom>
              <a:avLst/>
              <a:gdLst>
                <a:gd name="T0" fmla="*/ 3 w 5"/>
                <a:gd name="T1" fmla="*/ 0 h 3"/>
                <a:gd name="T2" fmla="*/ 2 w 5"/>
                <a:gd name="T3" fmla="*/ 0 h 3"/>
                <a:gd name="T4" fmla="*/ 0 w 5"/>
                <a:gd name="T5" fmla="*/ 0 h 3"/>
                <a:gd name="T6" fmla="*/ 0 w 5"/>
                <a:gd name="T7" fmla="*/ 1 h 3"/>
                <a:gd name="T8" fmla="*/ 1 w 5"/>
                <a:gd name="T9" fmla="*/ 3 h 3"/>
                <a:gd name="T10" fmla="*/ 3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3" y="0"/>
                  </a:moveTo>
                  <a:cubicBezTo>
                    <a:pt x="3" y="0"/>
                    <a:pt x="3" y="0"/>
                    <a:pt x="2" y="0"/>
                  </a:cubicBezTo>
                  <a:cubicBezTo>
                    <a:pt x="2" y="0"/>
                    <a:pt x="1" y="0"/>
                    <a:pt x="0" y="0"/>
                  </a:cubicBezTo>
                  <a:cubicBezTo>
                    <a:pt x="1" y="0"/>
                    <a:pt x="0" y="1"/>
                    <a:pt x="0" y="1"/>
                  </a:cubicBezTo>
                  <a:cubicBezTo>
                    <a:pt x="0" y="2"/>
                    <a:pt x="1" y="3"/>
                    <a:pt x="1" y="3"/>
                  </a:cubicBezTo>
                  <a:cubicBezTo>
                    <a:pt x="3" y="3"/>
                    <a:pt x="5"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80" name="Freeform 579"/>
            <p:cNvSpPr>
              <a:spLocks/>
            </p:cNvSpPr>
            <p:nvPr/>
          </p:nvSpPr>
          <p:spPr bwMode="auto">
            <a:xfrm>
              <a:off x="-1166813" y="4362450"/>
              <a:ext cx="0" cy="1587"/>
            </a:xfrm>
            <a:custGeom>
              <a:avLst/>
              <a:gdLst>
                <a:gd name="T0" fmla="*/ 0 h 1"/>
                <a:gd name="T1" fmla="*/ 0 h 1"/>
                <a:gd name="T2" fmla="*/ 0 h 1"/>
                <a:gd name="T3" fmla="*/ 0 h 1"/>
                <a:gd name="T4" fmla="*/ 1 h 1"/>
                <a:gd name="T5" fmla="*/ 1 h 1"/>
                <a:gd name="T6" fmla="*/ 0 h 1"/>
                <a:gd name="T7" fmla="*/ 0 h 1"/>
                <a:gd name="T8" fmla="*/ 0 h 1"/>
                <a:gd name="T9"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
                  <a:moveTo>
                    <a:pt x="0" y="0"/>
                  </a:moveTo>
                  <a:lnTo>
                    <a:pt x="0" y="0"/>
                  </a:lnTo>
                  <a:lnTo>
                    <a:pt x="0" y="0"/>
                  </a:lnTo>
                  <a:lnTo>
                    <a:pt x="0" y="0"/>
                  </a:lnTo>
                  <a:lnTo>
                    <a:pt x="0" y="1"/>
                  </a:lnTo>
                  <a:lnTo>
                    <a:pt x="0" y="1"/>
                  </a:lnTo>
                  <a:lnTo>
                    <a:pt x="0" y="0"/>
                  </a:lnTo>
                  <a:lnTo>
                    <a:pt x="0" y="0"/>
                  </a:ln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81" name="Freeform 580"/>
            <p:cNvSpPr>
              <a:spLocks/>
            </p:cNvSpPr>
            <p:nvPr/>
          </p:nvSpPr>
          <p:spPr bwMode="auto">
            <a:xfrm>
              <a:off x="-1166813" y="4362450"/>
              <a:ext cx="0" cy="1587"/>
            </a:xfrm>
            <a:custGeom>
              <a:avLst/>
              <a:gdLst>
                <a:gd name="T0" fmla="*/ 0 h 1"/>
                <a:gd name="T1" fmla="*/ 0 h 1"/>
                <a:gd name="T2" fmla="*/ 0 h 1"/>
                <a:gd name="T3" fmla="*/ 0 h 1"/>
                <a:gd name="T4" fmla="*/ 1 h 1"/>
                <a:gd name="T5" fmla="*/ 1 h 1"/>
                <a:gd name="T6" fmla="*/ 0 h 1"/>
                <a:gd name="T7" fmla="*/ 0 h 1"/>
                <a:gd name="T8" fmla="*/ 0 h 1"/>
                <a:gd name="T9"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
                  <a:moveTo>
                    <a:pt x="0" y="0"/>
                  </a:moveTo>
                  <a:lnTo>
                    <a:pt x="0" y="0"/>
                  </a:lnTo>
                  <a:lnTo>
                    <a:pt x="0" y="0"/>
                  </a:lnTo>
                  <a:lnTo>
                    <a:pt x="0" y="0"/>
                  </a:lnTo>
                  <a:lnTo>
                    <a:pt x="0" y="1"/>
                  </a:lnTo>
                  <a:lnTo>
                    <a:pt x="0" y="1"/>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82" name="Freeform 581"/>
            <p:cNvSpPr>
              <a:spLocks noEditPoints="1"/>
            </p:cNvSpPr>
            <p:nvPr/>
          </p:nvSpPr>
          <p:spPr bwMode="auto">
            <a:xfrm>
              <a:off x="-973138" y="4271963"/>
              <a:ext cx="9525" cy="3175"/>
            </a:xfrm>
            <a:custGeom>
              <a:avLst/>
              <a:gdLst>
                <a:gd name="T0" fmla="*/ 0 w 6"/>
                <a:gd name="T1" fmla="*/ 2 h 2"/>
                <a:gd name="T2" fmla="*/ 0 w 6"/>
                <a:gd name="T3" fmla="*/ 2 h 2"/>
                <a:gd name="T4" fmla="*/ 0 w 6"/>
                <a:gd name="T5" fmla="*/ 2 h 2"/>
                <a:gd name="T6" fmla="*/ 3 w 6"/>
                <a:gd name="T7" fmla="*/ 0 h 2"/>
                <a:gd name="T8" fmla="*/ 0 w 6"/>
                <a:gd name="T9" fmla="*/ 2 h 2"/>
                <a:gd name="T10" fmla="*/ 5 w 6"/>
                <a:gd name="T11" fmla="*/ 1 h 2"/>
                <a:gd name="T12" fmla="*/ 6 w 6"/>
                <a:gd name="T13" fmla="*/ 1 h 2"/>
                <a:gd name="T14" fmla="*/ 3 w 6"/>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0" y="2"/>
                  </a:moveTo>
                  <a:cubicBezTo>
                    <a:pt x="0" y="2"/>
                    <a:pt x="0" y="2"/>
                    <a:pt x="0" y="2"/>
                  </a:cubicBezTo>
                  <a:cubicBezTo>
                    <a:pt x="0" y="2"/>
                    <a:pt x="0" y="2"/>
                    <a:pt x="0" y="2"/>
                  </a:cubicBezTo>
                  <a:moveTo>
                    <a:pt x="3" y="0"/>
                  </a:moveTo>
                  <a:cubicBezTo>
                    <a:pt x="3" y="0"/>
                    <a:pt x="1" y="0"/>
                    <a:pt x="0" y="2"/>
                  </a:cubicBezTo>
                  <a:cubicBezTo>
                    <a:pt x="1" y="1"/>
                    <a:pt x="3" y="1"/>
                    <a:pt x="5" y="1"/>
                  </a:cubicBezTo>
                  <a:cubicBezTo>
                    <a:pt x="5" y="1"/>
                    <a:pt x="6" y="1"/>
                    <a:pt x="6" y="1"/>
                  </a:cubicBezTo>
                  <a:cubicBezTo>
                    <a:pt x="5" y="0"/>
                    <a:pt x="4"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83" name="Freeform 582"/>
            <p:cNvSpPr>
              <a:spLocks/>
            </p:cNvSpPr>
            <p:nvPr/>
          </p:nvSpPr>
          <p:spPr bwMode="auto">
            <a:xfrm>
              <a:off x="-963613" y="4273550"/>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84" name="Freeform 583"/>
            <p:cNvSpPr>
              <a:spLocks/>
            </p:cNvSpPr>
            <p:nvPr/>
          </p:nvSpPr>
          <p:spPr bwMode="auto">
            <a:xfrm>
              <a:off x="-879475" y="4464050"/>
              <a:ext cx="14288" cy="7937"/>
            </a:xfrm>
            <a:custGeom>
              <a:avLst/>
              <a:gdLst>
                <a:gd name="T0" fmla="*/ 7 w 9"/>
                <a:gd name="T1" fmla="*/ 0 h 5"/>
                <a:gd name="T2" fmla="*/ 4 w 9"/>
                <a:gd name="T3" fmla="*/ 5 h 5"/>
                <a:gd name="T4" fmla="*/ 7 w 9"/>
                <a:gd name="T5" fmla="*/ 0 h 5"/>
              </a:gdLst>
              <a:ahLst/>
              <a:cxnLst>
                <a:cxn ang="0">
                  <a:pos x="T0" y="T1"/>
                </a:cxn>
                <a:cxn ang="0">
                  <a:pos x="T2" y="T3"/>
                </a:cxn>
                <a:cxn ang="0">
                  <a:pos x="T4" y="T5"/>
                </a:cxn>
              </a:cxnLst>
              <a:rect l="0" t="0" r="r" b="b"/>
              <a:pathLst>
                <a:path w="9" h="5">
                  <a:moveTo>
                    <a:pt x="7" y="0"/>
                  </a:moveTo>
                  <a:cubicBezTo>
                    <a:pt x="7" y="1"/>
                    <a:pt x="0" y="5"/>
                    <a:pt x="4" y="5"/>
                  </a:cubicBezTo>
                  <a:cubicBezTo>
                    <a:pt x="4" y="4"/>
                    <a:pt x="9" y="0"/>
                    <a:pt x="7"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85" name="Freeform 584"/>
            <p:cNvSpPr>
              <a:spLocks/>
            </p:cNvSpPr>
            <p:nvPr/>
          </p:nvSpPr>
          <p:spPr bwMode="auto">
            <a:xfrm>
              <a:off x="-952500" y="4425950"/>
              <a:ext cx="11113" cy="4762"/>
            </a:xfrm>
            <a:custGeom>
              <a:avLst/>
              <a:gdLst>
                <a:gd name="T0" fmla="*/ 3 w 6"/>
                <a:gd name="T1" fmla="*/ 0 h 3"/>
                <a:gd name="T2" fmla="*/ 1 w 6"/>
                <a:gd name="T3" fmla="*/ 1 h 3"/>
                <a:gd name="T4" fmla="*/ 5 w 6"/>
                <a:gd name="T5" fmla="*/ 3 h 3"/>
                <a:gd name="T6" fmla="*/ 6 w 6"/>
                <a:gd name="T7" fmla="*/ 2 h 3"/>
                <a:gd name="T8" fmla="*/ 3 w 6"/>
                <a:gd name="T9" fmla="*/ 0 h 3"/>
              </a:gdLst>
              <a:ahLst/>
              <a:cxnLst>
                <a:cxn ang="0">
                  <a:pos x="T0" y="T1"/>
                </a:cxn>
                <a:cxn ang="0">
                  <a:pos x="T2" y="T3"/>
                </a:cxn>
                <a:cxn ang="0">
                  <a:pos x="T4" y="T5"/>
                </a:cxn>
                <a:cxn ang="0">
                  <a:pos x="T6" y="T7"/>
                </a:cxn>
                <a:cxn ang="0">
                  <a:pos x="T8" y="T9"/>
                </a:cxn>
              </a:cxnLst>
              <a:rect l="0" t="0" r="r" b="b"/>
              <a:pathLst>
                <a:path w="6" h="3">
                  <a:moveTo>
                    <a:pt x="3" y="0"/>
                  </a:moveTo>
                  <a:cubicBezTo>
                    <a:pt x="2" y="0"/>
                    <a:pt x="2" y="0"/>
                    <a:pt x="1" y="1"/>
                  </a:cubicBezTo>
                  <a:cubicBezTo>
                    <a:pt x="0" y="1"/>
                    <a:pt x="3" y="3"/>
                    <a:pt x="5" y="3"/>
                  </a:cubicBezTo>
                  <a:cubicBezTo>
                    <a:pt x="5" y="3"/>
                    <a:pt x="6" y="3"/>
                    <a:pt x="6" y="2"/>
                  </a:cubicBezTo>
                  <a:cubicBezTo>
                    <a:pt x="5" y="0"/>
                    <a:pt x="4"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86" name="Freeform 585"/>
            <p:cNvSpPr>
              <a:spLocks/>
            </p:cNvSpPr>
            <p:nvPr/>
          </p:nvSpPr>
          <p:spPr bwMode="auto">
            <a:xfrm>
              <a:off x="-1154113" y="4356100"/>
              <a:ext cx="7938" cy="6350"/>
            </a:xfrm>
            <a:custGeom>
              <a:avLst/>
              <a:gdLst>
                <a:gd name="T0" fmla="*/ 4 w 4"/>
                <a:gd name="T1" fmla="*/ 0 h 4"/>
                <a:gd name="T2" fmla="*/ 3 w 4"/>
                <a:gd name="T3" fmla="*/ 2 h 4"/>
                <a:gd name="T4" fmla="*/ 2 w 4"/>
                <a:gd name="T5" fmla="*/ 2 h 4"/>
                <a:gd name="T6" fmla="*/ 1 w 4"/>
                <a:gd name="T7" fmla="*/ 4 h 4"/>
                <a:gd name="T8" fmla="*/ 1 w 4"/>
                <a:gd name="T9" fmla="*/ 4 h 4"/>
                <a:gd name="T10" fmla="*/ 2 w 4"/>
                <a:gd name="T11" fmla="*/ 4 h 4"/>
                <a:gd name="T12" fmla="*/ 2 w 4"/>
                <a:gd name="T13" fmla="*/ 4 h 4"/>
                <a:gd name="T14" fmla="*/ 4 w 4"/>
                <a:gd name="T15" fmla="*/ 3 h 4"/>
                <a:gd name="T16" fmla="*/ 4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0"/>
                  </a:moveTo>
                  <a:cubicBezTo>
                    <a:pt x="3" y="0"/>
                    <a:pt x="3" y="1"/>
                    <a:pt x="3" y="2"/>
                  </a:cubicBezTo>
                  <a:cubicBezTo>
                    <a:pt x="2" y="2"/>
                    <a:pt x="2" y="2"/>
                    <a:pt x="2" y="2"/>
                  </a:cubicBezTo>
                  <a:cubicBezTo>
                    <a:pt x="1" y="2"/>
                    <a:pt x="0" y="2"/>
                    <a:pt x="1" y="4"/>
                  </a:cubicBezTo>
                  <a:cubicBezTo>
                    <a:pt x="1" y="4"/>
                    <a:pt x="1" y="4"/>
                    <a:pt x="1" y="4"/>
                  </a:cubicBezTo>
                  <a:cubicBezTo>
                    <a:pt x="2" y="4"/>
                    <a:pt x="2" y="4"/>
                    <a:pt x="2" y="4"/>
                  </a:cubicBezTo>
                  <a:cubicBezTo>
                    <a:pt x="2" y="4"/>
                    <a:pt x="2" y="4"/>
                    <a:pt x="2" y="4"/>
                  </a:cubicBezTo>
                  <a:cubicBezTo>
                    <a:pt x="3" y="4"/>
                    <a:pt x="4" y="4"/>
                    <a:pt x="4" y="3"/>
                  </a:cubicBezTo>
                  <a:cubicBezTo>
                    <a:pt x="4" y="1"/>
                    <a:pt x="4" y="0"/>
                    <a:pt x="4"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87" name="Freeform 586"/>
            <p:cNvSpPr>
              <a:spLocks/>
            </p:cNvSpPr>
            <p:nvPr/>
          </p:nvSpPr>
          <p:spPr bwMode="auto">
            <a:xfrm>
              <a:off x="-1274763" y="4260850"/>
              <a:ext cx="17463" cy="3175"/>
            </a:xfrm>
            <a:custGeom>
              <a:avLst/>
              <a:gdLst>
                <a:gd name="T0" fmla="*/ 6 w 11"/>
                <a:gd name="T1" fmla="*/ 0 h 2"/>
                <a:gd name="T2" fmla="*/ 4 w 11"/>
                <a:gd name="T3" fmla="*/ 0 h 2"/>
                <a:gd name="T4" fmla="*/ 0 w 11"/>
                <a:gd name="T5" fmla="*/ 0 h 2"/>
                <a:gd name="T6" fmla="*/ 0 w 11"/>
                <a:gd name="T7" fmla="*/ 2 h 2"/>
                <a:gd name="T8" fmla="*/ 0 w 11"/>
                <a:gd name="T9" fmla="*/ 2 h 2"/>
                <a:gd name="T10" fmla="*/ 6 w 11"/>
                <a:gd name="T11" fmla="*/ 0 h 2"/>
              </a:gdLst>
              <a:ahLst/>
              <a:cxnLst>
                <a:cxn ang="0">
                  <a:pos x="T0" y="T1"/>
                </a:cxn>
                <a:cxn ang="0">
                  <a:pos x="T2" y="T3"/>
                </a:cxn>
                <a:cxn ang="0">
                  <a:pos x="T4" y="T5"/>
                </a:cxn>
                <a:cxn ang="0">
                  <a:pos x="T6" y="T7"/>
                </a:cxn>
                <a:cxn ang="0">
                  <a:pos x="T8" y="T9"/>
                </a:cxn>
                <a:cxn ang="0">
                  <a:pos x="T10" y="T11"/>
                </a:cxn>
              </a:cxnLst>
              <a:rect l="0" t="0" r="r" b="b"/>
              <a:pathLst>
                <a:path w="11" h="2">
                  <a:moveTo>
                    <a:pt x="6" y="0"/>
                  </a:moveTo>
                  <a:cubicBezTo>
                    <a:pt x="6" y="0"/>
                    <a:pt x="5" y="0"/>
                    <a:pt x="4" y="0"/>
                  </a:cubicBezTo>
                  <a:cubicBezTo>
                    <a:pt x="2" y="0"/>
                    <a:pt x="1" y="0"/>
                    <a:pt x="0" y="0"/>
                  </a:cubicBezTo>
                  <a:cubicBezTo>
                    <a:pt x="0" y="2"/>
                    <a:pt x="0" y="2"/>
                    <a:pt x="0" y="2"/>
                  </a:cubicBezTo>
                  <a:cubicBezTo>
                    <a:pt x="0" y="2"/>
                    <a:pt x="0" y="2"/>
                    <a:pt x="0" y="2"/>
                  </a:cubicBezTo>
                  <a:cubicBezTo>
                    <a:pt x="3" y="2"/>
                    <a:pt x="11" y="0"/>
                    <a:pt x="6"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88" name="Freeform 587"/>
            <p:cNvSpPr>
              <a:spLocks/>
            </p:cNvSpPr>
            <p:nvPr/>
          </p:nvSpPr>
          <p:spPr bwMode="auto">
            <a:xfrm>
              <a:off x="-847725" y="4448175"/>
              <a:ext cx="9525" cy="6350"/>
            </a:xfrm>
            <a:custGeom>
              <a:avLst/>
              <a:gdLst>
                <a:gd name="T0" fmla="*/ 1 w 6"/>
                <a:gd name="T1" fmla="*/ 0 h 4"/>
                <a:gd name="T2" fmla="*/ 1 w 6"/>
                <a:gd name="T3" fmla="*/ 0 h 4"/>
                <a:gd name="T4" fmla="*/ 2 w 6"/>
                <a:gd name="T5" fmla="*/ 2 h 4"/>
                <a:gd name="T6" fmla="*/ 0 w 6"/>
                <a:gd name="T7" fmla="*/ 2 h 4"/>
                <a:gd name="T8" fmla="*/ 4 w 6"/>
                <a:gd name="T9" fmla="*/ 4 h 4"/>
                <a:gd name="T10" fmla="*/ 4 w 6"/>
                <a:gd name="T11" fmla="*/ 4 h 4"/>
                <a:gd name="T12" fmla="*/ 5 w 6"/>
                <a:gd name="T13" fmla="*/ 4 h 4"/>
                <a:gd name="T14" fmla="*/ 5 w 6"/>
                <a:gd name="T15" fmla="*/ 4 h 4"/>
                <a:gd name="T16" fmla="*/ 6 w 6"/>
                <a:gd name="T17" fmla="*/ 2 h 4"/>
                <a:gd name="T18" fmla="*/ 4 w 6"/>
                <a:gd name="T19" fmla="*/ 1 h 4"/>
                <a:gd name="T20" fmla="*/ 1 w 6"/>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1" y="0"/>
                  </a:moveTo>
                  <a:cubicBezTo>
                    <a:pt x="1" y="0"/>
                    <a:pt x="1" y="0"/>
                    <a:pt x="1" y="0"/>
                  </a:cubicBezTo>
                  <a:cubicBezTo>
                    <a:pt x="2" y="2"/>
                    <a:pt x="2" y="2"/>
                    <a:pt x="2" y="2"/>
                  </a:cubicBezTo>
                  <a:cubicBezTo>
                    <a:pt x="0" y="2"/>
                    <a:pt x="0" y="2"/>
                    <a:pt x="0" y="2"/>
                  </a:cubicBezTo>
                  <a:cubicBezTo>
                    <a:pt x="1" y="2"/>
                    <a:pt x="1" y="4"/>
                    <a:pt x="4" y="4"/>
                  </a:cubicBezTo>
                  <a:cubicBezTo>
                    <a:pt x="4" y="4"/>
                    <a:pt x="4" y="4"/>
                    <a:pt x="4" y="4"/>
                  </a:cubicBezTo>
                  <a:cubicBezTo>
                    <a:pt x="5" y="4"/>
                    <a:pt x="5" y="4"/>
                    <a:pt x="5" y="4"/>
                  </a:cubicBezTo>
                  <a:cubicBezTo>
                    <a:pt x="5" y="4"/>
                    <a:pt x="5" y="4"/>
                    <a:pt x="5" y="4"/>
                  </a:cubicBezTo>
                  <a:cubicBezTo>
                    <a:pt x="5" y="4"/>
                    <a:pt x="6" y="4"/>
                    <a:pt x="6" y="2"/>
                  </a:cubicBezTo>
                  <a:cubicBezTo>
                    <a:pt x="6" y="2"/>
                    <a:pt x="5" y="2"/>
                    <a:pt x="4" y="1"/>
                  </a:cubicBezTo>
                  <a:cubicBezTo>
                    <a:pt x="3" y="0"/>
                    <a:pt x="2"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89" name="Freeform 588"/>
            <p:cNvSpPr>
              <a:spLocks/>
            </p:cNvSpPr>
            <p:nvPr/>
          </p:nvSpPr>
          <p:spPr bwMode="auto">
            <a:xfrm>
              <a:off x="-1168400" y="4249738"/>
              <a:ext cx="14288" cy="4762"/>
            </a:xfrm>
            <a:custGeom>
              <a:avLst/>
              <a:gdLst>
                <a:gd name="T0" fmla="*/ 5 w 9"/>
                <a:gd name="T1" fmla="*/ 0 h 3"/>
                <a:gd name="T2" fmla="*/ 0 w 9"/>
                <a:gd name="T3" fmla="*/ 1 h 3"/>
                <a:gd name="T4" fmla="*/ 2 w 9"/>
                <a:gd name="T5" fmla="*/ 3 h 3"/>
                <a:gd name="T6" fmla="*/ 9 w 9"/>
                <a:gd name="T7" fmla="*/ 1 h 3"/>
                <a:gd name="T8" fmla="*/ 8 w 9"/>
                <a:gd name="T9" fmla="*/ 1 h 3"/>
                <a:gd name="T10" fmla="*/ 5 w 9"/>
                <a:gd name="T11" fmla="*/ 0 h 3"/>
              </a:gdLst>
              <a:ahLst/>
              <a:cxnLst>
                <a:cxn ang="0">
                  <a:pos x="T0" y="T1"/>
                </a:cxn>
                <a:cxn ang="0">
                  <a:pos x="T2" y="T3"/>
                </a:cxn>
                <a:cxn ang="0">
                  <a:pos x="T4" y="T5"/>
                </a:cxn>
                <a:cxn ang="0">
                  <a:pos x="T6" y="T7"/>
                </a:cxn>
                <a:cxn ang="0">
                  <a:pos x="T8" y="T9"/>
                </a:cxn>
                <a:cxn ang="0">
                  <a:pos x="T10" y="T11"/>
                </a:cxn>
              </a:cxnLst>
              <a:rect l="0" t="0" r="r" b="b"/>
              <a:pathLst>
                <a:path w="9" h="3">
                  <a:moveTo>
                    <a:pt x="5" y="0"/>
                  </a:moveTo>
                  <a:cubicBezTo>
                    <a:pt x="2" y="0"/>
                    <a:pt x="0" y="1"/>
                    <a:pt x="0" y="1"/>
                  </a:cubicBezTo>
                  <a:cubicBezTo>
                    <a:pt x="0" y="2"/>
                    <a:pt x="1" y="3"/>
                    <a:pt x="2" y="3"/>
                  </a:cubicBezTo>
                  <a:cubicBezTo>
                    <a:pt x="4" y="3"/>
                    <a:pt x="8" y="1"/>
                    <a:pt x="9" y="1"/>
                  </a:cubicBezTo>
                  <a:cubicBezTo>
                    <a:pt x="8" y="1"/>
                    <a:pt x="8" y="1"/>
                    <a:pt x="8" y="1"/>
                  </a:cubicBezTo>
                  <a:cubicBezTo>
                    <a:pt x="8" y="1"/>
                    <a:pt x="6" y="0"/>
                    <a:pt x="5"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90" name="Freeform 589"/>
            <p:cNvSpPr>
              <a:spLocks/>
            </p:cNvSpPr>
            <p:nvPr/>
          </p:nvSpPr>
          <p:spPr bwMode="auto">
            <a:xfrm>
              <a:off x="-962025" y="4429125"/>
              <a:ext cx="9525" cy="3175"/>
            </a:xfrm>
            <a:custGeom>
              <a:avLst/>
              <a:gdLst>
                <a:gd name="T0" fmla="*/ 0 w 6"/>
                <a:gd name="T1" fmla="*/ 0 h 2"/>
                <a:gd name="T2" fmla="*/ 5 w 6"/>
                <a:gd name="T3" fmla="*/ 2 h 2"/>
                <a:gd name="T4" fmla="*/ 0 w 6"/>
                <a:gd name="T5" fmla="*/ 0 h 2"/>
              </a:gdLst>
              <a:ahLst/>
              <a:cxnLst>
                <a:cxn ang="0">
                  <a:pos x="T0" y="T1"/>
                </a:cxn>
                <a:cxn ang="0">
                  <a:pos x="T2" y="T3"/>
                </a:cxn>
                <a:cxn ang="0">
                  <a:pos x="T4" y="T5"/>
                </a:cxn>
              </a:cxnLst>
              <a:rect l="0" t="0" r="r" b="b"/>
              <a:pathLst>
                <a:path w="6" h="2">
                  <a:moveTo>
                    <a:pt x="0" y="0"/>
                  </a:moveTo>
                  <a:cubicBezTo>
                    <a:pt x="0" y="1"/>
                    <a:pt x="4" y="2"/>
                    <a:pt x="5" y="2"/>
                  </a:cubicBezTo>
                  <a:cubicBezTo>
                    <a:pt x="6" y="2"/>
                    <a:pt x="6" y="2"/>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91" name="Freeform 590"/>
            <p:cNvSpPr>
              <a:spLocks/>
            </p:cNvSpPr>
            <p:nvPr/>
          </p:nvSpPr>
          <p:spPr bwMode="auto">
            <a:xfrm>
              <a:off x="-969963" y="4348163"/>
              <a:ext cx="14288" cy="14287"/>
            </a:xfrm>
            <a:custGeom>
              <a:avLst/>
              <a:gdLst>
                <a:gd name="T0" fmla="*/ 8 w 9"/>
                <a:gd name="T1" fmla="*/ 0 h 9"/>
                <a:gd name="T2" fmla="*/ 8 w 9"/>
                <a:gd name="T3" fmla="*/ 1 h 9"/>
                <a:gd name="T4" fmla="*/ 3 w 9"/>
                <a:gd name="T5" fmla="*/ 3 h 9"/>
                <a:gd name="T6" fmla="*/ 4 w 9"/>
                <a:gd name="T7" fmla="*/ 5 h 9"/>
                <a:gd name="T8" fmla="*/ 4 w 9"/>
                <a:gd name="T9" fmla="*/ 5 h 9"/>
                <a:gd name="T10" fmla="*/ 3 w 9"/>
                <a:gd name="T11" fmla="*/ 5 h 9"/>
                <a:gd name="T12" fmla="*/ 0 w 9"/>
                <a:gd name="T13" fmla="*/ 8 h 9"/>
                <a:gd name="T14" fmla="*/ 1 w 9"/>
                <a:gd name="T15" fmla="*/ 9 h 9"/>
                <a:gd name="T16" fmla="*/ 4 w 9"/>
                <a:gd name="T17" fmla="*/ 8 h 9"/>
                <a:gd name="T18" fmla="*/ 6 w 9"/>
                <a:gd name="T19" fmla="*/ 7 h 9"/>
                <a:gd name="T20" fmla="*/ 6 w 9"/>
                <a:gd name="T21" fmla="*/ 7 h 9"/>
                <a:gd name="T22" fmla="*/ 7 w 9"/>
                <a:gd name="T23" fmla="*/ 3 h 9"/>
                <a:gd name="T24" fmla="*/ 8 w 9"/>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8" y="0"/>
                  </a:moveTo>
                  <a:cubicBezTo>
                    <a:pt x="8" y="1"/>
                    <a:pt x="8" y="1"/>
                    <a:pt x="8" y="1"/>
                  </a:cubicBezTo>
                  <a:cubicBezTo>
                    <a:pt x="7" y="1"/>
                    <a:pt x="3" y="2"/>
                    <a:pt x="3" y="3"/>
                  </a:cubicBezTo>
                  <a:cubicBezTo>
                    <a:pt x="3" y="4"/>
                    <a:pt x="4" y="5"/>
                    <a:pt x="4" y="5"/>
                  </a:cubicBezTo>
                  <a:cubicBezTo>
                    <a:pt x="4" y="5"/>
                    <a:pt x="4" y="5"/>
                    <a:pt x="4" y="5"/>
                  </a:cubicBezTo>
                  <a:cubicBezTo>
                    <a:pt x="3" y="5"/>
                    <a:pt x="3" y="5"/>
                    <a:pt x="3" y="5"/>
                  </a:cubicBezTo>
                  <a:cubicBezTo>
                    <a:pt x="2" y="5"/>
                    <a:pt x="1" y="7"/>
                    <a:pt x="0" y="8"/>
                  </a:cubicBezTo>
                  <a:cubicBezTo>
                    <a:pt x="0" y="9"/>
                    <a:pt x="0" y="9"/>
                    <a:pt x="1" y="9"/>
                  </a:cubicBezTo>
                  <a:cubicBezTo>
                    <a:pt x="2" y="9"/>
                    <a:pt x="3" y="9"/>
                    <a:pt x="4" y="8"/>
                  </a:cubicBezTo>
                  <a:cubicBezTo>
                    <a:pt x="5" y="8"/>
                    <a:pt x="6" y="7"/>
                    <a:pt x="6" y="7"/>
                  </a:cubicBezTo>
                  <a:cubicBezTo>
                    <a:pt x="6" y="7"/>
                    <a:pt x="6" y="7"/>
                    <a:pt x="6" y="7"/>
                  </a:cubicBezTo>
                  <a:cubicBezTo>
                    <a:pt x="7" y="7"/>
                    <a:pt x="8" y="5"/>
                    <a:pt x="7" y="3"/>
                  </a:cubicBezTo>
                  <a:cubicBezTo>
                    <a:pt x="9" y="3"/>
                    <a:pt x="9" y="2"/>
                    <a:pt x="8"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92" name="Freeform 591"/>
            <p:cNvSpPr>
              <a:spLocks/>
            </p:cNvSpPr>
            <p:nvPr/>
          </p:nvSpPr>
          <p:spPr bwMode="auto">
            <a:xfrm>
              <a:off x="-1187450" y="4278313"/>
              <a:ext cx="11113" cy="3175"/>
            </a:xfrm>
            <a:custGeom>
              <a:avLst/>
              <a:gdLst>
                <a:gd name="T0" fmla="*/ 6 w 7"/>
                <a:gd name="T1" fmla="*/ 0 h 2"/>
                <a:gd name="T2" fmla="*/ 0 w 7"/>
                <a:gd name="T3" fmla="*/ 2 h 2"/>
                <a:gd name="T4" fmla="*/ 0 w 7"/>
                <a:gd name="T5" fmla="*/ 2 h 2"/>
                <a:gd name="T6" fmla="*/ 0 w 7"/>
                <a:gd name="T7" fmla="*/ 2 h 2"/>
                <a:gd name="T8" fmla="*/ 6 w 7"/>
                <a:gd name="T9" fmla="*/ 2 h 2"/>
                <a:gd name="T10" fmla="*/ 6 w 7"/>
                <a:gd name="T11" fmla="*/ 0 h 2"/>
              </a:gdLst>
              <a:ahLst/>
              <a:cxnLst>
                <a:cxn ang="0">
                  <a:pos x="T0" y="T1"/>
                </a:cxn>
                <a:cxn ang="0">
                  <a:pos x="T2" y="T3"/>
                </a:cxn>
                <a:cxn ang="0">
                  <a:pos x="T4" y="T5"/>
                </a:cxn>
                <a:cxn ang="0">
                  <a:pos x="T6" y="T7"/>
                </a:cxn>
                <a:cxn ang="0">
                  <a:pos x="T8" y="T9"/>
                </a:cxn>
                <a:cxn ang="0">
                  <a:pos x="T10" y="T11"/>
                </a:cxn>
              </a:cxnLst>
              <a:rect l="0" t="0" r="r" b="b"/>
              <a:pathLst>
                <a:path w="7" h="2">
                  <a:moveTo>
                    <a:pt x="6" y="0"/>
                  </a:moveTo>
                  <a:cubicBezTo>
                    <a:pt x="4" y="0"/>
                    <a:pt x="0" y="1"/>
                    <a:pt x="0" y="2"/>
                  </a:cubicBezTo>
                  <a:cubicBezTo>
                    <a:pt x="0" y="2"/>
                    <a:pt x="0" y="2"/>
                    <a:pt x="0" y="2"/>
                  </a:cubicBezTo>
                  <a:cubicBezTo>
                    <a:pt x="0" y="2"/>
                    <a:pt x="0" y="2"/>
                    <a:pt x="0" y="2"/>
                  </a:cubicBezTo>
                  <a:cubicBezTo>
                    <a:pt x="0" y="2"/>
                    <a:pt x="5" y="2"/>
                    <a:pt x="6" y="2"/>
                  </a:cubicBezTo>
                  <a:cubicBezTo>
                    <a:pt x="7" y="2"/>
                    <a:pt x="6" y="0"/>
                    <a:pt x="6"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93" name="Freeform 592"/>
            <p:cNvSpPr>
              <a:spLocks noEditPoints="1"/>
            </p:cNvSpPr>
            <p:nvPr/>
          </p:nvSpPr>
          <p:spPr bwMode="auto">
            <a:xfrm>
              <a:off x="-1155700" y="4219575"/>
              <a:ext cx="22225" cy="7937"/>
            </a:xfrm>
            <a:custGeom>
              <a:avLst/>
              <a:gdLst>
                <a:gd name="T0" fmla="*/ 13 w 13"/>
                <a:gd name="T1" fmla="*/ 4 h 5"/>
                <a:gd name="T2" fmla="*/ 13 w 13"/>
                <a:gd name="T3" fmla="*/ 4 h 5"/>
                <a:gd name="T4" fmla="*/ 13 w 13"/>
                <a:gd name="T5" fmla="*/ 4 h 5"/>
                <a:gd name="T6" fmla="*/ 8 w 13"/>
                <a:gd name="T7" fmla="*/ 0 h 5"/>
                <a:gd name="T8" fmla="*/ 8 w 13"/>
                <a:gd name="T9" fmla="*/ 0 h 5"/>
                <a:gd name="T10" fmla="*/ 8 w 13"/>
                <a:gd name="T11" fmla="*/ 0 h 5"/>
                <a:gd name="T12" fmla="*/ 10 w 13"/>
                <a:gd name="T13" fmla="*/ 0 h 5"/>
                <a:gd name="T14" fmla="*/ 8 w 13"/>
                <a:gd name="T15" fmla="*/ 0 h 5"/>
                <a:gd name="T16" fmla="*/ 8 w 13"/>
                <a:gd name="T17" fmla="*/ 0 h 5"/>
                <a:gd name="T18" fmla="*/ 4 w 13"/>
                <a:gd name="T19" fmla="*/ 4 h 5"/>
                <a:gd name="T20" fmla="*/ 7 w 13"/>
                <a:gd name="T21" fmla="*/ 5 h 5"/>
                <a:gd name="T22" fmla="*/ 9 w 13"/>
                <a:gd name="T23" fmla="*/ 5 h 5"/>
                <a:gd name="T24" fmla="*/ 12 w 13"/>
                <a:gd name="T25" fmla="*/ 4 h 5"/>
                <a:gd name="T26" fmla="*/ 13 w 13"/>
                <a:gd name="T27" fmla="*/ 4 h 5"/>
                <a:gd name="T28" fmla="*/ 10 w 13"/>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5">
                  <a:moveTo>
                    <a:pt x="13" y="4"/>
                  </a:moveTo>
                  <a:cubicBezTo>
                    <a:pt x="13" y="4"/>
                    <a:pt x="13" y="4"/>
                    <a:pt x="13" y="4"/>
                  </a:cubicBezTo>
                  <a:cubicBezTo>
                    <a:pt x="13" y="4"/>
                    <a:pt x="13" y="4"/>
                    <a:pt x="13" y="4"/>
                  </a:cubicBezTo>
                  <a:moveTo>
                    <a:pt x="8" y="0"/>
                  </a:moveTo>
                  <a:cubicBezTo>
                    <a:pt x="8" y="0"/>
                    <a:pt x="8" y="0"/>
                    <a:pt x="8" y="0"/>
                  </a:cubicBezTo>
                  <a:cubicBezTo>
                    <a:pt x="8" y="0"/>
                    <a:pt x="8" y="0"/>
                    <a:pt x="8" y="0"/>
                  </a:cubicBezTo>
                  <a:moveTo>
                    <a:pt x="10" y="0"/>
                  </a:moveTo>
                  <a:cubicBezTo>
                    <a:pt x="9" y="0"/>
                    <a:pt x="9" y="0"/>
                    <a:pt x="8" y="0"/>
                  </a:cubicBezTo>
                  <a:cubicBezTo>
                    <a:pt x="8" y="0"/>
                    <a:pt x="8" y="0"/>
                    <a:pt x="8" y="0"/>
                  </a:cubicBezTo>
                  <a:cubicBezTo>
                    <a:pt x="8" y="0"/>
                    <a:pt x="0" y="4"/>
                    <a:pt x="4" y="4"/>
                  </a:cubicBezTo>
                  <a:cubicBezTo>
                    <a:pt x="5" y="5"/>
                    <a:pt x="6" y="5"/>
                    <a:pt x="7" y="5"/>
                  </a:cubicBezTo>
                  <a:cubicBezTo>
                    <a:pt x="8" y="5"/>
                    <a:pt x="9" y="5"/>
                    <a:pt x="9" y="5"/>
                  </a:cubicBezTo>
                  <a:cubicBezTo>
                    <a:pt x="10" y="5"/>
                    <a:pt x="11" y="4"/>
                    <a:pt x="12" y="4"/>
                  </a:cubicBezTo>
                  <a:cubicBezTo>
                    <a:pt x="13" y="4"/>
                    <a:pt x="13" y="4"/>
                    <a:pt x="13" y="4"/>
                  </a:cubicBezTo>
                  <a:cubicBezTo>
                    <a:pt x="11" y="4"/>
                    <a:pt x="12" y="0"/>
                    <a:pt x="1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94" name="Freeform 593"/>
            <p:cNvSpPr>
              <a:spLocks/>
            </p:cNvSpPr>
            <p:nvPr/>
          </p:nvSpPr>
          <p:spPr bwMode="auto">
            <a:xfrm>
              <a:off x="-981075" y="4438650"/>
              <a:ext cx="12700" cy="15875"/>
            </a:xfrm>
            <a:custGeom>
              <a:avLst/>
              <a:gdLst>
                <a:gd name="T0" fmla="*/ 5 w 8"/>
                <a:gd name="T1" fmla="*/ 0 h 10"/>
                <a:gd name="T2" fmla="*/ 5 w 8"/>
                <a:gd name="T3" fmla="*/ 2 h 10"/>
                <a:gd name="T4" fmla="*/ 7 w 8"/>
                <a:gd name="T5" fmla="*/ 8 h 10"/>
                <a:gd name="T6" fmla="*/ 7 w 8"/>
                <a:gd name="T7" fmla="*/ 8 h 10"/>
                <a:gd name="T8" fmla="*/ 8 w 8"/>
                <a:gd name="T9" fmla="*/ 10 h 10"/>
                <a:gd name="T10" fmla="*/ 7 w 8"/>
                <a:gd name="T11" fmla="*/ 5 h 10"/>
                <a:gd name="T12" fmla="*/ 5 w 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5" y="0"/>
                  </a:moveTo>
                  <a:cubicBezTo>
                    <a:pt x="5" y="0"/>
                    <a:pt x="5" y="1"/>
                    <a:pt x="5" y="2"/>
                  </a:cubicBezTo>
                  <a:cubicBezTo>
                    <a:pt x="0" y="4"/>
                    <a:pt x="6" y="8"/>
                    <a:pt x="7" y="8"/>
                  </a:cubicBezTo>
                  <a:cubicBezTo>
                    <a:pt x="7" y="8"/>
                    <a:pt x="7" y="8"/>
                    <a:pt x="7" y="8"/>
                  </a:cubicBezTo>
                  <a:cubicBezTo>
                    <a:pt x="7" y="9"/>
                    <a:pt x="7" y="10"/>
                    <a:pt x="8" y="10"/>
                  </a:cubicBezTo>
                  <a:cubicBezTo>
                    <a:pt x="8" y="10"/>
                    <a:pt x="8" y="7"/>
                    <a:pt x="7" y="5"/>
                  </a:cubicBezTo>
                  <a:cubicBezTo>
                    <a:pt x="7" y="2"/>
                    <a:pt x="6" y="0"/>
                    <a:pt x="5"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95" name="Freeform 594"/>
            <p:cNvSpPr>
              <a:spLocks/>
            </p:cNvSpPr>
            <p:nvPr/>
          </p:nvSpPr>
          <p:spPr bwMode="auto">
            <a:xfrm>
              <a:off x="-1198563" y="4254500"/>
              <a:ext cx="19050" cy="6350"/>
            </a:xfrm>
            <a:custGeom>
              <a:avLst/>
              <a:gdLst>
                <a:gd name="T0" fmla="*/ 2 w 12"/>
                <a:gd name="T1" fmla="*/ 0 h 4"/>
                <a:gd name="T2" fmla="*/ 0 w 12"/>
                <a:gd name="T3" fmla="*/ 0 h 4"/>
                <a:gd name="T4" fmla="*/ 5 w 12"/>
                <a:gd name="T5" fmla="*/ 3 h 4"/>
                <a:gd name="T6" fmla="*/ 6 w 12"/>
                <a:gd name="T7" fmla="*/ 2 h 4"/>
                <a:gd name="T8" fmla="*/ 7 w 12"/>
                <a:gd name="T9" fmla="*/ 4 h 4"/>
                <a:gd name="T10" fmla="*/ 9 w 12"/>
                <a:gd name="T11" fmla="*/ 4 h 4"/>
                <a:gd name="T12" fmla="*/ 9 w 12"/>
                <a:gd name="T13" fmla="*/ 4 h 4"/>
                <a:gd name="T14" fmla="*/ 9 w 12"/>
                <a:gd name="T15" fmla="*/ 4 h 4"/>
                <a:gd name="T16" fmla="*/ 11 w 12"/>
                <a:gd name="T17" fmla="*/ 4 h 4"/>
                <a:gd name="T18" fmla="*/ 12 w 12"/>
                <a:gd name="T19" fmla="*/ 4 h 4"/>
                <a:gd name="T20" fmla="*/ 12 w 12"/>
                <a:gd name="T21" fmla="*/ 2 h 4"/>
                <a:gd name="T22" fmla="*/ 2 w 12"/>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
                  <a:moveTo>
                    <a:pt x="2" y="0"/>
                  </a:moveTo>
                  <a:cubicBezTo>
                    <a:pt x="1" y="0"/>
                    <a:pt x="1" y="0"/>
                    <a:pt x="0" y="0"/>
                  </a:cubicBezTo>
                  <a:cubicBezTo>
                    <a:pt x="1" y="1"/>
                    <a:pt x="4" y="3"/>
                    <a:pt x="5" y="3"/>
                  </a:cubicBezTo>
                  <a:cubicBezTo>
                    <a:pt x="5" y="3"/>
                    <a:pt x="6" y="3"/>
                    <a:pt x="6" y="2"/>
                  </a:cubicBezTo>
                  <a:cubicBezTo>
                    <a:pt x="6" y="4"/>
                    <a:pt x="6" y="4"/>
                    <a:pt x="7" y="4"/>
                  </a:cubicBezTo>
                  <a:cubicBezTo>
                    <a:pt x="7" y="4"/>
                    <a:pt x="8" y="4"/>
                    <a:pt x="9" y="4"/>
                  </a:cubicBezTo>
                  <a:cubicBezTo>
                    <a:pt x="9" y="4"/>
                    <a:pt x="9" y="4"/>
                    <a:pt x="9" y="4"/>
                  </a:cubicBezTo>
                  <a:cubicBezTo>
                    <a:pt x="9" y="4"/>
                    <a:pt x="9" y="4"/>
                    <a:pt x="9" y="4"/>
                  </a:cubicBezTo>
                  <a:cubicBezTo>
                    <a:pt x="10" y="4"/>
                    <a:pt x="10" y="4"/>
                    <a:pt x="11" y="4"/>
                  </a:cubicBezTo>
                  <a:cubicBezTo>
                    <a:pt x="12" y="4"/>
                    <a:pt x="12" y="4"/>
                    <a:pt x="12" y="4"/>
                  </a:cubicBezTo>
                  <a:cubicBezTo>
                    <a:pt x="12" y="2"/>
                    <a:pt x="12" y="2"/>
                    <a:pt x="12" y="2"/>
                  </a:cubicBezTo>
                  <a:cubicBezTo>
                    <a:pt x="7" y="0"/>
                    <a:pt x="5"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96" name="Freeform 595"/>
            <p:cNvSpPr>
              <a:spLocks/>
            </p:cNvSpPr>
            <p:nvPr/>
          </p:nvSpPr>
          <p:spPr bwMode="auto">
            <a:xfrm>
              <a:off x="-1071563" y="4251325"/>
              <a:ext cx="14288" cy="7937"/>
            </a:xfrm>
            <a:custGeom>
              <a:avLst/>
              <a:gdLst>
                <a:gd name="T0" fmla="*/ 4 w 9"/>
                <a:gd name="T1" fmla="*/ 0 h 5"/>
                <a:gd name="T2" fmla="*/ 0 w 9"/>
                <a:gd name="T3" fmla="*/ 4 h 5"/>
                <a:gd name="T4" fmla="*/ 3 w 9"/>
                <a:gd name="T5" fmla="*/ 5 h 5"/>
                <a:gd name="T6" fmla="*/ 9 w 9"/>
                <a:gd name="T7" fmla="*/ 4 h 5"/>
                <a:gd name="T8" fmla="*/ 9 w 9"/>
                <a:gd name="T9" fmla="*/ 2 h 5"/>
                <a:gd name="T10" fmla="*/ 4 w 9"/>
                <a:gd name="T11" fmla="*/ 0 h 5"/>
              </a:gdLst>
              <a:ahLst/>
              <a:cxnLst>
                <a:cxn ang="0">
                  <a:pos x="T0" y="T1"/>
                </a:cxn>
                <a:cxn ang="0">
                  <a:pos x="T2" y="T3"/>
                </a:cxn>
                <a:cxn ang="0">
                  <a:pos x="T4" y="T5"/>
                </a:cxn>
                <a:cxn ang="0">
                  <a:pos x="T6" y="T7"/>
                </a:cxn>
                <a:cxn ang="0">
                  <a:pos x="T8" y="T9"/>
                </a:cxn>
                <a:cxn ang="0">
                  <a:pos x="T10" y="T11"/>
                </a:cxn>
              </a:cxnLst>
              <a:rect l="0" t="0" r="r" b="b"/>
              <a:pathLst>
                <a:path w="9" h="5">
                  <a:moveTo>
                    <a:pt x="4" y="0"/>
                  </a:moveTo>
                  <a:cubicBezTo>
                    <a:pt x="2" y="0"/>
                    <a:pt x="0" y="1"/>
                    <a:pt x="0" y="4"/>
                  </a:cubicBezTo>
                  <a:cubicBezTo>
                    <a:pt x="1" y="5"/>
                    <a:pt x="1" y="5"/>
                    <a:pt x="3" y="5"/>
                  </a:cubicBezTo>
                  <a:cubicBezTo>
                    <a:pt x="4" y="5"/>
                    <a:pt x="6" y="5"/>
                    <a:pt x="9" y="4"/>
                  </a:cubicBezTo>
                  <a:cubicBezTo>
                    <a:pt x="9" y="2"/>
                    <a:pt x="9" y="2"/>
                    <a:pt x="9" y="2"/>
                  </a:cubicBezTo>
                  <a:cubicBezTo>
                    <a:pt x="7" y="1"/>
                    <a:pt x="5" y="0"/>
                    <a:pt x="4"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97" name="Freeform 596"/>
            <p:cNvSpPr>
              <a:spLocks noEditPoints="1"/>
            </p:cNvSpPr>
            <p:nvPr/>
          </p:nvSpPr>
          <p:spPr bwMode="auto">
            <a:xfrm>
              <a:off x="-976313" y="4510088"/>
              <a:ext cx="14288" cy="15875"/>
            </a:xfrm>
            <a:custGeom>
              <a:avLst/>
              <a:gdLst>
                <a:gd name="T0" fmla="*/ 0 w 9"/>
                <a:gd name="T1" fmla="*/ 6 h 10"/>
                <a:gd name="T2" fmla="*/ 0 w 9"/>
                <a:gd name="T3" fmla="*/ 6 h 10"/>
                <a:gd name="T4" fmla="*/ 0 w 9"/>
                <a:gd name="T5" fmla="*/ 6 h 10"/>
                <a:gd name="T6" fmla="*/ 0 w 9"/>
                <a:gd name="T7" fmla="*/ 6 h 10"/>
                <a:gd name="T8" fmla="*/ 4 w 9"/>
                <a:gd name="T9" fmla="*/ 0 h 10"/>
                <a:gd name="T10" fmla="*/ 0 w 9"/>
                <a:gd name="T11" fmla="*/ 6 h 10"/>
                <a:gd name="T12" fmla="*/ 1 w 9"/>
                <a:gd name="T13" fmla="*/ 6 h 10"/>
                <a:gd name="T14" fmla="*/ 1 w 9"/>
                <a:gd name="T15" fmla="*/ 6 h 10"/>
                <a:gd name="T16" fmla="*/ 2 w 9"/>
                <a:gd name="T17" fmla="*/ 6 h 10"/>
                <a:gd name="T18" fmla="*/ 2 w 9"/>
                <a:gd name="T19" fmla="*/ 6 h 10"/>
                <a:gd name="T20" fmla="*/ 2 w 9"/>
                <a:gd name="T21" fmla="*/ 8 h 10"/>
                <a:gd name="T22" fmla="*/ 3 w 9"/>
                <a:gd name="T23" fmla="*/ 10 h 10"/>
                <a:gd name="T24" fmla="*/ 5 w 9"/>
                <a:gd name="T25" fmla="*/ 8 h 10"/>
                <a:gd name="T26" fmla="*/ 6 w 9"/>
                <a:gd name="T27" fmla="*/ 9 h 10"/>
                <a:gd name="T28" fmla="*/ 6 w 9"/>
                <a:gd name="T29" fmla="*/ 9 h 10"/>
                <a:gd name="T30" fmla="*/ 7 w 9"/>
                <a:gd name="T31" fmla="*/ 10 h 10"/>
                <a:gd name="T32" fmla="*/ 7 w 9"/>
                <a:gd name="T33" fmla="*/ 7 h 10"/>
                <a:gd name="T34" fmla="*/ 9 w 9"/>
                <a:gd name="T35" fmla="*/ 3 h 10"/>
                <a:gd name="T36" fmla="*/ 9 w 9"/>
                <a:gd name="T37" fmla="*/ 4 h 10"/>
                <a:gd name="T38" fmla="*/ 8 w 9"/>
                <a:gd name="T39" fmla="*/ 3 h 10"/>
                <a:gd name="T40" fmla="*/ 6 w 9"/>
                <a:gd name="T41" fmla="*/ 1 h 10"/>
                <a:gd name="T42" fmla="*/ 6 w 9"/>
                <a:gd name="T43" fmla="*/ 3 h 10"/>
                <a:gd name="T44" fmla="*/ 4 w 9"/>
                <a:gd name="T4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0">
                  <a:moveTo>
                    <a:pt x="0" y="6"/>
                  </a:moveTo>
                  <a:cubicBezTo>
                    <a:pt x="0" y="6"/>
                    <a:pt x="0" y="6"/>
                    <a:pt x="0" y="6"/>
                  </a:cubicBezTo>
                  <a:cubicBezTo>
                    <a:pt x="0" y="6"/>
                    <a:pt x="0" y="6"/>
                    <a:pt x="0" y="6"/>
                  </a:cubicBezTo>
                  <a:cubicBezTo>
                    <a:pt x="0" y="6"/>
                    <a:pt x="0" y="6"/>
                    <a:pt x="0" y="6"/>
                  </a:cubicBezTo>
                  <a:moveTo>
                    <a:pt x="4" y="0"/>
                  </a:moveTo>
                  <a:cubicBezTo>
                    <a:pt x="5" y="1"/>
                    <a:pt x="1" y="5"/>
                    <a:pt x="0" y="6"/>
                  </a:cubicBezTo>
                  <a:cubicBezTo>
                    <a:pt x="1" y="6"/>
                    <a:pt x="1" y="6"/>
                    <a:pt x="1" y="6"/>
                  </a:cubicBezTo>
                  <a:cubicBezTo>
                    <a:pt x="1" y="6"/>
                    <a:pt x="1" y="6"/>
                    <a:pt x="1" y="6"/>
                  </a:cubicBezTo>
                  <a:cubicBezTo>
                    <a:pt x="2" y="6"/>
                    <a:pt x="2" y="6"/>
                    <a:pt x="2" y="6"/>
                  </a:cubicBezTo>
                  <a:cubicBezTo>
                    <a:pt x="2" y="6"/>
                    <a:pt x="2" y="6"/>
                    <a:pt x="2" y="6"/>
                  </a:cubicBezTo>
                  <a:cubicBezTo>
                    <a:pt x="2" y="6"/>
                    <a:pt x="3" y="8"/>
                    <a:pt x="2" y="8"/>
                  </a:cubicBezTo>
                  <a:cubicBezTo>
                    <a:pt x="2" y="8"/>
                    <a:pt x="3" y="9"/>
                    <a:pt x="3" y="10"/>
                  </a:cubicBezTo>
                  <a:cubicBezTo>
                    <a:pt x="4" y="9"/>
                    <a:pt x="4" y="8"/>
                    <a:pt x="5" y="8"/>
                  </a:cubicBezTo>
                  <a:cubicBezTo>
                    <a:pt x="5" y="8"/>
                    <a:pt x="6" y="8"/>
                    <a:pt x="6" y="9"/>
                  </a:cubicBezTo>
                  <a:cubicBezTo>
                    <a:pt x="6" y="9"/>
                    <a:pt x="6" y="9"/>
                    <a:pt x="6" y="9"/>
                  </a:cubicBezTo>
                  <a:cubicBezTo>
                    <a:pt x="6" y="9"/>
                    <a:pt x="6" y="10"/>
                    <a:pt x="7" y="10"/>
                  </a:cubicBezTo>
                  <a:cubicBezTo>
                    <a:pt x="7" y="9"/>
                    <a:pt x="7" y="9"/>
                    <a:pt x="7" y="7"/>
                  </a:cubicBezTo>
                  <a:cubicBezTo>
                    <a:pt x="9" y="6"/>
                    <a:pt x="9" y="6"/>
                    <a:pt x="9" y="3"/>
                  </a:cubicBezTo>
                  <a:cubicBezTo>
                    <a:pt x="9" y="4"/>
                    <a:pt x="9" y="4"/>
                    <a:pt x="9" y="4"/>
                  </a:cubicBezTo>
                  <a:cubicBezTo>
                    <a:pt x="8" y="4"/>
                    <a:pt x="8" y="3"/>
                    <a:pt x="8" y="3"/>
                  </a:cubicBezTo>
                  <a:cubicBezTo>
                    <a:pt x="7" y="2"/>
                    <a:pt x="6" y="1"/>
                    <a:pt x="6" y="1"/>
                  </a:cubicBezTo>
                  <a:cubicBezTo>
                    <a:pt x="6" y="1"/>
                    <a:pt x="6" y="2"/>
                    <a:pt x="6" y="3"/>
                  </a:cubicBezTo>
                  <a:cubicBezTo>
                    <a:pt x="5" y="1"/>
                    <a:pt x="6" y="0"/>
                    <a:pt x="4"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98" name="Freeform 597"/>
            <p:cNvSpPr>
              <a:spLocks/>
            </p:cNvSpPr>
            <p:nvPr/>
          </p:nvSpPr>
          <p:spPr bwMode="auto">
            <a:xfrm>
              <a:off x="-971550" y="45259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599" name="Freeform 598"/>
            <p:cNvSpPr>
              <a:spLocks/>
            </p:cNvSpPr>
            <p:nvPr/>
          </p:nvSpPr>
          <p:spPr bwMode="auto">
            <a:xfrm>
              <a:off x="-971550" y="45259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00" name="Freeform 599"/>
            <p:cNvSpPr>
              <a:spLocks/>
            </p:cNvSpPr>
            <p:nvPr/>
          </p:nvSpPr>
          <p:spPr bwMode="auto">
            <a:xfrm>
              <a:off x="-969963" y="450850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01" name="Freeform 600"/>
            <p:cNvSpPr>
              <a:spLocks/>
            </p:cNvSpPr>
            <p:nvPr/>
          </p:nvSpPr>
          <p:spPr bwMode="auto">
            <a:xfrm>
              <a:off x="-969963" y="450850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02" name="Freeform 601"/>
            <p:cNvSpPr>
              <a:spLocks/>
            </p:cNvSpPr>
            <p:nvPr/>
          </p:nvSpPr>
          <p:spPr bwMode="auto">
            <a:xfrm>
              <a:off x="-966788" y="452437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03" name="Freeform 602"/>
            <p:cNvSpPr>
              <a:spLocks/>
            </p:cNvSpPr>
            <p:nvPr/>
          </p:nvSpPr>
          <p:spPr bwMode="auto">
            <a:xfrm>
              <a:off x="-1009650" y="4435475"/>
              <a:ext cx="20638" cy="9525"/>
            </a:xfrm>
            <a:custGeom>
              <a:avLst/>
              <a:gdLst>
                <a:gd name="T0" fmla="*/ 8 w 12"/>
                <a:gd name="T1" fmla="*/ 0 h 6"/>
                <a:gd name="T2" fmla="*/ 0 w 12"/>
                <a:gd name="T3" fmla="*/ 4 h 6"/>
                <a:gd name="T4" fmla="*/ 5 w 12"/>
                <a:gd name="T5" fmla="*/ 6 h 6"/>
                <a:gd name="T6" fmla="*/ 12 w 12"/>
                <a:gd name="T7" fmla="*/ 1 h 6"/>
                <a:gd name="T8" fmla="*/ 8 w 12"/>
                <a:gd name="T9" fmla="*/ 0 h 6"/>
              </a:gdLst>
              <a:ahLst/>
              <a:cxnLst>
                <a:cxn ang="0">
                  <a:pos x="T0" y="T1"/>
                </a:cxn>
                <a:cxn ang="0">
                  <a:pos x="T2" y="T3"/>
                </a:cxn>
                <a:cxn ang="0">
                  <a:pos x="T4" y="T5"/>
                </a:cxn>
                <a:cxn ang="0">
                  <a:pos x="T6" y="T7"/>
                </a:cxn>
                <a:cxn ang="0">
                  <a:pos x="T8" y="T9"/>
                </a:cxn>
              </a:cxnLst>
              <a:rect l="0" t="0" r="r" b="b"/>
              <a:pathLst>
                <a:path w="12" h="6">
                  <a:moveTo>
                    <a:pt x="8" y="0"/>
                  </a:moveTo>
                  <a:cubicBezTo>
                    <a:pt x="4" y="0"/>
                    <a:pt x="0" y="1"/>
                    <a:pt x="0" y="4"/>
                  </a:cubicBezTo>
                  <a:cubicBezTo>
                    <a:pt x="1" y="5"/>
                    <a:pt x="3" y="6"/>
                    <a:pt x="5" y="6"/>
                  </a:cubicBezTo>
                  <a:cubicBezTo>
                    <a:pt x="9" y="6"/>
                    <a:pt x="12" y="4"/>
                    <a:pt x="12" y="1"/>
                  </a:cubicBezTo>
                  <a:cubicBezTo>
                    <a:pt x="11" y="0"/>
                    <a:pt x="9" y="0"/>
                    <a:pt x="8"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04" name="Freeform 603"/>
            <p:cNvSpPr>
              <a:spLocks/>
            </p:cNvSpPr>
            <p:nvPr/>
          </p:nvSpPr>
          <p:spPr bwMode="auto">
            <a:xfrm>
              <a:off x="-838200" y="4595813"/>
              <a:ext cx="23813" cy="12700"/>
            </a:xfrm>
            <a:custGeom>
              <a:avLst/>
              <a:gdLst>
                <a:gd name="T0" fmla="*/ 3 w 15"/>
                <a:gd name="T1" fmla="*/ 0 h 8"/>
                <a:gd name="T2" fmla="*/ 0 w 15"/>
                <a:gd name="T3" fmla="*/ 1 h 8"/>
                <a:gd name="T4" fmla="*/ 2 w 15"/>
                <a:gd name="T5" fmla="*/ 3 h 8"/>
                <a:gd name="T6" fmla="*/ 4 w 15"/>
                <a:gd name="T7" fmla="*/ 3 h 8"/>
                <a:gd name="T8" fmla="*/ 4 w 15"/>
                <a:gd name="T9" fmla="*/ 5 h 8"/>
                <a:gd name="T10" fmla="*/ 14 w 15"/>
                <a:gd name="T11" fmla="*/ 8 h 8"/>
                <a:gd name="T12" fmla="*/ 15 w 15"/>
                <a:gd name="T13" fmla="*/ 7 h 8"/>
                <a:gd name="T14" fmla="*/ 3 w 1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3" y="0"/>
                  </a:moveTo>
                  <a:cubicBezTo>
                    <a:pt x="2" y="0"/>
                    <a:pt x="1" y="1"/>
                    <a:pt x="0" y="1"/>
                  </a:cubicBezTo>
                  <a:cubicBezTo>
                    <a:pt x="0" y="3"/>
                    <a:pt x="1" y="3"/>
                    <a:pt x="2" y="3"/>
                  </a:cubicBezTo>
                  <a:cubicBezTo>
                    <a:pt x="3" y="3"/>
                    <a:pt x="3" y="3"/>
                    <a:pt x="4" y="3"/>
                  </a:cubicBezTo>
                  <a:cubicBezTo>
                    <a:pt x="3" y="4"/>
                    <a:pt x="3" y="5"/>
                    <a:pt x="4" y="5"/>
                  </a:cubicBezTo>
                  <a:cubicBezTo>
                    <a:pt x="4" y="6"/>
                    <a:pt x="11" y="8"/>
                    <a:pt x="14" y="8"/>
                  </a:cubicBezTo>
                  <a:cubicBezTo>
                    <a:pt x="15" y="8"/>
                    <a:pt x="15" y="8"/>
                    <a:pt x="15" y="7"/>
                  </a:cubicBezTo>
                  <a:cubicBezTo>
                    <a:pt x="13" y="4"/>
                    <a:pt x="7" y="0"/>
                    <a:pt x="3"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05" name="Freeform 604"/>
            <p:cNvSpPr>
              <a:spLocks noEditPoints="1"/>
            </p:cNvSpPr>
            <p:nvPr/>
          </p:nvSpPr>
          <p:spPr bwMode="auto">
            <a:xfrm>
              <a:off x="-1262063" y="4238625"/>
              <a:ext cx="36513" cy="6350"/>
            </a:xfrm>
            <a:custGeom>
              <a:avLst/>
              <a:gdLst>
                <a:gd name="T0" fmla="*/ 0 w 22"/>
                <a:gd name="T1" fmla="*/ 4 h 4"/>
                <a:gd name="T2" fmla="*/ 0 w 22"/>
                <a:gd name="T3" fmla="*/ 4 h 4"/>
                <a:gd name="T4" fmla="*/ 0 w 22"/>
                <a:gd name="T5" fmla="*/ 4 h 4"/>
                <a:gd name="T6" fmla="*/ 15 w 22"/>
                <a:gd name="T7" fmla="*/ 0 h 4"/>
                <a:gd name="T8" fmla="*/ 0 w 22"/>
                <a:gd name="T9" fmla="*/ 4 h 4"/>
                <a:gd name="T10" fmla="*/ 4 w 22"/>
                <a:gd name="T11" fmla="*/ 4 h 4"/>
                <a:gd name="T12" fmla="*/ 8 w 22"/>
                <a:gd name="T13" fmla="*/ 4 h 4"/>
                <a:gd name="T14" fmla="*/ 12 w 22"/>
                <a:gd name="T15" fmla="*/ 4 h 4"/>
                <a:gd name="T16" fmla="*/ 12 w 22"/>
                <a:gd name="T17" fmla="*/ 4 h 4"/>
                <a:gd name="T18" fmla="*/ 17 w 22"/>
                <a:gd name="T19" fmla="*/ 4 h 4"/>
                <a:gd name="T20" fmla="*/ 22 w 22"/>
                <a:gd name="T21" fmla="*/ 4 h 4"/>
                <a:gd name="T22" fmla="*/ 15 w 22"/>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
                  <a:moveTo>
                    <a:pt x="0" y="4"/>
                  </a:moveTo>
                  <a:cubicBezTo>
                    <a:pt x="0" y="4"/>
                    <a:pt x="0" y="4"/>
                    <a:pt x="0" y="4"/>
                  </a:cubicBezTo>
                  <a:cubicBezTo>
                    <a:pt x="0" y="4"/>
                    <a:pt x="0" y="4"/>
                    <a:pt x="0" y="4"/>
                  </a:cubicBezTo>
                  <a:moveTo>
                    <a:pt x="15" y="0"/>
                  </a:moveTo>
                  <a:cubicBezTo>
                    <a:pt x="10" y="0"/>
                    <a:pt x="4" y="4"/>
                    <a:pt x="0" y="4"/>
                  </a:cubicBezTo>
                  <a:cubicBezTo>
                    <a:pt x="1" y="4"/>
                    <a:pt x="3" y="4"/>
                    <a:pt x="4" y="4"/>
                  </a:cubicBezTo>
                  <a:cubicBezTo>
                    <a:pt x="5" y="4"/>
                    <a:pt x="7" y="4"/>
                    <a:pt x="8" y="4"/>
                  </a:cubicBezTo>
                  <a:cubicBezTo>
                    <a:pt x="9" y="4"/>
                    <a:pt x="11" y="4"/>
                    <a:pt x="12" y="4"/>
                  </a:cubicBezTo>
                  <a:cubicBezTo>
                    <a:pt x="12" y="4"/>
                    <a:pt x="12" y="4"/>
                    <a:pt x="12" y="4"/>
                  </a:cubicBezTo>
                  <a:cubicBezTo>
                    <a:pt x="13" y="4"/>
                    <a:pt x="15" y="4"/>
                    <a:pt x="17" y="4"/>
                  </a:cubicBezTo>
                  <a:cubicBezTo>
                    <a:pt x="20" y="4"/>
                    <a:pt x="22" y="4"/>
                    <a:pt x="22" y="4"/>
                  </a:cubicBezTo>
                  <a:cubicBezTo>
                    <a:pt x="21" y="1"/>
                    <a:pt x="18" y="0"/>
                    <a:pt x="15"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06" name="Freeform 605"/>
            <p:cNvSpPr>
              <a:spLocks/>
            </p:cNvSpPr>
            <p:nvPr/>
          </p:nvSpPr>
          <p:spPr bwMode="auto">
            <a:xfrm>
              <a:off x="-1436688" y="4543425"/>
              <a:ext cx="25400" cy="28575"/>
            </a:xfrm>
            <a:custGeom>
              <a:avLst/>
              <a:gdLst>
                <a:gd name="T0" fmla="*/ 10 w 16"/>
                <a:gd name="T1" fmla="*/ 0 h 18"/>
                <a:gd name="T2" fmla="*/ 8 w 16"/>
                <a:gd name="T3" fmla="*/ 2 h 18"/>
                <a:gd name="T4" fmla="*/ 5 w 16"/>
                <a:gd name="T5" fmla="*/ 1 h 18"/>
                <a:gd name="T6" fmla="*/ 4 w 16"/>
                <a:gd name="T7" fmla="*/ 8 h 18"/>
                <a:gd name="T8" fmla="*/ 14 w 16"/>
                <a:gd name="T9" fmla="*/ 18 h 18"/>
                <a:gd name="T10" fmla="*/ 14 w 16"/>
                <a:gd name="T11" fmla="*/ 18 h 18"/>
                <a:gd name="T12" fmla="*/ 14 w 16"/>
                <a:gd name="T13" fmla="*/ 17 h 18"/>
                <a:gd name="T14" fmla="*/ 9 w 16"/>
                <a:gd name="T15" fmla="*/ 6 h 18"/>
                <a:gd name="T16" fmla="*/ 8 w 16"/>
                <a:gd name="T17" fmla="*/ 6 h 18"/>
                <a:gd name="T18" fmla="*/ 10 w 16"/>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0" y="0"/>
                  </a:moveTo>
                  <a:cubicBezTo>
                    <a:pt x="8" y="1"/>
                    <a:pt x="9" y="1"/>
                    <a:pt x="8" y="2"/>
                  </a:cubicBezTo>
                  <a:cubicBezTo>
                    <a:pt x="8" y="2"/>
                    <a:pt x="6" y="1"/>
                    <a:pt x="5" y="1"/>
                  </a:cubicBezTo>
                  <a:cubicBezTo>
                    <a:pt x="3" y="1"/>
                    <a:pt x="0" y="3"/>
                    <a:pt x="4" y="8"/>
                  </a:cubicBezTo>
                  <a:cubicBezTo>
                    <a:pt x="7" y="13"/>
                    <a:pt x="11" y="15"/>
                    <a:pt x="14" y="18"/>
                  </a:cubicBezTo>
                  <a:cubicBezTo>
                    <a:pt x="14" y="18"/>
                    <a:pt x="14" y="18"/>
                    <a:pt x="14" y="18"/>
                  </a:cubicBezTo>
                  <a:cubicBezTo>
                    <a:pt x="14" y="18"/>
                    <a:pt x="16" y="17"/>
                    <a:pt x="14" y="17"/>
                  </a:cubicBezTo>
                  <a:cubicBezTo>
                    <a:pt x="12" y="12"/>
                    <a:pt x="11" y="11"/>
                    <a:pt x="9" y="6"/>
                  </a:cubicBezTo>
                  <a:cubicBezTo>
                    <a:pt x="11" y="6"/>
                    <a:pt x="10" y="6"/>
                    <a:pt x="8" y="6"/>
                  </a:cubicBezTo>
                  <a:cubicBezTo>
                    <a:pt x="9" y="5"/>
                    <a:pt x="12" y="0"/>
                    <a:pt x="1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07" name="Freeform 606"/>
            <p:cNvSpPr>
              <a:spLocks/>
            </p:cNvSpPr>
            <p:nvPr/>
          </p:nvSpPr>
          <p:spPr bwMode="auto">
            <a:xfrm>
              <a:off x="-1416050" y="4572000"/>
              <a:ext cx="1588" cy="1587"/>
            </a:xfrm>
            <a:custGeom>
              <a:avLst/>
              <a:gdLst>
                <a:gd name="T0" fmla="*/ 1 w 1"/>
                <a:gd name="T1" fmla="*/ 0 h 1"/>
                <a:gd name="T2" fmla="*/ 1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1"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08" name="Freeform 607"/>
            <p:cNvSpPr>
              <a:spLocks/>
            </p:cNvSpPr>
            <p:nvPr/>
          </p:nvSpPr>
          <p:spPr bwMode="auto">
            <a:xfrm>
              <a:off x="-1262063" y="4248150"/>
              <a:ext cx="38100" cy="11112"/>
            </a:xfrm>
            <a:custGeom>
              <a:avLst/>
              <a:gdLst>
                <a:gd name="T0" fmla="*/ 9 w 23"/>
                <a:gd name="T1" fmla="*/ 0 h 7"/>
                <a:gd name="T2" fmla="*/ 8 w 23"/>
                <a:gd name="T3" fmla="*/ 0 h 7"/>
                <a:gd name="T4" fmla="*/ 6 w 23"/>
                <a:gd name="T5" fmla="*/ 0 h 7"/>
                <a:gd name="T6" fmla="*/ 5 w 23"/>
                <a:gd name="T7" fmla="*/ 0 h 7"/>
                <a:gd name="T8" fmla="*/ 3 w 23"/>
                <a:gd name="T9" fmla="*/ 0 h 7"/>
                <a:gd name="T10" fmla="*/ 0 w 23"/>
                <a:gd name="T11" fmla="*/ 4 h 7"/>
                <a:gd name="T12" fmla="*/ 6 w 23"/>
                <a:gd name="T13" fmla="*/ 7 h 7"/>
                <a:gd name="T14" fmla="*/ 17 w 23"/>
                <a:gd name="T15" fmla="*/ 2 h 7"/>
                <a:gd name="T16" fmla="*/ 19 w 23"/>
                <a:gd name="T17" fmla="*/ 2 h 7"/>
                <a:gd name="T18" fmla="*/ 9 w 2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7">
                  <a:moveTo>
                    <a:pt x="9" y="0"/>
                  </a:moveTo>
                  <a:cubicBezTo>
                    <a:pt x="9" y="0"/>
                    <a:pt x="8" y="0"/>
                    <a:pt x="8" y="0"/>
                  </a:cubicBezTo>
                  <a:cubicBezTo>
                    <a:pt x="7" y="0"/>
                    <a:pt x="7" y="0"/>
                    <a:pt x="6" y="0"/>
                  </a:cubicBezTo>
                  <a:cubicBezTo>
                    <a:pt x="6" y="0"/>
                    <a:pt x="5" y="0"/>
                    <a:pt x="5" y="0"/>
                  </a:cubicBezTo>
                  <a:cubicBezTo>
                    <a:pt x="4" y="0"/>
                    <a:pt x="4" y="0"/>
                    <a:pt x="3" y="0"/>
                  </a:cubicBezTo>
                  <a:cubicBezTo>
                    <a:pt x="1" y="0"/>
                    <a:pt x="0" y="1"/>
                    <a:pt x="0" y="4"/>
                  </a:cubicBezTo>
                  <a:cubicBezTo>
                    <a:pt x="1" y="6"/>
                    <a:pt x="3" y="7"/>
                    <a:pt x="6" y="7"/>
                  </a:cubicBezTo>
                  <a:cubicBezTo>
                    <a:pt x="11" y="7"/>
                    <a:pt x="17" y="5"/>
                    <a:pt x="17" y="2"/>
                  </a:cubicBezTo>
                  <a:cubicBezTo>
                    <a:pt x="18" y="2"/>
                    <a:pt x="19" y="2"/>
                    <a:pt x="19" y="2"/>
                  </a:cubicBezTo>
                  <a:cubicBezTo>
                    <a:pt x="23" y="2"/>
                    <a:pt x="14" y="0"/>
                    <a:pt x="9"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09" name="Freeform 608"/>
            <p:cNvSpPr>
              <a:spLocks/>
            </p:cNvSpPr>
            <p:nvPr/>
          </p:nvSpPr>
          <p:spPr bwMode="auto">
            <a:xfrm>
              <a:off x="-1131888" y="4237038"/>
              <a:ext cx="47625" cy="19050"/>
            </a:xfrm>
            <a:custGeom>
              <a:avLst/>
              <a:gdLst>
                <a:gd name="T0" fmla="*/ 2 w 29"/>
                <a:gd name="T1" fmla="*/ 0 h 12"/>
                <a:gd name="T2" fmla="*/ 0 w 29"/>
                <a:gd name="T3" fmla="*/ 1 h 12"/>
                <a:gd name="T4" fmla="*/ 0 w 29"/>
                <a:gd name="T5" fmla="*/ 5 h 12"/>
                <a:gd name="T6" fmla="*/ 3 w 29"/>
                <a:gd name="T7" fmla="*/ 7 h 12"/>
                <a:gd name="T8" fmla="*/ 9 w 29"/>
                <a:gd name="T9" fmla="*/ 9 h 12"/>
                <a:gd name="T10" fmla="*/ 11 w 29"/>
                <a:gd name="T11" fmla="*/ 9 h 12"/>
                <a:gd name="T12" fmla="*/ 25 w 29"/>
                <a:gd name="T13" fmla="*/ 12 h 12"/>
                <a:gd name="T14" fmla="*/ 29 w 29"/>
                <a:gd name="T15" fmla="*/ 10 h 12"/>
                <a:gd name="T16" fmla="*/ 21 w 29"/>
                <a:gd name="T17" fmla="*/ 9 h 12"/>
                <a:gd name="T18" fmla="*/ 16 w 29"/>
                <a:gd name="T19" fmla="*/ 9 h 12"/>
                <a:gd name="T20" fmla="*/ 19 w 29"/>
                <a:gd name="T21" fmla="*/ 7 h 12"/>
                <a:gd name="T22" fmla="*/ 19 w 29"/>
                <a:gd name="T23" fmla="*/ 7 h 12"/>
                <a:gd name="T24" fmla="*/ 17 w 29"/>
                <a:gd name="T25" fmla="*/ 5 h 12"/>
                <a:gd name="T26" fmla="*/ 16 w 29"/>
                <a:gd name="T27" fmla="*/ 3 h 12"/>
                <a:gd name="T28" fmla="*/ 16 w 29"/>
                <a:gd name="T29" fmla="*/ 3 h 12"/>
                <a:gd name="T30" fmla="*/ 16 w 29"/>
                <a:gd name="T31" fmla="*/ 3 h 12"/>
                <a:gd name="T32" fmla="*/ 12 w 29"/>
                <a:gd name="T33" fmla="*/ 3 h 12"/>
                <a:gd name="T34" fmla="*/ 2 w 29"/>
                <a:gd name="T3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12">
                  <a:moveTo>
                    <a:pt x="2" y="0"/>
                  </a:moveTo>
                  <a:cubicBezTo>
                    <a:pt x="2" y="0"/>
                    <a:pt x="1" y="0"/>
                    <a:pt x="0" y="1"/>
                  </a:cubicBezTo>
                  <a:cubicBezTo>
                    <a:pt x="0" y="5"/>
                    <a:pt x="0" y="5"/>
                    <a:pt x="0" y="5"/>
                  </a:cubicBezTo>
                  <a:cubicBezTo>
                    <a:pt x="2" y="5"/>
                    <a:pt x="1" y="7"/>
                    <a:pt x="3" y="7"/>
                  </a:cubicBezTo>
                  <a:cubicBezTo>
                    <a:pt x="4" y="8"/>
                    <a:pt x="6" y="9"/>
                    <a:pt x="9" y="9"/>
                  </a:cubicBezTo>
                  <a:cubicBezTo>
                    <a:pt x="10" y="9"/>
                    <a:pt x="10" y="9"/>
                    <a:pt x="11" y="9"/>
                  </a:cubicBezTo>
                  <a:cubicBezTo>
                    <a:pt x="10" y="9"/>
                    <a:pt x="19" y="12"/>
                    <a:pt x="25" y="12"/>
                  </a:cubicBezTo>
                  <a:cubicBezTo>
                    <a:pt x="27" y="12"/>
                    <a:pt x="29" y="12"/>
                    <a:pt x="29" y="10"/>
                  </a:cubicBezTo>
                  <a:cubicBezTo>
                    <a:pt x="27" y="9"/>
                    <a:pt x="24" y="9"/>
                    <a:pt x="21" y="9"/>
                  </a:cubicBezTo>
                  <a:cubicBezTo>
                    <a:pt x="19" y="9"/>
                    <a:pt x="17" y="9"/>
                    <a:pt x="16" y="9"/>
                  </a:cubicBezTo>
                  <a:cubicBezTo>
                    <a:pt x="17" y="9"/>
                    <a:pt x="19" y="8"/>
                    <a:pt x="19" y="7"/>
                  </a:cubicBezTo>
                  <a:cubicBezTo>
                    <a:pt x="19" y="7"/>
                    <a:pt x="19" y="7"/>
                    <a:pt x="19" y="7"/>
                  </a:cubicBezTo>
                  <a:cubicBezTo>
                    <a:pt x="19" y="7"/>
                    <a:pt x="18" y="5"/>
                    <a:pt x="17" y="5"/>
                  </a:cubicBezTo>
                  <a:cubicBezTo>
                    <a:pt x="19" y="3"/>
                    <a:pt x="18" y="3"/>
                    <a:pt x="16" y="3"/>
                  </a:cubicBezTo>
                  <a:cubicBezTo>
                    <a:pt x="16" y="3"/>
                    <a:pt x="16" y="3"/>
                    <a:pt x="16" y="3"/>
                  </a:cubicBezTo>
                  <a:cubicBezTo>
                    <a:pt x="16" y="3"/>
                    <a:pt x="16" y="3"/>
                    <a:pt x="16" y="3"/>
                  </a:cubicBezTo>
                  <a:cubicBezTo>
                    <a:pt x="14" y="3"/>
                    <a:pt x="13" y="3"/>
                    <a:pt x="12" y="3"/>
                  </a:cubicBezTo>
                  <a:cubicBezTo>
                    <a:pt x="9" y="2"/>
                    <a:pt x="6"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10" name="Freeform 609"/>
            <p:cNvSpPr>
              <a:spLocks/>
            </p:cNvSpPr>
            <p:nvPr/>
          </p:nvSpPr>
          <p:spPr bwMode="auto">
            <a:xfrm>
              <a:off x="-1189038" y="4240213"/>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1"/>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11" name="Freeform 610"/>
            <p:cNvSpPr>
              <a:spLocks/>
            </p:cNvSpPr>
            <p:nvPr/>
          </p:nvSpPr>
          <p:spPr bwMode="auto">
            <a:xfrm>
              <a:off x="-1195388" y="4229100"/>
              <a:ext cx="60325" cy="22225"/>
            </a:xfrm>
            <a:custGeom>
              <a:avLst/>
              <a:gdLst>
                <a:gd name="T0" fmla="*/ 7 w 37"/>
                <a:gd name="T1" fmla="*/ 0 h 13"/>
                <a:gd name="T2" fmla="*/ 0 w 37"/>
                <a:gd name="T3" fmla="*/ 3 h 13"/>
                <a:gd name="T4" fmla="*/ 3 w 37"/>
                <a:gd name="T5" fmla="*/ 5 h 13"/>
                <a:gd name="T6" fmla="*/ 4 w 37"/>
                <a:gd name="T7" fmla="*/ 5 h 13"/>
                <a:gd name="T8" fmla="*/ 5 w 37"/>
                <a:gd name="T9" fmla="*/ 6 h 13"/>
                <a:gd name="T10" fmla="*/ 7 w 37"/>
                <a:gd name="T11" fmla="*/ 5 h 13"/>
                <a:gd name="T12" fmla="*/ 9 w 37"/>
                <a:gd name="T13" fmla="*/ 7 h 13"/>
                <a:gd name="T14" fmla="*/ 9 w 37"/>
                <a:gd name="T15" fmla="*/ 7 h 13"/>
                <a:gd name="T16" fmla="*/ 7 w 37"/>
                <a:gd name="T17" fmla="*/ 7 h 13"/>
                <a:gd name="T18" fmla="*/ 6 w 37"/>
                <a:gd name="T19" fmla="*/ 7 h 13"/>
                <a:gd name="T20" fmla="*/ 5 w 37"/>
                <a:gd name="T21" fmla="*/ 7 h 13"/>
                <a:gd name="T22" fmla="*/ 5 w 37"/>
                <a:gd name="T23" fmla="*/ 9 h 13"/>
                <a:gd name="T24" fmla="*/ 18 w 37"/>
                <a:gd name="T25" fmla="*/ 11 h 13"/>
                <a:gd name="T26" fmla="*/ 26 w 37"/>
                <a:gd name="T27" fmla="*/ 11 h 13"/>
                <a:gd name="T28" fmla="*/ 31 w 37"/>
                <a:gd name="T29" fmla="*/ 13 h 13"/>
                <a:gd name="T30" fmla="*/ 36 w 37"/>
                <a:gd name="T31" fmla="*/ 11 h 13"/>
                <a:gd name="T32" fmla="*/ 37 w 37"/>
                <a:gd name="T33" fmla="*/ 11 h 13"/>
                <a:gd name="T34" fmla="*/ 37 w 37"/>
                <a:gd name="T35" fmla="*/ 11 h 13"/>
                <a:gd name="T36" fmla="*/ 32 w 37"/>
                <a:gd name="T37" fmla="*/ 9 h 13"/>
                <a:gd name="T38" fmla="*/ 32 w 37"/>
                <a:gd name="T39" fmla="*/ 7 h 13"/>
                <a:gd name="T40" fmla="*/ 25 w 37"/>
                <a:gd name="T41" fmla="*/ 5 h 13"/>
                <a:gd name="T42" fmla="*/ 21 w 37"/>
                <a:gd name="T43" fmla="*/ 3 h 13"/>
                <a:gd name="T44" fmla="*/ 17 w 37"/>
                <a:gd name="T45" fmla="*/ 5 h 13"/>
                <a:gd name="T46" fmla="*/ 7 w 37"/>
                <a:gd name="T4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13">
                  <a:moveTo>
                    <a:pt x="7" y="0"/>
                  </a:moveTo>
                  <a:cubicBezTo>
                    <a:pt x="3" y="0"/>
                    <a:pt x="0" y="1"/>
                    <a:pt x="0" y="3"/>
                  </a:cubicBezTo>
                  <a:cubicBezTo>
                    <a:pt x="1" y="5"/>
                    <a:pt x="2" y="5"/>
                    <a:pt x="3" y="5"/>
                  </a:cubicBezTo>
                  <a:cubicBezTo>
                    <a:pt x="4" y="5"/>
                    <a:pt x="4" y="5"/>
                    <a:pt x="4" y="5"/>
                  </a:cubicBezTo>
                  <a:cubicBezTo>
                    <a:pt x="4" y="5"/>
                    <a:pt x="5" y="6"/>
                    <a:pt x="5" y="6"/>
                  </a:cubicBezTo>
                  <a:cubicBezTo>
                    <a:pt x="7" y="6"/>
                    <a:pt x="7" y="5"/>
                    <a:pt x="7" y="5"/>
                  </a:cubicBezTo>
                  <a:cubicBezTo>
                    <a:pt x="7" y="5"/>
                    <a:pt x="8" y="6"/>
                    <a:pt x="9" y="7"/>
                  </a:cubicBezTo>
                  <a:cubicBezTo>
                    <a:pt x="9" y="7"/>
                    <a:pt x="9" y="7"/>
                    <a:pt x="9" y="7"/>
                  </a:cubicBezTo>
                  <a:cubicBezTo>
                    <a:pt x="8" y="7"/>
                    <a:pt x="8" y="7"/>
                    <a:pt x="7" y="7"/>
                  </a:cubicBezTo>
                  <a:cubicBezTo>
                    <a:pt x="7" y="7"/>
                    <a:pt x="6" y="7"/>
                    <a:pt x="6" y="7"/>
                  </a:cubicBezTo>
                  <a:cubicBezTo>
                    <a:pt x="6" y="7"/>
                    <a:pt x="5" y="7"/>
                    <a:pt x="5" y="7"/>
                  </a:cubicBezTo>
                  <a:cubicBezTo>
                    <a:pt x="5" y="9"/>
                    <a:pt x="5" y="9"/>
                    <a:pt x="5" y="9"/>
                  </a:cubicBezTo>
                  <a:cubicBezTo>
                    <a:pt x="9" y="11"/>
                    <a:pt x="14" y="11"/>
                    <a:pt x="18" y="11"/>
                  </a:cubicBezTo>
                  <a:cubicBezTo>
                    <a:pt x="21" y="11"/>
                    <a:pt x="23" y="11"/>
                    <a:pt x="26" y="11"/>
                  </a:cubicBezTo>
                  <a:cubicBezTo>
                    <a:pt x="27" y="12"/>
                    <a:pt x="29" y="13"/>
                    <a:pt x="31" y="13"/>
                  </a:cubicBezTo>
                  <a:cubicBezTo>
                    <a:pt x="33" y="13"/>
                    <a:pt x="35" y="12"/>
                    <a:pt x="36" y="11"/>
                  </a:cubicBezTo>
                  <a:cubicBezTo>
                    <a:pt x="37" y="11"/>
                    <a:pt x="37" y="11"/>
                    <a:pt x="37" y="11"/>
                  </a:cubicBezTo>
                  <a:cubicBezTo>
                    <a:pt x="37" y="11"/>
                    <a:pt x="37" y="11"/>
                    <a:pt x="37" y="11"/>
                  </a:cubicBezTo>
                  <a:cubicBezTo>
                    <a:pt x="37" y="10"/>
                    <a:pt x="33" y="9"/>
                    <a:pt x="32" y="9"/>
                  </a:cubicBezTo>
                  <a:cubicBezTo>
                    <a:pt x="33" y="8"/>
                    <a:pt x="35" y="7"/>
                    <a:pt x="32" y="7"/>
                  </a:cubicBezTo>
                  <a:cubicBezTo>
                    <a:pt x="31" y="7"/>
                    <a:pt x="26" y="5"/>
                    <a:pt x="25" y="5"/>
                  </a:cubicBezTo>
                  <a:cubicBezTo>
                    <a:pt x="24" y="3"/>
                    <a:pt x="22" y="3"/>
                    <a:pt x="21" y="3"/>
                  </a:cubicBezTo>
                  <a:cubicBezTo>
                    <a:pt x="19" y="3"/>
                    <a:pt x="18" y="3"/>
                    <a:pt x="17" y="5"/>
                  </a:cubicBezTo>
                  <a:cubicBezTo>
                    <a:pt x="17" y="1"/>
                    <a:pt x="12" y="0"/>
                    <a:pt x="7"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12" name="Freeform 611"/>
            <p:cNvSpPr>
              <a:spLocks noEditPoints="1"/>
            </p:cNvSpPr>
            <p:nvPr/>
          </p:nvSpPr>
          <p:spPr bwMode="auto">
            <a:xfrm>
              <a:off x="-1349375" y="4252913"/>
              <a:ext cx="71438" cy="26987"/>
            </a:xfrm>
            <a:custGeom>
              <a:avLst/>
              <a:gdLst>
                <a:gd name="T0" fmla="*/ 42 w 44"/>
                <a:gd name="T1" fmla="*/ 5 h 17"/>
                <a:gd name="T2" fmla="*/ 42 w 44"/>
                <a:gd name="T3" fmla="*/ 5 h 17"/>
                <a:gd name="T4" fmla="*/ 42 w 44"/>
                <a:gd name="T5" fmla="*/ 5 h 17"/>
                <a:gd name="T6" fmla="*/ 34 w 44"/>
                <a:gd name="T7" fmla="*/ 0 h 17"/>
                <a:gd name="T8" fmla="*/ 19 w 44"/>
                <a:gd name="T9" fmla="*/ 3 h 17"/>
                <a:gd name="T10" fmla="*/ 11 w 44"/>
                <a:gd name="T11" fmla="*/ 8 h 17"/>
                <a:gd name="T12" fmla="*/ 3 w 44"/>
                <a:gd name="T13" fmla="*/ 13 h 17"/>
                <a:gd name="T14" fmla="*/ 5 w 44"/>
                <a:gd name="T15" fmla="*/ 13 h 17"/>
                <a:gd name="T16" fmla="*/ 12 w 44"/>
                <a:gd name="T17" fmla="*/ 13 h 17"/>
                <a:gd name="T18" fmla="*/ 15 w 44"/>
                <a:gd name="T19" fmla="*/ 12 h 17"/>
                <a:gd name="T20" fmla="*/ 15 w 44"/>
                <a:gd name="T21" fmla="*/ 13 h 17"/>
                <a:gd name="T22" fmla="*/ 16 w 44"/>
                <a:gd name="T23" fmla="*/ 13 h 17"/>
                <a:gd name="T24" fmla="*/ 28 w 44"/>
                <a:gd name="T25" fmla="*/ 7 h 17"/>
                <a:gd name="T26" fmla="*/ 31 w 44"/>
                <a:gd name="T27" fmla="*/ 11 h 17"/>
                <a:gd name="T28" fmla="*/ 22 w 44"/>
                <a:gd name="T29" fmla="*/ 16 h 17"/>
                <a:gd name="T30" fmla="*/ 22 w 44"/>
                <a:gd name="T31" fmla="*/ 15 h 17"/>
                <a:gd name="T32" fmla="*/ 22 w 44"/>
                <a:gd name="T33" fmla="*/ 16 h 17"/>
                <a:gd name="T34" fmla="*/ 25 w 44"/>
                <a:gd name="T35" fmla="*/ 17 h 17"/>
                <a:gd name="T36" fmla="*/ 32 w 44"/>
                <a:gd name="T37" fmla="*/ 11 h 17"/>
                <a:gd name="T38" fmla="*/ 41 w 44"/>
                <a:gd name="T39" fmla="*/ 6 h 17"/>
                <a:gd name="T40" fmla="*/ 41 w 44"/>
                <a:gd name="T41" fmla="*/ 7 h 17"/>
                <a:gd name="T42" fmla="*/ 42 w 44"/>
                <a:gd name="T43" fmla="*/ 5 h 17"/>
                <a:gd name="T44" fmla="*/ 40 w 44"/>
                <a:gd name="T45" fmla="*/ 5 h 17"/>
                <a:gd name="T46" fmla="*/ 39 w 44"/>
                <a:gd name="T47" fmla="*/ 5 h 17"/>
                <a:gd name="T48" fmla="*/ 39 w 44"/>
                <a:gd name="T49" fmla="*/ 3 h 17"/>
                <a:gd name="T50" fmla="*/ 39 w 44"/>
                <a:gd name="T51" fmla="*/ 3 h 17"/>
                <a:gd name="T52" fmla="*/ 40 w 44"/>
                <a:gd name="T53" fmla="*/ 3 h 17"/>
                <a:gd name="T54" fmla="*/ 42 w 44"/>
                <a:gd name="T55" fmla="*/ 3 h 17"/>
                <a:gd name="T56" fmla="*/ 44 w 44"/>
                <a:gd name="T57" fmla="*/ 3 h 17"/>
                <a:gd name="T58" fmla="*/ 34 w 44"/>
                <a:gd name="T5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17">
                  <a:moveTo>
                    <a:pt x="42" y="5"/>
                  </a:moveTo>
                  <a:cubicBezTo>
                    <a:pt x="42" y="5"/>
                    <a:pt x="42" y="5"/>
                    <a:pt x="42" y="5"/>
                  </a:cubicBezTo>
                  <a:cubicBezTo>
                    <a:pt x="42" y="5"/>
                    <a:pt x="42" y="5"/>
                    <a:pt x="42" y="5"/>
                  </a:cubicBezTo>
                  <a:moveTo>
                    <a:pt x="34" y="0"/>
                  </a:moveTo>
                  <a:cubicBezTo>
                    <a:pt x="29" y="0"/>
                    <a:pt x="23" y="2"/>
                    <a:pt x="19" y="3"/>
                  </a:cubicBezTo>
                  <a:cubicBezTo>
                    <a:pt x="17" y="4"/>
                    <a:pt x="13" y="8"/>
                    <a:pt x="11" y="8"/>
                  </a:cubicBezTo>
                  <a:cubicBezTo>
                    <a:pt x="10" y="8"/>
                    <a:pt x="0" y="13"/>
                    <a:pt x="3" y="13"/>
                  </a:cubicBezTo>
                  <a:cubicBezTo>
                    <a:pt x="4" y="13"/>
                    <a:pt x="4" y="13"/>
                    <a:pt x="5" y="13"/>
                  </a:cubicBezTo>
                  <a:cubicBezTo>
                    <a:pt x="7" y="13"/>
                    <a:pt x="9" y="13"/>
                    <a:pt x="12" y="13"/>
                  </a:cubicBezTo>
                  <a:cubicBezTo>
                    <a:pt x="12" y="13"/>
                    <a:pt x="14" y="13"/>
                    <a:pt x="15" y="12"/>
                  </a:cubicBezTo>
                  <a:cubicBezTo>
                    <a:pt x="15" y="13"/>
                    <a:pt x="15" y="13"/>
                    <a:pt x="15" y="13"/>
                  </a:cubicBezTo>
                  <a:cubicBezTo>
                    <a:pt x="16" y="13"/>
                    <a:pt x="16" y="13"/>
                    <a:pt x="16" y="13"/>
                  </a:cubicBezTo>
                  <a:cubicBezTo>
                    <a:pt x="21" y="13"/>
                    <a:pt x="27" y="7"/>
                    <a:pt x="28" y="7"/>
                  </a:cubicBezTo>
                  <a:cubicBezTo>
                    <a:pt x="28" y="9"/>
                    <a:pt x="29" y="11"/>
                    <a:pt x="31" y="11"/>
                  </a:cubicBezTo>
                  <a:cubicBezTo>
                    <a:pt x="29" y="11"/>
                    <a:pt x="22" y="13"/>
                    <a:pt x="22" y="16"/>
                  </a:cubicBezTo>
                  <a:cubicBezTo>
                    <a:pt x="22" y="15"/>
                    <a:pt x="22" y="15"/>
                    <a:pt x="22" y="15"/>
                  </a:cubicBezTo>
                  <a:cubicBezTo>
                    <a:pt x="22" y="16"/>
                    <a:pt x="22" y="16"/>
                    <a:pt x="22" y="16"/>
                  </a:cubicBezTo>
                  <a:cubicBezTo>
                    <a:pt x="23" y="16"/>
                    <a:pt x="24" y="17"/>
                    <a:pt x="25" y="17"/>
                  </a:cubicBezTo>
                  <a:cubicBezTo>
                    <a:pt x="29" y="17"/>
                    <a:pt x="30" y="11"/>
                    <a:pt x="32" y="11"/>
                  </a:cubicBezTo>
                  <a:cubicBezTo>
                    <a:pt x="36" y="10"/>
                    <a:pt x="37" y="9"/>
                    <a:pt x="41" y="6"/>
                  </a:cubicBezTo>
                  <a:cubicBezTo>
                    <a:pt x="41" y="7"/>
                    <a:pt x="41" y="7"/>
                    <a:pt x="41" y="7"/>
                  </a:cubicBezTo>
                  <a:cubicBezTo>
                    <a:pt x="41" y="7"/>
                    <a:pt x="42" y="5"/>
                    <a:pt x="42" y="5"/>
                  </a:cubicBezTo>
                  <a:cubicBezTo>
                    <a:pt x="42" y="5"/>
                    <a:pt x="41" y="5"/>
                    <a:pt x="40" y="5"/>
                  </a:cubicBezTo>
                  <a:cubicBezTo>
                    <a:pt x="40" y="5"/>
                    <a:pt x="39" y="5"/>
                    <a:pt x="39" y="5"/>
                  </a:cubicBezTo>
                  <a:cubicBezTo>
                    <a:pt x="39" y="4"/>
                    <a:pt x="39" y="4"/>
                    <a:pt x="39" y="3"/>
                  </a:cubicBezTo>
                  <a:cubicBezTo>
                    <a:pt x="39" y="3"/>
                    <a:pt x="39" y="3"/>
                    <a:pt x="39" y="3"/>
                  </a:cubicBezTo>
                  <a:cubicBezTo>
                    <a:pt x="40" y="3"/>
                    <a:pt x="40" y="3"/>
                    <a:pt x="40" y="3"/>
                  </a:cubicBezTo>
                  <a:cubicBezTo>
                    <a:pt x="41" y="3"/>
                    <a:pt x="41" y="3"/>
                    <a:pt x="42" y="3"/>
                  </a:cubicBezTo>
                  <a:cubicBezTo>
                    <a:pt x="43" y="3"/>
                    <a:pt x="44" y="3"/>
                    <a:pt x="44" y="3"/>
                  </a:cubicBezTo>
                  <a:cubicBezTo>
                    <a:pt x="42" y="1"/>
                    <a:pt x="38" y="0"/>
                    <a:pt x="34"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13" name="Freeform 612"/>
            <p:cNvSpPr>
              <a:spLocks/>
            </p:cNvSpPr>
            <p:nvPr/>
          </p:nvSpPr>
          <p:spPr bwMode="auto">
            <a:xfrm>
              <a:off x="-1314450" y="4276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14" name="Freeform 613"/>
            <p:cNvSpPr>
              <a:spLocks/>
            </p:cNvSpPr>
            <p:nvPr/>
          </p:nvSpPr>
          <p:spPr bwMode="auto">
            <a:xfrm>
              <a:off x="-1314450" y="42767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15" name="Freeform 614"/>
            <p:cNvSpPr>
              <a:spLocks/>
            </p:cNvSpPr>
            <p:nvPr/>
          </p:nvSpPr>
          <p:spPr bwMode="auto">
            <a:xfrm>
              <a:off x="-973138" y="44243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16" name="Freeform 615"/>
            <p:cNvSpPr>
              <a:spLocks/>
            </p:cNvSpPr>
            <p:nvPr/>
          </p:nvSpPr>
          <p:spPr bwMode="auto">
            <a:xfrm>
              <a:off x="-973138" y="44243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17" name="Freeform 616"/>
            <p:cNvSpPr>
              <a:spLocks/>
            </p:cNvSpPr>
            <p:nvPr/>
          </p:nvSpPr>
          <p:spPr bwMode="auto">
            <a:xfrm>
              <a:off x="-1028700" y="4419600"/>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18" name="Freeform 617"/>
            <p:cNvSpPr>
              <a:spLocks/>
            </p:cNvSpPr>
            <p:nvPr/>
          </p:nvSpPr>
          <p:spPr bwMode="auto">
            <a:xfrm>
              <a:off x="-981075" y="4430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19" name="Freeform 618"/>
            <p:cNvSpPr>
              <a:spLocks/>
            </p:cNvSpPr>
            <p:nvPr/>
          </p:nvSpPr>
          <p:spPr bwMode="auto">
            <a:xfrm>
              <a:off x="-981075" y="443071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20" name="Freeform 619"/>
            <p:cNvSpPr>
              <a:spLocks noEditPoints="1"/>
            </p:cNvSpPr>
            <p:nvPr/>
          </p:nvSpPr>
          <p:spPr bwMode="auto">
            <a:xfrm>
              <a:off x="-1036638" y="4400550"/>
              <a:ext cx="63500" cy="34925"/>
            </a:xfrm>
            <a:custGeom>
              <a:avLst/>
              <a:gdLst>
                <a:gd name="T0" fmla="*/ 13 w 39"/>
                <a:gd name="T1" fmla="*/ 2 h 21"/>
                <a:gd name="T2" fmla="*/ 13 w 39"/>
                <a:gd name="T3" fmla="*/ 2 h 21"/>
                <a:gd name="T4" fmla="*/ 13 w 39"/>
                <a:gd name="T5" fmla="*/ 2 h 21"/>
                <a:gd name="T6" fmla="*/ 14 w 39"/>
                <a:gd name="T7" fmla="*/ 2 h 21"/>
                <a:gd name="T8" fmla="*/ 13 w 39"/>
                <a:gd name="T9" fmla="*/ 2 h 21"/>
                <a:gd name="T10" fmla="*/ 10 w 39"/>
                <a:gd name="T11" fmla="*/ 0 h 21"/>
                <a:gd name="T12" fmla="*/ 5 w 39"/>
                <a:gd name="T13" fmla="*/ 12 h 21"/>
                <a:gd name="T14" fmla="*/ 6 w 39"/>
                <a:gd name="T15" fmla="*/ 13 h 21"/>
                <a:gd name="T16" fmla="*/ 0 w 39"/>
                <a:gd name="T17" fmla="*/ 16 h 21"/>
                <a:gd name="T18" fmla="*/ 5 w 39"/>
                <a:gd name="T19" fmla="*/ 17 h 21"/>
                <a:gd name="T20" fmla="*/ 8 w 39"/>
                <a:gd name="T21" fmla="*/ 16 h 21"/>
                <a:gd name="T22" fmla="*/ 11 w 39"/>
                <a:gd name="T23" fmla="*/ 21 h 21"/>
                <a:gd name="T24" fmla="*/ 16 w 39"/>
                <a:gd name="T25" fmla="*/ 17 h 21"/>
                <a:gd name="T26" fmla="*/ 22 w 39"/>
                <a:gd name="T27" fmla="*/ 13 h 21"/>
                <a:gd name="T28" fmla="*/ 26 w 39"/>
                <a:gd name="T29" fmla="*/ 15 h 21"/>
                <a:gd name="T30" fmla="*/ 30 w 39"/>
                <a:gd name="T31" fmla="*/ 17 h 21"/>
                <a:gd name="T32" fmla="*/ 34 w 39"/>
                <a:gd name="T33" fmla="*/ 19 h 21"/>
                <a:gd name="T34" fmla="*/ 39 w 39"/>
                <a:gd name="T35" fmla="*/ 15 h 21"/>
                <a:gd name="T36" fmla="*/ 39 w 39"/>
                <a:gd name="T37" fmla="*/ 15 h 21"/>
                <a:gd name="T38" fmla="*/ 32 w 39"/>
                <a:gd name="T39" fmla="*/ 13 h 21"/>
                <a:gd name="T40" fmla="*/ 16 w 39"/>
                <a:gd name="T41" fmla="*/ 2 h 21"/>
                <a:gd name="T42" fmla="*/ 10 w 39"/>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21">
                  <a:moveTo>
                    <a:pt x="13" y="2"/>
                  </a:moveTo>
                  <a:cubicBezTo>
                    <a:pt x="13" y="2"/>
                    <a:pt x="13" y="2"/>
                    <a:pt x="13" y="2"/>
                  </a:cubicBezTo>
                  <a:cubicBezTo>
                    <a:pt x="13" y="2"/>
                    <a:pt x="13" y="2"/>
                    <a:pt x="13" y="2"/>
                  </a:cubicBezTo>
                  <a:cubicBezTo>
                    <a:pt x="14" y="2"/>
                    <a:pt x="14" y="2"/>
                    <a:pt x="14" y="2"/>
                  </a:cubicBezTo>
                  <a:cubicBezTo>
                    <a:pt x="13" y="2"/>
                    <a:pt x="13" y="2"/>
                    <a:pt x="13" y="2"/>
                  </a:cubicBezTo>
                  <a:moveTo>
                    <a:pt x="10" y="0"/>
                  </a:moveTo>
                  <a:cubicBezTo>
                    <a:pt x="7" y="0"/>
                    <a:pt x="6" y="3"/>
                    <a:pt x="5" y="12"/>
                  </a:cubicBezTo>
                  <a:cubicBezTo>
                    <a:pt x="5" y="12"/>
                    <a:pt x="5" y="12"/>
                    <a:pt x="6" y="13"/>
                  </a:cubicBezTo>
                  <a:cubicBezTo>
                    <a:pt x="2" y="13"/>
                    <a:pt x="3" y="14"/>
                    <a:pt x="0" y="16"/>
                  </a:cubicBezTo>
                  <a:cubicBezTo>
                    <a:pt x="0" y="17"/>
                    <a:pt x="3" y="17"/>
                    <a:pt x="5" y="17"/>
                  </a:cubicBezTo>
                  <a:cubicBezTo>
                    <a:pt x="7" y="17"/>
                    <a:pt x="8" y="17"/>
                    <a:pt x="8" y="16"/>
                  </a:cubicBezTo>
                  <a:cubicBezTo>
                    <a:pt x="9" y="20"/>
                    <a:pt x="10" y="21"/>
                    <a:pt x="11" y="21"/>
                  </a:cubicBezTo>
                  <a:cubicBezTo>
                    <a:pt x="14" y="21"/>
                    <a:pt x="16" y="17"/>
                    <a:pt x="16" y="17"/>
                  </a:cubicBezTo>
                  <a:cubicBezTo>
                    <a:pt x="21" y="17"/>
                    <a:pt x="20" y="13"/>
                    <a:pt x="22" y="13"/>
                  </a:cubicBezTo>
                  <a:cubicBezTo>
                    <a:pt x="23" y="13"/>
                    <a:pt x="24" y="14"/>
                    <a:pt x="26" y="15"/>
                  </a:cubicBezTo>
                  <a:cubicBezTo>
                    <a:pt x="25" y="15"/>
                    <a:pt x="28" y="17"/>
                    <a:pt x="30" y="17"/>
                  </a:cubicBezTo>
                  <a:cubicBezTo>
                    <a:pt x="32" y="18"/>
                    <a:pt x="32" y="17"/>
                    <a:pt x="34" y="19"/>
                  </a:cubicBezTo>
                  <a:cubicBezTo>
                    <a:pt x="34" y="18"/>
                    <a:pt x="38" y="15"/>
                    <a:pt x="39" y="15"/>
                  </a:cubicBezTo>
                  <a:cubicBezTo>
                    <a:pt x="39" y="15"/>
                    <a:pt x="39" y="15"/>
                    <a:pt x="39" y="15"/>
                  </a:cubicBezTo>
                  <a:cubicBezTo>
                    <a:pt x="36" y="14"/>
                    <a:pt x="36" y="13"/>
                    <a:pt x="32" y="13"/>
                  </a:cubicBezTo>
                  <a:cubicBezTo>
                    <a:pt x="32" y="13"/>
                    <a:pt x="18" y="3"/>
                    <a:pt x="16" y="2"/>
                  </a:cubicBezTo>
                  <a:cubicBezTo>
                    <a:pt x="13" y="1"/>
                    <a:pt x="11" y="0"/>
                    <a:pt x="1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21" name="Freeform 620"/>
            <p:cNvSpPr>
              <a:spLocks/>
            </p:cNvSpPr>
            <p:nvPr/>
          </p:nvSpPr>
          <p:spPr bwMode="auto">
            <a:xfrm>
              <a:off x="-1171575" y="43148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22" name="Freeform 621"/>
            <p:cNvSpPr>
              <a:spLocks/>
            </p:cNvSpPr>
            <p:nvPr/>
          </p:nvSpPr>
          <p:spPr bwMode="auto">
            <a:xfrm>
              <a:off x="-1171575" y="43148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23" name="Freeform 622"/>
            <p:cNvSpPr>
              <a:spLocks noEditPoints="1"/>
            </p:cNvSpPr>
            <p:nvPr/>
          </p:nvSpPr>
          <p:spPr bwMode="auto">
            <a:xfrm>
              <a:off x="-1171575" y="4298950"/>
              <a:ext cx="60325" cy="31750"/>
            </a:xfrm>
            <a:custGeom>
              <a:avLst/>
              <a:gdLst>
                <a:gd name="T0" fmla="*/ 29 w 37"/>
                <a:gd name="T1" fmla="*/ 6 h 20"/>
                <a:gd name="T2" fmla="*/ 27 w 37"/>
                <a:gd name="T3" fmla="*/ 6 h 20"/>
                <a:gd name="T4" fmla="*/ 30 w 37"/>
                <a:gd name="T5" fmla="*/ 4 h 20"/>
                <a:gd name="T6" fmla="*/ 31 w 37"/>
                <a:gd name="T7" fmla="*/ 6 h 20"/>
                <a:gd name="T8" fmla="*/ 29 w 37"/>
                <a:gd name="T9" fmla="*/ 6 h 20"/>
                <a:gd name="T10" fmla="*/ 31 w 37"/>
                <a:gd name="T11" fmla="*/ 4 h 20"/>
                <a:gd name="T12" fmla="*/ 31 w 37"/>
                <a:gd name="T13" fmla="*/ 4 h 20"/>
                <a:gd name="T14" fmla="*/ 31 w 37"/>
                <a:gd name="T15" fmla="*/ 4 h 20"/>
                <a:gd name="T16" fmla="*/ 31 w 37"/>
                <a:gd name="T17" fmla="*/ 4 h 20"/>
                <a:gd name="T18" fmla="*/ 31 w 37"/>
                <a:gd name="T19" fmla="*/ 4 h 20"/>
                <a:gd name="T20" fmla="*/ 31 w 37"/>
                <a:gd name="T21" fmla="*/ 4 h 20"/>
                <a:gd name="T22" fmla="*/ 31 w 37"/>
                <a:gd name="T23" fmla="*/ 4 h 20"/>
                <a:gd name="T24" fmla="*/ 31 w 37"/>
                <a:gd name="T25" fmla="*/ 4 h 20"/>
                <a:gd name="T26" fmla="*/ 28 w 37"/>
                <a:gd name="T27" fmla="*/ 0 h 20"/>
                <a:gd name="T28" fmla="*/ 9 w 37"/>
                <a:gd name="T29" fmla="*/ 2 h 20"/>
                <a:gd name="T30" fmla="*/ 9 w 37"/>
                <a:gd name="T31" fmla="*/ 2 h 20"/>
                <a:gd name="T32" fmla="*/ 8 w 37"/>
                <a:gd name="T33" fmla="*/ 2 h 20"/>
                <a:gd name="T34" fmla="*/ 7 w 37"/>
                <a:gd name="T35" fmla="*/ 2 h 20"/>
                <a:gd name="T36" fmla="*/ 7 w 37"/>
                <a:gd name="T37" fmla="*/ 2 h 20"/>
                <a:gd name="T38" fmla="*/ 13 w 37"/>
                <a:gd name="T39" fmla="*/ 8 h 20"/>
                <a:gd name="T40" fmla="*/ 5 w 37"/>
                <a:gd name="T41" fmla="*/ 6 h 20"/>
                <a:gd name="T42" fmla="*/ 0 w 37"/>
                <a:gd name="T43" fmla="*/ 10 h 20"/>
                <a:gd name="T44" fmla="*/ 0 w 37"/>
                <a:gd name="T45" fmla="*/ 10 h 20"/>
                <a:gd name="T46" fmla="*/ 8 w 37"/>
                <a:gd name="T47" fmla="*/ 14 h 20"/>
                <a:gd name="T48" fmla="*/ 23 w 37"/>
                <a:gd name="T49" fmla="*/ 19 h 20"/>
                <a:gd name="T50" fmla="*/ 26 w 37"/>
                <a:gd name="T51" fmla="*/ 18 h 20"/>
                <a:gd name="T52" fmla="*/ 27 w 37"/>
                <a:gd name="T53" fmla="*/ 20 h 20"/>
                <a:gd name="T54" fmla="*/ 35 w 37"/>
                <a:gd name="T55" fmla="*/ 12 h 20"/>
                <a:gd name="T56" fmla="*/ 35 w 37"/>
                <a:gd name="T57" fmla="*/ 10 h 20"/>
                <a:gd name="T58" fmla="*/ 34 w 37"/>
                <a:gd name="T59" fmla="*/ 10 h 20"/>
                <a:gd name="T60" fmla="*/ 31 w 37"/>
                <a:gd name="T61" fmla="*/ 4 h 20"/>
                <a:gd name="T62" fmla="*/ 28 w 37"/>
                <a:gd name="T6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20">
                  <a:moveTo>
                    <a:pt x="29" y="6"/>
                  </a:moveTo>
                  <a:cubicBezTo>
                    <a:pt x="29" y="6"/>
                    <a:pt x="27" y="6"/>
                    <a:pt x="27" y="6"/>
                  </a:cubicBezTo>
                  <a:cubicBezTo>
                    <a:pt x="28" y="6"/>
                    <a:pt x="29" y="4"/>
                    <a:pt x="30" y="4"/>
                  </a:cubicBezTo>
                  <a:cubicBezTo>
                    <a:pt x="30" y="4"/>
                    <a:pt x="31" y="5"/>
                    <a:pt x="31" y="6"/>
                  </a:cubicBezTo>
                  <a:cubicBezTo>
                    <a:pt x="31" y="6"/>
                    <a:pt x="30" y="6"/>
                    <a:pt x="29" y="6"/>
                  </a:cubicBezTo>
                  <a:moveTo>
                    <a:pt x="31" y="4"/>
                  </a:moveTo>
                  <a:cubicBezTo>
                    <a:pt x="31" y="4"/>
                    <a:pt x="31" y="4"/>
                    <a:pt x="31" y="4"/>
                  </a:cubicBezTo>
                  <a:cubicBezTo>
                    <a:pt x="31" y="4"/>
                    <a:pt x="31" y="4"/>
                    <a:pt x="31" y="4"/>
                  </a:cubicBezTo>
                  <a:cubicBezTo>
                    <a:pt x="31" y="4"/>
                    <a:pt x="31" y="4"/>
                    <a:pt x="31" y="4"/>
                  </a:cubicBezTo>
                  <a:moveTo>
                    <a:pt x="31" y="4"/>
                  </a:moveTo>
                  <a:cubicBezTo>
                    <a:pt x="31" y="4"/>
                    <a:pt x="31" y="4"/>
                    <a:pt x="31" y="4"/>
                  </a:cubicBezTo>
                  <a:cubicBezTo>
                    <a:pt x="31" y="4"/>
                    <a:pt x="31" y="4"/>
                    <a:pt x="31" y="4"/>
                  </a:cubicBezTo>
                  <a:cubicBezTo>
                    <a:pt x="31" y="4"/>
                    <a:pt x="31" y="4"/>
                    <a:pt x="31" y="4"/>
                  </a:cubicBezTo>
                  <a:moveTo>
                    <a:pt x="28" y="0"/>
                  </a:moveTo>
                  <a:cubicBezTo>
                    <a:pt x="26" y="0"/>
                    <a:pt x="12" y="2"/>
                    <a:pt x="9" y="2"/>
                  </a:cubicBezTo>
                  <a:cubicBezTo>
                    <a:pt x="9" y="2"/>
                    <a:pt x="9" y="2"/>
                    <a:pt x="9" y="2"/>
                  </a:cubicBezTo>
                  <a:cubicBezTo>
                    <a:pt x="8" y="2"/>
                    <a:pt x="8" y="2"/>
                    <a:pt x="8" y="2"/>
                  </a:cubicBezTo>
                  <a:cubicBezTo>
                    <a:pt x="7" y="2"/>
                    <a:pt x="7" y="2"/>
                    <a:pt x="7" y="2"/>
                  </a:cubicBezTo>
                  <a:cubicBezTo>
                    <a:pt x="7" y="2"/>
                    <a:pt x="7" y="2"/>
                    <a:pt x="7" y="2"/>
                  </a:cubicBezTo>
                  <a:cubicBezTo>
                    <a:pt x="7" y="2"/>
                    <a:pt x="12" y="8"/>
                    <a:pt x="13" y="8"/>
                  </a:cubicBezTo>
                  <a:cubicBezTo>
                    <a:pt x="10" y="8"/>
                    <a:pt x="7" y="6"/>
                    <a:pt x="5" y="6"/>
                  </a:cubicBezTo>
                  <a:cubicBezTo>
                    <a:pt x="3" y="6"/>
                    <a:pt x="1" y="7"/>
                    <a:pt x="0" y="10"/>
                  </a:cubicBezTo>
                  <a:cubicBezTo>
                    <a:pt x="0" y="10"/>
                    <a:pt x="0" y="10"/>
                    <a:pt x="0" y="10"/>
                  </a:cubicBezTo>
                  <a:cubicBezTo>
                    <a:pt x="1" y="10"/>
                    <a:pt x="7" y="14"/>
                    <a:pt x="8" y="14"/>
                  </a:cubicBezTo>
                  <a:cubicBezTo>
                    <a:pt x="8" y="14"/>
                    <a:pt x="19" y="19"/>
                    <a:pt x="23" y="19"/>
                  </a:cubicBezTo>
                  <a:cubicBezTo>
                    <a:pt x="25" y="19"/>
                    <a:pt x="26" y="19"/>
                    <a:pt x="26" y="18"/>
                  </a:cubicBezTo>
                  <a:cubicBezTo>
                    <a:pt x="26" y="19"/>
                    <a:pt x="26" y="20"/>
                    <a:pt x="27" y="20"/>
                  </a:cubicBezTo>
                  <a:cubicBezTo>
                    <a:pt x="30" y="20"/>
                    <a:pt x="37" y="12"/>
                    <a:pt x="35" y="12"/>
                  </a:cubicBezTo>
                  <a:cubicBezTo>
                    <a:pt x="35" y="11"/>
                    <a:pt x="35" y="10"/>
                    <a:pt x="35" y="10"/>
                  </a:cubicBezTo>
                  <a:cubicBezTo>
                    <a:pt x="34" y="10"/>
                    <a:pt x="34" y="10"/>
                    <a:pt x="34" y="10"/>
                  </a:cubicBezTo>
                  <a:cubicBezTo>
                    <a:pt x="34" y="9"/>
                    <a:pt x="31" y="4"/>
                    <a:pt x="31" y="4"/>
                  </a:cubicBezTo>
                  <a:cubicBezTo>
                    <a:pt x="32" y="0"/>
                    <a:pt x="32" y="1"/>
                    <a:pt x="28"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24" name="Freeform 623"/>
            <p:cNvSpPr>
              <a:spLocks/>
            </p:cNvSpPr>
            <p:nvPr/>
          </p:nvSpPr>
          <p:spPr bwMode="auto">
            <a:xfrm>
              <a:off x="-1233487" y="4273550"/>
              <a:ext cx="1588"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25" name="Freeform 624"/>
            <p:cNvSpPr>
              <a:spLocks noEditPoints="1"/>
            </p:cNvSpPr>
            <p:nvPr/>
          </p:nvSpPr>
          <p:spPr bwMode="auto">
            <a:xfrm>
              <a:off x="-1309687" y="4260850"/>
              <a:ext cx="119063" cy="33337"/>
            </a:xfrm>
            <a:custGeom>
              <a:avLst/>
              <a:gdLst>
                <a:gd name="T0" fmla="*/ 25 w 72"/>
                <a:gd name="T1" fmla="*/ 15 h 20"/>
                <a:gd name="T2" fmla="*/ 25 w 72"/>
                <a:gd name="T3" fmla="*/ 15 h 20"/>
                <a:gd name="T4" fmla="*/ 25 w 72"/>
                <a:gd name="T5" fmla="*/ 15 h 20"/>
                <a:gd name="T6" fmla="*/ 37 w 72"/>
                <a:gd name="T7" fmla="*/ 15 h 20"/>
                <a:gd name="T8" fmla="*/ 38 w 72"/>
                <a:gd name="T9" fmla="*/ 14 h 20"/>
                <a:gd name="T10" fmla="*/ 37 w 72"/>
                <a:gd name="T11" fmla="*/ 15 h 20"/>
                <a:gd name="T12" fmla="*/ 34 w 72"/>
                <a:gd name="T13" fmla="*/ 15 h 20"/>
                <a:gd name="T14" fmla="*/ 32 w 72"/>
                <a:gd name="T15" fmla="*/ 14 h 20"/>
                <a:gd name="T16" fmla="*/ 34 w 72"/>
                <a:gd name="T17" fmla="*/ 15 h 20"/>
                <a:gd name="T18" fmla="*/ 52 w 72"/>
                <a:gd name="T19" fmla="*/ 11 h 20"/>
                <a:gd name="T20" fmla="*/ 52 w 72"/>
                <a:gd name="T21" fmla="*/ 11 h 20"/>
                <a:gd name="T22" fmla="*/ 52 w 72"/>
                <a:gd name="T23" fmla="*/ 11 h 20"/>
                <a:gd name="T24" fmla="*/ 51 w 72"/>
                <a:gd name="T25" fmla="*/ 0 h 20"/>
                <a:gd name="T26" fmla="*/ 50 w 72"/>
                <a:gd name="T27" fmla="*/ 1 h 20"/>
                <a:gd name="T28" fmla="*/ 45 w 72"/>
                <a:gd name="T29" fmla="*/ 4 h 20"/>
                <a:gd name="T30" fmla="*/ 45 w 72"/>
                <a:gd name="T31" fmla="*/ 4 h 20"/>
                <a:gd name="T32" fmla="*/ 45 w 72"/>
                <a:gd name="T33" fmla="*/ 6 h 20"/>
                <a:gd name="T34" fmla="*/ 48 w 72"/>
                <a:gd name="T35" fmla="*/ 6 h 20"/>
                <a:gd name="T36" fmla="*/ 49 w 72"/>
                <a:gd name="T37" fmla="*/ 6 h 20"/>
                <a:gd name="T38" fmla="*/ 47 w 72"/>
                <a:gd name="T39" fmla="*/ 8 h 20"/>
                <a:gd name="T40" fmla="*/ 51 w 72"/>
                <a:gd name="T41" fmla="*/ 10 h 20"/>
                <a:gd name="T42" fmla="*/ 26 w 72"/>
                <a:gd name="T43" fmla="*/ 5 h 20"/>
                <a:gd name="T44" fmla="*/ 26 w 72"/>
                <a:gd name="T45" fmla="*/ 5 h 20"/>
                <a:gd name="T46" fmla="*/ 21 w 72"/>
                <a:gd name="T47" fmla="*/ 3 h 20"/>
                <a:gd name="T48" fmla="*/ 12 w 72"/>
                <a:gd name="T49" fmla="*/ 15 h 20"/>
                <a:gd name="T50" fmla="*/ 21 w 72"/>
                <a:gd name="T51" fmla="*/ 16 h 20"/>
                <a:gd name="T52" fmla="*/ 26 w 72"/>
                <a:gd name="T53" fmla="*/ 13 h 20"/>
                <a:gd name="T54" fmla="*/ 26 w 72"/>
                <a:gd name="T55" fmla="*/ 13 h 20"/>
                <a:gd name="T56" fmla="*/ 25 w 72"/>
                <a:gd name="T57" fmla="*/ 15 h 20"/>
                <a:gd name="T58" fmla="*/ 26 w 72"/>
                <a:gd name="T59" fmla="*/ 15 h 20"/>
                <a:gd name="T60" fmla="*/ 27 w 72"/>
                <a:gd name="T61" fmla="*/ 15 h 20"/>
                <a:gd name="T62" fmla="*/ 27 w 72"/>
                <a:gd name="T63" fmla="*/ 15 h 20"/>
                <a:gd name="T64" fmla="*/ 30 w 72"/>
                <a:gd name="T65" fmla="*/ 15 h 20"/>
                <a:gd name="T66" fmla="*/ 22 w 72"/>
                <a:gd name="T67" fmla="*/ 17 h 20"/>
                <a:gd name="T68" fmla="*/ 31 w 72"/>
                <a:gd name="T69" fmla="*/ 20 h 20"/>
                <a:gd name="T70" fmla="*/ 58 w 72"/>
                <a:gd name="T71" fmla="*/ 15 h 20"/>
                <a:gd name="T72" fmla="*/ 61 w 72"/>
                <a:gd name="T73" fmla="*/ 16 h 20"/>
                <a:gd name="T74" fmla="*/ 64 w 72"/>
                <a:gd name="T75" fmla="*/ 15 h 20"/>
                <a:gd name="T76" fmla="*/ 65 w 72"/>
                <a:gd name="T77" fmla="*/ 17 h 20"/>
                <a:gd name="T78" fmla="*/ 72 w 72"/>
                <a:gd name="T79" fmla="*/ 9 h 20"/>
                <a:gd name="T80" fmla="*/ 69 w 72"/>
                <a:gd name="T81" fmla="*/ 7 h 20"/>
                <a:gd name="T82" fmla="*/ 62 w 72"/>
                <a:gd name="T83" fmla="*/ 8 h 20"/>
                <a:gd name="T84" fmla="*/ 57 w 72"/>
                <a:gd name="T85" fmla="*/ 6 h 20"/>
                <a:gd name="T86" fmla="*/ 51 w 72"/>
                <a:gd name="T8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20">
                  <a:moveTo>
                    <a:pt x="25" y="15"/>
                  </a:moveTo>
                  <a:cubicBezTo>
                    <a:pt x="25" y="15"/>
                    <a:pt x="25" y="15"/>
                    <a:pt x="25" y="15"/>
                  </a:cubicBezTo>
                  <a:cubicBezTo>
                    <a:pt x="25" y="15"/>
                    <a:pt x="25" y="15"/>
                    <a:pt x="25" y="15"/>
                  </a:cubicBezTo>
                  <a:moveTo>
                    <a:pt x="37" y="15"/>
                  </a:moveTo>
                  <a:cubicBezTo>
                    <a:pt x="37" y="15"/>
                    <a:pt x="37" y="15"/>
                    <a:pt x="38" y="14"/>
                  </a:cubicBezTo>
                  <a:cubicBezTo>
                    <a:pt x="37" y="15"/>
                    <a:pt x="37" y="15"/>
                    <a:pt x="37" y="15"/>
                  </a:cubicBezTo>
                  <a:moveTo>
                    <a:pt x="34" y="15"/>
                  </a:moveTo>
                  <a:cubicBezTo>
                    <a:pt x="32" y="14"/>
                    <a:pt x="32" y="14"/>
                    <a:pt x="32" y="14"/>
                  </a:cubicBezTo>
                  <a:cubicBezTo>
                    <a:pt x="34" y="15"/>
                    <a:pt x="34" y="15"/>
                    <a:pt x="34" y="15"/>
                  </a:cubicBezTo>
                  <a:moveTo>
                    <a:pt x="52" y="11"/>
                  </a:moveTo>
                  <a:cubicBezTo>
                    <a:pt x="52" y="11"/>
                    <a:pt x="52" y="11"/>
                    <a:pt x="52" y="11"/>
                  </a:cubicBezTo>
                  <a:cubicBezTo>
                    <a:pt x="52" y="11"/>
                    <a:pt x="52" y="11"/>
                    <a:pt x="52" y="11"/>
                  </a:cubicBezTo>
                  <a:moveTo>
                    <a:pt x="51" y="0"/>
                  </a:moveTo>
                  <a:cubicBezTo>
                    <a:pt x="50" y="0"/>
                    <a:pt x="50" y="0"/>
                    <a:pt x="50" y="1"/>
                  </a:cubicBezTo>
                  <a:cubicBezTo>
                    <a:pt x="49" y="1"/>
                    <a:pt x="46" y="4"/>
                    <a:pt x="45" y="4"/>
                  </a:cubicBezTo>
                  <a:cubicBezTo>
                    <a:pt x="45" y="4"/>
                    <a:pt x="45" y="4"/>
                    <a:pt x="45" y="4"/>
                  </a:cubicBezTo>
                  <a:cubicBezTo>
                    <a:pt x="45" y="6"/>
                    <a:pt x="45" y="6"/>
                    <a:pt x="45" y="6"/>
                  </a:cubicBezTo>
                  <a:cubicBezTo>
                    <a:pt x="45" y="6"/>
                    <a:pt x="47" y="6"/>
                    <a:pt x="48" y="6"/>
                  </a:cubicBezTo>
                  <a:cubicBezTo>
                    <a:pt x="48" y="6"/>
                    <a:pt x="49" y="6"/>
                    <a:pt x="49" y="6"/>
                  </a:cubicBezTo>
                  <a:cubicBezTo>
                    <a:pt x="49" y="7"/>
                    <a:pt x="48" y="8"/>
                    <a:pt x="47" y="8"/>
                  </a:cubicBezTo>
                  <a:cubicBezTo>
                    <a:pt x="48" y="9"/>
                    <a:pt x="49" y="10"/>
                    <a:pt x="51" y="10"/>
                  </a:cubicBezTo>
                  <a:cubicBezTo>
                    <a:pt x="46" y="10"/>
                    <a:pt x="28" y="5"/>
                    <a:pt x="26" y="5"/>
                  </a:cubicBezTo>
                  <a:cubicBezTo>
                    <a:pt x="26" y="5"/>
                    <a:pt x="26" y="5"/>
                    <a:pt x="26" y="5"/>
                  </a:cubicBezTo>
                  <a:cubicBezTo>
                    <a:pt x="25" y="3"/>
                    <a:pt x="23" y="3"/>
                    <a:pt x="21" y="3"/>
                  </a:cubicBezTo>
                  <a:cubicBezTo>
                    <a:pt x="13" y="3"/>
                    <a:pt x="0" y="15"/>
                    <a:pt x="12" y="15"/>
                  </a:cubicBezTo>
                  <a:cubicBezTo>
                    <a:pt x="13" y="15"/>
                    <a:pt x="17" y="16"/>
                    <a:pt x="21" y="16"/>
                  </a:cubicBezTo>
                  <a:cubicBezTo>
                    <a:pt x="24" y="16"/>
                    <a:pt x="26" y="15"/>
                    <a:pt x="26" y="13"/>
                  </a:cubicBezTo>
                  <a:cubicBezTo>
                    <a:pt x="26" y="13"/>
                    <a:pt x="26" y="13"/>
                    <a:pt x="26" y="13"/>
                  </a:cubicBezTo>
                  <a:cubicBezTo>
                    <a:pt x="26" y="13"/>
                    <a:pt x="26" y="15"/>
                    <a:pt x="25" y="15"/>
                  </a:cubicBezTo>
                  <a:cubicBezTo>
                    <a:pt x="26" y="15"/>
                    <a:pt x="26" y="15"/>
                    <a:pt x="26" y="15"/>
                  </a:cubicBezTo>
                  <a:cubicBezTo>
                    <a:pt x="27" y="15"/>
                    <a:pt x="27" y="15"/>
                    <a:pt x="27" y="15"/>
                  </a:cubicBezTo>
                  <a:cubicBezTo>
                    <a:pt x="27" y="15"/>
                    <a:pt x="27" y="15"/>
                    <a:pt x="27" y="15"/>
                  </a:cubicBezTo>
                  <a:cubicBezTo>
                    <a:pt x="28" y="15"/>
                    <a:pt x="29" y="15"/>
                    <a:pt x="30" y="15"/>
                  </a:cubicBezTo>
                  <a:cubicBezTo>
                    <a:pt x="22" y="17"/>
                    <a:pt x="22" y="17"/>
                    <a:pt x="22" y="17"/>
                  </a:cubicBezTo>
                  <a:cubicBezTo>
                    <a:pt x="25" y="19"/>
                    <a:pt x="28" y="20"/>
                    <a:pt x="31" y="20"/>
                  </a:cubicBezTo>
                  <a:cubicBezTo>
                    <a:pt x="40" y="20"/>
                    <a:pt x="49" y="15"/>
                    <a:pt x="58" y="15"/>
                  </a:cubicBezTo>
                  <a:cubicBezTo>
                    <a:pt x="60" y="16"/>
                    <a:pt x="60" y="16"/>
                    <a:pt x="61" y="16"/>
                  </a:cubicBezTo>
                  <a:cubicBezTo>
                    <a:pt x="62" y="16"/>
                    <a:pt x="63" y="16"/>
                    <a:pt x="64" y="15"/>
                  </a:cubicBezTo>
                  <a:cubicBezTo>
                    <a:pt x="64" y="15"/>
                    <a:pt x="64" y="17"/>
                    <a:pt x="65" y="17"/>
                  </a:cubicBezTo>
                  <a:cubicBezTo>
                    <a:pt x="67" y="17"/>
                    <a:pt x="71" y="11"/>
                    <a:pt x="72" y="9"/>
                  </a:cubicBezTo>
                  <a:cubicBezTo>
                    <a:pt x="72" y="7"/>
                    <a:pt x="71" y="7"/>
                    <a:pt x="69" y="7"/>
                  </a:cubicBezTo>
                  <a:cubicBezTo>
                    <a:pt x="66" y="7"/>
                    <a:pt x="62" y="8"/>
                    <a:pt x="62" y="8"/>
                  </a:cubicBezTo>
                  <a:cubicBezTo>
                    <a:pt x="60" y="7"/>
                    <a:pt x="59" y="8"/>
                    <a:pt x="57" y="6"/>
                  </a:cubicBezTo>
                  <a:cubicBezTo>
                    <a:pt x="59" y="6"/>
                    <a:pt x="53" y="0"/>
                    <a:pt x="5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26" name="Freeform 625"/>
            <p:cNvSpPr>
              <a:spLocks/>
            </p:cNvSpPr>
            <p:nvPr/>
          </p:nvSpPr>
          <p:spPr bwMode="auto">
            <a:xfrm>
              <a:off x="-752475" y="4635500"/>
              <a:ext cx="0" cy="1587"/>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27" name="Freeform 626"/>
            <p:cNvSpPr>
              <a:spLocks/>
            </p:cNvSpPr>
            <p:nvPr/>
          </p:nvSpPr>
          <p:spPr bwMode="auto">
            <a:xfrm>
              <a:off x="-749300" y="46386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28" name="Freeform 627"/>
            <p:cNvSpPr>
              <a:spLocks/>
            </p:cNvSpPr>
            <p:nvPr/>
          </p:nvSpPr>
          <p:spPr bwMode="auto">
            <a:xfrm>
              <a:off x="-749300" y="463867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29" name="Rectangle 628"/>
            <p:cNvSpPr>
              <a:spLocks noChangeArrowheads="1"/>
            </p:cNvSpPr>
            <p:nvPr/>
          </p:nvSpPr>
          <p:spPr bwMode="auto">
            <a:xfrm>
              <a:off x="-738187" y="4621213"/>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30" name="Freeform 629"/>
            <p:cNvSpPr>
              <a:spLocks/>
            </p:cNvSpPr>
            <p:nvPr/>
          </p:nvSpPr>
          <p:spPr bwMode="auto">
            <a:xfrm>
              <a:off x="-738187" y="4621213"/>
              <a:ext cx="1588"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lnTo>
                    <a:pt x="1"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31" name="Freeform 630"/>
            <p:cNvSpPr>
              <a:spLocks noEditPoints="1"/>
            </p:cNvSpPr>
            <p:nvPr/>
          </p:nvSpPr>
          <p:spPr bwMode="auto">
            <a:xfrm>
              <a:off x="-795337" y="4573588"/>
              <a:ext cx="66675" cy="65087"/>
            </a:xfrm>
            <a:custGeom>
              <a:avLst/>
              <a:gdLst>
                <a:gd name="T0" fmla="*/ 1 w 41"/>
                <a:gd name="T1" fmla="*/ 33 h 39"/>
                <a:gd name="T2" fmla="*/ 20 w 41"/>
                <a:gd name="T3" fmla="*/ 34 h 39"/>
                <a:gd name="T4" fmla="*/ 22 w 41"/>
                <a:gd name="T5" fmla="*/ 33 h 39"/>
                <a:gd name="T6" fmla="*/ 20 w 41"/>
                <a:gd name="T7" fmla="*/ 34 h 39"/>
                <a:gd name="T8" fmla="*/ 30 w 41"/>
                <a:gd name="T9" fmla="*/ 31 h 39"/>
                <a:gd name="T10" fmla="*/ 21 w 41"/>
                <a:gd name="T11" fmla="*/ 0 h 39"/>
                <a:gd name="T12" fmla="*/ 12 w 41"/>
                <a:gd name="T13" fmla="*/ 6 h 39"/>
                <a:gd name="T14" fmla="*/ 1 w 41"/>
                <a:gd name="T15" fmla="*/ 25 h 39"/>
                <a:gd name="T16" fmla="*/ 5 w 41"/>
                <a:gd name="T17" fmla="*/ 25 h 39"/>
                <a:gd name="T18" fmla="*/ 0 w 41"/>
                <a:gd name="T19" fmla="*/ 29 h 39"/>
                <a:gd name="T20" fmla="*/ 6 w 41"/>
                <a:gd name="T21" fmla="*/ 32 h 39"/>
                <a:gd name="T22" fmla="*/ 13 w 41"/>
                <a:gd name="T23" fmla="*/ 32 h 39"/>
                <a:gd name="T24" fmla="*/ 19 w 41"/>
                <a:gd name="T25" fmla="*/ 35 h 39"/>
                <a:gd name="T26" fmla="*/ 18 w 41"/>
                <a:gd name="T27" fmla="*/ 37 h 39"/>
                <a:gd name="T28" fmla="*/ 23 w 41"/>
                <a:gd name="T29" fmla="*/ 35 h 39"/>
                <a:gd name="T30" fmla="*/ 27 w 41"/>
                <a:gd name="T31" fmla="*/ 37 h 39"/>
                <a:gd name="T32" fmla="*/ 30 w 41"/>
                <a:gd name="T33" fmla="*/ 37 h 39"/>
                <a:gd name="T34" fmla="*/ 36 w 41"/>
                <a:gd name="T35" fmla="*/ 29 h 39"/>
                <a:gd name="T36" fmla="*/ 36 w 41"/>
                <a:gd name="T37" fmla="*/ 29 h 39"/>
                <a:gd name="T38" fmla="*/ 34 w 41"/>
                <a:gd name="T39" fmla="*/ 31 h 39"/>
                <a:gd name="T40" fmla="*/ 31 w 41"/>
                <a:gd name="T41" fmla="*/ 31 h 39"/>
                <a:gd name="T42" fmla="*/ 32 w 41"/>
                <a:gd name="T43" fmla="*/ 29 h 39"/>
                <a:gd name="T44" fmla="*/ 36 w 41"/>
                <a:gd name="T45" fmla="*/ 23 h 39"/>
                <a:gd name="T46" fmla="*/ 32 w 41"/>
                <a:gd name="T47" fmla="*/ 21 h 39"/>
                <a:gd name="T48" fmla="*/ 30 w 41"/>
                <a:gd name="T49" fmla="*/ 16 h 39"/>
                <a:gd name="T50" fmla="*/ 25 w 41"/>
                <a:gd name="T51" fmla="*/ 14 h 39"/>
                <a:gd name="T52" fmla="*/ 20 w 41"/>
                <a:gd name="T53" fmla="*/ 15 h 39"/>
                <a:gd name="T54" fmla="*/ 20 w 41"/>
                <a:gd name="T55" fmla="*/ 12 h 39"/>
                <a:gd name="T56" fmla="*/ 20 w 41"/>
                <a:gd name="T57" fmla="*/ 10 h 39"/>
                <a:gd name="T58" fmla="*/ 19 w 41"/>
                <a:gd name="T59" fmla="*/ 12 h 39"/>
                <a:gd name="T60" fmla="*/ 18 w 41"/>
                <a:gd name="T61" fmla="*/ 10 h 39"/>
                <a:gd name="T62" fmla="*/ 21 w 41"/>
                <a:gd name="T63" fmla="*/ 8 h 39"/>
                <a:gd name="T64" fmla="*/ 22 w 41"/>
                <a:gd name="T65" fmla="*/ 6 h 39"/>
                <a:gd name="T66" fmla="*/ 21 w 41"/>
                <a:gd name="T6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39">
                  <a:moveTo>
                    <a:pt x="2" y="33"/>
                  </a:moveTo>
                  <a:cubicBezTo>
                    <a:pt x="1" y="33"/>
                    <a:pt x="1" y="33"/>
                    <a:pt x="1" y="33"/>
                  </a:cubicBezTo>
                  <a:cubicBezTo>
                    <a:pt x="2" y="33"/>
                    <a:pt x="2" y="33"/>
                    <a:pt x="2" y="33"/>
                  </a:cubicBezTo>
                  <a:moveTo>
                    <a:pt x="20" y="34"/>
                  </a:moveTo>
                  <a:cubicBezTo>
                    <a:pt x="20" y="33"/>
                    <a:pt x="20" y="33"/>
                    <a:pt x="20" y="33"/>
                  </a:cubicBezTo>
                  <a:cubicBezTo>
                    <a:pt x="20" y="33"/>
                    <a:pt x="22" y="33"/>
                    <a:pt x="22" y="33"/>
                  </a:cubicBezTo>
                  <a:cubicBezTo>
                    <a:pt x="22" y="33"/>
                    <a:pt x="22" y="33"/>
                    <a:pt x="22" y="33"/>
                  </a:cubicBezTo>
                  <a:cubicBezTo>
                    <a:pt x="21" y="33"/>
                    <a:pt x="21" y="34"/>
                    <a:pt x="20" y="34"/>
                  </a:cubicBezTo>
                  <a:moveTo>
                    <a:pt x="30" y="31"/>
                  </a:moveTo>
                  <a:cubicBezTo>
                    <a:pt x="30" y="31"/>
                    <a:pt x="30" y="31"/>
                    <a:pt x="30" y="31"/>
                  </a:cubicBezTo>
                  <a:cubicBezTo>
                    <a:pt x="30" y="31"/>
                    <a:pt x="30" y="31"/>
                    <a:pt x="30" y="31"/>
                  </a:cubicBezTo>
                  <a:moveTo>
                    <a:pt x="21" y="0"/>
                  </a:moveTo>
                  <a:cubicBezTo>
                    <a:pt x="18" y="0"/>
                    <a:pt x="14" y="4"/>
                    <a:pt x="14" y="4"/>
                  </a:cubicBezTo>
                  <a:cubicBezTo>
                    <a:pt x="12" y="4"/>
                    <a:pt x="12" y="6"/>
                    <a:pt x="12" y="6"/>
                  </a:cubicBezTo>
                  <a:cubicBezTo>
                    <a:pt x="12" y="6"/>
                    <a:pt x="5" y="20"/>
                    <a:pt x="5" y="22"/>
                  </a:cubicBezTo>
                  <a:cubicBezTo>
                    <a:pt x="3" y="23"/>
                    <a:pt x="2" y="22"/>
                    <a:pt x="1" y="25"/>
                  </a:cubicBezTo>
                  <a:cubicBezTo>
                    <a:pt x="1" y="25"/>
                    <a:pt x="2" y="25"/>
                    <a:pt x="3" y="25"/>
                  </a:cubicBezTo>
                  <a:cubicBezTo>
                    <a:pt x="4" y="25"/>
                    <a:pt x="5" y="25"/>
                    <a:pt x="5" y="25"/>
                  </a:cubicBezTo>
                  <a:cubicBezTo>
                    <a:pt x="5" y="25"/>
                    <a:pt x="5" y="25"/>
                    <a:pt x="5" y="25"/>
                  </a:cubicBezTo>
                  <a:cubicBezTo>
                    <a:pt x="5" y="25"/>
                    <a:pt x="0" y="28"/>
                    <a:pt x="0" y="29"/>
                  </a:cubicBezTo>
                  <a:cubicBezTo>
                    <a:pt x="0" y="29"/>
                    <a:pt x="2" y="32"/>
                    <a:pt x="2" y="33"/>
                  </a:cubicBezTo>
                  <a:cubicBezTo>
                    <a:pt x="3" y="32"/>
                    <a:pt x="4" y="32"/>
                    <a:pt x="6" y="32"/>
                  </a:cubicBezTo>
                  <a:cubicBezTo>
                    <a:pt x="7" y="32"/>
                    <a:pt x="8" y="32"/>
                    <a:pt x="9" y="32"/>
                  </a:cubicBezTo>
                  <a:cubicBezTo>
                    <a:pt x="11" y="32"/>
                    <a:pt x="12" y="32"/>
                    <a:pt x="13" y="32"/>
                  </a:cubicBezTo>
                  <a:cubicBezTo>
                    <a:pt x="14" y="32"/>
                    <a:pt x="15" y="32"/>
                    <a:pt x="15" y="31"/>
                  </a:cubicBezTo>
                  <a:cubicBezTo>
                    <a:pt x="17" y="32"/>
                    <a:pt x="18" y="33"/>
                    <a:pt x="19" y="35"/>
                  </a:cubicBezTo>
                  <a:cubicBezTo>
                    <a:pt x="18" y="35"/>
                    <a:pt x="18" y="35"/>
                    <a:pt x="18" y="35"/>
                  </a:cubicBezTo>
                  <a:cubicBezTo>
                    <a:pt x="18" y="37"/>
                    <a:pt x="18" y="37"/>
                    <a:pt x="18" y="37"/>
                  </a:cubicBezTo>
                  <a:cubicBezTo>
                    <a:pt x="19" y="37"/>
                    <a:pt x="20" y="37"/>
                    <a:pt x="20" y="37"/>
                  </a:cubicBezTo>
                  <a:cubicBezTo>
                    <a:pt x="23" y="37"/>
                    <a:pt x="23" y="37"/>
                    <a:pt x="23" y="35"/>
                  </a:cubicBezTo>
                  <a:cubicBezTo>
                    <a:pt x="25" y="34"/>
                    <a:pt x="27" y="34"/>
                    <a:pt x="28" y="33"/>
                  </a:cubicBezTo>
                  <a:cubicBezTo>
                    <a:pt x="29" y="33"/>
                    <a:pt x="28" y="35"/>
                    <a:pt x="27" y="37"/>
                  </a:cubicBezTo>
                  <a:cubicBezTo>
                    <a:pt x="28" y="37"/>
                    <a:pt x="29" y="38"/>
                    <a:pt x="29" y="39"/>
                  </a:cubicBezTo>
                  <a:cubicBezTo>
                    <a:pt x="29" y="38"/>
                    <a:pt x="30" y="37"/>
                    <a:pt x="30" y="37"/>
                  </a:cubicBezTo>
                  <a:cubicBezTo>
                    <a:pt x="30" y="37"/>
                    <a:pt x="30" y="37"/>
                    <a:pt x="30" y="37"/>
                  </a:cubicBezTo>
                  <a:cubicBezTo>
                    <a:pt x="31" y="37"/>
                    <a:pt x="41" y="37"/>
                    <a:pt x="36" y="29"/>
                  </a:cubicBezTo>
                  <a:cubicBezTo>
                    <a:pt x="36" y="29"/>
                    <a:pt x="36" y="29"/>
                    <a:pt x="36" y="29"/>
                  </a:cubicBezTo>
                  <a:cubicBezTo>
                    <a:pt x="36" y="29"/>
                    <a:pt x="36" y="29"/>
                    <a:pt x="36" y="29"/>
                  </a:cubicBezTo>
                  <a:cubicBezTo>
                    <a:pt x="36" y="30"/>
                    <a:pt x="34" y="32"/>
                    <a:pt x="34" y="32"/>
                  </a:cubicBezTo>
                  <a:cubicBezTo>
                    <a:pt x="34" y="31"/>
                    <a:pt x="34" y="31"/>
                    <a:pt x="34" y="31"/>
                  </a:cubicBezTo>
                  <a:cubicBezTo>
                    <a:pt x="34" y="30"/>
                    <a:pt x="34" y="30"/>
                    <a:pt x="34" y="29"/>
                  </a:cubicBezTo>
                  <a:cubicBezTo>
                    <a:pt x="33" y="30"/>
                    <a:pt x="31" y="30"/>
                    <a:pt x="31" y="31"/>
                  </a:cubicBezTo>
                  <a:cubicBezTo>
                    <a:pt x="31" y="29"/>
                    <a:pt x="32" y="29"/>
                    <a:pt x="32" y="29"/>
                  </a:cubicBezTo>
                  <a:cubicBezTo>
                    <a:pt x="32" y="29"/>
                    <a:pt x="32" y="29"/>
                    <a:pt x="32" y="29"/>
                  </a:cubicBezTo>
                  <a:cubicBezTo>
                    <a:pt x="32" y="29"/>
                    <a:pt x="32" y="27"/>
                    <a:pt x="32" y="26"/>
                  </a:cubicBezTo>
                  <a:cubicBezTo>
                    <a:pt x="34" y="25"/>
                    <a:pt x="34" y="26"/>
                    <a:pt x="36" y="23"/>
                  </a:cubicBezTo>
                  <a:cubicBezTo>
                    <a:pt x="36" y="22"/>
                    <a:pt x="32" y="23"/>
                    <a:pt x="32" y="23"/>
                  </a:cubicBezTo>
                  <a:cubicBezTo>
                    <a:pt x="32" y="23"/>
                    <a:pt x="33" y="22"/>
                    <a:pt x="32" y="21"/>
                  </a:cubicBezTo>
                  <a:cubicBezTo>
                    <a:pt x="32" y="21"/>
                    <a:pt x="34" y="20"/>
                    <a:pt x="34" y="19"/>
                  </a:cubicBezTo>
                  <a:cubicBezTo>
                    <a:pt x="32" y="19"/>
                    <a:pt x="31" y="16"/>
                    <a:pt x="30" y="16"/>
                  </a:cubicBezTo>
                  <a:cubicBezTo>
                    <a:pt x="29" y="15"/>
                    <a:pt x="28" y="14"/>
                    <a:pt x="26" y="14"/>
                  </a:cubicBezTo>
                  <a:cubicBezTo>
                    <a:pt x="26" y="14"/>
                    <a:pt x="25" y="14"/>
                    <a:pt x="25" y="14"/>
                  </a:cubicBezTo>
                  <a:cubicBezTo>
                    <a:pt x="27" y="14"/>
                    <a:pt x="21" y="16"/>
                    <a:pt x="20" y="16"/>
                  </a:cubicBezTo>
                  <a:cubicBezTo>
                    <a:pt x="20" y="16"/>
                    <a:pt x="20" y="15"/>
                    <a:pt x="20" y="15"/>
                  </a:cubicBezTo>
                  <a:cubicBezTo>
                    <a:pt x="20" y="14"/>
                    <a:pt x="21" y="15"/>
                    <a:pt x="22" y="13"/>
                  </a:cubicBezTo>
                  <a:cubicBezTo>
                    <a:pt x="22" y="12"/>
                    <a:pt x="21" y="12"/>
                    <a:pt x="20" y="12"/>
                  </a:cubicBezTo>
                  <a:cubicBezTo>
                    <a:pt x="19" y="12"/>
                    <a:pt x="19" y="12"/>
                    <a:pt x="19" y="12"/>
                  </a:cubicBezTo>
                  <a:cubicBezTo>
                    <a:pt x="20" y="12"/>
                    <a:pt x="21" y="10"/>
                    <a:pt x="20" y="10"/>
                  </a:cubicBezTo>
                  <a:cubicBezTo>
                    <a:pt x="20" y="10"/>
                    <a:pt x="20" y="10"/>
                    <a:pt x="20" y="10"/>
                  </a:cubicBezTo>
                  <a:cubicBezTo>
                    <a:pt x="20" y="10"/>
                    <a:pt x="17" y="12"/>
                    <a:pt x="19" y="12"/>
                  </a:cubicBezTo>
                  <a:cubicBezTo>
                    <a:pt x="17" y="13"/>
                    <a:pt x="16" y="13"/>
                    <a:pt x="15" y="14"/>
                  </a:cubicBezTo>
                  <a:cubicBezTo>
                    <a:pt x="16" y="12"/>
                    <a:pt x="17" y="11"/>
                    <a:pt x="18" y="10"/>
                  </a:cubicBezTo>
                  <a:cubicBezTo>
                    <a:pt x="18" y="8"/>
                    <a:pt x="20" y="8"/>
                    <a:pt x="20" y="6"/>
                  </a:cubicBezTo>
                  <a:cubicBezTo>
                    <a:pt x="21" y="7"/>
                    <a:pt x="20" y="8"/>
                    <a:pt x="21" y="8"/>
                  </a:cubicBezTo>
                  <a:cubicBezTo>
                    <a:pt x="21" y="8"/>
                    <a:pt x="21" y="8"/>
                    <a:pt x="21" y="8"/>
                  </a:cubicBezTo>
                  <a:cubicBezTo>
                    <a:pt x="22" y="8"/>
                    <a:pt x="22" y="7"/>
                    <a:pt x="22" y="6"/>
                  </a:cubicBezTo>
                  <a:cubicBezTo>
                    <a:pt x="22" y="6"/>
                    <a:pt x="22" y="6"/>
                    <a:pt x="22" y="6"/>
                  </a:cubicBezTo>
                  <a:cubicBezTo>
                    <a:pt x="22" y="6"/>
                    <a:pt x="21" y="2"/>
                    <a:pt x="2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32" name="Freeform 631"/>
            <p:cNvSpPr>
              <a:spLocks/>
            </p:cNvSpPr>
            <p:nvPr/>
          </p:nvSpPr>
          <p:spPr bwMode="auto">
            <a:xfrm>
              <a:off x="-739775" y="4621213"/>
              <a:ext cx="317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1" y="0"/>
                    <a:pt x="0" y="0"/>
                  </a:cubicBezTo>
                  <a:cubicBezTo>
                    <a:pt x="1" y="0"/>
                    <a:pt x="2" y="0"/>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33" name="Rectangle 632"/>
            <p:cNvSpPr>
              <a:spLocks noChangeArrowheads="1"/>
            </p:cNvSpPr>
            <p:nvPr/>
          </p:nvSpPr>
          <p:spPr bwMode="auto">
            <a:xfrm>
              <a:off x="-1241425" y="4314825"/>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34" name="Freeform 633"/>
            <p:cNvSpPr>
              <a:spLocks/>
            </p:cNvSpPr>
            <p:nvPr/>
          </p:nvSpPr>
          <p:spPr bwMode="auto">
            <a:xfrm>
              <a:off x="-1241425" y="431482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35" name="Freeform 634"/>
            <p:cNvSpPr>
              <a:spLocks/>
            </p:cNvSpPr>
            <p:nvPr/>
          </p:nvSpPr>
          <p:spPr bwMode="auto">
            <a:xfrm>
              <a:off x="-1158875" y="43576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36" name="Freeform 635"/>
            <p:cNvSpPr>
              <a:spLocks/>
            </p:cNvSpPr>
            <p:nvPr/>
          </p:nvSpPr>
          <p:spPr bwMode="auto">
            <a:xfrm>
              <a:off x="-1158875" y="435768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37" name="Freeform 636"/>
            <p:cNvSpPr>
              <a:spLocks noEditPoints="1"/>
            </p:cNvSpPr>
            <p:nvPr/>
          </p:nvSpPr>
          <p:spPr bwMode="auto">
            <a:xfrm>
              <a:off x="-1371600" y="4291013"/>
              <a:ext cx="225425" cy="79375"/>
            </a:xfrm>
            <a:custGeom>
              <a:avLst/>
              <a:gdLst>
                <a:gd name="T0" fmla="*/ 132 w 137"/>
                <a:gd name="T1" fmla="*/ 40 h 49"/>
                <a:gd name="T2" fmla="*/ 40 w 137"/>
                <a:gd name="T3" fmla="*/ 26 h 49"/>
                <a:gd name="T4" fmla="*/ 125 w 137"/>
                <a:gd name="T5" fmla="*/ 38 h 49"/>
                <a:gd name="T6" fmla="*/ 55 w 137"/>
                <a:gd name="T7" fmla="*/ 32 h 49"/>
                <a:gd name="T8" fmla="*/ 63 w 137"/>
                <a:gd name="T9" fmla="*/ 14 h 49"/>
                <a:gd name="T10" fmla="*/ 45 w 137"/>
                <a:gd name="T11" fmla="*/ 13 h 49"/>
                <a:gd name="T12" fmla="*/ 45 w 137"/>
                <a:gd name="T13" fmla="*/ 12 h 49"/>
                <a:gd name="T14" fmla="*/ 48 w 137"/>
                <a:gd name="T15" fmla="*/ 12 h 49"/>
                <a:gd name="T16" fmla="*/ 49 w 137"/>
                <a:gd name="T17" fmla="*/ 12 h 49"/>
                <a:gd name="T18" fmla="*/ 102 w 137"/>
                <a:gd name="T19" fmla="*/ 10 h 49"/>
                <a:gd name="T20" fmla="*/ 12 w 137"/>
                <a:gd name="T21" fmla="*/ 1 h 49"/>
                <a:gd name="T22" fmla="*/ 10 w 137"/>
                <a:gd name="T23" fmla="*/ 7 h 49"/>
                <a:gd name="T24" fmla="*/ 6 w 137"/>
                <a:gd name="T25" fmla="*/ 13 h 49"/>
                <a:gd name="T26" fmla="*/ 1 w 137"/>
                <a:gd name="T27" fmla="*/ 17 h 49"/>
                <a:gd name="T28" fmla="*/ 23 w 137"/>
                <a:gd name="T29" fmla="*/ 24 h 49"/>
                <a:gd name="T30" fmla="*/ 38 w 137"/>
                <a:gd name="T31" fmla="*/ 16 h 49"/>
                <a:gd name="T32" fmla="*/ 40 w 137"/>
                <a:gd name="T33" fmla="*/ 17 h 49"/>
                <a:gd name="T34" fmla="*/ 36 w 137"/>
                <a:gd name="T35" fmla="*/ 24 h 49"/>
                <a:gd name="T36" fmla="*/ 39 w 137"/>
                <a:gd name="T37" fmla="*/ 24 h 49"/>
                <a:gd name="T38" fmla="*/ 41 w 137"/>
                <a:gd name="T39" fmla="*/ 26 h 49"/>
                <a:gd name="T40" fmla="*/ 52 w 137"/>
                <a:gd name="T41" fmla="*/ 30 h 49"/>
                <a:gd name="T42" fmla="*/ 64 w 137"/>
                <a:gd name="T43" fmla="*/ 42 h 49"/>
                <a:gd name="T44" fmla="*/ 65 w 137"/>
                <a:gd name="T45" fmla="*/ 42 h 49"/>
                <a:gd name="T46" fmla="*/ 74 w 137"/>
                <a:gd name="T47" fmla="*/ 47 h 49"/>
                <a:gd name="T48" fmla="*/ 75 w 137"/>
                <a:gd name="T49" fmla="*/ 49 h 49"/>
                <a:gd name="T50" fmla="*/ 87 w 137"/>
                <a:gd name="T51" fmla="*/ 45 h 49"/>
                <a:gd name="T52" fmla="*/ 123 w 137"/>
                <a:gd name="T53" fmla="*/ 44 h 49"/>
                <a:gd name="T54" fmla="*/ 130 w 137"/>
                <a:gd name="T55" fmla="*/ 37 h 49"/>
                <a:gd name="T56" fmla="*/ 129 w 137"/>
                <a:gd name="T57" fmla="*/ 38 h 49"/>
                <a:gd name="T58" fmla="*/ 133 w 137"/>
                <a:gd name="T59" fmla="*/ 34 h 49"/>
                <a:gd name="T60" fmla="*/ 135 w 137"/>
                <a:gd name="T61" fmla="*/ 32 h 49"/>
                <a:gd name="T62" fmla="*/ 137 w 137"/>
                <a:gd name="T63" fmla="*/ 31 h 49"/>
                <a:gd name="T64" fmla="*/ 134 w 137"/>
                <a:gd name="T65" fmla="*/ 32 h 49"/>
                <a:gd name="T66" fmla="*/ 132 w 137"/>
                <a:gd name="T67" fmla="*/ 34 h 49"/>
                <a:gd name="T68" fmla="*/ 132 w 137"/>
                <a:gd name="T69" fmla="*/ 32 h 49"/>
                <a:gd name="T70" fmla="*/ 123 w 137"/>
                <a:gd name="T71" fmla="*/ 30 h 49"/>
                <a:gd name="T72" fmla="*/ 113 w 137"/>
                <a:gd name="T73" fmla="*/ 20 h 49"/>
                <a:gd name="T74" fmla="*/ 113 w 137"/>
                <a:gd name="T75" fmla="*/ 20 h 49"/>
                <a:gd name="T76" fmla="*/ 112 w 137"/>
                <a:gd name="T77" fmla="*/ 6 h 49"/>
                <a:gd name="T78" fmla="*/ 93 w 137"/>
                <a:gd name="T79" fmla="*/ 11 h 49"/>
                <a:gd name="T80" fmla="*/ 93 w 137"/>
                <a:gd name="T81" fmla="*/ 12 h 49"/>
                <a:gd name="T82" fmla="*/ 96 w 137"/>
                <a:gd name="T83" fmla="*/ 21 h 49"/>
                <a:gd name="T84" fmla="*/ 95 w 137"/>
                <a:gd name="T85" fmla="*/ 19 h 49"/>
                <a:gd name="T86" fmla="*/ 95 w 137"/>
                <a:gd name="T87" fmla="*/ 19 h 49"/>
                <a:gd name="T88" fmla="*/ 92 w 137"/>
                <a:gd name="T89" fmla="*/ 17 h 49"/>
                <a:gd name="T90" fmla="*/ 81 w 137"/>
                <a:gd name="T91" fmla="*/ 11 h 49"/>
                <a:gd name="T92" fmla="*/ 83 w 137"/>
                <a:gd name="T93" fmla="*/ 15 h 49"/>
                <a:gd name="T94" fmla="*/ 79 w 137"/>
                <a:gd name="T95" fmla="*/ 16 h 49"/>
                <a:gd name="T96" fmla="*/ 79 w 137"/>
                <a:gd name="T97" fmla="*/ 15 h 49"/>
                <a:gd name="T98" fmla="*/ 64 w 137"/>
                <a:gd name="T99" fmla="*/ 13 h 49"/>
                <a:gd name="T100" fmla="*/ 57 w 137"/>
                <a:gd name="T101" fmla="*/ 9 h 49"/>
                <a:gd name="T102" fmla="*/ 37 w 137"/>
                <a:gd name="T103"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7" h="49">
                  <a:moveTo>
                    <a:pt x="132" y="40"/>
                  </a:moveTo>
                  <a:cubicBezTo>
                    <a:pt x="132" y="40"/>
                    <a:pt x="132" y="40"/>
                    <a:pt x="132" y="40"/>
                  </a:cubicBezTo>
                  <a:cubicBezTo>
                    <a:pt x="132" y="40"/>
                    <a:pt x="132" y="40"/>
                    <a:pt x="132" y="40"/>
                  </a:cubicBezTo>
                  <a:moveTo>
                    <a:pt x="40" y="26"/>
                  </a:moveTo>
                  <a:cubicBezTo>
                    <a:pt x="40" y="26"/>
                    <a:pt x="40" y="26"/>
                    <a:pt x="40" y="26"/>
                  </a:cubicBezTo>
                  <a:cubicBezTo>
                    <a:pt x="40" y="26"/>
                    <a:pt x="40" y="26"/>
                    <a:pt x="40" y="26"/>
                  </a:cubicBezTo>
                  <a:moveTo>
                    <a:pt x="125" y="38"/>
                  </a:moveTo>
                  <a:cubicBezTo>
                    <a:pt x="125" y="37"/>
                    <a:pt x="125" y="37"/>
                    <a:pt x="125" y="37"/>
                  </a:cubicBezTo>
                  <a:cubicBezTo>
                    <a:pt x="125" y="37"/>
                    <a:pt x="125" y="38"/>
                    <a:pt x="125" y="38"/>
                  </a:cubicBezTo>
                  <a:moveTo>
                    <a:pt x="54" y="32"/>
                  </a:moveTo>
                  <a:cubicBezTo>
                    <a:pt x="54" y="32"/>
                    <a:pt x="54" y="31"/>
                    <a:pt x="54" y="30"/>
                  </a:cubicBezTo>
                  <a:cubicBezTo>
                    <a:pt x="55" y="30"/>
                    <a:pt x="55" y="31"/>
                    <a:pt x="55" y="32"/>
                  </a:cubicBezTo>
                  <a:cubicBezTo>
                    <a:pt x="54" y="32"/>
                    <a:pt x="54" y="32"/>
                    <a:pt x="54" y="32"/>
                  </a:cubicBezTo>
                  <a:moveTo>
                    <a:pt x="63" y="14"/>
                  </a:moveTo>
                  <a:cubicBezTo>
                    <a:pt x="63" y="14"/>
                    <a:pt x="63" y="14"/>
                    <a:pt x="63" y="14"/>
                  </a:cubicBezTo>
                  <a:cubicBezTo>
                    <a:pt x="63" y="14"/>
                    <a:pt x="63" y="14"/>
                    <a:pt x="63" y="14"/>
                  </a:cubicBezTo>
                  <a:moveTo>
                    <a:pt x="41" y="14"/>
                  </a:moveTo>
                  <a:cubicBezTo>
                    <a:pt x="42" y="14"/>
                    <a:pt x="44" y="13"/>
                    <a:pt x="45" y="13"/>
                  </a:cubicBezTo>
                  <a:cubicBezTo>
                    <a:pt x="45" y="13"/>
                    <a:pt x="45" y="13"/>
                    <a:pt x="45" y="13"/>
                  </a:cubicBezTo>
                  <a:cubicBezTo>
                    <a:pt x="44" y="13"/>
                    <a:pt x="42" y="14"/>
                    <a:pt x="41" y="14"/>
                  </a:cubicBezTo>
                  <a:moveTo>
                    <a:pt x="45" y="12"/>
                  </a:moveTo>
                  <a:cubicBezTo>
                    <a:pt x="45" y="12"/>
                    <a:pt x="45" y="12"/>
                    <a:pt x="45" y="12"/>
                  </a:cubicBezTo>
                  <a:cubicBezTo>
                    <a:pt x="45" y="12"/>
                    <a:pt x="45" y="12"/>
                    <a:pt x="45" y="12"/>
                  </a:cubicBezTo>
                  <a:moveTo>
                    <a:pt x="48" y="12"/>
                  </a:moveTo>
                  <a:cubicBezTo>
                    <a:pt x="48" y="12"/>
                    <a:pt x="48" y="12"/>
                    <a:pt x="48" y="12"/>
                  </a:cubicBezTo>
                  <a:cubicBezTo>
                    <a:pt x="49" y="12"/>
                    <a:pt x="49" y="12"/>
                    <a:pt x="49" y="12"/>
                  </a:cubicBezTo>
                  <a:cubicBezTo>
                    <a:pt x="49" y="12"/>
                    <a:pt x="49" y="12"/>
                    <a:pt x="49" y="12"/>
                  </a:cubicBezTo>
                  <a:cubicBezTo>
                    <a:pt x="48" y="12"/>
                    <a:pt x="48" y="12"/>
                    <a:pt x="48" y="12"/>
                  </a:cubicBezTo>
                  <a:moveTo>
                    <a:pt x="103" y="10"/>
                  </a:moveTo>
                  <a:cubicBezTo>
                    <a:pt x="102" y="10"/>
                    <a:pt x="102" y="10"/>
                    <a:pt x="102" y="10"/>
                  </a:cubicBezTo>
                  <a:cubicBezTo>
                    <a:pt x="103" y="10"/>
                    <a:pt x="103" y="10"/>
                    <a:pt x="103" y="10"/>
                  </a:cubicBezTo>
                  <a:moveTo>
                    <a:pt x="17" y="0"/>
                  </a:moveTo>
                  <a:cubicBezTo>
                    <a:pt x="15" y="0"/>
                    <a:pt x="14" y="1"/>
                    <a:pt x="12" y="1"/>
                  </a:cubicBezTo>
                  <a:cubicBezTo>
                    <a:pt x="11" y="1"/>
                    <a:pt x="2" y="3"/>
                    <a:pt x="8" y="3"/>
                  </a:cubicBezTo>
                  <a:cubicBezTo>
                    <a:pt x="8" y="5"/>
                    <a:pt x="9" y="6"/>
                    <a:pt x="11" y="7"/>
                  </a:cubicBezTo>
                  <a:cubicBezTo>
                    <a:pt x="11" y="7"/>
                    <a:pt x="11" y="7"/>
                    <a:pt x="10" y="7"/>
                  </a:cubicBezTo>
                  <a:cubicBezTo>
                    <a:pt x="10" y="7"/>
                    <a:pt x="9" y="7"/>
                    <a:pt x="9" y="7"/>
                  </a:cubicBezTo>
                  <a:cubicBezTo>
                    <a:pt x="8" y="8"/>
                    <a:pt x="8" y="9"/>
                    <a:pt x="8" y="9"/>
                  </a:cubicBezTo>
                  <a:cubicBezTo>
                    <a:pt x="7" y="9"/>
                    <a:pt x="5" y="13"/>
                    <a:pt x="6" y="13"/>
                  </a:cubicBezTo>
                  <a:cubicBezTo>
                    <a:pt x="6" y="13"/>
                    <a:pt x="5" y="13"/>
                    <a:pt x="5" y="13"/>
                  </a:cubicBezTo>
                  <a:cubicBezTo>
                    <a:pt x="4" y="13"/>
                    <a:pt x="4" y="13"/>
                    <a:pt x="5" y="13"/>
                  </a:cubicBezTo>
                  <a:cubicBezTo>
                    <a:pt x="3" y="16"/>
                    <a:pt x="3" y="17"/>
                    <a:pt x="1" y="17"/>
                  </a:cubicBezTo>
                  <a:cubicBezTo>
                    <a:pt x="1" y="19"/>
                    <a:pt x="0" y="19"/>
                    <a:pt x="0" y="19"/>
                  </a:cubicBezTo>
                  <a:cubicBezTo>
                    <a:pt x="1" y="22"/>
                    <a:pt x="10" y="26"/>
                    <a:pt x="17" y="26"/>
                  </a:cubicBezTo>
                  <a:cubicBezTo>
                    <a:pt x="19" y="26"/>
                    <a:pt x="22" y="25"/>
                    <a:pt x="23" y="24"/>
                  </a:cubicBezTo>
                  <a:cubicBezTo>
                    <a:pt x="23" y="24"/>
                    <a:pt x="23" y="24"/>
                    <a:pt x="23" y="24"/>
                  </a:cubicBezTo>
                  <a:cubicBezTo>
                    <a:pt x="25" y="24"/>
                    <a:pt x="33" y="18"/>
                    <a:pt x="39" y="15"/>
                  </a:cubicBezTo>
                  <a:cubicBezTo>
                    <a:pt x="39" y="16"/>
                    <a:pt x="38" y="16"/>
                    <a:pt x="38" y="16"/>
                  </a:cubicBezTo>
                  <a:cubicBezTo>
                    <a:pt x="38" y="17"/>
                    <a:pt x="39" y="17"/>
                    <a:pt x="39" y="17"/>
                  </a:cubicBezTo>
                  <a:cubicBezTo>
                    <a:pt x="39" y="17"/>
                    <a:pt x="39" y="17"/>
                    <a:pt x="39" y="17"/>
                  </a:cubicBezTo>
                  <a:cubicBezTo>
                    <a:pt x="40" y="17"/>
                    <a:pt x="40" y="17"/>
                    <a:pt x="40" y="17"/>
                  </a:cubicBezTo>
                  <a:cubicBezTo>
                    <a:pt x="40" y="17"/>
                    <a:pt x="40" y="17"/>
                    <a:pt x="40" y="17"/>
                  </a:cubicBezTo>
                  <a:cubicBezTo>
                    <a:pt x="38" y="17"/>
                    <a:pt x="38" y="19"/>
                    <a:pt x="36" y="19"/>
                  </a:cubicBezTo>
                  <a:cubicBezTo>
                    <a:pt x="37" y="19"/>
                    <a:pt x="37" y="24"/>
                    <a:pt x="36" y="24"/>
                  </a:cubicBezTo>
                  <a:cubicBezTo>
                    <a:pt x="37" y="24"/>
                    <a:pt x="37" y="24"/>
                    <a:pt x="37" y="24"/>
                  </a:cubicBezTo>
                  <a:cubicBezTo>
                    <a:pt x="37" y="24"/>
                    <a:pt x="38" y="24"/>
                    <a:pt x="38" y="24"/>
                  </a:cubicBezTo>
                  <a:cubicBezTo>
                    <a:pt x="38" y="24"/>
                    <a:pt x="39" y="24"/>
                    <a:pt x="39" y="24"/>
                  </a:cubicBezTo>
                  <a:cubicBezTo>
                    <a:pt x="40" y="24"/>
                    <a:pt x="40" y="24"/>
                    <a:pt x="40" y="24"/>
                  </a:cubicBezTo>
                  <a:cubicBezTo>
                    <a:pt x="42" y="24"/>
                    <a:pt x="43" y="25"/>
                    <a:pt x="44" y="25"/>
                  </a:cubicBezTo>
                  <a:cubicBezTo>
                    <a:pt x="43" y="25"/>
                    <a:pt x="42" y="26"/>
                    <a:pt x="41" y="26"/>
                  </a:cubicBezTo>
                  <a:cubicBezTo>
                    <a:pt x="40" y="26"/>
                    <a:pt x="40" y="26"/>
                    <a:pt x="40" y="26"/>
                  </a:cubicBezTo>
                  <a:cubicBezTo>
                    <a:pt x="42" y="26"/>
                    <a:pt x="44" y="32"/>
                    <a:pt x="48" y="32"/>
                  </a:cubicBezTo>
                  <a:cubicBezTo>
                    <a:pt x="49" y="32"/>
                    <a:pt x="50" y="31"/>
                    <a:pt x="52" y="30"/>
                  </a:cubicBezTo>
                  <a:cubicBezTo>
                    <a:pt x="52" y="30"/>
                    <a:pt x="53" y="32"/>
                    <a:pt x="54" y="32"/>
                  </a:cubicBezTo>
                  <a:cubicBezTo>
                    <a:pt x="51" y="33"/>
                    <a:pt x="41" y="38"/>
                    <a:pt x="47" y="38"/>
                  </a:cubicBezTo>
                  <a:cubicBezTo>
                    <a:pt x="49" y="40"/>
                    <a:pt x="61" y="42"/>
                    <a:pt x="64" y="42"/>
                  </a:cubicBezTo>
                  <a:cubicBezTo>
                    <a:pt x="64" y="42"/>
                    <a:pt x="64" y="42"/>
                    <a:pt x="64" y="42"/>
                  </a:cubicBezTo>
                  <a:cubicBezTo>
                    <a:pt x="64" y="42"/>
                    <a:pt x="64" y="42"/>
                    <a:pt x="64" y="42"/>
                  </a:cubicBezTo>
                  <a:cubicBezTo>
                    <a:pt x="65" y="42"/>
                    <a:pt x="65" y="42"/>
                    <a:pt x="65" y="42"/>
                  </a:cubicBezTo>
                  <a:cubicBezTo>
                    <a:pt x="66" y="42"/>
                    <a:pt x="66" y="42"/>
                    <a:pt x="66" y="42"/>
                  </a:cubicBezTo>
                  <a:cubicBezTo>
                    <a:pt x="64" y="43"/>
                    <a:pt x="64" y="43"/>
                    <a:pt x="64" y="43"/>
                  </a:cubicBezTo>
                  <a:cubicBezTo>
                    <a:pt x="66" y="46"/>
                    <a:pt x="69" y="47"/>
                    <a:pt x="74" y="47"/>
                  </a:cubicBezTo>
                  <a:cubicBezTo>
                    <a:pt x="75" y="47"/>
                    <a:pt x="76" y="47"/>
                    <a:pt x="77" y="47"/>
                  </a:cubicBezTo>
                  <a:cubicBezTo>
                    <a:pt x="76" y="47"/>
                    <a:pt x="73" y="49"/>
                    <a:pt x="75" y="49"/>
                  </a:cubicBezTo>
                  <a:cubicBezTo>
                    <a:pt x="75" y="49"/>
                    <a:pt x="75" y="49"/>
                    <a:pt x="75" y="49"/>
                  </a:cubicBezTo>
                  <a:cubicBezTo>
                    <a:pt x="76" y="49"/>
                    <a:pt x="78" y="47"/>
                    <a:pt x="77" y="47"/>
                  </a:cubicBezTo>
                  <a:cubicBezTo>
                    <a:pt x="77" y="47"/>
                    <a:pt x="77" y="47"/>
                    <a:pt x="77" y="47"/>
                  </a:cubicBezTo>
                  <a:cubicBezTo>
                    <a:pt x="81" y="47"/>
                    <a:pt x="85" y="46"/>
                    <a:pt x="87" y="45"/>
                  </a:cubicBezTo>
                  <a:cubicBezTo>
                    <a:pt x="90" y="45"/>
                    <a:pt x="100" y="40"/>
                    <a:pt x="103" y="40"/>
                  </a:cubicBezTo>
                  <a:cubicBezTo>
                    <a:pt x="104" y="40"/>
                    <a:pt x="104" y="40"/>
                    <a:pt x="104" y="40"/>
                  </a:cubicBezTo>
                  <a:cubicBezTo>
                    <a:pt x="103" y="41"/>
                    <a:pt x="120" y="44"/>
                    <a:pt x="123" y="44"/>
                  </a:cubicBezTo>
                  <a:cubicBezTo>
                    <a:pt x="126" y="44"/>
                    <a:pt x="128" y="43"/>
                    <a:pt x="130" y="41"/>
                  </a:cubicBezTo>
                  <a:cubicBezTo>
                    <a:pt x="129" y="41"/>
                    <a:pt x="125" y="38"/>
                    <a:pt x="126" y="38"/>
                  </a:cubicBezTo>
                  <a:cubicBezTo>
                    <a:pt x="128" y="37"/>
                    <a:pt x="128" y="38"/>
                    <a:pt x="130" y="37"/>
                  </a:cubicBezTo>
                  <a:cubicBezTo>
                    <a:pt x="130" y="38"/>
                    <a:pt x="130" y="38"/>
                    <a:pt x="130" y="38"/>
                  </a:cubicBezTo>
                  <a:cubicBezTo>
                    <a:pt x="129" y="38"/>
                    <a:pt x="129" y="38"/>
                    <a:pt x="129" y="38"/>
                  </a:cubicBezTo>
                  <a:cubicBezTo>
                    <a:pt x="129" y="38"/>
                    <a:pt x="129" y="38"/>
                    <a:pt x="129" y="38"/>
                  </a:cubicBezTo>
                  <a:cubicBezTo>
                    <a:pt x="130" y="39"/>
                    <a:pt x="131" y="39"/>
                    <a:pt x="132" y="40"/>
                  </a:cubicBezTo>
                  <a:cubicBezTo>
                    <a:pt x="132" y="40"/>
                    <a:pt x="133" y="38"/>
                    <a:pt x="132" y="38"/>
                  </a:cubicBezTo>
                  <a:cubicBezTo>
                    <a:pt x="132" y="37"/>
                    <a:pt x="134" y="37"/>
                    <a:pt x="133" y="34"/>
                  </a:cubicBezTo>
                  <a:cubicBezTo>
                    <a:pt x="133" y="34"/>
                    <a:pt x="134" y="32"/>
                    <a:pt x="134" y="32"/>
                  </a:cubicBezTo>
                  <a:cubicBezTo>
                    <a:pt x="134" y="32"/>
                    <a:pt x="134" y="32"/>
                    <a:pt x="134" y="32"/>
                  </a:cubicBezTo>
                  <a:cubicBezTo>
                    <a:pt x="135" y="32"/>
                    <a:pt x="135" y="32"/>
                    <a:pt x="135" y="32"/>
                  </a:cubicBezTo>
                  <a:cubicBezTo>
                    <a:pt x="135" y="32"/>
                    <a:pt x="135" y="32"/>
                    <a:pt x="135" y="32"/>
                  </a:cubicBezTo>
                  <a:cubicBezTo>
                    <a:pt x="136" y="32"/>
                    <a:pt x="136" y="32"/>
                    <a:pt x="136" y="32"/>
                  </a:cubicBezTo>
                  <a:cubicBezTo>
                    <a:pt x="137" y="32"/>
                    <a:pt x="137" y="32"/>
                    <a:pt x="137" y="31"/>
                  </a:cubicBezTo>
                  <a:cubicBezTo>
                    <a:pt x="137" y="30"/>
                    <a:pt x="136" y="30"/>
                    <a:pt x="136" y="30"/>
                  </a:cubicBezTo>
                  <a:cubicBezTo>
                    <a:pt x="134" y="30"/>
                    <a:pt x="134" y="32"/>
                    <a:pt x="134" y="32"/>
                  </a:cubicBezTo>
                  <a:cubicBezTo>
                    <a:pt x="134" y="32"/>
                    <a:pt x="134" y="32"/>
                    <a:pt x="134" y="32"/>
                  </a:cubicBezTo>
                  <a:cubicBezTo>
                    <a:pt x="133" y="32"/>
                    <a:pt x="133" y="33"/>
                    <a:pt x="132" y="33"/>
                  </a:cubicBezTo>
                  <a:cubicBezTo>
                    <a:pt x="132" y="33"/>
                    <a:pt x="132" y="33"/>
                    <a:pt x="132" y="33"/>
                  </a:cubicBezTo>
                  <a:cubicBezTo>
                    <a:pt x="132" y="34"/>
                    <a:pt x="132" y="34"/>
                    <a:pt x="132" y="34"/>
                  </a:cubicBezTo>
                  <a:cubicBezTo>
                    <a:pt x="132" y="34"/>
                    <a:pt x="132" y="34"/>
                    <a:pt x="132" y="34"/>
                  </a:cubicBezTo>
                  <a:cubicBezTo>
                    <a:pt x="132" y="34"/>
                    <a:pt x="132" y="34"/>
                    <a:pt x="132" y="34"/>
                  </a:cubicBezTo>
                  <a:cubicBezTo>
                    <a:pt x="132" y="33"/>
                    <a:pt x="132" y="32"/>
                    <a:pt x="132" y="32"/>
                  </a:cubicBezTo>
                  <a:cubicBezTo>
                    <a:pt x="131" y="33"/>
                    <a:pt x="130" y="33"/>
                    <a:pt x="129" y="33"/>
                  </a:cubicBezTo>
                  <a:cubicBezTo>
                    <a:pt x="128" y="33"/>
                    <a:pt x="126" y="30"/>
                    <a:pt x="123" y="30"/>
                  </a:cubicBezTo>
                  <a:cubicBezTo>
                    <a:pt x="123" y="30"/>
                    <a:pt x="123" y="30"/>
                    <a:pt x="123" y="30"/>
                  </a:cubicBezTo>
                  <a:cubicBezTo>
                    <a:pt x="119" y="30"/>
                    <a:pt x="117" y="27"/>
                    <a:pt x="115" y="26"/>
                  </a:cubicBezTo>
                  <a:cubicBezTo>
                    <a:pt x="115" y="25"/>
                    <a:pt x="115" y="25"/>
                    <a:pt x="115" y="25"/>
                  </a:cubicBezTo>
                  <a:cubicBezTo>
                    <a:pt x="115" y="25"/>
                    <a:pt x="114" y="21"/>
                    <a:pt x="113" y="20"/>
                  </a:cubicBezTo>
                  <a:cubicBezTo>
                    <a:pt x="113" y="20"/>
                    <a:pt x="113" y="20"/>
                    <a:pt x="113" y="20"/>
                  </a:cubicBezTo>
                  <a:cubicBezTo>
                    <a:pt x="113" y="20"/>
                    <a:pt x="113" y="20"/>
                    <a:pt x="113" y="20"/>
                  </a:cubicBezTo>
                  <a:cubicBezTo>
                    <a:pt x="113" y="20"/>
                    <a:pt x="113" y="20"/>
                    <a:pt x="113" y="20"/>
                  </a:cubicBezTo>
                  <a:cubicBezTo>
                    <a:pt x="113" y="20"/>
                    <a:pt x="112" y="19"/>
                    <a:pt x="112" y="19"/>
                  </a:cubicBezTo>
                  <a:cubicBezTo>
                    <a:pt x="109" y="15"/>
                    <a:pt x="112" y="11"/>
                    <a:pt x="115" y="8"/>
                  </a:cubicBezTo>
                  <a:cubicBezTo>
                    <a:pt x="115" y="6"/>
                    <a:pt x="114" y="6"/>
                    <a:pt x="112" y="6"/>
                  </a:cubicBezTo>
                  <a:cubicBezTo>
                    <a:pt x="107" y="6"/>
                    <a:pt x="100" y="9"/>
                    <a:pt x="100" y="9"/>
                  </a:cubicBezTo>
                  <a:cubicBezTo>
                    <a:pt x="100" y="9"/>
                    <a:pt x="100" y="9"/>
                    <a:pt x="100" y="9"/>
                  </a:cubicBezTo>
                  <a:cubicBezTo>
                    <a:pt x="97" y="9"/>
                    <a:pt x="95" y="10"/>
                    <a:pt x="93" y="11"/>
                  </a:cubicBezTo>
                  <a:cubicBezTo>
                    <a:pt x="93" y="11"/>
                    <a:pt x="93" y="11"/>
                    <a:pt x="93" y="11"/>
                  </a:cubicBezTo>
                  <a:cubicBezTo>
                    <a:pt x="93" y="11"/>
                    <a:pt x="93" y="11"/>
                    <a:pt x="93" y="11"/>
                  </a:cubicBezTo>
                  <a:cubicBezTo>
                    <a:pt x="93" y="12"/>
                    <a:pt x="93" y="12"/>
                    <a:pt x="93" y="12"/>
                  </a:cubicBezTo>
                  <a:cubicBezTo>
                    <a:pt x="93" y="11"/>
                    <a:pt x="93" y="11"/>
                    <a:pt x="93" y="11"/>
                  </a:cubicBezTo>
                  <a:cubicBezTo>
                    <a:pt x="95" y="14"/>
                    <a:pt x="96" y="19"/>
                    <a:pt x="98" y="22"/>
                  </a:cubicBezTo>
                  <a:cubicBezTo>
                    <a:pt x="97" y="21"/>
                    <a:pt x="97" y="21"/>
                    <a:pt x="96" y="21"/>
                  </a:cubicBezTo>
                  <a:cubicBezTo>
                    <a:pt x="96" y="21"/>
                    <a:pt x="95" y="21"/>
                    <a:pt x="94" y="22"/>
                  </a:cubicBezTo>
                  <a:cubicBezTo>
                    <a:pt x="95" y="21"/>
                    <a:pt x="95" y="20"/>
                    <a:pt x="95" y="19"/>
                  </a:cubicBezTo>
                  <a:cubicBezTo>
                    <a:pt x="95" y="19"/>
                    <a:pt x="95" y="19"/>
                    <a:pt x="95" y="19"/>
                  </a:cubicBezTo>
                  <a:cubicBezTo>
                    <a:pt x="95" y="19"/>
                    <a:pt x="95" y="19"/>
                    <a:pt x="95" y="19"/>
                  </a:cubicBezTo>
                  <a:cubicBezTo>
                    <a:pt x="95" y="19"/>
                    <a:pt x="95" y="19"/>
                    <a:pt x="95" y="19"/>
                  </a:cubicBezTo>
                  <a:cubicBezTo>
                    <a:pt x="95" y="19"/>
                    <a:pt x="95" y="19"/>
                    <a:pt x="95" y="19"/>
                  </a:cubicBezTo>
                  <a:cubicBezTo>
                    <a:pt x="94" y="19"/>
                    <a:pt x="94" y="19"/>
                    <a:pt x="93" y="19"/>
                  </a:cubicBezTo>
                  <a:cubicBezTo>
                    <a:pt x="94" y="19"/>
                    <a:pt x="94" y="19"/>
                    <a:pt x="94" y="19"/>
                  </a:cubicBezTo>
                  <a:cubicBezTo>
                    <a:pt x="92" y="17"/>
                    <a:pt x="92" y="17"/>
                    <a:pt x="92" y="17"/>
                  </a:cubicBezTo>
                  <a:cubicBezTo>
                    <a:pt x="92" y="17"/>
                    <a:pt x="92" y="17"/>
                    <a:pt x="92" y="17"/>
                  </a:cubicBezTo>
                  <a:cubicBezTo>
                    <a:pt x="93" y="17"/>
                    <a:pt x="89" y="14"/>
                    <a:pt x="87" y="13"/>
                  </a:cubicBezTo>
                  <a:cubicBezTo>
                    <a:pt x="89" y="13"/>
                    <a:pt x="82" y="11"/>
                    <a:pt x="81" y="11"/>
                  </a:cubicBezTo>
                  <a:cubicBezTo>
                    <a:pt x="81" y="11"/>
                    <a:pt x="81" y="13"/>
                    <a:pt x="81" y="13"/>
                  </a:cubicBezTo>
                  <a:cubicBezTo>
                    <a:pt x="83" y="13"/>
                    <a:pt x="83" y="13"/>
                    <a:pt x="83" y="13"/>
                  </a:cubicBezTo>
                  <a:cubicBezTo>
                    <a:pt x="83" y="15"/>
                    <a:pt x="83" y="15"/>
                    <a:pt x="83" y="15"/>
                  </a:cubicBezTo>
                  <a:cubicBezTo>
                    <a:pt x="82" y="15"/>
                    <a:pt x="82" y="15"/>
                    <a:pt x="81" y="15"/>
                  </a:cubicBezTo>
                  <a:cubicBezTo>
                    <a:pt x="80" y="15"/>
                    <a:pt x="80" y="15"/>
                    <a:pt x="79" y="15"/>
                  </a:cubicBezTo>
                  <a:cubicBezTo>
                    <a:pt x="79" y="16"/>
                    <a:pt x="79" y="16"/>
                    <a:pt x="79" y="16"/>
                  </a:cubicBezTo>
                  <a:cubicBezTo>
                    <a:pt x="79" y="15"/>
                    <a:pt x="79" y="15"/>
                    <a:pt x="79" y="15"/>
                  </a:cubicBezTo>
                  <a:cubicBezTo>
                    <a:pt x="79" y="15"/>
                    <a:pt x="79" y="15"/>
                    <a:pt x="79" y="15"/>
                  </a:cubicBezTo>
                  <a:cubicBezTo>
                    <a:pt x="79" y="15"/>
                    <a:pt x="79" y="15"/>
                    <a:pt x="79" y="15"/>
                  </a:cubicBezTo>
                  <a:cubicBezTo>
                    <a:pt x="79" y="13"/>
                    <a:pt x="76" y="12"/>
                    <a:pt x="72" y="12"/>
                  </a:cubicBezTo>
                  <a:cubicBezTo>
                    <a:pt x="69" y="12"/>
                    <a:pt x="65" y="13"/>
                    <a:pt x="65" y="15"/>
                  </a:cubicBezTo>
                  <a:cubicBezTo>
                    <a:pt x="65" y="15"/>
                    <a:pt x="64" y="13"/>
                    <a:pt x="64" y="13"/>
                  </a:cubicBezTo>
                  <a:cubicBezTo>
                    <a:pt x="64" y="13"/>
                    <a:pt x="64" y="13"/>
                    <a:pt x="64" y="14"/>
                  </a:cubicBezTo>
                  <a:cubicBezTo>
                    <a:pt x="64" y="10"/>
                    <a:pt x="62" y="9"/>
                    <a:pt x="59" y="9"/>
                  </a:cubicBezTo>
                  <a:cubicBezTo>
                    <a:pt x="58" y="9"/>
                    <a:pt x="58" y="9"/>
                    <a:pt x="57" y="9"/>
                  </a:cubicBezTo>
                  <a:cubicBezTo>
                    <a:pt x="57" y="9"/>
                    <a:pt x="57" y="9"/>
                    <a:pt x="57" y="9"/>
                  </a:cubicBezTo>
                  <a:cubicBezTo>
                    <a:pt x="51" y="5"/>
                    <a:pt x="48" y="3"/>
                    <a:pt x="40" y="3"/>
                  </a:cubicBezTo>
                  <a:cubicBezTo>
                    <a:pt x="39" y="3"/>
                    <a:pt x="38" y="3"/>
                    <a:pt x="37" y="3"/>
                  </a:cubicBezTo>
                  <a:cubicBezTo>
                    <a:pt x="37" y="2"/>
                    <a:pt x="26" y="1"/>
                    <a:pt x="23" y="1"/>
                  </a:cubicBezTo>
                  <a:cubicBezTo>
                    <a:pt x="21" y="1"/>
                    <a:pt x="19" y="0"/>
                    <a:pt x="17"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38" name="Freeform 637"/>
            <p:cNvSpPr>
              <a:spLocks noEditPoints="1"/>
            </p:cNvSpPr>
            <p:nvPr/>
          </p:nvSpPr>
          <p:spPr bwMode="auto">
            <a:xfrm>
              <a:off x="-1216025" y="432117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close/>
                  <a:moveTo>
                    <a:pt x="0" y="0"/>
                  </a:move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39" name="Freeform 638"/>
            <p:cNvSpPr>
              <a:spLocks noEditPoints="1"/>
            </p:cNvSpPr>
            <p:nvPr/>
          </p:nvSpPr>
          <p:spPr bwMode="auto">
            <a:xfrm>
              <a:off x="-1216025" y="432117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40" name="Freeform 639"/>
            <p:cNvSpPr>
              <a:spLocks/>
            </p:cNvSpPr>
            <p:nvPr/>
          </p:nvSpPr>
          <p:spPr bwMode="auto">
            <a:xfrm>
              <a:off x="-1185862" y="4321175"/>
              <a:ext cx="0" cy="1587"/>
            </a:xfrm>
            <a:custGeom>
              <a:avLst/>
              <a:gdLst>
                <a:gd name="T0" fmla="*/ 0 h 1"/>
                <a:gd name="T1" fmla="*/ 0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1"/>
                    <a:pt x="0" y="1"/>
                    <a:pt x="0" y="1"/>
                  </a:cubicBezTo>
                  <a:cubicBezTo>
                    <a:pt x="0" y="1"/>
                    <a:pt x="0" y="1"/>
                    <a:pt x="0" y="1"/>
                  </a:cubicBezTo>
                  <a:cubicBezTo>
                    <a:pt x="0" y="1"/>
                    <a:pt x="0" y="1"/>
                    <a:pt x="0" y="1"/>
                  </a:cubicBezTo>
                  <a:cubicBezTo>
                    <a:pt x="0" y="1"/>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41" name="Freeform 640"/>
            <p:cNvSpPr>
              <a:spLocks/>
            </p:cNvSpPr>
            <p:nvPr/>
          </p:nvSpPr>
          <p:spPr bwMode="auto">
            <a:xfrm>
              <a:off x="-1079500" y="42862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42" name="Freeform 641"/>
            <p:cNvSpPr>
              <a:spLocks/>
            </p:cNvSpPr>
            <p:nvPr/>
          </p:nvSpPr>
          <p:spPr bwMode="auto">
            <a:xfrm>
              <a:off x="-1079500" y="42862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43" name="Freeform 642"/>
            <p:cNvSpPr>
              <a:spLocks/>
            </p:cNvSpPr>
            <p:nvPr/>
          </p:nvSpPr>
          <p:spPr bwMode="auto">
            <a:xfrm>
              <a:off x="-1166812" y="42687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44" name="Freeform 643"/>
            <p:cNvSpPr>
              <a:spLocks/>
            </p:cNvSpPr>
            <p:nvPr/>
          </p:nvSpPr>
          <p:spPr bwMode="auto">
            <a:xfrm>
              <a:off x="-1166812" y="426878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45" name="Freeform 644"/>
            <p:cNvSpPr>
              <a:spLocks/>
            </p:cNvSpPr>
            <p:nvPr/>
          </p:nvSpPr>
          <p:spPr bwMode="auto">
            <a:xfrm>
              <a:off x="-1039812" y="4216400"/>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46" name="Freeform 645"/>
            <p:cNvSpPr>
              <a:spLocks/>
            </p:cNvSpPr>
            <p:nvPr/>
          </p:nvSpPr>
          <p:spPr bwMode="auto">
            <a:xfrm>
              <a:off x="-1039812" y="4216400"/>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47" name="Rectangle 646"/>
            <p:cNvSpPr>
              <a:spLocks noChangeArrowheads="1"/>
            </p:cNvSpPr>
            <p:nvPr/>
          </p:nvSpPr>
          <p:spPr bwMode="auto">
            <a:xfrm>
              <a:off x="-1052512" y="4219575"/>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48" name="Freeform 647"/>
            <p:cNvSpPr>
              <a:spLocks/>
            </p:cNvSpPr>
            <p:nvPr/>
          </p:nvSpPr>
          <p:spPr bwMode="auto">
            <a:xfrm>
              <a:off x="-1052512" y="4219575"/>
              <a:ext cx="1588"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lnTo>
                    <a:pt x="0" y="0"/>
                  </a:ln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49" name="Freeform 648"/>
            <p:cNvSpPr>
              <a:spLocks/>
            </p:cNvSpPr>
            <p:nvPr/>
          </p:nvSpPr>
          <p:spPr bwMode="auto">
            <a:xfrm>
              <a:off x="-1046162" y="4248150"/>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50" name="Freeform 649"/>
            <p:cNvSpPr>
              <a:spLocks/>
            </p:cNvSpPr>
            <p:nvPr/>
          </p:nvSpPr>
          <p:spPr bwMode="auto">
            <a:xfrm>
              <a:off x="-1046162" y="4248150"/>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51" name="Rectangle 650"/>
            <p:cNvSpPr>
              <a:spLocks noChangeArrowheads="1"/>
            </p:cNvSpPr>
            <p:nvPr/>
          </p:nvSpPr>
          <p:spPr bwMode="auto">
            <a:xfrm>
              <a:off x="-1076325" y="4203700"/>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52" name="Freeform 651"/>
            <p:cNvSpPr>
              <a:spLocks/>
            </p:cNvSpPr>
            <p:nvPr/>
          </p:nvSpPr>
          <p:spPr bwMode="auto">
            <a:xfrm>
              <a:off x="-1076325" y="420370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53" name="Freeform 652"/>
            <p:cNvSpPr>
              <a:spLocks/>
            </p:cNvSpPr>
            <p:nvPr/>
          </p:nvSpPr>
          <p:spPr bwMode="auto">
            <a:xfrm>
              <a:off x="-1076325" y="42926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54" name="Freeform 653"/>
            <p:cNvSpPr>
              <a:spLocks/>
            </p:cNvSpPr>
            <p:nvPr/>
          </p:nvSpPr>
          <p:spPr bwMode="auto">
            <a:xfrm>
              <a:off x="-1076325" y="42926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55" name="Freeform 654"/>
            <p:cNvSpPr>
              <a:spLocks/>
            </p:cNvSpPr>
            <p:nvPr/>
          </p:nvSpPr>
          <p:spPr bwMode="auto">
            <a:xfrm>
              <a:off x="-1122362" y="428625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56" name="Freeform 655"/>
            <p:cNvSpPr>
              <a:spLocks/>
            </p:cNvSpPr>
            <p:nvPr/>
          </p:nvSpPr>
          <p:spPr bwMode="auto">
            <a:xfrm>
              <a:off x="-1122362" y="428625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57" name="Freeform 656"/>
            <p:cNvSpPr>
              <a:spLocks/>
            </p:cNvSpPr>
            <p:nvPr/>
          </p:nvSpPr>
          <p:spPr bwMode="auto">
            <a:xfrm>
              <a:off x="-1135062" y="42894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58" name="Freeform 657"/>
            <p:cNvSpPr>
              <a:spLocks/>
            </p:cNvSpPr>
            <p:nvPr/>
          </p:nvSpPr>
          <p:spPr bwMode="auto">
            <a:xfrm>
              <a:off x="-1135062" y="42894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59" name="Freeform 658"/>
            <p:cNvSpPr>
              <a:spLocks/>
            </p:cNvSpPr>
            <p:nvPr/>
          </p:nvSpPr>
          <p:spPr bwMode="auto">
            <a:xfrm>
              <a:off x="-1020762" y="42545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60" name="Freeform 659"/>
            <p:cNvSpPr>
              <a:spLocks/>
            </p:cNvSpPr>
            <p:nvPr/>
          </p:nvSpPr>
          <p:spPr bwMode="auto">
            <a:xfrm>
              <a:off x="-1020762" y="42545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61" name="Freeform 660"/>
            <p:cNvSpPr>
              <a:spLocks noEditPoints="1"/>
            </p:cNvSpPr>
            <p:nvPr/>
          </p:nvSpPr>
          <p:spPr bwMode="auto">
            <a:xfrm>
              <a:off x="-1187450" y="4183063"/>
              <a:ext cx="376238" cy="111125"/>
            </a:xfrm>
            <a:custGeom>
              <a:avLst/>
              <a:gdLst>
                <a:gd name="T0" fmla="*/ 95 w 230"/>
                <a:gd name="T1" fmla="*/ 25 h 67"/>
                <a:gd name="T2" fmla="*/ 79 w 230"/>
                <a:gd name="T3" fmla="*/ 52 h 67"/>
                <a:gd name="T4" fmla="*/ 19 w 230"/>
                <a:gd name="T5" fmla="*/ 50 h 67"/>
                <a:gd name="T6" fmla="*/ 96 w 230"/>
                <a:gd name="T7" fmla="*/ 33 h 67"/>
                <a:gd name="T8" fmla="*/ 106 w 230"/>
                <a:gd name="T9" fmla="*/ 28 h 67"/>
                <a:gd name="T10" fmla="*/ 103 w 230"/>
                <a:gd name="T11" fmla="*/ 27 h 67"/>
                <a:gd name="T12" fmla="*/ 103 w 230"/>
                <a:gd name="T13" fmla="*/ 28 h 67"/>
                <a:gd name="T14" fmla="*/ 206 w 230"/>
                <a:gd name="T15" fmla="*/ 12 h 67"/>
                <a:gd name="T16" fmla="*/ 123 w 230"/>
                <a:gd name="T17" fmla="*/ 3 h 67"/>
                <a:gd name="T18" fmla="*/ 107 w 230"/>
                <a:gd name="T19" fmla="*/ 6 h 67"/>
                <a:gd name="T20" fmla="*/ 100 w 230"/>
                <a:gd name="T21" fmla="*/ 6 h 67"/>
                <a:gd name="T22" fmla="*/ 68 w 230"/>
                <a:gd name="T23" fmla="*/ 12 h 67"/>
                <a:gd name="T24" fmla="*/ 72 w 230"/>
                <a:gd name="T25" fmla="*/ 14 h 67"/>
                <a:gd name="T26" fmla="*/ 101 w 230"/>
                <a:gd name="T27" fmla="*/ 20 h 67"/>
                <a:gd name="T28" fmla="*/ 94 w 230"/>
                <a:gd name="T29" fmla="*/ 26 h 67"/>
                <a:gd name="T30" fmla="*/ 84 w 230"/>
                <a:gd name="T31" fmla="*/ 22 h 67"/>
                <a:gd name="T32" fmla="*/ 60 w 230"/>
                <a:gd name="T33" fmla="*/ 13 h 67"/>
                <a:gd name="T34" fmla="*/ 54 w 230"/>
                <a:gd name="T35" fmla="*/ 31 h 67"/>
                <a:gd name="T36" fmla="*/ 54 w 230"/>
                <a:gd name="T37" fmla="*/ 32 h 67"/>
                <a:gd name="T38" fmla="*/ 84 w 230"/>
                <a:gd name="T39" fmla="*/ 39 h 67"/>
                <a:gd name="T40" fmla="*/ 100 w 230"/>
                <a:gd name="T41" fmla="*/ 39 h 67"/>
                <a:gd name="T42" fmla="*/ 102 w 230"/>
                <a:gd name="T43" fmla="*/ 43 h 67"/>
                <a:gd name="T44" fmla="*/ 92 w 230"/>
                <a:gd name="T45" fmla="*/ 45 h 67"/>
                <a:gd name="T46" fmla="*/ 75 w 230"/>
                <a:gd name="T47" fmla="*/ 50 h 67"/>
                <a:gd name="T48" fmla="*/ 41 w 230"/>
                <a:gd name="T49" fmla="*/ 47 h 67"/>
                <a:gd name="T50" fmla="*/ 41 w 230"/>
                <a:gd name="T51" fmla="*/ 59 h 67"/>
                <a:gd name="T52" fmla="*/ 30 w 230"/>
                <a:gd name="T53" fmla="*/ 51 h 67"/>
                <a:gd name="T54" fmla="*/ 15 w 230"/>
                <a:gd name="T55" fmla="*/ 53 h 67"/>
                <a:gd name="T56" fmla="*/ 3 w 230"/>
                <a:gd name="T57" fmla="*/ 50 h 67"/>
                <a:gd name="T58" fmla="*/ 32 w 230"/>
                <a:gd name="T59" fmla="*/ 64 h 67"/>
                <a:gd name="T60" fmla="*/ 40 w 230"/>
                <a:gd name="T61" fmla="*/ 62 h 67"/>
                <a:gd name="T62" fmla="*/ 44 w 230"/>
                <a:gd name="T63" fmla="*/ 62 h 67"/>
                <a:gd name="T64" fmla="*/ 48 w 230"/>
                <a:gd name="T65" fmla="*/ 66 h 67"/>
                <a:gd name="T66" fmla="*/ 50 w 230"/>
                <a:gd name="T67" fmla="*/ 64 h 67"/>
                <a:gd name="T68" fmla="*/ 60 w 230"/>
                <a:gd name="T69" fmla="*/ 60 h 67"/>
                <a:gd name="T70" fmla="*/ 53 w 230"/>
                <a:gd name="T71" fmla="*/ 54 h 67"/>
                <a:gd name="T72" fmla="*/ 57 w 230"/>
                <a:gd name="T73" fmla="*/ 54 h 67"/>
                <a:gd name="T74" fmla="*/ 66 w 230"/>
                <a:gd name="T75" fmla="*/ 62 h 67"/>
                <a:gd name="T76" fmla="*/ 67 w 230"/>
                <a:gd name="T77" fmla="*/ 64 h 67"/>
                <a:gd name="T78" fmla="*/ 73 w 230"/>
                <a:gd name="T79" fmla="*/ 65 h 67"/>
                <a:gd name="T80" fmla="*/ 98 w 230"/>
                <a:gd name="T81" fmla="*/ 66 h 67"/>
                <a:gd name="T82" fmla="*/ 121 w 230"/>
                <a:gd name="T83" fmla="*/ 66 h 67"/>
                <a:gd name="T84" fmla="*/ 126 w 230"/>
                <a:gd name="T85" fmla="*/ 56 h 67"/>
                <a:gd name="T86" fmla="*/ 88 w 230"/>
                <a:gd name="T87" fmla="*/ 57 h 67"/>
                <a:gd name="T88" fmla="*/ 79 w 230"/>
                <a:gd name="T89" fmla="*/ 53 h 67"/>
                <a:gd name="T90" fmla="*/ 100 w 230"/>
                <a:gd name="T91" fmla="*/ 54 h 67"/>
                <a:gd name="T92" fmla="*/ 126 w 230"/>
                <a:gd name="T93" fmla="*/ 51 h 67"/>
                <a:gd name="T94" fmla="*/ 141 w 230"/>
                <a:gd name="T95" fmla="*/ 51 h 67"/>
                <a:gd name="T96" fmla="*/ 143 w 230"/>
                <a:gd name="T97" fmla="*/ 47 h 67"/>
                <a:gd name="T98" fmla="*/ 146 w 230"/>
                <a:gd name="T99" fmla="*/ 41 h 67"/>
                <a:gd name="T100" fmla="*/ 162 w 230"/>
                <a:gd name="T101" fmla="*/ 35 h 67"/>
                <a:gd name="T102" fmla="*/ 160 w 230"/>
                <a:gd name="T103" fmla="*/ 28 h 67"/>
                <a:gd name="T104" fmla="*/ 230 w 230"/>
                <a:gd name="T105" fmla="*/ 6 h 67"/>
                <a:gd name="T106" fmla="*/ 208 w 230"/>
                <a:gd name="T107" fmla="*/ 4 h 67"/>
                <a:gd name="T108" fmla="*/ 164 w 230"/>
                <a:gd name="T109" fmla="*/ 2 h 67"/>
                <a:gd name="T110" fmla="*/ 152 w 230"/>
                <a:gd name="T11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0" h="67">
                  <a:moveTo>
                    <a:pt x="49" y="45"/>
                  </a:moveTo>
                  <a:cubicBezTo>
                    <a:pt x="49" y="45"/>
                    <a:pt x="49" y="45"/>
                    <a:pt x="49" y="45"/>
                  </a:cubicBezTo>
                  <a:cubicBezTo>
                    <a:pt x="49" y="45"/>
                    <a:pt x="49" y="45"/>
                    <a:pt x="49" y="45"/>
                  </a:cubicBezTo>
                  <a:moveTo>
                    <a:pt x="95" y="25"/>
                  </a:moveTo>
                  <a:cubicBezTo>
                    <a:pt x="95" y="25"/>
                    <a:pt x="95" y="25"/>
                    <a:pt x="95" y="25"/>
                  </a:cubicBezTo>
                  <a:cubicBezTo>
                    <a:pt x="95" y="25"/>
                    <a:pt x="95" y="25"/>
                    <a:pt x="95" y="25"/>
                  </a:cubicBezTo>
                  <a:moveTo>
                    <a:pt x="68" y="12"/>
                  </a:moveTo>
                  <a:cubicBezTo>
                    <a:pt x="68" y="12"/>
                    <a:pt x="68" y="12"/>
                    <a:pt x="68" y="12"/>
                  </a:cubicBezTo>
                  <a:cubicBezTo>
                    <a:pt x="68" y="12"/>
                    <a:pt x="68" y="12"/>
                    <a:pt x="68" y="12"/>
                  </a:cubicBezTo>
                  <a:moveTo>
                    <a:pt x="79" y="52"/>
                  </a:moveTo>
                  <a:cubicBezTo>
                    <a:pt x="82" y="51"/>
                    <a:pt x="82" y="51"/>
                    <a:pt x="82" y="51"/>
                  </a:cubicBezTo>
                  <a:cubicBezTo>
                    <a:pt x="82" y="51"/>
                    <a:pt x="81" y="51"/>
                    <a:pt x="79" y="52"/>
                  </a:cubicBezTo>
                  <a:moveTo>
                    <a:pt x="21" y="52"/>
                  </a:moveTo>
                  <a:cubicBezTo>
                    <a:pt x="20" y="52"/>
                    <a:pt x="20" y="52"/>
                    <a:pt x="20" y="52"/>
                  </a:cubicBezTo>
                  <a:cubicBezTo>
                    <a:pt x="19" y="51"/>
                    <a:pt x="19" y="50"/>
                    <a:pt x="19" y="50"/>
                  </a:cubicBezTo>
                  <a:cubicBezTo>
                    <a:pt x="20" y="51"/>
                    <a:pt x="20" y="51"/>
                    <a:pt x="20" y="51"/>
                  </a:cubicBezTo>
                  <a:cubicBezTo>
                    <a:pt x="20" y="52"/>
                    <a:pt x="22" y="52"/>
                    <a:pt x="21" y="52"/>
                  </a:cubicBezTo>
                  <a:moveTo>
                    <a:pt x="95" y="33"/>
                  </a:moveTo>
                  <a:cubicBezTo>
                    <a:pt x="95" y="33"/>
                    <a:pt x="95" y="33"/>
                    <a:pt x="95" y="33"/>
                  </a:cubicBezTo>
                  <a:cubicBezTo>
                    <a:pt x="96" y="33"/>
                    <a:pt x="96" y="33"/>
                    <a:pt x="96" y="33"/>
                  </a:cubicBezTo>
                  <a:cubicBezTo>
                    <a:pt x="95" y="33"/>
                    <a:pt x="95" y="33"/>
                    <a:pt x="95" y="33"/>
                  </a:cubicBezTo>
                  <a:moveTo>
                    <a:pt x="105" y="32"/>
                  </a:moveTo>
                  <a:cubicBezTo>
                    <a:pt x="104" y="32"/>
                    <a:pt x="104" y="32"/>
                    <a:pt x="103" y="31"/>
                  </a:cubicBezTo>
                  <a:cubicBezTo>
                    <a:pt x="105" y="31"/>
                    <a:pt x="106" y="29"/>
                    <a:pt x="105" y="29"/>
                  </a:cubicBezTo>
                  <a:cubicBezTo>
                    <a:pt x="106" y="28"/>
                    <a:pt x="106" y="28"/>
                    <a:pt x="106" y="28"/>
                  </a:cubicBezTo>
                  <a:cubicBezTo>
                    <a:pt x="106" y="28"/>
                    <a:pt x="106" y="28"/>
                    <a:pt x="106" y="28"/>
                  </a:cubicBezTo>
                  <a:cubicBezTo>
                    <a:pt x="107" y="28"/>
                    <a:pt x="107" y="30"/>
                    <a:pt x="107" y="30"/>
                  </a:cubicBezTo>
                  <a:cubicBezTo>
                    <a:pt x="107" y="31"/>
                    <a:pt x="106" y="32"/>
                    <a:pt x="105" y="32"/>
                  </a:cubicBezTo>
                  <a:moveTo>
                    <a:pt x="103" y="28"/>
                  </a:moveTo>
                  <a:cubicBezTo>
                    <a:pt x="103" y="27"/>
                    <a:pt x="103" y="27"/>
                    <a:pt x="103" y="27"/>
                  </a:cubicBezTo>
                  <a:cubicBezTo>
                    <a:pt x="103" y="28"/>
                    <a:pt x="103" y="28"/>
                    <a:pt x="103" y="28"/>
                  </a:cubicBezTo>
                  <a:cubicBezTo>
                    <a:pt x="103" y="28"/>
                    <a:pt x="103" y="28"/>
                    <a:pt x="103" y="28"/>
                  </a:cubicBezTo>
                  <a:cubicBezTo>
                    <a:pt x="103" y="28"/>
                    <a:pt x="103" y="28"/>
                    <a:pt x="103" y="28"/>
                  </a:cubicBezTo>
                  <a:cubicBezTo>
                    <a:pt x="103" y="28"/>
                    <a:pt x="103" y="28"/>
                    <a:pt x="103" y="28"/>
                  </a:cubicBezTo>
                  <a:cubicBezTo>
                    <a:pt x="103" y="28"/>
                    <a:pt x="103" y="28"/>
                    <a:pt x="103" y="28"/>
                  </a:cubicBezTo>
                  <a:moveTo>
                    <a:pt x="75" y="12"/>
                  </a:moveTo>
                  <a:cubicBezTo>
                    <a:pt x="74" y="12"/>
                    <a:pt x="74" y="12"/>
                    <a:pt x="74" y="12"/>
                  </a:cubicBezTo>
                  <a:cubicBezTo>
                    <a:pt x="75" y="12"/>
                    <a:pt x="75" y="12"/>
                    <a:pt x="75" y="12"/>
                  </a:cubicBezTo>
                  <a:moveTo>
                    <a:pt x="208" y="13"/>
                  </a:moveTo>
                  <a:cubicBezTo>
                    <a:pt x="206" y="12"/>
                    <a:pt x="206" y="12"/>
                    <a:pt x="206" y="12"/>
                  </a:cubicBezTo>
                  <a:cubicBezTo>
                    <a:pt x="208" y="13"/>
                    <a:pt x="208" y="13"/>
                    <a:pt x="208" y="13"/>
                  </a:cubicBezTo>
                  <a:moveTo>
                    <a:pt x="152" y="0"/>
                  </a:moveTo>
                  <a:cubicBezTo>
                    <a:pt x="150" y="0"/>
                    <a:pt x="146" y="0"/>
                    <a:pt x="143" y="2"/>
                  </a:cubicBezTo>
                  <a:cubicBezTo>
                    <a:pt x="143" y="2"/>
                    <a:pt x="143" y="2"/>
                    <a:pt x="143" y="2"/>
                  </a:cubicBezTo>
                  <a:cubicBezTo>
                    <a:pt x="138" y="2"/>
                    <a:pt x="123" y="2"/>
                    <a:pt x="123" y="3"/>
                  </a:cubicBezTo>
                  <a:cubicBezTo>
                    <a:pt x="123" y="4"/>
                    <a:pt x="123" y="4"/>
                    <a:pt x="123" y="4"/>
                  </a:cubicBezTo>
                  <a:cubicBezTo>
                    <a:pt x="123" y="4"/>
                    <a:pt x="123" y="4"/>
                    <a:pt x="123" y="4"/>
                  </a:cubicBezTo>
                  <a:cubicBezTo>
                    <a:pt x="121" y="4"/>
                    <a:pt x="116" y="6"/>
                    <a:pt x="118" y="6"/>
                  </a:cubicBezTo>
                  <a:cubicBezTo>
                    <a:pt x="118" y="6"/>
                    <a:pt x="115" y="7"/>
                    <a:pt x="115" y="8"/>
                  </a:cubicBezTo>
                  <a:cubicBezTo>
                    <a:pt x="113" y="6"/>
                    <a:pt x="110" y="6"/>
                    <a:pt x="107" y="6"/>
                  </a:cubicBezTo>
                  <a:cubicBezTo>
                    <a:pt x="105" y="6"/>
                    <a:pt x="102" y="6"/>
                    <a:pt x="100" y="6"/>
                  </a:cubicBezTo>
                  <a:cubicBezTo>
                    <a:pt x="100" y="6"/>
                    <a:pt x="100" y="6"/>
                    <a:pt x="100" y="6"/>
                  </a:cubicBezTo>
                  <a:cubicBezTo>
                    <a:pt x="100" y="6"/>
                    <a:pt x="100" y="6"/>
                    <a:pt x="100" y="6"/>
                  </a:cubicBezTo>
                  <a:cubicBezTo>
                    <a:pt x="100" y="6"/>
                    <a:pt x="100" y="6"/>
                    <a:pt x="100" y="6"/>
                  </a:cubicBezTo>
                  <a:cubicBezTo>
                    <a:pt x="100" y="6"/>
                    <a:pt x="100" y="6"/>
                    <a:pt x="100" y="6"/>
                  </a:cubicBezTo>
                  <a:cubicBezTo>
                    <a:pt x="100" y="6"/>
                    <a:pt x="100" y="6"/>
                    <a:pt x="100" y="6"/>
                  </a:cubicBezTo>
                  <a:cubicBezTo>
                    <a:pt x="100" y="6"/>
                    <a:pt x="100" y="7"/>
                    <a:pt x="100" y="8"/>
                  </a:cubicBezTo>
                  <a:cubicBezTo>
                    <a:pt x="98" y="8"/>
                    <a:pt x="95" y="8"/>
                    <a:pt x="94" y="8"/>
                  </a:cubicBezTo>
                  <a:cubicBezTo>
                    <a:pt x="93" y="8"/>
                    <a:pt x="93" y="8"/>
                    <a:pt x="93" y="8"/>
                  </a:cubicBezTo>
                  <a:cubicBezTo>
                    <a:pt x="91" y="8"/>
                    <a:pt x="72" y="9"/>
                    <a:pt x="68" y="12"/>
                  </a:cubicBezTo>
                  <a:cubicBezTo>
                    <a:pt x="68" y="12"/>
                    <a:pt x="68" y="12"/>
                    <a:pt x="68" y="12"/>
                  </a:cubicBezTo>
                  <a:cubicBezTo>
                    <a:pt x="68" y="12"/>
                    <a:pt x="68" y="12"/>
                    <a:pt x="68" y="12"/>
                  </a:cubicBezTo>
                  <a:cubicBezTo>
                    <a:pt x="68" y="12"/>
                    <a:pt x="68" y="12"/>
                    <a:pt x="68" y="12"/>
                  </a:cubicBezTo>
                  <a:cubicBezTo>
                    <a:pt x="68" y="12"/>
                    <a:pt x="69" y="13"/>
                    <a:pt x="70" y="13"/>
                  </a:cubicBezTo>
                  <a:cubicBezTo>
                    <a:pt x="71" y="14"/>
                    <a:pt x="71" y="14"/>
                    <a:pt x="72" y="14"/>
                  </a:cubicBezTo>
                  <a:cubicBezTo>
                    <a:pt x="73" y="14"/>
                    <a:pt x="73" y="14"/>
                    <a:pt x="73" y="12"/>
                  </a:cubicBezTo>
                  <a:cubicBezTo>
                    <a:pt x="74" y="13"/>
                    <a:pt x="74" y="14"/>
                    <a:pt x="77" y="14"/>
                  </a:cubicBezTo>
                  <a:cubicBezTo>
                    <a:pt x="77" y="14"/>
                    <a:pt x="76" y="14"/>
                    <a:pt x="76" y="14"/>
                  </a:cubicBezTo>
                  <a:cubicBezTo>
                    <a:pt x="76" y="16"/>
                    <a:pt x="76" y="16"/>
                    <a:pt x="76" y="16"/>
                  </a:cubicBezTo>
                  <a:cubicBezTo>
                    <a:pt x="85" y="18"/>
                    <a:pt x="90" y="20"/>
                    <a:pt x="101" y="20"/>
                  </a:cubicBezTo>
                  <a:cubicBezTo>
                    <a:pt x="100" y="20"/>
                    <a:pt x="94" y="26"/>
                    <a:pt x="96" y="26"/>
                  </a:cubicBezTo>
                  <a:cubicBezTo>
                    <a:pt x="96" y="26"/>
                    <a:pt x="96" y="26"/>
                    <a:pt x="96" y="26"/>
                  </a:cubicBezTo>
                  <a:cubicBezTo>
                    <a:pt x="95" y="26"/>
                    <a:pt x="95" y="26"/>
                    <a:pt x="95" y="26"/>
                  </a:cubicBezTo>
                  <a:cubicBezTo>
                    <a:pt x="94" y="26"/>
                    <a:pt x="94" y="26"/>
                    <a:pt x="94" y="26"/>
                  </a:cubicBezTo>
                  <a:cubicBezTo>
                    <a:pt x="94" y="26"/>
                    <a:pt x="94" y="26"/>
                    <a:pt x="94" y="26"/>
                  </a:cubicBezTo>
                  <a:cubicBezTo>
                    <a:pt x="94" y="26"/>
                    <a:pt x="95" y="25"/>
                    <a:pt x="95" y="25"/>
                  </a:cubicBezTo>
                  <a:cubicBezTo>
                    <a:pt x="95" y="25"/>
                    <a:pt x="95" y="25"/>
                    <a:pt x="95" y="25"/>
                  </a:cubicBezTo>
                  <a:cubicBezTo>
                    <a:pt x="95" y="25"/>
                    <a:pt x="90" y="21"/>
                    <a:pt x="90" y="20"/>
                  </a:cubicBezTo>
                  <a:cubicBezTo>
                    <a:pt x="87" y="21"/>
                    <a:pt x="86" y="21"/>
                    <a:pt x="84" y="22"/>
                  </a:cubicBezTo>
                  <a:cubicBezTo>
                    <a:pt x="84" y="22"/>
                    <a:pt x="84" y="22"/>
                    <a:pt x="84" y="22"/>
                  </a:cubicBezTo>
                  <a:cubicBezTo>
                    <a:pt x="83" y="22"/>
                    <a:pt x="83" y="22"/>
                    <a:pt x="83" y="22"/>
                  </a:cubicBezTo>
                  <a:cubicBezTo>
                    <a:pt x="83" y="22"/>
                    <a:pt x="83" y="22"/>
                    <a:pt x="83" y="22"/>
                  </a:cubicBezTo>
                  <a:cubicBezTo>
                    <a:pt x="83" y="22"/>
                    <a:pt x="83" y="22"/>
                    <a:pt x="83" y="22"/>
                  </a:cubicBezTo>
                  <a:cubicBezTo>
                    <a:pt x="83" y="22"/>
                    <a:pt x="83" y="22"/>
                    <a:pt x="83" y="22"/>
                  </a:cubicBezTo>
                  <a:cubicBezTo>
                    <a:pt x="79" y="21"/>
                    <a:pt x="67" y="13"/>
                    <a:pt x="60" y="13"/>
                  </a:cubicBezTo>
                  <a:cubicBezTo>
                    <a:pt x="58" y="13"/>
                    <a:pt x="56" y="14"/>
                    <a:pt x="55" y="16"/>
                  </a:cubicBezTo>
                  <a:cubicBezTo>
                    <a:pt x="51" y="16"/>
                    <a:pt x="47" y="17"/>
                    <a:pt x="46" y="20"/>
                  </a:cubicBezTo>
                  <a:cubicBezTo>
                    <a:pt x="45" y="20"/>
                    <a:pt x="45" y="20"/>
                    <a:pt x="45" y="20"/>
                  </a:cubicBezTo>
                  <a:cubicBezTo>
                    <a:pt x="42" y="20"/>
                    <a:pt x="42" y="24"/>
                    <a:pt x="42" y="24"/>
                  </a:cubicBezTo>
                  <a:cubicBezTo>
                    <a:pt x="43" y="24"/>
                    <a:pt x="51" y="31"/>
                    <a:pt x="54" y="31"/>
                  </a:cubicBezTo>
                  <a:cubicBezTo>
                    <a:pt x="55" y="31"/>
                    <a:pt x="56" y="31"/>
                    <a:pt x="56" y="30"/>
                  </a:cubicBezTo>
                  <a:cubicBezTo>
                    <a:pt x="56" y="30"/>
                    <a:pt x="56" y="31"/>
                    <a:pt x="56" y="31"/>
                  </a:cubicBezTo>
                  <a:cubicBezTo>
                    <a:pt x="56" y="31"/>
                    <a:pt x="56" y="31"/>
                    <a:pt x="56" y="31"/>
                  </a:cubicBezTo>
                  <a:cubicBezTo>
                    <a:pt x="58" y="31"/>
                    <a:pt x="61" y="30"/>
                    <a:pt x="63" y="30"/>
                  </a:cubicBezTo>
                  <a:cubicBezTo>
                    <a:pt x="61" y="31"/>
                    <a:pt x="57" y="31"/>
                    <a:pt x="54" y="32"/>
                  </a:cubicBezTo>
                  <a:cubicBezTo>
                    <a:pt x="54" y="36"/>
                    <a:pt x="66" y="38"/>
                    <a:pt x="73" y="38"/>
                  </a:cubicBezTo>
                  <a:cubicBezTo>
                    <a:pt x="75" y="38"/>
                    <a:pt x="77" y="38"/>
                    <a:pt x="78" y="37"/>
                  </a:cubicBezTo>
                  <a:cubicBezTo>
                    <a:pt x="78" y="37"/>
                    <a:pt x="80" y="37"/>
                    <a:pt x="81" y="37"/>
                  </a:cubicBezTo>
                  <a:cubicBezTo>
                    <a:pt x="82" y="37"/>
                    <a:pt x="82" y="37"/>
                    <a:pt x="82" y="37"/>
                  </a:cubicBezTo>
                  <a:cubicBezTo>
                    <a:pt x="82" y="39"/>
                    <a:pt x="83" y="39"/>
                    <a:pt x="84" y="39"/>
                  </a:cubicBezTo>
                  <a:cubicBezTo>
                    <a:pt x="85" y="39"/>
                    <a:pt x="87" y="38"/>
                    <a:pt x="87" y="37"/>
                  </a:cubicBezTo>
                  <a:cubicBezTo>
                    <a:pt x="87" y="39"/>
                    <a:pt x="87" y="39"/>
                    <a:pt x="87" y="39"/>
                  </a:cubicBezTo>
                  <a:cubicBezTo>
                    <a:pt x="88" y="38"/>
                    <a:pt x="89" y="36"/>
                    <a:pt x="90" y="35"/>
                  </a:cubicBezTo>
                  <a:cubicBezTo>
                    <a:pt x="90" y="35"/>
                    <a:pt x="91" y="35"/>
                    <a:pt x="91" y="35"/>
                  </a:cubicBezTo>
                  <a:cubicBezTo>
                    <a:pt x="91" y="37"/>
                    <a:pt x="95" y="39"/>
                    <a:pt x="100" y="39"/>
                  </a:cubicBezTo>
                  <a:cubicBezTo>
                    <a:pt x="100" y="39"/>
                    <a:pt x="100" y="39"/>
                    <a:pt x="101" y="39"/>
                  </a:cubicBezTo>
                  <a:cubicBezTo>
                    <a:pt x="100" y="39"/>
                    <a:pt x="101" y="41"/>
                    <a:pt x="102" y="41"/>
                  </a:cubicBezTo>
                  <a:cubicBezTo>
                    <a:pt x="102" y="41"/>
                    <a:pt x="102" y="41"/>
                    <a:pt x="102" y="41"/>
                  </a:cubicBezTo>
                  <a:cubicBezTo>
                    <a:pt x="102" y="41"/>
                    <a:pt x="102" y="42"/>
                    <a:pt x="102" y="43"/>
                  </a:cubicBezTo>
                  <a:cubicBezTo>
                    <a:pt x="102" y="43"/>
                    <a:pt x="102" y="43"/>
                    <a:pt x="102" y="43"/>
                  </a:cubicBezTo>
                  <a:cubicBezTo>
                    <a:pt x="102" y="43"/>
                    <a:pt x="102" y="43"/>
                    <a:pt x="102" y="43"/>
                  </a:cubicBezTo>
                  <a:cubicBezTo>
                    <a:pt x="100" y="41"/>
                    <a:pt x="92" y="40"/>
                    <a:pt x="89" y="40"/>
                  </a:cubicBezTo>
                  <a:cubicBezTo>
                    <a:pt x="88" y="40"/>
                    <a:pt x="87" y="40"/>
                    <a:pt x="87" y="40"/>
                  </a:cubicBezTo>
                  <a:cubicBezTo>
                    <a:pt x="87" y="43"/>
                    <a:pt x="87" y="42"/>
                    <a:pt x="89" y="43"/>
                  </a:cubicBezTo>
                  <a:cubicBezTo>
                    <a:pt x="87" y="43"/>
                    <a:pt x="90" y="45"/>
                    <a:pt x="92" y="45"/>
                  </a:cubicBezTo>
                  <a:cubicBezTo>
                    <a:pt x="92" y="45"/>
                    <a:pt x="91" y="45"/>
                    <a:pt x="91" y="45"/>
                  </a:cubicBezTo>
                  <a:cubicBezTo>
                    <a:pt x="91" y="45"/>
                    <a:pt x="91" y="45"/>
                    <a:pt x="91" y="45"/>
                  </a:cubicBezTo>
                  <a:cubicBezTo>
                    <a:pt x="87" y="45"/>
                    <a:pt x="82" y="47"/>
                    <a:pt x="80" y="49"/>
                  </a:cubicBezTo>
                  <a:cubicBezTo>
                    <a:pt x="79" y="48"/>
                    <a:pt x="79" y="48"/>
                    <a:pt x="78" y="48"/>
                  </a:cubicBezTo>
                  <a:cubicBezTo>
                    <a:pt x="77" y="48"/>
                    <a:pt x="76" y="50"/>
                    <a:pt x="75" y="50"/>
                  </a:cubicBezTo>
                  <a:cubicBezTo>
                    <a:pt x="70" y="50"/>
                    <a:pt x="66" y="50"/>
                    <a:pt x="61" y="50"/>
                  </a:cubicBezTo>
                  <a:cubicBezTo>
                    <a:pt x="61" y="49"/>
                    <a:pt x="61" y="49"/>
                    <a:pt x="61" y="49"/>
                  </a:cubicBezTo>
                  <a:cubicBezTo>
                    <a:pt x="59" y="47"/>
                    <a:pt x="49" y="45"/>
                    <a:pt x="49" y="45"/>
                  </a:cubicBezTo>
                  <a:cubicBezTo>
                    <a:pt x="45" y="46"/>
                    <a:pt x="42" y="47"/>
                    <a:pt x="41" y="47"/>
                  </a:cubicBezTo>
                  <a:cubicBezTo>
                    <a:pt x="41" y="47"/>
                    <a:pt x="41" y="47"/>
                    <a:pt x="41" y="47"/>
                  </a:cubicBezTo>
                  <a:cubicBezTo>
                    <a:pt x="40" y="47"/>
                    <a:pt x="40" y="47"/>
                    <a:pt x="40" y="47"/>
                  </a:cubicBezTo>
                  <a:cubicBezTo>
                    <a:pt x="40" y="47"/>
                    <a:pt x="39" y="47"/>
                    <a:pt x="39" y="47"/>
                  </a:cubicBezTo>
                  <a:cubicBezTo>
                    <a:pt x="41" y="49"/>
                    <a:pt x="49" y="53"/>
                    <a:pt x="53" y="55"/>
                  </a:cubicBezTo>
                  <a:cubicBezTo>
                    <a:pt x="53" y="55"/>
                    <a:pt x="53" y="55"/>
                    <a:pt x="53" y="55"/>
                  </a:cubicBezTo>
                  <a:cubicBezTo>
                    <a:pt x="52" y="55"/>
                    <a:pt x="41" y="58"/>
                    <a:pt x="41" y="59"/>
                  </a:cubicBezTo>
                  <a:cubicBezTo>
                    <a:pt x="40" y="59"/>
                    <a:pt x="39" y="56"/>
                    <a:pt x="38" y="55"/>
                  </a:cubicBezTo>
                  <a:cubicBezTo>
                    <a:pt x="39" y="54"/>
                    <a:pt x="39" y="53"/>
                    <a:pt x="37" y="52"/>
                  </a:cubicBezTo>
                  <a:cubicBezTo>
                    <a:pt x="38" y="52"/>
                    <a:pt x="38" y="52"/>
                    <a:pt x="39" y="52"/>
                  </a:cubicBezTo>
                  <a:cubicBezTo>
                    <a:pt x="37" y="50"/>
                    <a:pt x="36" y="49"/>
                    <a:pt x="34" y="49"/>
                  </a:cubicBezTo>
                  <a:cubicBezTo>
                    <a:pt x="33" y="49"/>
                    <a:pt x="32" y="50"/>
                    <a:pt x="30" y="51"/>
                  </a:cubicBezTo>
                  <a:cubicBezTo>
                    <a:pt x="29" y="49"/>
                    <a:pt x="28" y="50"/>
                    <a:pt x="27" y="47"/>
                  </a:cubicBezTo>
                  <a:cubicBezTo>
                    <a:pt x="24" y="47"/>
                    <a:pt x="22" y="48"/>
                    <a:pt x="16" y="49"/>
                  </a:cubicBezTo>
                  <a:cubicBezTo>
                    <a:pt x="19" y="49"/>
                    <a:pt x="15" y="52"/>
                    <a:pt x="14" y="52"/>
                  </a:cubicBezTo>
                  <a:cubicBezTo>
                    <a:pt x="13" y="52"/>
                    <a:pt x="13" y="52"/>
                    <a:pt x="13" y="52"/>
                  </a:cubicBezTo>
                  <a:cubicBezTo>
                    <a:pt x="14" y="52"/>
                    <a:pt x="15" y="53"/>
                    <a:pt x="15" y="53"/>
                  </a:cubicBezTo>
                  <a:cubicBezTo>
                    <a:pt x="14" y="53"/>
                    <a:pt x="14" y="53"/>
                    <a:pt x="14" y="53"/>
                  </a:cubicBezTo>
                  <a:cubicBezTo>
                    <a:pt x="14" y="53"/>
                    <a:pt x="13" y="53"/>
                    <a:pt x="13" y="54"/>
                  </a:cubicBezTo>
                  <a:cubicBezTo>
                    <a:pt x="13" y="53"/>
                    <a:pt x="13" y="53"/>
                    <a:pt x="13" y="53"/>
                  </a:cubicBezTo>
                  <a:cubicBezTo>
                    <a:pt x="13" y="53"/>
                    <a:pt x="13" y="53"/>
                    <a:pt x="13" y="53"/>
                  </a:cubicBezTo>
                  <a:cubicBezTo>
                    <a:pt x="11" y="53"/>
                    <a:pt x="7" y="50"/>
                    <a:pt x="3" y="50"/>
                  </a:cubicBezTo>
                  <a:cubicBezTo>
                    <a:pt x="2" y="50"/>
                    <a:pt x="1" y="50"/>
                    <a:pt x="0" y="51"/>
                  </a:cubicBezTo>
                  <a:cubicBezTo>
                    <a:pt x="0" y="51"/>
                    <a:pt x="1" y="51"/>
                    <a:pt x="1" y="51"/>
                  </a:cubicBezTo>
                  <a:cubicBezTo>
                    <a:pt x="2" y="51"/>
                    <a:pt x="2" y="51"/>
                    <a:pt x="2" y="51"/>
                  </a:cubicBezTo>
                  <a:cubicBezTo>
                    <a:pt x="2" y="62"/>
                    <a:pt x="19" y="55"/>
                    <a:pt x="21" y="60"/>
                  </a:cubicBezTo>
                  <a:cubicBezTo>
                    <a:pt x="20" y="60"/>
                    <a:pt x="30" y="63"/>
                    <a:pt x="32" y="64"/>
                  </a:cubicBezTo>
                  <a:cubicBezTo>
                    <a:pt x="32" y="63"/>
                    <a:pt x="39" y="61"/>
                    <a:pt x="39" y="61"/>
                  </a:cubicBezTo>
                  <a:cubicBezTo>
                    <a:pt x="38" y="61"/>
                    <a:pt x="38" y="60"/>
                    <a:pt x="38" y="60"/>
                  </a:cubicBezTo>
                  <a:cubicBezTo>
                    <a:pt x="38" y="60"/>
                    <a:pt x="38" y="60"/>
                    <a:pt x="38" y="60"/>
                  </a:cubicBezTo>
                  <a:cubicBezTo>
                    <a:pt x="39" y="60"/>
                    <a:pt x="39" y="60"/>
                    <a:pt x="39" y="59"/>
                  </a:cubicBezTo>
                  <a:cubicBezTo>
                    <a:pt x="39" y="60"/>
                    <a:pt x="39" y="60"/>
                    <a:pt x="40" y="62"/>
                  </a:cubicBezTo>
                  <a:cubicBezTo>
                    <a:pt x="41" y="61"/>
                    <a:pt x="44" y="60"/>
                    <a:pt x="45" y="59"/>
                  </a:cubicBezTo>
                  <a:cubicBezTo>
                    <a:pt x="45" y="60"/>
                    <a:pt x="43" y="61"/>
                    <a:pt x="43" y="61"/>
                  </a:cubicBezTo>
                  <a:cubicBezTo>
                    <a:pt x="42" y="61"/>
                    <a:pt x="42" y="61"/>
                    <a:pt x="42" y="61"/>
                  </a:cubicBezTo>
                  <a:cubicBezTo>
                    <a:pt x="42" y="62"/>
                    <a:pt x="42" y="63"/>
                    <a:pt x="43" y="64"/>
                  </a:cubicBezTo>
                  <a:cubicBezTo>
                    <a:pt x="43" y="63"/>
                    <a:pt x="43" y="62"/>
                    <a:pt x="44" y="62"/>
                  </a:cubicBezTo>
                  <a:cubicBezTo>
                    <a:pt x="44" y="62"/>
                    <a:pt x="44" y="62"/>
                    <a:pt x="44" y="62"/>
                  </a:cubicBezTo>
                  <a:cubicBezTo>
                    <a:pt x="45" y="64"/>
                    <a:pt x="45" y="64"/>
                    <a:pt x="47" y="64"/>
                  </a:cubicBezTo>
                  <a:cubicBezTo>
                    <a:pt x="47" y="64"/>
                    <a:pt x="47" y="64"/>
                    <a:pt x="48" y="64"/>
                  </a:cubicBezTo>
                  <a:cubicBezTo>
                    <a:pt x="47" y="64"/>
                    <a:pt x="47" y="66"/>
                    <a:pt x="47" y="66"/>
                  </a:cubicBezTo>
                  <a:cubicBezTo>
                    <a:pt x="48" y="66"/>
                    <a:pt x="48" y="66"/>
                    <a:pt x="48" y="66"/>
                  </a:cubicBezTo>
                  <a:cubicBezTo>
                    <a:pt x="48" y="66"/>
                    <a:pt x="49" y="66"/>
                    <a:pt x="49" y="66"/>
                  </a:cubicBezTo>
                  <a:cubicBezTo>
                    <a:pt x="50" y="66"/>
                    <a:pt x="50" y="66"/>
                    <a:pt x="50" y="66"/>
                  </a:cubicBezTo>
                  <a:cubicBezTo>
                    <a:pt x="51" y="66"/>
                    <a:pt x="51" y="66"/>
                    <a:pt x="51" y="66"/>
                  </a:cubicBezTo>
                  <a:cubicBezTo>
                    <a:pt x="51" y="66"/>
                    <a:pt x="51" y="66"/>
                    <a:pt x="51" y="66"/>
                  </a:cubicBezTo>
                  <a:cubicBezTo>
                    <a:pt x="51" y="66"/>
                    <a:pt x="50" y="64"/>
                    <a:pt x="50" y="64"/>
                  </a:cubicBezTo>
                  <a:cubicBezTo>
                    <a:pt x="50" y="64"/>
                    <a:pt x="50" y="64"/>
                    <a:pt x="50" y="64"/>
                  </a:cubicBezTo>
                  <a:cubicBezTo>
                    <a:pt x="51" y="64"/>
                    <a:pt x="52" y="64"/>
                    <a:pt x="53" y="65"/>
                  </a:cubicBezTo>
                  <a:cubicBezTo>
                    <a:pt x="54" y="66"/>
                    <a:pt x="56" y="67"/>
                    <a:pt x="57" y="67"/>
                  </a:cubicBezTo>
                  <a:cubicBezTo>
                    <a:pt x="58" y="67"/>
                    <a:pt x="59" y="66"/>
                    <a:pt x="60" y="65"/>
                  </a:cubicBezTo>
                  <a:cubicBezTo>
                    <a:pt x="62" y="63"/>
                    <a:pt x="58" y="60"/>
                    <a:pt x="60" y="60"/>
                  </a:cubicBezTo>
                  <a:cubicBezTo>
                    <a:pt x="59" y="58"/>
                    <a:pt x="58" y="58"/>
                    <a:pt x="56" y="58"/>
                  </a:cubicBezTo>
                  <a:cubicBezTo>
                    <a:pt x="55" y="56"/>
                    <a:pt x="57" y="55"/>
                    <a:pt x="55" y="54"/>
                  </a:cubicBezTo>
                  <a:cubicBezTo>
                    <a:pt x="55" y="54"/>
                    <a:pt x="53" y="56"/>
                    <a:pt x="53" y="56"/>
                  </a:cubicBezTo>
                  <a:cubicBezTo>
                    <a:pt x="53" y="55"/>
                    <a:pt x="53" y="55"/>
                    <a:pt x="53" y="55"/>
                  </a:cubicBezTo>
                  <a:cubicBezTo>
                    <a:pt x="53" y="55"/>
                    <a:pt x="53" y="54"/>
                    <a:pt x="53" y="54"/>
                  </a:cubicBezTo>
                  <a:cubicBezTo>
                    <a:pt x="53" y="54"/>
                    <a:pt x="53" y="54"/>
                    <a:pt x="53" y="54"/>
                  </a:cubicBezTo>
                  <a:cubicBezTo>
                    <a:pt x="53" y="53"/>
                    <a:pt x="53" y="53"/>
                    <a:pt x="53" y="53"/>
                  </a:cubicBezTo>
                  <a:cubicBezTo>
                    <a:pt x="53" y="53"/>
                    <a:pt x="53" y="53"/>
                    <a:pt x="53" y="53"/>
                  </a:cubicBezTo>
                  <a:cubicBezTo>
                    <a:pt x="54" y="53"/>
                    <a:pt x="54" y="53"/>
                    <a:pt x="55" y="53"/>
                  </a:cubicBezTo>
                  <a:cubicBezTo>
                    <a:pt x="56" y="54"/>
                    <a:pt x="56" y="54"/>
                    <a:pt x="57" y="54"/>
                  </a:cubicBezTo>
                  <a:cubicBezTo>
                    <a:pt x="59" y="54"/>
                    <a:pt x="61" y="53"/>
                    <a:pt x="61" y="51"/>
                  </a:cubicBezTo>
                  <a:cubicBezTo>
                    <a:pt x="62" y="52"/>
                    <a:pt x="66" y="58"/>
                    <a:pt x="67" y="58"/>
                  </a:cubicBezTo>
                  <a:cubicBezTo>
                    <a:pt x="65" y="59"/>
                    <a:pt x="63" y="60"/>
                    <a:pt x="66" y="62"/>
                  </a:cubicBezTo>
                  <a:cubicBezTo>
                    <a:pt x="66" y="62"/>
                    <a:pt x="66" y="62"/>
                    <a:pt x="66" y="62"/>
                  </a:cubicBezTo>
                  <a:cubicBezTo>
                    <a:pt x="66" y="62"/>
                    <a:pt x="66" y="62"/>
                    <a:pt x="66" y="62"/>
                  </a:cubicBezTo>
                  <a:cubicBezTo>
                    <a:pt x="66" y="62"/>
                    <a:pt x="66" y="63"/>
                    <a:pt x="66" y="63"/>
                  </a:cubicBezTo>
                  <a:cubicBezTo>
                    <a:pt x="66" y="63"/>
                    <a:pt x="66" y="63"/>
                    <a:pt x="66" y="63"/>
                  </a:cubicBezTo>
                  <a:cubicBezTo>
                    <a:pt x="66" y="63"/>
                    <a:pt x="66" y="63"/>
                    <a:pt x="66" y="64"/>
                  </a:cubicBezTo>
                  <a:cubicBezTo>
                    <a:pt x="66" y="63"/>
                    <a:pt x="66" y="63"/>
                    <a:pt x="66" y="63"/>
                  </a:cubicBezTo>
                  <a:cubicBezTo>
                    <a:pt x="67" y="64"/>
                    <a:pt x="67" y="64"/>
                    <a:pt x="67" y="64"/>
                  </a:cubicBezTo>
                  <a:cubicBezTo>
                    <a:pt x="67" y="64"/>
                    <a:pt x="67" y="64"/>
                    <a:pt x="67" y="64"/>
                  </a:cubicBezTo>
                  <a:cubicBezTo>
                    <a:pt x="67" y="64"/>
                    <a:pt x="68" y="65"/>
                    <a:pt x="68" y="66"/>
                  </a:cubicBezTo>
                  <a:cubicBezTo>
                    <a:pt x="69" y="65"/>
                    <a:pt x="69" y="65"/>
                    <a:pt x="69" y="64"/>
                  </a:cubicBezTo>
                  <a:cubicBezTo>
                    <a:pt x="70" y="65"/>
                    <a:pt x="70" y="66"/>
                    <a:pt x="70" y="66"/>
                  </a:cubicBezTo>
                  <a:cubicBezTo>
                    <a:pt x="71" y="66"/>
                    <a:pt x="72" y="65"/>
                    <a:pt x="73" y="65"/>
                  </a:cubicBezTo>
                  <a:cubicBezTo>
                    <a:pt x="73" y="65"/>
                    <a:pt x="76" y="66"/>
                    <a:pt x="79" y="66"/>
                  </a:cubicBezTo>
                  <a:cubicBezTo>
                    <a:pt x="81" y="66"/>
                    <a:pt x="83" y="66"/>
                    <a:pt x="83" y="65"/>
                  </a:cubicBezTo>
                  <a:cubicBezTo>
                    <a:pt x="84" y="65"/>
                    <a:pt x="84" y="66"/>
                    <a:pt x="84" y="66"/>
                  </a:cubicBezTo>
                  <a:cubicBezTo>
                    <a:pt x="85" y="66"/>
                    <a:pt x="85" y="64"/>
                    <a:pt x="86" y="64"/>
                  </a:cubicBezTo>
                  <a:cubicBezTo>
                    <a:pt x="86" y="66"/>
                    <a:pt x="92" y="66"/>
                    <a:pt x="98" y="66"/>
                  </a:cubicBezTo>
                  <a:cubicBezTo>
                    <a:pt x="101" y="66"/>
                    <a:pt x="104" y="66"/>
                    <a:pt x="107" y="66"/>
                  </a:cubicBezTo>
                  <a:cubicBezTo>
                    <a:pt x="109" y="66"/>
                    <a:pt x="111" y="66"/>
                    <a:pt x="112" y="66"/>
                  </a:cubicBezTo>
                  <a:cubicBezTo>
                    <a:pt x="112" y="66"/>
                    <a:pt x="112" y="66"/>
                    <a:pt x="112" y="66"/>
                  </a:cubicBezTo>
                  <a:cubicBezTo>
                    <a:pt x="112" y="66"/>
                    <a:pt x="114" y="65"/>
                    <a:pt x="114" y="64"/>
                  </a:cubicBezTo>
                  <a:cubicBezTo>
                    <a:pt x="116" y="66"/>
                    <a:pt x="118" y="66"/>
                    <a:pt x="121" y="66"/>
                  </a:cubicBezTo>
                  <a:cubicBezTo>
                    <a:pt x="128" y="66"/>
                    <a:pt x="136" y="63"/>
                    <a:pt x="132" y="62"/>
                  </a:cubicBezTo>
                  <a:cubicBezTo>
                    <a:pt x="137" y="62"/>
                    <a:pt x="132" y="58"/>
                    <a:pt x="127" y="58"/>
                  </a:cubicBezTo>
                  <a:cubicBezTo>
                    <a:pt x="126" y="58"/>
                    <a:pt x="126" y="58"/>
                    <a:pt x="126" y="58"/>
                  </a:cubicBezTo>
                  <a:cubicBezTo>
                    <a:pt x="126" y="58"/>
                    <a:pt x="126" y="56"/>
                    <a:pt x="126" y="56"/>
                  </a:cubicBezTo>
                  <a:cubicBezTo>
                    <a:pt x="126" y="56"/>
                    <a:pt x="126" y="56"/>
                    <a:pt x="126" y="56"/>
                  </a:cubicBezTo>
                  <a:cubicBezTo>
                    <a:pt x="123" y="56"/>
                    <a:pt x="119" y="55"/>
                    <a:pt x="115" y="55"/>
                  </a:cubicBezTo>
                  <a:cubicBezTo>
                    <a:pt x="111" y="55"/>
                    <a:pt x="107" y="56"/>
                    <a:pt x="105" y="58"/>
                  </a:cubicBezTo>
                  <a:cubicBezTo>
                    <a:pt x="105" y="58"/>
                    <a:pt x="105" y="58"/>
                    <a:pt x="105" y="58"/>
                  </a:cubicBezTo>
                  <a:cubicBezTo>
                    <a:pt x="103" y="58"/>
                    <a:pt x="101" y="58"/>
                    <a:pt x="98" y="58"/>
                  </a:cubicBezTo>
                  <a:cubicBezTo>
                    <a:pt x="95" y="57"/>
                    <a:pt x="91" y="57"/>
                    <a:pt x="88" y="57"/>
                  </a:cubicBezTo>
                  <a:cubicBezTo>
                    <a:pt x="86" y="57"/>
                    <a:pt x="84" y="57"/>
                    <a:pt x="83" y="58"/>
                  </a:cubicBezTo>
                  <a:cubicBezTo>
                    <a:pt x="83" y="58"/>
                    <a:pt x="83" y="58"/>
                    <a:pt x="83" y="58"/>
                  </a:cubicBezTo>
                  <a:cubicBezTo>
                    <a:pt x="83" y="58"/>
                    <a:pt x="83" y="58"/>
                    <a:pt x="83" y="58"/>
                  </a:cubicBezTo>
                  <a:cubicBezTo>
                    <a:pt x="83" y="58"/>
                    <a:pt x="79" y="54"/>
                    <a:pt x="79" y="53"/>
                  </a:cubicBezTo>
                  <a:cubicBezTo>
                    <a:pt x="79" y="53"/>
                    <a:pt x="79" y="53"/>
                    <a:pt x="79" y="53"/>
                  </a:cubicBezTo>
                  <a:cubicBezTo>
                    <a:pt x="81" y="53"/>
                    <a:pt x="84" y="52"/>
                    <a:pt x="83" y="51"/>
                  </a:cubicBezTo>
                  <a:cubicBezTo>
                    <a:pt x="86" y="52"/>
                    <a:pt x="88" y="52"/>
                    <a:pt x="90" y="52"/>
                  </a:cubicBezTo>
                  <a:cubicBezTo>
                    <a:pt x="92" y="52"/>
                    <a:pt x="94" y="52"/>
                    <a:pt x="97" y="51"/>
                  </a:cubicBezTo>
                  <a:cubicBezTo>
                    <a:pt x="97" y="52"/>
                    <a:pt x="97" y="52"/>
                    <a:pt x="97" y="52"/>
                  </a:cubicBezTo>
                  <a:cubicBezTo>
                    <a:pt x="97" y="53"/>
                    <a:pt x="98" y="54"/>
                    <a:pt x="100" y="54"/>
                  </a:cubicBezTo>
                  <a:cubicBezTo>
                    <a:pt x="103" y="54"/>
                    <a:pt x="109" y="51"/>
                    <a:pt x="108" y="51"/>
                  </a:cubicBezTo>
                  <a:cubicBezTo>
                    <a:pt x="109" y="51"/>
                    <a:pt x="109" y="51"/>
                    <a:pt x="110" y="51"/>
                  </a:cubicBezTo>
                  <a:cubicBezTo>
                    <a:pt x="111" y="51"/>
                    <a:pt x="111" y="51"/>
                    <a:pt x="111" y="51"/>
                  </a:cubicBezTo>
                  <a:cubicBezTo>
                    <a:pt x="112" y="51"/>
                    <a:pt x="118" y="51"/>
                    <a:pt x="122" y="51"/>
                  </a:cubicBezTo>
                  <a:cubicBezTo>
                    <a:pt x="124" y="51"/>
                    <a:pt x="126" y="51"/>
                    <a:pt x="126" y="51"/>
                  </a:cubicBezTo>
                  <a:cubicBezTo>
                    <a:pt x="126" y="52"/>
                    <a:pt x="125" y="52"/>
                    <a:pt x="124" y="54"/>
                  </a:cubicBezTo>
                  <a:cubicBezTo>
                    <a:pt x="124" y="54"/>
                    <a:pt x="124" y="54"/>
                    <a:pt x="124" y="54"/>
                  </a:cubicBezTo>
                  <a:cubicBezTo>
                    <a:pt x="125" y="54"/>
                    <a:pt x="129" y="53"/>
                    <a:pt x="133" y="53"/>
                  </a:cubicBezTo>
                  <a:cubicBezTo>
                    <a:pt x="137" y="52"/>
                    <a:pt x="141" y="51"/>
                    <a:pt x="141" y="51"/>
                  </a:cubicBezTo>
                  <a:cubicBezTo>
                    <a:pt x="141" y="51"/>
                    <a:pt x="141" y="51"/>
                    <a:pt x="141" y="51"/>
                  </a:cubicBezTo>
                  <a:cubicBezTo>
                    <a:pt x="141" y="51"/>
                    <a:pt x="141" y="51"/>
                    <a:pt x="141" y="51"/>
                  </a:cubicBezTo>
                  <a:cubicBezTo>
                    <a:pt x="141" y="51"/>
                    <a:pt x="141" y="51"/>
                    <a:pt x="141" y="51"/>
                  </a:cubicBezTo>
                  <a:cubicBezTo>
                    <a:pt x="141" y="51"/>
                    <a:pt x="141" y="51"/>
                    <a:pt x="141" y="51"/>
                  </a:cubicBezTo>
                  <a:cubicBezTo>
                    <a:pt x="141" y="51"/>
                    <a:pt x="141" y="51"/>
                    <a:pt x="141" y="51"/>
                  </a:cubicBezTo>
                  <a:cubicBezTo>
                    <a:pt x="141" y="51"/>
                    <a:pt x="144" y="47"/>
                    <a:pt x="143" y="47"/>
                  </a:cubicBezTo>
                  <a:cubicBezTo>
                    <a:pt x="143" y="47"/>
                    <a:pt x="138" y="48"/>
                    <a:pt x="138" y="48"/>
                  </a:cubicBezTo>
                  <a:cubicBezTo>
                    <a:pt x="138" y="48"/>
                    <a:pt x="138" y="48"/>
                    <a:pt x="138" y="48"/>
                  </a:cubicBezTo>
                  <a:cubicBezTo>
                    <a:pt x="138" y="47"/>
                    <a:pt x="141" y="41"/>
                    <a:pt x="143" y="41"/>
                  </a:cubicBezTo>
                  <a:cubicBezTo>
                    <a:pt x="143" y="41"/>
                    <a:pt x="144" y="41"/>
                    <a:pt x="145" y="41"/>
                  </a:cubicBezTo>
                  <a:cubicBezTo>
                    <a:pt x="145" y="41"/>
                    <a:pt x="145" y="41"/>
                    <a:pt x="146" y="41"/>
                  </a:cubicBezTo>
                  <a:cubicBezTo>
                    <a:pt x="147" y="41"/>
                    <a:pt x="147" y="41"/>
                    <a:pt x="147" y="41"/>
                  </a:cubicBezTo>
                  <a:cubicBezTo>
                    <a:pt x="148" y="41"/>
                    <a:pt x="150" y="41"/>
                    <a:pt x="151" y="39"/>
                  </a:cubicBezTo>
                  <a:cubicBezTo>
                    <a:pt x="151" y="39"/>
                    <a:pt x="159" y="37"/>
                    <a:pt x="157" y="37"/>
                  </a:cubicBezTo>
                  <a:cubicBezTo>
                    <a:pt x="158" y="36"/>
                    <a:pt x="159" y="35"/>
                    <a:pt x="161" y="35"/>
                  </a:cubicBezTo>
                  <a:cubicBezTo>
                    <a:pt x="161" y="35"/>
                    <a:pt x="161" y="35"/>
                    <a:pt x="162" y="35"/>
                  </a:cubicBezTo>
                  <a:cubicBezTo>
                    <a:pt x="162" y="35"/>
                    <a:pt x="162" y="33"/>
                    <a:pt x="162" y="33"/>
                  </a:cubicBezTo>
                  <a:cubicBezTo>
                    <a:pt x="161" y="33"/>
                    <a:pt x="160" y="33"/>
                    <a:pt x="159" y="33"/>
                  </a:cubicBezTo>
                  <a:cubicBezTo>
                    <a:pt x="158" y="33"/>
                    <a:pt x="158" y="33"/>
                    <a:pt x="157" y="33"/>
                  </a:cubicBezTo>
                  <a:cubicBezTo>
                    <a:pt x="160" y="33"/>
                    <a:pt x="161" y="31"/>
                    <a:pt x="160" y="31"/>
                  </a:cubicBezTo>
                  <a:cubicBezTo>
                    <a:pt x="160" y="29"/>
                    <a:pt x="160" y="29"/>
                    <a:pt x="160" y="28"/>
                  </a:cubicBezTo>
                  <a:cubicBezTo>
                    <a:pt x="169" y="28"/>
                    <a:pt x="179" y="26"/>
                    <a:pt x="187" y="22"/>
                  </a:cubicBezTo>
                  <a:cubicBezTo>
                    <a:pt x="192" y="20"/>
                    <a:pt x="208" y="12"/>
                    <a:pt x="213" y="12"/>
                  </a:cubicBezTo>
                  <a:cubicBezTo>
                    <a:pt x="211" y="12"/>
                    <a:pt x="210" y="12"/>
                    <a:pt x="208" y="12"/>
                  </a:cubicBezTo>
                  <a:cubicBezTo>
                    <a:pt x="210" y="12"/>
                    <a:pt x="230" y="10"/>
                    <a:pt x="230" y="8"/>
                  </a:cubicBezTo>
                  <a:cubicBezTo>
                    <a:pt x="230" y="8"/>
                    <a:pt x="230" y="6"/>
                    <a:pt x="230" y="6"/>
                  </a:cubicBezTo>
                  <a:cubicBezTo>
                    <a:pt x="229" y="5"/>
                    <a:pt x="224" y="4"/>
                    <a:pt x="224" y="4"/>
                  </a:cubicBezTo>
                  <a:cubicBezTo>
                    <a:pt x="225" y="3"/>
                    <a:pt x="225" y="3"/>
                    <a:pt x="225" y="3"/>
                  </a:cubicBezTo>
                  <a:cubicBezTo>
                    <a:pt x="225" y="3"/>
                    <a:pt x="223" y="5"/>
                    <a:pt x="222" y="5"/>
                  </a:cubicBezTo>
                  <a:cubicBezTo>
                    <a:pt x="220" y="3"/>
                    <a:pt x="217" y="2"/>
                    <a:pt x="214" y="2"/>
                  </a:cubicBezTo>
                  <a:cubicBezTo>
                    <a:pt x="212" y="2"/>
                    <a:pt x="210" y="3"/>
                    <a:pt x="208" y="4"/>
                  </a:cubicBezTo>
                  <a:cubicBezTo>
                    <a:pt x="208" y="2"/>
                    <a:pt x="207" y="1"/>
                    <a:pt x="207" y="1"/>
                  </a:cubicBezTo>
                  <a:cubicBezTo>
                    <a:pt x="205" y="1"/>
                    <a:pt x="203" y="3"/>
                    <a:pt x="203" y="4"/>
                  </a:cubicBezTo>
                  <a:cubicBezTo>
                    <a:pt x="198" y="4"/>
                    <a:pt x="189" y="0"/>
                    <a:pt x="182" y="0"/>
                  </a:cubicBezTo>
                  <a:cubicBezTo>
                    <a:pt x="179" y="0"/>
                    <a:pt x="177" y="1"/>
                    <a:pt x="175" y="2"/>
                  </a:cubicBezTo>
                  <a:cubicBezTo>
                    <a:pt x="174" y="2"/>
                    <a:pt x="166" y="2"/>
                    <a:pt x="164" y="2"/>
                  </a:cubicBezTo>
                  <a:cubicBezTo>
                    <a:pt x="163" y="2"/>
                    <a:pt x="163" y="2"/>
                    <a:pt x="163" y="2"/>
                  </a:cubicBezTo>
                  <a:cubicBezTo>
                    <a:pt x="162" y="1"/>
                    <a:pt x="161" y="0"/>
                    <a:pt x="161" y="0"/>
                  </a:cubicBezTo>
                  <a:cubicBezTo>
                    <a:pt x="160" y="0"/>
                    <a:pt x="159" y="1"/>
                    <a:pt x="158" y="1"/>
                  </a:cubicBezTo>
                  <a:cubicBezTo>
                    <a:pt x="158" y="1"/>
                    <a:pt x="157" y="1"/>
                    <a:pt x="156" y="1"/>
                  </a:cubicBezTo>
                  <a:cubicBezTo>
                    <a:pt x="155" y="1"/>
                    <a:pt x="154" y="1"/>
                    <a:pt x="15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62" name="Freeform 661"/>
            <p:cNvSpPr>
              <a:spLocks/>
            </p:cNvSpPr>
            <p:nvPr/>
          </p:nvSpPr>
          <p:spPr bwMode="auto">
            <a:xfrm>
              <a:off x="-1087437" y="4264025"/>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63" name="Freeform 662"/>
            <p:cNvSpPr>
              <a:spLocks/>
            </p:cNvSpPr>
            <p:nvPr/>
          </p:nvSpPr>
          <p:spPr bwMode="auto">
            <a:xfrm>
              <a:off x="-1087437" y="4264025"/>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64" name="Freeform 663"/>
            <p:cNvSpPr>
              <a:spLocks/>
            </p:cNvSpPr>
            <p:nvPr/>
          </p:nvSpPr>
          <p:spPr bwMode="auto">
            <a:xfrm>
              <a:off x="-1098550" y="4270375"/>
              <a:ext cx="1588" cy="1587"/>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65" name="Freeform 664"/>
            <p:cNvSpPr>
              <a:spLocks/>
            </p:cNvSpPr>
            <p:nvPr/>
          </p:nvSpPr>
          <p:spPr bwMode="auto">
            <a:xfrm>
              <a:off x="-1098550" y="4270375"/>
              <a:ext cx="1588" cy="1587"/>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66" name="Freeform 665"/>
            <p:cNvSpPr>
              <a:spLocks/>
            </p:cNvSpPr>
            <p:nvPr/>
          </p:nvSpPr>
          <p:spPr bwMode="auto">
            <a:xfrm>
              <a:off x="-561975" y="5262563"/>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67" name="Freeform 666"/>
            <p:cNvSpPr>
              <a:spLocks/>
            </p:cNvSpPr>
            <p:nvPr/>
          </p:nvSpPr>
          <p:spPr bwMode="auto">
            <a:xfrm>
              <a:off x="-955675" y="44751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68" name="Freeform 667"/>
            <p:cNvSpPr>
              <a:spLocks/>
            </p:cNvSpPr>
            <p:nvPr/>
          </p:nvSpPr>
          <p:spPr bwMode="auto">
            <a:xfrm>
              <a:off x="-955675" y="44751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69" name="Freeform 668"/>
            <p:cNvSpPr>
              <a:spLocks/>
            </p:cNvSpPr>
            <p:nvPr/>
          </p:nvSpPr>
          <p:spPr bwMode="auto">
            <a:xfrm>
              <a:off x="-881062" y="44751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70" name="Freeform 669"/>
            <p:cNvSpPr>
              <a:spLocks/>
            </p:cNvSpPr>
            <p:nvPr/>
          </p:nvSpPr>
          <p:spPr bwMode="auto">
            <a:xfrm>
              <a:off x="-881062" y="44751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71" name="Freeform 670"/>
            <p:cNvSpPr>
              <a:spLocks/>
            </p:cNvSpPr>
            <p:nvPr/>
          </p:nvSpPr>
          <p:spPr bwMode="auto">
            <a:xfrm>
              <a:off x="-819150" y="4492625"/>
              <a:ext cx="1588" cy="1587"/>
            </a:xfrm>
            <a:custGeom>
              <a:avLst/>
              <a:gdLst>
                <a:gd name="T0" fmla="*/ 1 w 1"/>
                <a:gd name="T1" fmla="*/ 0 h 1"/>
                <a:gd name="T2" fmla="*/ 1 w 1"/>
                <a:gd name="T3" fmla="*/ 0 h 1"/>
                <a:gd name="T4" fmla="*/ 0 w 1"/>
                <a:gd name="T5" fmla="*/ 1 h 1"/>
                <a:gd name="T6" fmla="*/ 0 w 1"/>
                <a:gd name="T7" fmla="*/ 1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0" y="0"/>
                    <a:pt x="0" y="1"/>
                    <a:pt x="0" y="1"/>
                  </a:cubicBezTo>
                  <a:cubicBezTo>
                    <a:pt x="0" y="1"/>
                    <a:pt x="0" y="1"/>
                    <a:pt x="0" y="1"/>
                  </a:cubicBezTo>
                  <a:cubicBezTo>
                    <a:pt x="0" y="1"/>
                    <a:pt x="0" y="1"/>
                    <a:pt x="0" y="1"/>
                  </a:cubicBezTo>
                  <a:cubicBezTo>
                    <a:pt x="0" y="1"/>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72" name="Freeform 671"/>
            <p:cNvSpPr>
              <a:spLocks/>
            </p:cNvSpPr>
            <p:nvPr/>
          </p:nvSpPr>
          <p:spPr bwMode="auto">
            <a:xfrm>
              <a:off x="-958850" y="447992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73" name="Freeform 672"/>
            <p:cNvSpPr>
              <a:spLocks/>
            </p:cNvSpPr>
            <p:nvPr/>
          </p:nvSpPr>
          <p:spPr bwMode="auto">
            <a:xfrm>
              <a:off x="-958850" y="447992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74" name="Freeform 673"/>
            <p:cNvSpPr>
              <a:spLocks/>
            </p:cNvSpPr>
            <p:nvPr/>
          </p:nvSpPr>
          <p:spPr bwMode="auto">
            <a:xfrm>
              <a:off x="-822325" y="46482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75" name="Freeform 674"/>
            <p:cNvSpPr>
              <a:spLocks/>
            </p:cNvSpPr>
            <p:nvPr/>
          </p:nvSpPr>
          <p:spPr bwMode="auto">
            <a:xfrm>
              <a:off x="-822325" y="46482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76" name="Freeform 675"/>
            <p:cNvSpPr>
              <a:spLocks/>
            </p:cNvSpPr>
            <p:nvPr/>
          </p:nvSpPr>
          <p:spPr bwMode="auto">
            <a:xfrm>
              <a:off x="-806450" y="4518025"/>
              <a:ext cx="1588" cy="1587"/>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1"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77" name="Freeform 676"/>
            <p:cNvSpPr>
              <a:spLocks/>
            </p:cNvSpPr>
            <p:nvPr/>
          </p:nvSpPr>
          <p:spPr bwMode="auto">
            <a:xfrm>
              <a:off x="-944562" y="435927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78" name="Freeform 677"/>
            <p:cNvSpPr>
              <a:spLocks/>
            </p:cNvSpPr>
            <p:nvPr/>
          </p:nvSpPr>
          <p:spPr bwMode="auto">
            <a:xfrm>
              <a:off x="-944562" y="435927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79" name="Freeform 678"/>
            <p:cNvSpPr>
              <a:spLocks/>
            </p:cNvSpPr>
            <p:nvPr/>
          </p:nvSpPr>
          <p:spPr bwMode="auto">
            <a:xfrm>
              <a:off x="-928687" y="43767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80" name="Freeform 679"/>
            <p:cNvSpPr>
              <a:spLocks/>
            </p:cNvSpPr>
            <p:nvPr/>
          </p:nvSpPr>
          <p:spPr bwMode="auto">
            <a:xfrm>
              <a:off x="-928687" y="43767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81" name="Freeform 680"/>
            <p:cNvSpPr>
              <a:spLocks/>
            </p:cNvSpPr>
            <p:nvPr/>
          </p:nvSpPr>
          <p:spPr bwMode="auto">
            <a:xfrm>
              <a:off x="-814387" y="4645025"/>
              <a:ext cx="0" cy="158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1"/>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82" name="Freeform 681"/>
            <p:cNvSpPr>
              <a:spLocks/>
            </p:cNvSpPr>
            <p:nvPr/>
          </p:nvSpPr>
          <p:spPr bwMode="auto">
            <a:xfrm>
              <a:off x="-954087" y="4352925"/>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83" name="Freeform 682"/>
            <p:cNvSpPr>
              <a:spLocks/>
            </p:cNvSpPr>
            <p:nvPr/>
          </p:nvSpPr>
          <p:spPr bwMode="auto">
            <a:xfrm>
              <a:off x="-954087" y="4352925"/>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84" name="Rectangle 683"/>
            <p:cNvSpPr>
              <a:spLocks noChangeArrowheads="1"/>
            </p:cNvSpPr>
            <p:nvPr/>
          </p:nvSpPr>
          <p:spPr bwMode="auto">
            <a:xfrm>
              <a:off x="-833437" y="4430713"/>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85" name="Freeform 684"/>
            <p:cNvSpPr>
              <a:spLocks/>
            </p:cNvSpPr>
            <p:nvPr/>
          </p:nvSpPr>
          <p:spPr bwMode="auto">
            <a:xfrm>
              <a:off x="-833437" y="443071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86" name="Freeform 685"/>
            <p:cNvSpPr>
              <a:spLocks/>
            </p:cNvSpPr>
            <p:nvPr/>
          </p:nvSpPr>
          <p:spPr bwMode="auto">
            <a:xfrm>
              <a:off x="-968375" y="4549775"/>
              <a:ext cx="3175" cy="0"/>
            </a:xfrm>
            <a:custGeom>
              <a:avLst/>
              <a:gdLst>
                <a:gd name="T0" fmla="*/ 0 w 2"/>
                <a:gd name="T1" fmla="*/ 1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1" y="0"/>
                    <a:pt x="1" y="0"/>
                    <a:pt x="2" y="0"/>
                  </a:cubicBezTo>
                  <a:cubicBezTo>
                    <a:pt x="1"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87" name="Freeform 686"/>
            <p:cNvSpPr>
              <a:spLocks noEditPoints="1"/>
            </p:cNvSpPr>
            <p:nvPr/>
          </p:nvSpPr>
          <p:spPr bwMode="auto">
            <a:xfrm>
              <a:off x="-1736725" y="4295775"/>
              <a:ext cx="1155700" cy="1612900"/>
            </a:xfrm>
            <a:custGeom>
              <a:avLst/>
              <a:gdLst>
                <a:gd name="T0" fmla="*/ 567 w 705"/>
                <a:gd name="T1" fmla="*/ 479 h 984"/>
                <a:gd name="T2" fmla="*/ 517 w 705"/>
                <a:gd name="T3" fmla="*/ 242 h 984"/>
                <a:gd name="T4" fmla="*/ 473 w 705"/>
                <a:gd name="T5" fmla="*/ 103 h 984"/>
                <a:gd name="T6" fmla="*/ 493 w 705"/>
                <a:gd name="T7" fmla="*/ 906 h 984"/>
                <a:gd name="T8" fmla="*/ 422 w 705"/>
                <a:gd name="T9" fmla="*/ 435 h 984"/>
                <a:gd name="T10" fmla="*/ 502 w 705"/>
                <a:gd name="T11" fmla="*/ 251 h 984"/>
                <a:gd name="T12" fmla="*/ 478 w 705"/>
                <a:gd name="T13" fmla="*/ 234 h 984"/>
                <a:gd name="T14" fmla="*/ 458 w 705"/>
                <a:gd name="T15" fmla="*/ 218 h 984"/>
                <a:gd name="T16" fmla="*/ 237 w 705"/>
                <a:gd name="T17" fmla="*/ 196 h 984"/>
                <a:gd name="T18" fmla="*/ 411 w 705"/>
                <a:gd name="T19" fmla="*/ 205 h 984"/>
                <a:gd name="T20" fmla="*/ 567 w 705"/>
                <a:gd name="T21" fmla="*/ 137 h 984"/>
                <a:gd name="T22" fmla="*/ 109 w 705"/>
                <a:gd name="T23" fmla="*/ 106 h 984"/>
                <a:gd name="T24" fmla="*/ 546 w 705"/>
                <a:gd name="T25" fmla="*/ 76 h 984"/>
                <a:gd name="T26" fmla="*/ 412 w 705"/>
                <a:gd name="T27" fmla="*/ 44 h 984"/>
                <a:gd name="T28" fmla="*/ 384 w 705"/>
                <a:gd name="T29" fmla="*/ 52 h 984"/>
                <a:gd name="T30" fmla="*/ 204 w 705"/>
                <a:gd name="T31" fmla="*/ 32 h 984"/>
                <a:gd name="T32" fmla="*/ 465 w 705"/>
                <a:gd name="T33" fmla="*/ 12 h 984"/>
                <a:gd name="T34" fmla="*/ 367 w 705"/>
                <a:gd name="T35" fmla="*/ 37 h 984"/>
                <a:gd name="T36" fmla="*/ 314 w 705"/>
                <a:gd name="T37" fmla="*/ 45 h 984"/>
                <a:gd name="T38" fmla="*/ 281 w 705"/>
                <a:gd name="T39" fmla="*/ 48 h 984"/>
                <a:gd name="T40" fmla="*/ 204 w 705"/>
                <a:gd name="T41" fmla="*/ 31 h 984"/>
                <a:gd name="T42" fmla="*/ 110 w 705"/>
                <a:gd name="T43" fmla="*/ 31 h 984"/>
                <a:gd name="T44" fmla="*/ 29 w 705"/>
                <a:gd name="T45" fmla="*/ 56 h 984"/>
                <a:gd name="T46" fmla="*/ 31 w 705"/>
                <a:gd name="T47" fmla="*/ 79 h 984"/>
                <a:gd name="T48" fmla="*/ 27 w 705"/>
                <a:gd name="T49" fmla="*/ 147 h 984"/>
                <a:gd name="T50" fmla="*/ 48 w 705"/>
                <a:gd name="T51" fmla="*/ 147 h 984"/>
                <a:gd name="T52" fmla="*/ 63 w 705"/>
                <a:gd name="T53" fmla="*/ 130 h 984"/>
                <a:gd name="T54" fmla="*/ 94 w 705"/>
                <a:gd name="T55" fmla="*/ 112 h 984"/>
                <a:gd name="T56" fmla="*/ 173 w 705"/>
                <a:gd name="T57" fmla="*/ 130 h 984"/>
                <a:gd name="T58" fmla="*/ 194 w 705"/>
                <a:gd name="T59" fmla="*/ 146 h 984"/>
                <a:gd name="T60" fmla="*/ 232 w 705"/>
                <a:gd name="T61" fmla="*/ 204 h 984"/>
                <a:gd name="T62" fmla="*/ 270 w 705"/>
                <a:gd name="T63" fmla="*/ 316 h 984"/>
                <a:gd name="T64" fmla="*/ 290 w 705"/>
                <a:gd name="T65" fmla="*/ 343 h 984"/>
                <a:gd name="T66" fmla="*/ 332 w 705"/>
                <a:gd name="T67" fmla="*/ 402 h 984"/>
                <a:gd name="T68" fmla="*/ 451 w 705"/>
                <a:gd name="T69" fmla="*/ 499 h 984"/>
                <a:gd name="T70" fmla="*/ 471 w 705"/>
                <a:gd name="T71" fmla="*/ 551 h 984"/>
                <a:gd name="T72" fmla="*/ 499 w 705"/>
                <a:gd name="T73" fmla="*/ 845 h 984"/>
                <a:gd name="T74" fmla="*/ 493 w 705"/>
                <a:gd name="T75" fmla="*/ 906 h 984"/>
                <a:gd name="T76" fmla="*/ 519 w 705"/>
                <a:gd name="T77" fmla="*/ 982 h 984"/>
                <a:gd name="T78" fmla="*/ 545 w 705"/>
                <a:gd name="T79" fmla="*/ 893 h 984"/>
                <a:gd name="T80" fmla="*/ 705 w 705"/>
                <a:gd name="T81" fmla="*/ 614 h 984"/>
                <a:gd name="T82" fmla="*/ 562 w 705"/>
                <a:gd name="T83" fmla="*/ 481 h 984"/>
                <a:gd name="T84" fmla="*/ 483 w 705"/>
                <a:gd name="T85" fmla="*/ 499 h 984"/>
                <a:gd name="T86" fmla="*/ 403 w 705"/>
                <a:gd name="T87" fmla="*/ 421 h 984"/>
                <a:gd name="T88" fmla="*/ 417 w 705"/>
                <a:gd name="T89" fmla="*/ 337 h 984"/>
                <a:gd name="T90" fmla="*/ 486 w 705"/>
                <a:gd name="T91" fmla="*/ 298 h 984"/>
                <a:gd name="T92" fmla="*/ 519 w 705"/>
                <a:gd name="T93" fmla="*/ 248 h 984"/>
                <a:gd name="T94" fmla="*/ 570 w 705"/>
                <a:gd name="T95" fmla="*/ 209 h 984"/>
                <a:gd name="T96" fmla="*/ 575 w 705"/>
                <a:gd name="T97" fmla="*/ 180 h 984"/>
                <a:gd name="T98" fmla="*/ 567 w 705"/>
                <a:gd name="T99" fmla="*/ 139 h 984"/>
                <a:gd name="T100" fmla="*/ 537 w 705"/>
                <a:gd name="T101" fmla="*/ 116 h 984"/>
                <a:gd name="T102" fmla="*/ 478 w 705"/>
                <a:gd name="T103" fmla="*/ 98 h 984"/>
                <a:gd name="T104" fmla="*/ 470 w 705"/>
                <a:gd name="T105" fmla="*/ 157 h 984"/>
                <a:gd name="T106" fmla="*/ 389 w 705"/>
                <a:gd name="T107" fmla="*/ 117 h 984"/>
                <a:gd name="T108" fmla="*/ 415 w 705"/>
                <a:gd name="T109" fmla="*/ 80 h 984"/>
                <a:gd name="T110" fmla="*/ 454 w 705"/>
                <a:gd name="T111" fmla="*/ 34 h 984"/>
                <a:gd name="T112" fmla="*/ 485 w 705"/>
                <a:gd name="T113" fmla="*/ 54 h 984"/>
                <a:gd name="T114" fmla="*/ 483 w 705"/>
                <a:gd name="T115" fmla="*/ 77 h 984"/>
                <a:gd name="T116" fmla="*/ 546 w 705"/>
                <a:gd name="T117" fmla="*/ 85 h 984"/>
                <a:gd name="T118" fmla="*/ 554 w 705"/>
                <a:gd name="T119" fmla="*/ 67 h 984"/>
                <a:gd name="T120" fmla="*/ 500 w 705"/>
                <a:gd name="T121" fmla="*/ 19 h 984"/>
                <a:gd name="T122" fmla="*/ 432 w 705"/>
                <a:gd name="T123" fmla="*/ 45 h 984"/>
                <a:gd name="T124" fmla="*/ 391 w 705"/>
                <a:gd name="T125" fmla="*/ 16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5" h="984">
                  <a:moveTo>
                    <a:pt x="493" y="906"/>
                  </a:moveTo>
                  <a:cubicBezTo>
                    <a:pt x="493" y="906"/>
                    <a:pt x="493" y="906"/>
                    <a:pt x="493" y="906"/>
                  </a:cubicBezTo>
                  <a:cubicBezTo>
                    <a:pt x="493" y="906"/>
                    <a:pt x="493" y="906"/>
                    <a:pt x="493" y="906"/>
                  </a:cubicBezTo>
                  <a:moveTo>
                    <a:pt x="493" y="904"/>
                  </a:moveTo>
                  <a:cubicBezTo>
                    <a:pt x="493" y="904"/>
                    <a:pt x="493" y="904"/>
                    <a:pt x="493" y="904"/>
                  </a:cubicBezTo>
                  <a:cubicBezTo>
                    <a:pt x="493" y="904"/>
                    <a:pt x="493" y="904"/>
                    <a:pt x="493" y="904"/>
                  </a:cubicBezTo>
                  <a:moveTo>
                    <a:pt x="502" y="887"/>
                  </a:moveTo>
                  <a:cubicBezTo>
                    <a:pt x="502" y="887"/>
                    <a:pt x="502" y="887"/>
                    <a:pt x="502" y="887"/>
                  </a:cubicBezTo>
                  <a:cubicBezTo>
                    <a:pt x="502" y="887"/>
                    <a:pt x="502" y="887"/>
                    <a:pt x="502" y="887"/>
                  </a:cubicBezTo>
                  <a:moveTo>
                    <a:pt x="459" y="578"/>
                  </a:moveTo>
                  <a:cubicBezTo>
                    <a:pt x="459" y="578"/>
                    <a:pt x="459" y="578"/>
                    <a:pt x="459" y="578"/>
                  </a:cubicBezTo>
                  <a:cubicBezTo>
                    <a:pt x="459" y="578"/>
                    <a:pt x="459" y="578"/>
                    <a:pt x="459" y="578"/>
                  </a:cubicBezTo>
                  <a:cubicBezTo>
                    <a:pt x="459" y="578"/>
                    <a:pt x="459" y="578"/>
                    <a:pt x="459" y="578"/>
                  </a:cubicBezTo>
                  <a:moveTo>
                    <a:pt x="483" y="499"/>
                  </a:moveTo>
                  <a:cubicBezTo>
                    <a:pt x="483" y="499"/>
                    <a:pt x="483" y="499"/>
                    <a:pt x="483" y="499"/>
                  </a:cubicBezTo>
                  <a:cubicBezTo>
                    <a:pt x="483" y="499"/>
                    <a:pt x="483" y="499"/>
                    <a:pt x="483" y="499"/>
                  </a:cubicBezTo>
                  <a:moveTo>
                    <a:pt x="439" y="491"/>
                  </a:moveTo>
                  <a:cubicBezTo>
                    <a:pt x="439" y="491"/>
                    <a:pt x="439" y="491"/>
                    <a:pt x="439" y="491"/>
                  </a:cubicBezTo>
                  <a:cubicBezTo>
                    <a:pt x="439" y="491"/>
                    <a:pt x="439" y="491"/>
                    <a:pt x="439" y="491"/>
                  </a:cubicBezTo>
                  <a:cubicBezTo>
                    <a:pt x="439" y="491"/>
                    <a:pt x="439" y="491"/>
                    <a:pt x="439" y="491"/>
                  </a:cubicBezTo>
                  <a:moveTo>
                    <a:pt x="475" y="489"/>
                  </a:moveTo>
                  <a:cubicBezTo>
                    <a:pt x="475" y="489"/>
                    <a:pt x="475" y="489"/>
                    <a:pt x="475" y="489"/>
                  </a:cubicBezTo>
                  <a:cubicBezTo>
                    <a:pt x="475" y="489"/>
                    <a:pt x="475" y="489"/>
                    <a:pt x="475" y="489"/>
                  </a:cubicBezTo>
                  <a:moveTo>
                    <a:pt x="529" y="479"/>
                  </a:moveTo>
                  <a:cubicBezTo>
                    <a:pt x="529" y="479"/>
                    <a:pt x="529" y="479"/>
                    <a:pt x="529" y="479"/>
                  </a:cubicBezTo>
                  <a:cubicBezTo>
                    <a:pt x="529" y="479"/>
                    <a:pt x="529" y="479"/>
                    <a:pt x="529" y="479"/>
                  </a:cubicBezTo>
                  <a:moveTo>
                    <a:pt x="567" y="479"/>
                  </a:moveTo>
                  <a:cubicBezTo>
                    <a:pt x="567" y="479"/>
                    <a:pt x="567" y="479"/>
                    <a:pt x="567" y="479"/>
                  </a:cubicBezTo>
                  <a:cubicBezTo>
                    <a:pt x="567" y="479"/>
                    <a:pt x="567" y="479"/>
                    <a:pt x="567" y="479"/>
                  </a:cubicBezTo>
                  <a:moveTo>
                    <a:pt x="439" y="439"/>
                  </a:moveTo>
                  <a:cubicBezTo>
                    <a:pt x="439" y="439"/>
                    <a:pt x="439" y="439"/>
                    <a:pt x="439" y="439"/>
                  </a:cubicBezTo>
                  <a:cubicBezTo>
                    <a:pt x="439" y="439"/>
                    <a:pt x="439" y="439"/>
                    <a:pt x="439" y="439"/>
                  </a:cubicBezTo>
                  <a:moveTo>
                    <a:pt x="292" y="342"/>
                  </a:moveTo>
                  <a:cubicBezTo>
                    <a:pt x="292" y="342"/>
                    <a:pt x="292" y="342"/>
                    <a:pt x="292" y="342"/>
                  </a:cubicBezTo>
                  <a:cubicBezTo>
                    <a:pt x="292" y="342"/>
                    <a:pt x="292" y="342"/>
                    <a:pt x="292" y="342"/>
                  </a:cubicBezTo>
                  <a:moveTo>
                    <a:pt x="418" y="338"/>
                  </a:moveTo>
                  <a:cubicBezTo>
                    <a:pt x="418" y="338"/>
                    <a:pt x="418" y="338"/>
                    <a:pt x="418" y="338"/>
                  </a:cubicBezTo>
                  <a:cubicBezTo>
                    <a:pt x="418" y="338"/>
                    <a:pt x="418" y="338"/>
                    <a:pt x="418" y="338"/>
                  </a:cubicBezTo>
                  <a:cubicBezTo>
                    <a:pt x="418" y="338"/>
                    <a:pt x="418" y="338"/>
                    <a:pt x="418" y="338"/>
                  </a:cubicBezTo>
                  <a:moveTo>
                    <a:pt x="468" y="313"/>
                  </a:moveTo>
                  <a:cubicBezTo>
                    <a:pt x="468" y="313"/>
                    <a:pt x="468" y="313"/>
                    <a:pt x="468" y="313"/>
                  </a:cubicBezTo>
                  <a:cubicBezTo>
                    <a:pt x="468" y="313"/>
                    <a:pt x="468" y="313"/>
                    <a:pt x="468" y="313"/>
                  </a:cubicBezTo>
                  <a:moveTo>
                    <a:pt x="477" y="307"/>
                  </a:moveTo>
                  <a:cubicBezTo>
                    <a:pt x="477" y="307"/>
                    <a:pt x="477" y="307"/>
                    <a:pt x="477" y="307"/>
                  </a:cubicBezTo>
                  <a:cubicBezTo>
                    <a:pt x="477" y="307"/>
                    <a:pt x="477" y="307"/>
                    <a:pt x="477" y="307"/>
                  </a:cubicBezTo>
                  <a:moveTo>
                    <a:pt x="250" y="294"/>
                  </a:moveTo>
                  <a:cubicBezTo>
                    <a:pt x="250" y="294"/>
                    <a:pt x="250" y="294"/>
                    <a:pt x="250" y="294"/>
                  </a:cubicBezTo>
                  <a:cubicBezTo>
                    <a:pt x="250" y="294"/>
                    <a:pt x="250" y="294"/>
                    <a:pt x="250" y="294"/>
                  </a:cubicBezTo>
                  <a:moveTo>
                    <a:pt x="492" y="267"/>
                  </a:moveTo>
                  <a:cubicBezTo>
                    <a:pt x="492" y="267"/>
                    <a:pt x="492" y="267"/>
                    <a:pt x="492" y="267"/>
                  </a:cubicBezTo>
                  <a:cubicBezTo>
                    <a:pt x="492" y="267"/>
                    <a:pt x="492" y="267"/>
                    <a:pt x="492" y="267"/>
                  </a:cubicBezTo>
                  <a:cubicBezTo>
                    <a:pt x="492" y="267"/>
                    <a:pt x="492" y="267"/>
                    <a:pt x="492" y="267"/>
                  </a:cubicBezTo>
                  <a:moveTo>
                    <a:pt x="517" y="249"/>
                  </a:moveTo>
                  <a:cubicBezTo>
                    <a:pt x="517" y="249"/>
                    <a:pt x="517" y="249"/>
                    <a:pt x="517" y="249"/>
                  </a:cubicBezTo>
                  <a:cubicBezTo>
                    <a:pt x="517" y="249"/>
                    <a:pt x="517" y="249"/>
                    <a:pt x="517" y="249"/>
                  </a:cubicBezTo>
                  <a:moveTo>
                    <a:pt x="517" y="242"/>
                  </a:moveTo>
                  <a:cubicBezTo>
                    <a:pt x="517" y="242"/>
                    <a:pt x="517" y="242"/>
                    <a:pt x="517" y="242"/>
                  </a:cubicBezTo>
                  <a:cubicBezTo>
                    <a:pt x="517" y="242"/>
                    <a:pt x="517" y="242"/>
                    <a:pt x="517" y="242"/>
                  </a:cubicBezTo>
                  <a:moveTo>
                    <a:pt x="427" y="203"/>
                  </a:moveTo>
                  <a:cubicBezTo>
                    <a:pt x="427" y="203"/>
                    <a:pt x="427" y="203"/>
                    <a:pt x="427" y="203"/>
                  </a:cubicBezTo>
                  <a:cubicBezTo>
                    <a:pt x="427" y="203"/>
                    <a:pt x="427" y="203"/>
                    <a:pt x="427" y="203"/>
                  </a:cubicBezTo>
                  <a:moveTo>
                    <a:pt x="205" y="166"/>
                  </a:moveTo>
                  <a:cubicBezTo>
                    <a:pt x="205" y="166"/>
                    <a:pt x="205" y="166"/>
                    <a:pt x="205" y="166"/>
                  </a:cubicBezTo>
                  <a:cubicBezTo>
                    <a:pt x="205" y="166"/>
                    <a:pt x="205" y="166"/>
                    <a:pt x="205" y="166"/>
                  </a:cubicBezTo>
                  <a:moveTo>
                    <a:pt x="596" y="165"/>
                  </a:moveTo>
                  <a:cubicBezTo>
                    <a:pt x="596" y="165"/>
                    <a:pt x="596" y="165"/>
                    <a:pt x="596" y="165"/>
                  </a:cubicBezTo>
                  <a:cubicBezTo>
                    <a:pt x="596" y="165"/>
                    <a:pt x="596" y="165"/>
                    <a:pt x="596" y="165"/>
                  </a:cubicBezTo>
                  <a:cubicBezTo>
                    <a:pt x="596" y="165"/>
                    <a:pt x="596" y="165"/>
                    <a:pt x="596" y="165"/>
                  </a:cubicBezTo>
                  <a:moveTo>
                    <a:pt x="466" y="147"/>
                  </a:moveTo>
                  <a:cubicBezTo>
                    <a:pt x="466" y="147"/>
                    <a:pt x="466" y="147"/>
                    <a:pt x="466" y="147"/>
                  </a:cubicBezTo>
                  <a:cubicBezTo>
                    <a:pt x="466" y="147"/>
                    <a:pt x="466" y="147"/>
                    <a:pt x="466" y="147"/>
                  </a:cubicBezTo>
                  <a:moveTo>
                    <a:pt x="41" y="118"/>
                  </a:moveTo>
                  <a:cubicBezTo>
                    <a:pt x="41" y="118"/>
                    <a:pt x="41" y="118"/>
                    <a:pt x="41" y="118"/>
                  </a:cubicBezTo>
                  <a:cubicBezTo>
                    <a:pt x="41" y="118"/>
                    <a:pt x="41" y="118"/>
                    <a:pt x="41" y="118"/>
                  </a:cubicBezTo>
                  <a:moveTo>
                    <a:pt x="32" y="118"/>
                  </a:moveTo>
                  <a:cubicBezTo>
                    <a:pt x="32" y="118"/>
                    <a:pt x="32" y="118"/>
                    <a:pt x="32" y="118"/>
                  </a:cubicBezTo>
                  <a:cubicBezTo>
                    <a:pt x="32" y="118"/>
                    <a:pt x="32" y="118"/>
                    <a:pt x="32" y="118"/>
                  </a:cubicBezTo>
                  <a:cubicBezTo>
                    <a:pt x="32" y="118"/>
                    <a:pt x="32" y="118"/>
                    <a:pt x="32" y="118"/>
                  </a:cubicBezTo>
                  <a:moveTo>
                    <a:pt x="32" y="118"/>
                  </a:moveTo>
                  <a:cubicBezTo>
                    <a:pt x="32" y="118"/>
                    <a:pt x="32" y="118"/>
                    <a:pt x="32" y="118"/>
                  </a:cubicBezTo>
                  <a:cubicBezTo>
                    <a:pt x="32" y="118"/>
                    <a:pt x="32" y="118"/>
                    <a:pt x="32" y="118"/>
                  </a:cubicBezTo>
                  <a:moveTo>
                    <a:pt x="541" y="112"/>
                  </a:moveTo>
                  <a:cubicBezTo>
                    <a:pt x="541" y="112"/>
                    <a:pt x="541" y="112"/>
                    <a:pt x="541" y="112"/>
                  </a:cubicBezTo>
                  <a:cubicBezTo>
                    <a:pt x="541" y="112"/>
                    <a:pt x="541" y="112"/>
                    <a:pt x="541" y="112"/>
                  </a:cubicBezTo>
                  <a:cubicBezTo>
                    <a:pt x="541" y="112"/>
                    <a:pt x="541" y="112"/>
                    <a:pt x="541" y="112"/>
                  </a:cubicBezTo>
                  <a:moveTo>
                    <a:pt x="473" y="103"/>
                  </a:moveTo>
                  <a:cubicBezTo>
                    <a:pt x="473" y="103"/>
                    <a:pt x="473" y="103"/>
                    <a:pt x="473" y="103"/>
                  </a:cubicBezTo>
                  <a:cubicBezTo>
                    <a:pt x="473" y="103"/>
                    <a:pt x="473" y="103"/>
                    <a:pt x="473" y="103"/>
                  </a:cubicBezTo>
                  <a:moveTo>
                    <a:pt x="541" y="95"/>
                  </a:moveTo>
                  <a:cubicBezTo>
                    <a:pt x="541" y="95"/>
                    <a:pt x="541" y="95"/>
                    <a:pt x="541" y="95"/>
                  </a:cubicBezTo>
                  <a:cubicBezTo>
                    <a:pt x="541" y="95"/>
                    <a:pt x="541" y="95"/>
                    <a:pt x="541" y="95"/>
                  </a:cubicBezTo>
                  <a:moveTo>
                    <a:pt x="407" y="89"/>
                  </a:moveTo>
                  <a:cubicBezTo>
                    <a:pt x="407" y="89"/>
                    <a:pt x="407" y="89"/>
                    <a:pt x="407" y="89"/>
                  </a:cubicBezTo>
                  <a:cubicBezTo>
                    <a:pt x="407" y="89"/>
                    <a:pt x="407" y="89"/>
                    <a:pt x="407" y="89"/>
                  </a:cubicBezTo>
                  <a:moveTo>
                    <a:pt x="31" y="79"/>
                  </a:moveTo>
                  <a:cubicBezTo>
                    <a:pt x="31" y="79"/>
                    <a:pt x="31" y="79"/>
                    <a:pt x="31" y="79"/>
                  </a:cubicBezTo>
                  <a:cubicBezTo>
                    <a:pt x="31" y="79"/>
                    <a:pt x="31" y="79"/>
                    <a:pt x="31" y="79"/>
                  </a:cubicBezTo>
                  <a:moveTo>
                    <a:pt x="560" y="66"/>
                  </a:moveTo>
                  <a:cubicBezTo>
                    <a:pt x="560" y="66"/>
                    <a:pt x="560" y="66"/>
                    <a:pt x="560" y="66"/>
                  </a:cubicBezTo>
                  <a:cubicBezTo>
                    <a:pt x="560" y="66"/>
                    <a:pt x="560" y="66"/>
                    <a:pt x="560" y="66"/>
                  </a:cubicBezTo>
                  <a:moveTo>
                    <a:pt x="450" y="62"/>
                  </a:moveTo>
                  <a:cubicBezTo>
                    <a:pt x="450" y="62"/>
                    <a:pt x="450" y="62"/>
                    <a:pt x="450" y="62"/>
                  </a:cubicBezTo>
                  <a:cubicBezTo>
                    <a:pt x="450" y="62"/>
                    <a:pt x="450" y="62"/>
                    <a:pt x="450" y="62"/>
                  </a:cubicBezTo>
                  <a:moveTo>
                    <a:pt x="413" y="23"/>
                  </a:moveTo>
                  <a:cubicBezTo>
                    <a:pt x="413" y="23"/>
                    <a:pt x="413" y="23"/>
                    <a:pt x="413" y="23"/>
                  </a:cubicBezTo>
                  <a:cubicBezTo>
                    <a:pt x="413" y="23"/>
                    <a:pt x="413" y="23"/>
                    <a:pt x="413" y="23"/>
                  </a:cubicBezTo>
                  <a:moveTo>
                    <a:pt x="394" y="19"/>
                  </a:moveTo>
                  <a:cubicBezTo>
                    <a:pt x="394" y="19"/>
                    <a:pt x="394" y="19"/>
                    <a:pt x="394" y="19"/>
                  </a:cubicBezTo>
                  <a:cubicBezTo>
                    <a:pt x="394" y="19"/>
                    <a:pt x="394" y="19"/>
                    <a:pt x="394" y="19"/>
                  </a:cubicBezTo>
                  <a:moveTo>
                    <a:pt x="493" y="923"/>
                  </a:moveTo>
                  <a:cubicBezTo>
                    <a:pt x="493" y="923"/>
                    <a:pt x="493" y="923"/>
                    <a:pt x="493" y="922"/>
                  </a:cubicBezTo>
                  <a:cubicBezTo>
                    <a:pt x="493" y="923"/>
                    <a:pt x="493" y="923"/>
                    <a:pt x="493" y="923"/>
                  </a:cubicBezTo>
                  <a:moveTo>
                    <a:pt x="493" y="906"/>
                  </a:moveTo>
                  <a:cubicBezTo>
                    <a:pt x="493" y="906"/>
                    <a:pt x="493" y="906"/>
                    <a:pt x="493" y="906"/>
                  </a:cubicBezTo>
                  <a:cubicBezTo>
                    <a:pt x="493" y="906"/>
                    <a:pt x="493" y="906"/>
                    <a:pt x="493" y="906"/>
                  </a:cubicBezTo>
                  <a:cubicBezTo>
                    <a:pt x="493" y="906"/>
                    <a:pt x="493" y="906"/>
                    <a:pt x="493" y="906"/>
                  </a:cubicBezTo>
                  <a:cubicBezTo>
                    <a:pt x="493" y="906"/>
                    <a:pt x="493" y="906"/>
                    <a:pt x="493" y="906"/>
                  </a:cubicBezTo>
                  <a:moveTo>
                    <a:pt x="548" y="886"/>
                  </a:moveTo>
                  <a:cubicBezTo>
                    <a:pt x="548" y="885"/>
                    <a:pt x="546" y="885"/>
                    <a:pt x="546" y="885"/>
                  </a:cubicBezTo>
                  <a:cubicBezTo>
                    <a:pt x="546" y="884"/>
                    <a:pt x="547" y="884"/>
                    <a:pt x="547" y="884"/>
                  </a:cubicBezTo>
                  <a:cubicBezTo>
                    <a:pt x="548" y="884"/>
                    <a:pt x="548" y="885"/>
                    <a:pt x="548" y="886"/>
                  </a:cubicBezTo>
                  <a:moveTo>
                    <a:pt x="503" y="883"/>
                  </a:moveTo>
                  <a:cubicBezTo>
                    <a:pt x="503" y="882"/>
                    <a:pt x="503" y="882"/>
                    <a:pt x="503" y="882"/>
                  </a:cubicBezTo>
                  <a:cubicBezTo>
                    <a:pt x="503" y="883"/>
                    <a:pt x="503" y="883"/>
                    <a:pt x="503" y="883"/>
                  </a:cubicBezTo>
                  <a:moveTo>
                    <a:pt x="650" y="572"/>
                  </a:moveTo>
                  <a:cubicBezTo>
                    <a:pt x="650" y="572"/>
                    <a:pt x="650" y="572"/>
                    <a:pt x="650" y="572"/>
                  </a:cubicBezTo>
                  <a:cubicBezTo>
                    <a:pt x="650" y="572"/>
                    <a:pt x="650" y="572"/>
                    <a:pt x="650" y="572"/>
                  </a:cubicBezTo>
                  <a:moveTo>
                    <a:pt x="455" y="500"/>
                  </a:moveTo>
                  <a:cubicBezTo>
                    <a:pt x="455" y="500"/>
                    <a:pt x="455" y="500"/>
                    <a:pt x="455" y="500"/>
                  </a:cubicBezTo>
                  <a:cubicBezTo>
                    <a:pt x="455" y="500"/>
                    <a:pt x="455" y="500"/>
                    <a:pt x="455" y="500"/>
                  </a:cubicBezTo>
                  <a:moveTo>
                    <a:pt x="558" y="483"/>
                  </a:moveTo>
                  <a:cubicBezTo>
                    <a:pt x="560" y="483"/>
                    <a:pt x="560" y="482"/>
                    <a:pt x="562" y="481"/>
                  </a:cubicBezTo>
                  <a:cubicBezTo>
                    <a:pt x="565" y="481"/>
                    <a:pt x="562" y="485"/>
                    <a:pt x="562" y="486"/>
                  </a:cubicBezTo>
                  <a:cubicBezTo>
                    <a:pt x="560" y="486"/>
                    <a:pt x="559" y="483"/>
                    <a:pt x="558" y="483"/>
                  </a:cubicBezTo>
                  <a:cubicBezTo>
                    <a:pt x="558" y="483"/>
                    <a:pt x="558" y="483"/>
                    <a:pt x="558" y="483"/>
                  </a:cubicBezTo>
                  <a:moveTo>
                    <a:pt x="425" y="462"/>
                  </a:moveTo>
                  <a:cubicBezTo>
                    <a:pt x="425" y="462"/>
                    <a:pt x="425" y="462"/>
                    <a:pt x="425" y="462"/>
                  </a:cubicBezTo>
                  <a:cubicBezTo>
                    <a:pt x="425" y="462"/>
                    <a:pt x="425" y="462"/>
                    <a:pt x="425" y="462"/>
                  </a:cubicBezTo>
                  <a:moveTo>
                    <a:pt x="420" y="441"/>
                  </a:moveTo>
                  <a:cubicBezTo>
                    <a:pt x="419" y="441"/>
                    <a:pt x="419" y="441"/>
                    <a:pt x="419" y="441"/>
                  </a:cubicBezTo>
                  <a:cubicBezTo>
                    <a:pt x="419" y="441"/>
                    <a:pt x="420" y="441"/>
                    <a:pt x="420" y="441"/>
                  </a:cubicBezTo>
                  <a:cubicBezTo>
                    <a:pt x="420" y="441"/>
                    <a:pt x="420" y="441"/>
                    <a:pt x="420" y="441"/>
                  </a:cubicBezTo>
                  <a:cubicBezTo>
                    <a:pt x="420" y="441"/>
                    <a:pt x="420" y="441"/>
                    <a:pt x="420" y="441"/>
                  </a:cubicBezTo>
                  <a:moveTo>
                    <a:pt x="422" y="436"/>
                  </a:moveTo>
                  <a:cubicBezTo>
                    <a:pt x="422" y="435"/>
                    <a:pt x="422" y="435"/>
                    <a:pt x="422" y="435"/>
                  </a:cubicBezTo>
                  <a:cubicBezTo>
                    <a:pt x="422" y="436"/>
                    <a:pt x="422" y="436"/>
                    <a:pt x="422" y="436"/>
                  </a:cubicBezTo>
                  <a:cubicBezTo>
                    <a:pt x="422" y="436"/>
                    <a:pt x="422" y="436"/>
                    <a:pt x="422" y="436"/>
                  </a:cubicBezTo>
                  <a:moveTo>
                    <a:pt x="423" y="432"/>
                  </a:moveTo>
                  <a:cubicBezTo>
                    <a:pt x="423" y="432"/>
                    <a:pt x="423" y="432"/>
                    <a:pt x="423" y="430"/>
                  </a:cubicBezTo>
                  <a:cubicBezTo>
                    <a:pt x="423" y="431"/>
                    <a:pt x="423" y="432"/>
                    <a:pt x="423" y="432"/>
                  </a:cubicBezTo>
                  <a:cubicBezTo>
                    <a:pt x="423" y="432"/>
                    <a:pt x="423" y="432"/>
                    <a:pt x="423" y="432"/>
                  </a:cubicBezTo>
                  <a:cubicBezTo>
                    <a:pt x="423" y="432"/>
                    <a:pt x="423" y="432"/>
                    <a:pt x="423" y="432"/>
                  </a:cubicBezTo>
                  <a:moveTo>
                    <a:pt x="291" y="344"/>
                  </a:moveTo>
                  <a:cubicBezTo>
                    <a:pt x="291" y="344"/>
                    <a:pt x="291" y="344"/>
                    <a:pt x="291" y="344"/>
                  </a:cubicBezTo>
                  <a:cubicBezTo>
                    <a:pt x="291" y="344"/>
                    <a:pt x="291" y="344"/>
                    <a:pt x="291" y="344"/>
                  </a:cubicBezTo>
                  <a:moveTo>
                    <a:pt x="290" y="342"/>
                  </a:moveTo>
                  <a:cubicBezTo>
                    <a:pt x="290" y="342"/>
                    <a:pt x="290" y="342"/>
                    <a:pt x="290" y="342"/>
                  </a:cubicBezTo>
                  <a:cubicBezTo>
                    <a:pt x="290" y="342"/>
                    <a:pt x="290" y="342"/>
                    <a:pt x="290" y="342"/>
                  </a:cubicBezTo>
                  <a:moveTo>
                    <a:pt x="290" y="342"/>
                  </a:moveTo>
                  <a:cubicBezTo>
                    <a:pt x="290" y="342"/>
                    <a:pt x="290" y="342"/>
                    <a:pt x="290" y="342"/>
                  </a:cubicBezTo>
                  <a:cubicBezTo>
                    <a:pt x="290" y="342"/>
                    <a:pt x="290" y="342"/>
                    <a:pt x="290" y="342"/>
                  </a:cubicBezTo>
                  <a:moveTo>
                    <a:pt x="485" y="272"/>
                  </a:moveTo>
                  <a:cubicBezTo>
                    <a:pt x="485" y="272"/>
                    <a:pt x="485" y="272"/>
                    <a:pt x="485" y="272"/>
                  </a:cubicBezTo>
                  <a:cubicBezTo>
                    <a:pt x="485" y="272"/>
                    <a:pt x="485" y="272"/>
                    <a:pt x="485" y="272"/>
                  </a:cubicBezTo>
                  <a:cubicBezTo>
                    <a:pt x="485" y="272"/>
                    <a:pt x="485" y="272"/>
                    <a:pt x="485" y="272"/>
                  </a:cubicBezTo>
                  <a:moveTo>
                    <a:pt x="485" y="270"/>
                  </a:moveTo>
                  <a:cubicBezTo>
                    <a:pt x="485" y="269"/>
                    <a:pt x="485" y="268"/>
                    <a:pt x="485" y="268"/>
                  </a:cubicBezTo>
                  <a:cubicBezTo>
                    <a:pt x="485" y="268"/>
                    <a:pt x="485" y="269"/>
                    <a:pt x="485" y="269"/>
                  </a:cubicBezTo>
                  <a:cubicBezTo>
                    <a:pt x="485" y="269"/>
                    <a:pt x="485" y="270"/>
                    <a:pt x="485" y="270"/>
                  </a:cubicBezTo>
                  <a:cubicBezTo>
                    <a:pt x="485" y="270"/>
                    <a:pt x="485" y="270"/>
                    <a:pt x="485" y="270"/>
                  </a:cubicBezTo>
                  <a:moveTo>
                    <a:pt x="492" y="265"/>
                  </a:moveTo>
                  <a:cubicBezTo>
                    <a:pt x="492" y="265"/>
                    <a:pt x="492" y="265"/>
                    <a:pt x="492" y="265"/>
                  </a:cubicBezTo>
                  <a:cubicBezTo>
                    <a:pt x="492" y="265"/>
                    <a:pt x="492" y="265"/>
                    <a:pt x="492" y="265"/>
                  </a:cubicBezTo>
                  <a:moveTo>
                    <a:pt x="502" y="251"/>
                  </a:moveTo>
                  <a:cubicBezTo>
                    <a:pt x="502" y="251"/>
                    <a:pt x="501" y="251"/>
                    <a:pt x="501" y="251"/>
                  </a:cubicBezTo>
                  <a:cubicBezTo>
                    <a:pt x="502" y="251"/>
                    <a:pt x="503" y="251"/>
                    <a:pt x="504" y="251"/>
                  </a:cubicBezTo>
                  <a:cubicBezTo>
                    <a:pt x="505" y="251"/>
                    <a:pt x="505" y="251"/>
                    <a:pt x="506" y="251"/>
                  </a:cubicBezTo>
                  <a:cubicBezTo>
                    <a:pt x="505" y="251"/>
                    <a:pt x="504" y="251"/>
                    <a:pt x="502" y="251"/>
                  </a:cubicBezTo>
                  <a:moveTo>
                    <a:pt x="448" y="247"/>
                  </a:moveTo>
                  <a:cubicBezTo>
                    <a:pt x="448" y="247"/>
                    <a:pt x="449" y="246"/>
                    <a:pt x="450" y="245"/>
                  </a:cubicBezTo>
                  <a:cubicBezTo>
                    <a:pt x="450" y="244"/>
                    <a:pt x="451" y="243"/>
                    <a:pt x="452" y="243"/>
                  </a:cubicBezTo>
                  <a:cubicBezTo>
                    <a:pt x="452" y="243"/>
                    <a:pt x="452" y="244"/>
                    <a:pt x="452" y="244"/>
                  </a:cubicBezTo>
                  <a:cubicBezTo>
                    <a:pt x="452" y="244"/>
                    <a:pt x="452" y="244"/>
                    <a:pt x="452" y="244"/>
                  </a:cubicBezTo>
                  <a:cubicBezTo>
                    <a:pt x="452" y="245"/>
                    <a:pt x="452" y="245"/>
                    <a:pt x="451" y="245"/>
                  </a:cubicBezTo>
                  <a:cubicBezTo>
                    <a:pt x="451" y="246"/>
                    <a:pt x="450" y="246"/>
                    <a:pt x="449" y="246"/>
                  </a:cubicBezTo>
                  <a:cubicBezTo>
                    <a:pt x="449" y="246"/>
                    <a:pt x="449" y="246"/>
                    <a:pt x="449" y="246"/>
                  </a:cubicBezTo>
                  <a:cubicBezTo>
                    <a:pt x="448" y="247"/>
                    <a:pt x="448" y="247"/>
                    <a:pt x="448" y="247"/>
                  </a:cubicBezTo>
                  <a:moveTo>
                    <a:pt x="466" y="240"/>
                  </a:moveTo>
                  <a:cubicBezTo>
                    <a:pt x="467" y="240"/>
                    <a:pt x="465" y="238"/>
                    <a:pt x="465" y="238"/>
                  </a:cubicBezTo>
                  <a:cubicBezTo>
                    <a:pt x="465" y="238"/>
                    <a:pt x="465" y="238"/>
                    <a:pt x="465" y="238"/>
                  </a:cubicBezTo>
                  <a:cubicBezTo>
                    <a:pt x="465" y="238"/>
                    <a:pt x="465" y="238"/>
                    <a:pt x="465" y="238"/>
                  </a:cubicBezTo>
                  <a:cubicBezTo>
                    <a:pt x="466" y="238"/>
                    <a:pt x="467" y="239"/>
                    <a:pt x="467" y="239"/>
                  </a:cubicBezTo>
                  <a:cubicBezTo>
                    <a:pt x="469" y="239"/>
                    <a:pt x="470" y="239"/>
                    <a:pt x="471" y="239"/>
                  </a:cubicBezTo>
                  <a:cubicBezTo>
                    <a:pt x="468" y="239"/>
                    <a:pt x="455" y="246"/>
                    <a:pt x="453" y="249"/>
                  </a:cubicBezTo>
                  <a:cubicBezTo>
                    <a:pt x="449" y="249"/>
                    <a:pt x="455" y="241"/>
                    <a:pt x="457" y="241"/>
                  </a:cubicBezTo>
                  <a:cubicBezTo>
                    <a:pt x="457" y="241"/>
                    <a:pt x="458" y="241"/>
                    <a:pt x="458" y="242"/>
                  </a:cubicBezTo>
                  <a:cubicBezTo>
                    <a:pt x="458" y="241"/>
                    <a:pt x="460" y="240"/>
                    <a:pt x="462" y="240"/>
                  </a:cubicBezTo>
                  <a:cubicBezTo>
                    <a:pt x="463" y="240"/>
                    <a:pt x="465" y="240"/>
                    <a:pt x="466" y="240"/>
                  </a:cubicBezTo>
                  <a:moveTo>
                    <a:pt x="468" y="234"/>
                  </a:moveTo>
                  <a:cubicBezTo>
                    <a:pt x="471" y="233"/>
                    <a:pt x="477" y="230"/>
                    <a:pt x="483" y="230"/>
                  </a:cubicBezTo>
                  <a:cubicBezTo>
                    <a:pt x="483" y="230"/>
                    <a:pt x="483" y="230"/>
                    <a:pt x="483" y="230"/>
                  </a:cubicBezTo>
                  <a:cubicBezTo>
                    <a:pt x="488" y="230"/>
                    <a:pt x="482" y="233"/>
                    <a:pt x="480" y="234"/>
                  </a:cubicBezTo>
                  <a:cubicBezTo>
                    <a:pt x="480" y="234"/>
                    <a:pt x="479" y="234"/>
                    <a:pt x="478" y="234"/>
                  </a:cubicBezTo>
                  <a:cubicBezTo>
                    <a:pt x="477" y="234"/>
                    <a:pt x="476" y="234"/>
                    <a:pt x="475" y="234"/>
                  </a:cubicBezTo>
                  <a:cubicBezTo>
                    <a:pt x="473" y="234"/>
                    <a:pt x="472" y="234"/>
                    <a:pt x="471" y="234"/>
                  </a:cubicBezTo>
                  <a:cubicBezTo>
                    <a:pt x="470" y="234"/>
                    <a:pt x="469" y="234"/>
                    <a:pt x="468" y="234"/>
                  </a:cubicBezTo>
                  <a:moveTo>
                    <a:pt x="525" y="229"/>
                  </a:moveTo>
                  <a:cubicBezTo>
                    <a:pt x="525" y="229"/>
                    <a:pt x="525" y="229"/>
                    <a:pt x="525" y="229"/>
                  </a:cubicBezTo>
                  <a:cubicBezTo>
                    <a:pt x="525" y="229"/>
                    <a:pt x="525" y="229"/>
                    <a:pt x="525" y="229"/>
                  </a:cubicBezTo>
                  <a:moveTo>
                    <a:pt x="447" y="231"/>
                  </a:moveTo>
                  <a:cubicBezTo>
                    <a:pt x="446" y="231"/>
                    <a:pt x="446" y="230"/>
                    <a:pt x="446" y="230"/>
                  </a:cubicBezTo>
                  <a:cubicBezTo>
                    <a:pt x="446" y="229"/>
                    <a:pt x="446" y="229"/>
                    <a:pt x="447" y="229"/>
                  </a:cubicBezTo>
                  <a:cubicBezTo>
                    <a:pt x="447" y="229"/>
                    <a:pt x="447" y="229"/>
                    <a:pt x="447" y="230"/>
                  </a:cubicBezTo>
                  <a:cubicBezTo>
                    <a:pt x="447" y="231"/>
                    <a:pt x="447" y="231"/>
                    <a:pt x="447" y="231"/>
                  </a:cubicBezTo>
                  <a:moveTo>
                    <a:pt x="484" y="228"/>
                  </a:moveTo>
                  <a:cubicBezTo>
                    <a:pt x="484" y="228"/>
                    <a:pt x="484" y="228"/>
                    <a:pt x="484" y="228"/>
                  </a:cubicBezTo>
                  <a:cubicBezTo>
                    <a:pt x="484" y="228"/>
                    <a:pt x="484" y="228"/>
                    <a:pt x="484" y="228"/>
                  </a:cubicBezTo>
                  <a:cubicBezTo>
                    <a:pt x="484" y="229"/>
                    <a:pt x="484" y="229"/>
                    <a:pt x="484" y="229"/>
                  </a:cubicBezTo>
                  <a:cubicBezTo>
                    <a:pt x="484" y="229"/>
                    <a:pt x="484" y="229"/>
                    <a:pt x="484" y="228"/>
                  </a:cubicBezTo>
                  <a:cubicBezTo>
                    <a:pt x="484" y="228"/>
                    <a:pt x="484" y="228"/>
                    <a:pt x="484" y="228"/>
                  </a:cubicBezTo>
                  <a:moveTo>
                    <a:pt x="459" y="218"/>
                  </a:moveTo>
                  <a:cubicBezTo>
                    <a:pt x="459" y="218"/>
                    <a:pt x="459" y="217"/>
                    <a:pt x="459" y="217"/>
                  </a:cubicBezTo>
                  <a:cubicBezTo>
                    <a:pt x="459" y="217"/>
                    <a:pt x="458" y="216"/>
                    <a:pt x="458" y="215"/>
                  </a:cubicBezTo>
                  <a:cubicBezTo>
                    <a:pt x="458" y="215"/>
                    <a:pt x="459" y="215"/>
                    <a:pt x="459" y="214"/>
                  </a:cubicBezTo>
                  <a:cubicBezTo>
                    <a:pt x="460" y="215"/>
                    <a:pt x="461" y="215"/>
                    <a:pt x="462" y="215"/>
                  </a:cubicBezTo>
                  <a:cubicBezTo>
                    <a:pt x="462" y="215"/>
                    <a:pt x="462" y="215"/>
                    <a:pt x="462" y="215"/>
                  </a:cubicBezTo>
                  <a:cubicBezTo>
                    <a:pt x="463" y="217"/>
                    <a:pt x="465" y="222"/>
                    <a:pt x="466" y="224"/>
                  </a:cubicBezTo>
                  <a:cubicBezTo>
                    <a:pt x="466" y="224"/>
                    <a:pt x="460" y="221"/>
                    <a:pt x="459" y="219"/>
                  </a:cubicBezTo>
                  <a:cubicBezTo>
                    <a:pt x="459" y="220"/>
                    <a:pt x="459" y="220"/>
                    <a:pt x="459" y="220"/>
                  </a:cubicBezTo>
                  <a:cubicBezTo>
                    <a:pt x="459" y="220"/>
                    <a:pt x="458" y="219"/>
                    <a:pt x="458" y="219"/>
                  </a:cubicBezTo>
                  <a:cubicBezTo>
                    <a:pt x="458" y="218"/>
                    <a:pt x="457" y="218"/>
                    <a:pt x="457" y="218"/>
                  </a:cubicBezTo>
                  <a:cubicBezTo>
                    <a:pt x="458" y="218"/>
                    <a:pt x="458" y="218"/>
                    <a:pt x="458" y="218"/>
                  </a:cubicBezTo>
                  <a:cubicBezTo>
                    <a:pt x="458" y="217"/>
                    <a:pt x="458" y="217"/>
                    <a:pt x="458" y="217"/>
                  </a:cubicBezTo>
                  <a:cubicBezTo>
                    <a:pt x="458" y="217"/>
                    <a:pt x="458" y="217"/>
                    <a:pt x="458" y="217"/>
                  </a:cubicBezTo>
                  <a:cubicBezTo>
                    <a:pt x="459" y="218"/>
                    <a:pt x="459" y="218"/>
                    <a:pt x="459" y="218"/>
                  </a:cubicBezTo>
                  <a:moveTo>
                    <a:pt x="443" y="215"/>
                  </a:moveTo>
                  <a:cubicBezTo>
                    <a:pt x="443" y="215"/>
                    <a:pt x="444" y="214"/>
                    <a:pt x="444" y="214"/>
                  </a:cubicBezTo>
                  <a:cubicBezTo>
                    <a:pt x="445" y="215"/>
                    <a:pt x="446" y="215"/>
                    <a:pt x="448" y="215"/>
                  </a:cubicBezTo>
                  <a:cubicBezTo>
                    <a:pt x="448" y="215"/>
                    <a:pt x="449" y="215"/>
                    <a:pt x="449" y="215"/>
                  </a:cubicBezTo>
                  <a:cubicBezTo>
                    <a:pt x="449" y="216"/>
                    <a:pt x="449" y="216"/>
                    <a:pt x="449" y="216"/>
                  </a:cubicBezTo>
                  <a:cubicBezTo>
                    <a:pt x="450" y="216"/>
                    <a:pt x="450" y="216"/>
                    <a:pt x="451" y="216"/>
                  </a:cubicBezTo>
                  <a:cubicBezTo>
                    <a:pt x="454" y="216"/>
                    <a:pt x="457" y="220"/>
                    <a:pt x="459" y="224"/>
                  </a:cubicBezTo>
                  <a:cubicBezTo>
                    <a:pt x="458" y="224"/>
                    <a:pt x="453" y="234"/>
                    <a:pt x="456" y="234"/>
                  </a:cubicBezTo>
                  <a:cubicBezTo>
                    <a:pt x="455" y="234"/>
                    <a:pt x="455" y="234"/>
                    <a:pt x="455" y="234"/>
                  </a:cubicBezTo>
                  <a:cubicBezTo>
                    <a:pt x="455" y="234"/>
                    <a:pt x="455" y="234"/>
                    <a:pt x="454" y="234"/>
                  </a:cubicBezTo>
                  <a:cubicBezTo>
                    <a:pt x="454" y="235"/>
                    <a:pt x="454" y="236"/>
                    <a:pt x="454" y="236"/>
                  </a:cubicBezTo>
                  <a:cubicBezTo>
                    <a:pt x="454" y="235"/>
                    <a:pt x="449" y="227"/>
                    <a:pt x="448" y="227"/>
                  </a:cubicBezTo>
                  <a:cubicBezTo>
                    <a:pt x="448" y="227"/>
                    <a:pt x="448" y="227"/>
                    <a:pt x="448" y="227"/>
                  </a:cubicBezTo>
                  <a:cubicBezTo>
                    <a:pt x="450" y="222"/>
                    <a:pt x="449" y="215"/>
                    <a:pt x="443" y="215"/>
                  </a:cubicBezTo>
                  <a:cubicBezTo>
                    <a:pt x="443" y="215"/>
                    <a:pt x="443" y="215"/>
                    <a:pt x="443" y="215"/>
                  </a:cubicBezTo>
                  <a:moveTo>
                    <a:pt x="557" y="216"/>
                  </a:moveTo>
                  <a:cubicBezTo>
                    <a:pt x="554" y="214"/>
                    <a:pt x="552" y="215"/>
                    <a:pt x="551" y="212"/>
                  </a:cubicBezTo>
                  <a:cubicBezTo>
                    <a:pt x="554" y="213"/>
                    <a:pt x="556" y="214"/>
                    <a:pt x="557" y="216"/>
                  </a:cubicBezTo>
                  <a:cubicBezTo>
                    <a:pt x="557" y="216"/>
                    <a:pt x="557" y="216"/>
                    <a:pt x="557" y="216"/>
                  </a:cubicBezTo>
                  <a:moveTo>
                    <a:pt x="565" y="211"/>
                  </a:moveTo>
                  <a:cubicBezTo>
                    <a:pt x="565" y="211"/>
                    <a:pt x="565" y="211"/>
                    <a:pt x="565" y="211"/>
                  </a:cubicBezTo>
                  <a:cubicBezTo>
                    <a:pt x="565" y="211"/>
                    <a:pt x="565" y="211"/>
                    <a:pt x="565" y="211"/>
                  </a:cubicBezTo>
                  <a:moveTo>
                    <a:pt x="237" y="196"/>
                  </a:moveTo>
                  <a:cubicBezTo>
                    <a:pt x="237" y="196"/>
                    <a:pt x="237" y="196"/>
                    <a:pt x="237" y="196"/>
                  </a:cubicBezTo>
                  <a:cubicBezTo>
                    <a:pt x="237" y="196"/>
                    <a:pt x="237" y="196"/>
                    <a:pt x="237" y="196"/>
                  </a:cubicBezTo>
                  <a:cubicBezTo>
                    <a:pt x="237" y="196"/>
                    <a:pt x="237" y="196"/>
                    <a:pt x="237" y="196"/>
                  </a:cubicBezTo>
                  <a:moveTo>
                    <a:pt x="419" y="195"/>
                  </a:moveTo>
                  <a:cubicBezTo>
                    <a:pt x="418" y="195"/>
                    <a:pt x="418" y="195"/>
                    <a:pt x="418" y="195"/>
                  </a:cubicBezTo>
                  <a:cubicBezTo>
                    <a:pt x="419" y="195"/>
                    <a:pt x="419" y="195"/>
                    <a:pt x="419" y="195"/>
                  </a:cubicBezTo>
                  <a:moveTo>
                    <a:pt x="240" y="195"/>
                  </a:moveTo>
                  <a:cubicBezTo>
                    <a:pt x="240" y="195"/>
                    <a:pt x="240" y="195"/>
                    <a:pt x="240" y="195"/>
                  </a:cubicBezTo>
                  <a:cubicBezTo>
                    <a:pt x="240" y="195"/>
                    <a:pt x="240" y="195"/>
                    <a:pt x="240" y="195"/>
                  </a:cubicBezTo>
                  <a:moveTo>
                    <a:pt x="404" y="207"/>
                  </a:moveTo>
                  <a:cubicBezTo>
                    <a:pt x="405" y="206"/>
                    <a:pt x="417" y="199"/>
                    <a:pt x="417" y="197"/>
                  </a:cubicBezTo>
                  <a:cubicBezTo>
                    <a:pt x="422" y="197"/>
                    <a:pt x="428" y="193"/>
                    <a:pt x="430" y="193"/>
                  </a:cubicBezTo>
                  <a:cubicBezTo>
                    <a:pt x="431" y="193"/>
                    <a:pt x="432" y="194"/>
                    <a:pt x="432" y="195"/>
                  </a:cubicBezTo>
                  <a:cubicBezTo>
                    <a:pt x="432" y="195"/>
                    <a:pt x="434" y="199"/>
                    <a:pt x="435" y="199"/>
                  </a:cubicBezTo>
                  <a:cubicBezTo>
                    <a:pt x="435" y="200"/>
                    <a:pt x="435" y="201"/>
                    <a:pt x="435" y="201"/>
                  </a:cubicBezTo>
                  <a:cubicBezTo>
                    <a:pt x="436" y="199"/>
                    <a:pt x="436" y="199"/>
                    <a:pt x="436" y="199"/>
                  </a:cubicBezTo>
                  <a:cubicBezTo>
                    <a:pt x="436" y="199"/>
                    <a:pt x="437" y="199"/>
                    <a:pt x="437" y="199"/>
                  </a:cubicBezTo>
                  <a:cubicBezTo>
                    <a:pt x="438" y="199"/>
                    <a:pt x="439" y="199"/>
                    <a:pt x="439" y="199"/>
                  </a:cubicBezTo>
                  <a:cubicBezTo>
                    <a:pt x="439" y="200"/>
                    <a:pt x="439" y="202"/>
                    <a:pt x="439" y="203"/>
                  </a:cubicBezTo>
                  <a:cubicBezTo>
                    <a:pt x="439" y="204"/>
                    <a:pt x="441" y="206"/>
                    <a:pt x="441" y="209"/>
                  </a:cubicBezTo>
                  <a:cubicBezTo>
                    <a:pt x="440" y="209"/>
                    <a:pt x="440" y="209"/>
                    <a:pt x="440" y="209"/>
                  </a:cubicBezTo>
                  <a:cubicBezTo>
                    <a:pt x="437" y="209"/>
                    <a:pt x="422" y="206"/>
                    <a:pt x="422" y="205"/>
                  </a:cubicBezTo>
                  <a:cubicBezTo>
                    <a:pt x="423" y="205"/>
                    <a:pt x="423" y="205"/>
                    <a:pt x="423" y="205"/>
                  </a:cubicBezTo>
                  <a:cubicBezTo>
                    <a:pt x="424" y="205"/>
                    <a:pt x="426" y="203"/>
                    <a:pt x="427" y="203"/>
                  </a:cubicBezTo>
                  <a:cubicBezTo>
                    <a:pt x="427" y="203"/>
                    <a:pt x="427" y="203"/>
                    <a:pt x="427" y="203"/>
                  </a:cubicBezTo>
                  <a:cubicBezTo>
                    <a:pt x="426" y="202"/>
                    <a:pt x="425" y="202"/>
                    <a:pt x="424" y="202"/>
                  </a:cubicBezTo>
                  <a:cubicBezTo>
                    <a:pt x="422" y="202"/>
                    <a:pt x="420" y="203"/>
                    <a:pt x="418" y="205"/>
                  </a:cubicBezTo>
                  <a:cubicBezTo>
                    <a:pt x="416" y="206"/>
                    <a:pt x="414" y="208"/>
                    <a:pt x="412" y="208"/>
                  </a:cubicBezTo>
                  <a:cubicBezTo>
                    <a:pt x="411" y="208"/>
                    <a:pt x="411" y="208"/>
                    <a:pt x="410" y="207"/>
                  </a:cubicBezTo>
                  <a:cubicBezTo>
                    <a:pt x="410" y="207"/>
                    <a:pt x="410" y="207"/>
                    <a:pt x="410" y="207"/>
                  </a:cubicBezTo>
                  <a:cubicBezTo>
                    <a:pt x="411" y="207"/>
                    <a:pt x="412" y="207"/>
                    <a:pt x="411" y="205"/>
                  </a:cubicBezTo>
                  <a:cubicBezTo>
                    <a:pt x="411" y="205"/>
                    <a:pt x="411" y="205"/>
                    <a:pt x="411" y="205"/>
                  </a:cubicBezTo>
                  <a:cubicBezTo>
                    <a:pt x="410" y="205"/>
                    <a:pt x="405" y="207"/>
                    <a:pt x="404" y="207"/>
                  </a:cubicBezTo>
                  <a:moveTo>
                    <a:pt x="467" y="174"/>
                  </a:moveTo>
                  <a:cubicBezTo>
                    <a:pt x="467" y="174"/>
                    <a:pt x="467" y="174"/>
                    <a:pt x="467" y="174"/>
                  </a:cubicBezTo>
                  <a:cubicBezTo>
                    <a:pt x="467" y="174"/>
                    <a:pt x="467" y="174"/>
                    <a:pt x="467" y="174"/>
                  </a:cubicBezTo>
                  <a:cubicBezTo>
                    <a:pt x="467" y="174"/>
                    <a:pt x="467" y="174"/>
                    <a:pt x="467" y="174"/>
                  </a:cubicBezTo>
                  <a:moveTo>
                    <a:pt x="206" y="164"/>
                  </a:moveTo>
                  <a:cubicBezTo>
                    <a:pt x="206" y="163"/>
                    <a:pt x="206" y="163"/>
                    <a:pt x="206" y="163"/>
                  </a:cubicBezTo>
                  <a:cubicBezTo>
                    <a:pt x="206" y="164"/>
                    <a:pt x="206" y="164"/>
                    <a:pt x="206" y="164"/>
                  </a:cubicBezTo>
                  <a:moveTo>
                    <a:pt x="585" y="152"/>
                  </a:moveTo>
                  <a:cubicBezTo>
                    <a:pt x="585" y="152"/>
                    <a:pt x="584" y="151"/>
                    <a:pt x="584" y="151"/>
                  </a:cubicBezTo>
                  <a:cubicBezTo>
                    <a:pt x="584" y="151"/>
                    <a:pt x="585" y="151"/>
                    <a:pt x="586" y="151"/>
                  </a:cubicBezTo>
                  <a:cubicBezTo>
                    <a:pt x="586" y="151"/>
                    <a:pt x="585" y="152"/>
                    <a:pt x="585" y="152"/>
                  </a:cubicBezTo>
                  <a:moveTo>
                    <a:pt x="198" y="151"/>
                  </a:moveTo>
                  <a:cubicBezTo>
                    <a:pt x="199" y="148"/>
                    <a:pt x="199" y="148"/>
                    <a:pt x="199" y="148"/>
                  </a:cubicBezTo>
                  <a:cubicBezTo>
                    <a:pt x="199" y="148"/>
                    <a:pt x="199" y="148"/>
                    <a:pt x="199" y="148"/>
                  </a:cubicBezTo>
                  <a:cubicBezTo>
                    <a:pt x="199" y="151"/>
                    <a:pt x="199" y="151"/>
                    <a:pt x="199" y="151"/>
                  </a:cubicBezTo>
                  <a:cubicBezTo>
                    <a:pt x="199" y="151"/>
                    <a:pt x="199" y="151"/>
                    <a:pt x="199" y="151"/>
                  </a:cubicBezTo>
                  <a:cubicBezTo>
                    <a:pt x="198" y="151"/>
                    <a:pt x="198" y="151"/>
                    <a:pt x="198" y="151"/>
                  </a:cubicBezTo>
                  <a:cubicBezTo>
                    <a:pt x="198" y="151"/>
                    <a:pt x="198" y="151"/>
                    <a:pt x="198" y="151"/>
                  </a:cubicBezTo>
                  <a:moveTo>
                    <a:pt x="192" y="143"/>
                  </a:moveTo>
                  <a:cubicBezTo>
                    <a:pt x="191" y="142"/>
                    <a:pt x="191" y="142"/>
                    <a:pt x="191" y="142"/>
                  </a:cubicBezTo>
                  <a:cubicBezTo>
                    <a:pt x="192" y="143"/>
                    <a:pt x="192" y="143"/>
                    <a:pt x="192" y="143"/>
                  </a:cubicBezTo>
                  <a:moveTo>
                    <a:pt x="43" y="141"/>
                  </a:moveTo>
                  <a:cubicBezTo>
                    <a:pt x="42" y="141"/>
                    <a:pt x="42" y="141"/>
                    <a:pt x="42" y="141"/>
                  </a:cubicBezTo>
                  <a:cubicBezTo>
                    <a:pt x="43" y="141"/>
                    <a:pt x="43" y="141"/>
                    <a:pt x="43" y="141"/>
                  </a:cubicBezTo>
                  <a:moveTo>
                    <a:pt x="567" y="137"/>
                  </a:moveTo>
                  <a:cubicBezTo>
                    <a:pt x="567" y="137"/>
                    <a:pt x="567" y="137"/>
                    <a:pt x="567" y="137"/>
                  </a:cubicBezTo>
                  <a:cubicBezTo>
                    <a:pt x="567" y="137"/>
                    <a:pt x="567" y="137"/>
                    <a:pt x="567" y="137"/>
                  </a:cubicBezTo>
                  <a:cubicBezTo>
                    <a:pt x="567" y="137"/>
                    <a:pt x="567" y="137"/>
                    <a:pt x="567" y="137"/>
                  </a:cubicBezTo>
                  <a:moveTo>
                    <a:pt x="180" y="130"/>
                  </a:moveTo>
                  <a:cubicBezTo>
                    <a:pt x="180" y="130"/>
                    <a:pt x="181" y="129"/>
                    <a:pt x="181" y="129"/>
                  </a:cubicBezTo>
                  <a:cubicBezTo>
                    <a:pt x="181" y="129"/>
                    <a:pt x="181" y="129"/>
                    <a:pt x="181" y="129"/>
                  </a:cubicBezTo>
                  <a:cubicBezTo>
                    <a:pt x="181" y="129"/>
                    <a:pt x="181" y="129"/>
                    <a:pt x="181" y="129"/>
                  </a:cubicBezTo>
                  <a:cubicBezTo>
                    <a:pt x="181" y="130"/>
                    <a:pt x="181" y="130"/>
                    <a:pt x="181" y="130"/>
                  </a:cubicBezTo>
                  <a:cubicBezTo>
                    <a:pt x="181" y="130"/>
                    <a:pt x="180" y="130"/>
                    <a:pt x="180" y="130"/>
                  </a:cubicBezTo>
                  <a:moveTo>
                    <a:pt x="183" y="128"/>
                  </a:moveTo>
                  <a:cubicBezTo>
                    <a:pt x="182" y="128"/>
                    <a:pt x="182" y="127"/>
                    <a:pt x="183" y="127"/>
                  </a:cubicBezTo>
                  <a:cubicBezTo>
                    <a:pt x="183" y="127"/>
                    <a:pt x="183" y="127"/>
                    <a:pt x="183" y="128"/>
                  </a:cubicBezTo>
                  <a:moveTo>
                    <a:pt x="177" y="128"/>
                  </a:moveTo>
                  <a:cubicBezTo>
                    <a:pt x="176" y="128"/>
                    <a:pt x="178" y="126"/>
                    <a:pt x="177" y="126"/>
                  </a:cubicBezTo>
                  <a:cubicBezTo>
                    <a:pt x="177" y="126"/>
                    <a:pt x="177" y="126"/>
                    <a:pt x="177" y="126"/>
                  </a:cubicBezTo>
                  <a:cubicBezTo>
                    <a:pt x="177" y="126"/>
                    <a:pt x="177" y="127"/>
                    <a:pt x="177" y="128"/>
                  </a:cubicBezTo>
                  <a:cubicBezTo>
                    <a:pt x="177" y="128"/>
                    <a:pt x="177" y="128"/>
                    <a:pt x="177" y="128"/>
                  </a:cubicBezTo>
                  <a:moveTo>
                    <a:pt x="176" y="125"/>
                  </a:moveTo>
                  <a:cubicBezTo>
                    <a:pt x="176" y="124"/>
                    <a:pt x="176" y="124"/>
                    <a:pt x="176" y="124"/>
                  </a:cubicBezTo>
                  <a:cubicBezTo>
                    <a:pt x="176" y="124"/>
                    <a:pt x="176" y="124"/>
                    <a:pt x="176" y="124"/>
                  </a:cubicBezTo>
                  <a:cubicBezTo>
                    <a:pt x="177" y="124"/>
                    <a:pt x="177" y="124"/>
                    <a:pt x="177" y="124"/>
                  </a:cubicBezTo>
                  <a:cubicBezTo>
                    <a:pt x="176" y="125"/>
                    <a:pt x="176" y="125"/>
                    <a:pt x="176" y="125"/>
                  </a:cubicBezTo>
                  <a:moveTo>
                    <a:pt x="524" y="115"/>
                  </a:moveTo>
                  <a:cubicBezTo>
                    <a:pt x="524" y="115"/>
                    <a:pt x="524" y="115"/>
                    <a:pt x="524" y="115"/>
                  </a:cubicBezTo>
                  <a:cubicBezTo>
                    <a:pt x="524" y="115"/>
                    <a:pt x="524" y="115"/>
                    <a:pt x="524" y="115"/>
                  </a:cubicBezTo>
                  <a:moveTo>
                    <a:pt x="150" y="109"/>
                  </a:moveTo>
                  <a:cubicBezTo>
                    <a:pt x="150" y="109"/>
                    <a:pt x="150" y="109"/>
                    <a:pt x="150" y="109"/>
                  </a:cubicBezTo>
                  <a:cubicBezTo>
                    <a:pt x="151" y="109"/>
                    <a:pt x="151" y="109"/>
                    <a:pt x="150" y="109"/>
                  </a:cubicBezTo>
                  <a:moveTo>
                    <a:pt x="109" y="107"/>
                  </a:moveTo>
                  <a:cubicBezTo>
                    <a:pt x="109" y="106"/>
                    <a:pt x="109" y="106"/>
                    <a:pt x="109" y="106"/>
                  </a:cubicBezTo>
                  <a:cubicBezTo>
                    <a:pt x="109" y="106"/>
                    <a:pt x="109" y="106"/>
                    <a:pt x="109" y="106"/>
                  </a:cubicBezTo>
                  <a:cubicBezTo>
                    <a:pt x="109" y="106"/>
                    <a:pt x="109" y="106"/>
                    <a:pt x="109" y="106"/>
                  </a:cubicBezTo>
                  <a:cubicBezTo>
                    <a:pt x="109" y="107"/>
                    <a:pt x="109" y="107"/>
                    <a:pt x="109" y="107"/>
                  </a:cubicBezTo>
                  <a:moveTo>
                    <a:pt x="109" y="103"/>
                  </a:moveTo>
                  <a:cubicBezTo>
                    <a:pt x="109" y="102"/>
                    <a:pt x="109" y="102"/>
                    <a:pt x="109" y="102"/>
                  </a:cubicBezTo>
                  <a:cubicBezTo>
                    <a:pt x="109" y="102"/>
                    <a:pt x="109" y="102"/>
                    <a:pt x="109" y="102"/>
                  </a:cubicBezTo>
                  <a:cubicBezTo>
                    <a:pt x="109" y="102"/>
                    <a:pt x="109" y="102"/>
                    <a:pt x="109" y="102"/>
                  </a:cubicBezTo>
                  <a:cubicBezTo>
                    <a:pt x="109" y="102"/>
                    <a:pt x="109" y="103"/>
                    <a:pt x="109" y="103"/>
                  </a:cubicBezTo>
                  <a:moveTo>
                    <a:pt x="96" y="100"/>
                  </a:moveTo>
                  <a:cubicBezTo>
                    <a:pt x="96" y="100"/>
                    <a:pt x="96" y="100"/>
                    <a:pt x="95" y="100"/>
                  </a:cubicBezTo>
                  <a:cubicBezTo>
                    <a:pt x="96" y="100"/>
                    <a:pt x="97" y="100"/>
                    <a:pt x="96" y="100"/>
                  </a:cubicBezTo>
                  <a:moveTo>
                    <a:pt x="527" y="81"/>
                  </a:moveTo>
                  <a:cubicBezTo>
                    <a:pt x="527" y="81"/>
                    <a:pt x="526" y="81"/>
                    <a:pt x="526" y="81"/>
                  </a:cubicBezTo>
                  <a:cubicBezTo>
                    <a:pt x="526" y="80"/>
                    <a:pt x="526" y="80"/>
                    <a:pt x="526" y="80"/>
                  </a:cubicBezTo>
                  <a:cubicBezTo>
                    <a:pt x="527" y="80"/>
                    <a:pt x="531" y="83"/>
                    <a:pt x="531" y="83"/>
                  </a:cubicBezTo>
                  <a:cubicBezTo>
                    <a:pt x="530" y="82"/>
                    <a:pt x="529" y="83"/>
                    <a:pt x="528" y="82"/>
                  </a:cubicBezTo>
                  <a:cubicBezTo>
                    <a:pt x="528" y="81"/>
                    <a:pt x="528" y="81"/>
                    <a:pt x="527" y="81"/>
                  </a:cubicBezTo>
                  <a:cubicBezTo>
                    <a:pt x="527" y="81"/>
                    <a:pt x="527" y="81"/>
                    <a:pt x="527" y="81"/>
                  </a:cubicBezTo>
                  <a:cubicBezTo>
                    <a:pt x="527" y="81"/>
                    <a:pt x="527" y="81"/>
                    <a:pt x="527" y="81"/>
                  </a:cubicBezTo>
                  <a:moveTo>
                    <a:pt x="508" y="81"/>
                  </a:moveTo>
                  <a:cubicBezTo>
                    <a:pt x="509" y="80"/>
                    <a:pt x="509" y="80"/>
                    <a:pt x="510" y="80"/>
                  </a:cubicBezTo>
                  <a:cubicBezTo>
                    <a:pt x="511" y="80"/>
                    <a:pt x="511" y="80"/>
                    <a:pt x="511" y="80"/>
                  </a:cubicBezTo>
                  <a:cubicBezTo>
                    <a:pt x="509" y="81"/>
                    <a:pt x="510" y="81"/>
                    <a:pt x="510" y="81"/>
                  </a:cubicBezTo>
                  <a:cubicBezTo>
                    <a:pt x="511" y="81"/>
                    <a:pt x="511" y="81"/>
                    <a:pt x="511" y="81"/>
                  </a:cubicBezTo>
                  <a:cubicBezTo>
                    <a:pt x="510" y="81"/>
                    <a:pt x="510" y="81"/>
                    <a:pt x="510" y="81"/>
                  </a:cubicBezTo>
                  <a:cubicBezTo>
                    <a:pt x="510" y="81"/>
                    <a:pt x="510" y="81"/>
                    <a:pt x="509" y="81"/>
                  </a:cubicBezTo>
                  <a:cubicBezTo>
                    <a:pt x="509" y="81"/>
                    <a:pt x="509" y="81"/>
                    <a:pt x="508" y="81"/>
                  </a:cubicBezTo>
                  <a:cubicBezTo>
                    <a:pt x="508" y="81"/>
                    <a:pt x="508" y="81"/>
                    <a:pt x="508" y="81"/>
                  </a:cubicBezTo>
                  <a:moveTo>
                    <a:pt x="546" y="76"/>
                  </a:moveTo>
                  <a:cubicBezTo>
                    <a:pt x="546" y="76"/>
                    <a:pt x="546" y="76"/>
                    <a:pt x="547" y="75"/>
                  </a:cubicBezTo>
                  <a:cubicBezTo>
                    <a:pt x="547" y="76"/>
                    <a:pt x="546" y="76"/>
                    <a:pt x="546" y="76"/>
                  </a:cubicBezTo>
                  <a:moveTo>
                    <a:pt x="446" y="62"/>
                  </a:moveTo>
                  <a:cubicBezTo>
                    <a:pt x="446" y="62"/>
                    <a:pt x="446" y="62"/>
                    <a:pt x="446" y="62"/>
                  </a:cubicBezTo>
                  <a:cubicBezTo>
                    <a:pt x="446" y="62"/>
                    <a:pt x="446" y="62"/>
                    <a:pt x="446" y="62"/>
                  </a:cubicBezTo>
                  <a:moveTo>
                    <a:pt x="446" y="62"/>
                  </a:moveTo>
                  <a:cubicBezTo>
                    <a:pt x="446" y="62"/>
                    <a:pt x="446" y="62"/>
                    <a:pt x="446" y="62"/>
                  </a:cubicBezTo>
                  <a:cubicBezTo>
                    <a:pt x="446" y="62"/>
                    <a:pt x="446" y="62"/>
                    <a:pt x="446" y="62"/>
                  </a:cubicBezTo>
                  <a:moveTo>
                    <a:pt x="309" y="48"/>
                  </a:moveTo>
                  <a:cubicBezTo>
                    <a:pt x="309" y="47"/>
                    <a:pt x="308" y="47"/>
                    <a:pt x="308" y="47"/>
                  </a:cubicBezTo>
                  <a:cubicBezTo>
                    <a:pt x="308" y="47"/>
                    <a:pt x="309" y="47"/>
                    <a:pt x="309" y="46"/>
                  </a:cubicBezTo>
                  <a:cubicBezTo>
                    <a:pt x="310" y="47"/>
                    <a:pt x="311" y="47"/>
                    <a:pt x="312" y="47"/>
                  </a:cubicBezTo>
                  <a:cubicBezTo>
                    <a:pt x="312" y="48"/>
                    <a:pt x="312" y="48"/>
                    <a:pt x="312" y="48"/>
                  </a:cubicBezTo>
                  <a:cubicBezTo>
                    <a:pt x="312" y="48"/>
                    <a:pt x="312" y="48"/>
                    <a:pt x="312" y="48"/>
                  </a:cubicBezTo>
                  <a:cubicBezTo>
                    <a:pt x="312" y="48"/>
                    <a:pt x="312" y="48"/>
                    <a:pt x="312" y="48"/>
                  </a:cubicBezTo>
                  <a:cubicBezTo>
                    <a:pt x="312" y="48"/>
                    <a:pt x="310" y="48"/>
                    <a:pt x="309" y="48"/>
                  </a:cubicBezTo>
                  <a:moveTo>
                    <a:pt x="335" y="44"/>
                  </a:moveTo>
                  <a:cubicBezTo>
                    <a:pt x="335" y="44"/>
                    <a:pt x="335" y="44"/>
                    <a:pt x="335" y="44"/>
                  </a:cubicBezTo>
                  <a:cubicBezTo>
                    <a:pt x="335" y="44"/>
                    <a:pt x="335" y="44"/>
                    <a:pt x="335" y="44"/>
                  </a:cubicBezTo>
                  <a:moveTo>
                    <a:pt x="393" y="41"/>
                  </a:moveTo>
                  <a:cubicBezTo>
                    <a:pt x="393" y="41"/>
                    <a:pt x="393" y="41"/>
                    <a:pt x="393" y="41"/>
                  </a:cubicBezTo>
                  <a:cubicBezTo>
                    <a:pt x="393" y="41"/>
                    <a:pt x="393" y="41"/>
                    <a:pt x="393" y="41"/>
                  </a:cubicBezTo>
                  <a:moveTo>
                    <a:pt x="412" y="44"/>
                  </a:moveTo>
                  <a:cubicBezTo>
                    <a:pt x="411" y="44"/>
                    <a:pt x="411" y="44"/>
                    <a:pt x="411" y="44"/>
                  </a:cubicBezTo>
                  <a:cubicBezTo>
                    <a:pt x="412" y="43"/>
                    <a:pt x="411" y="44"/>
                    <a:pt x="411" y="43"/>
                  </a:cubicBezTo>
                  <a:cubicBezTo>
                    <a:pt x="414" y="43"/>
                    <a:pt x="410" y="40"/>
                    <a:pt x="410" y="39"/>
                  </a:cubicBezTo>
                  <a:cubicBezTo>
                    <a:pt x="411" y="39"/>
                    <a:pt x="411" y="39"/>
                    <a:pt x="411" y="39"/>
                  </a:cubicBezTo>
                  <a:cubicBezTo>
                    <a:pt x="412" y="39"/>
                    <a:pt x="413" y="40"/>
                    <a:pt x="413" y="40"/>
                  </a:cubicBezTo>
                  <a:cubicBezTo>
                    <a:pt x="413" y="40"/>
                    <a:pt x="413" y="40"/>
                    <a:pt x="413" y="40"/>
                  </a:cubicBezTo>
                  <a:cubicBezTo>
                    <a:pt x="414" y="40"/>
                    <a:pt x="413" y="41"/>
                    <a:pt x="413" y="42"/>
                  </a:cubicBezTo>
                  <a:cubicBezTo>
                    <a:pt x="412" y="43"/>
                    <a:pt x="412" y="44"/>
                    <a:pt x="412" y="44"/>
                  </a:cubicBezTo>
                  <a:moveTo>
                    <a:pt x="455" y="37"/>
                  </a:moveTo>
                  <a:cubicBezTo>
                    <a:pt x="455" y="37"/>
                    <a:pt x="455" y="36"/>
                    <a:pt x="456" y="36"/>
                  </a:cubicBezTo>
                  <a:cubicBezTo>
                    <a:pt x="456" y="36"/>
                    <a:pt x="456" y="37"/>
                    <a:pt x="455" y="37"/>
                  </a:cubicBezTo>
                  <a:moveTo>
                    <a:pt x="466" y="36"/>
                  </a:moveTo>
                  <a:cubicBezTo>
                    <a:pt x="466" y="36"/>
                    <a:pt x="466" y="35"/>
                    <a:pt x="466" y="35"/>
                  </a:cubicBezTo>
                  <a:cubicBezTo>
                    <a:pt x="467" y="35"/>
                    <a:pt x="467" y="35"/>
                    <a:pt x="467" y="35"/>
                  </a:cubicBezTo>
                  <a:cubicBezTo>
                    <a:pt x="466" y="36"/>
                    <a:pt x="466" y="36"/>
                    <a:pt x="466" y="36"/>
                  </a:cubicBezTo>
                  <a:moveTo>
                    <a:pt x="389" y="35"/>
                  </a:moveTo>
                  <a:cubicBezTo>
                    <a:pt x="389" y="35"/>
                    <a:pt x="389" y="35"/>
                    <a:pt x="389" y="35"/>
                  </a:cubicBezTo>
                  <a:cubicBezTo>
                    <a:pt x="389" y="35"/>
                    <a:pt x="389" y="35"/>
                    <a:pt x="389" y="35"/>
                  </a:cubicBezTo>
                  <a:cubicBezTo>
                    <a:pt x="389" y="36"/>
                    <a:pt x="390" y="37"/>
                    <a:pt x="390" y="37"/>
                  </a:cubicBezTo>
                  <a:cubicBezTo>
                    <a:pt x="390" y="38"/>
                    <a:pt x="388" y="39"/>
                    <a:pt x="390" y="39"/>
                  </a:cubicBezTo>
                  <a:cubicBezTo>
                    <a:pt x="390" y="39"/>
                    <a:pt x="390" y="39"/>
                    <a:pt x="390" y="39"/>
                  </a:cubicBezTo>
                  <a:cubicBezTo>
                    <a:pt x="389" y="39"/>
                    <a:pt x="389" y="39"/>
                    <a:pt x="389" y="39"/>
                  </a:cubicBezTo>
                  <a:cubicBezTo>
                    <a:pt x="388" y="39"/>
                    <a:pt x="388" y="39"/>
                    <a:pt x="388" y="39"/>
                  </a:cubicBezTo>
                  <a:cubicBezTo>
                    <a:pt x="388" y="39"/>
                    <a:pt x="388" y="39"/>
                    <a:pt x="388" y="39"/>
                  </a:cubicBezTo>
                  <a:cubicBezTo>
                    <a:pt x="387" y="39"/>
                    <a:pt x="387" y="39"/>
                    <a:pt x="387" y="39"/>
                  </a:cubicBezTo>
                  <a:cubicBezTo>
                    <a:pt x="387" y="39"/>
                    <a:pt x="388" y="41"/>
                    <a:pt x="388" y="41"/>
                  </a:cubicBezTo>
                  <a:cubicBezTo>
                    <a:pt x="388" y="41"/>
                    <a:pt x="388" y="41"/>
                    <a:pt x="389" y="41"/>
                  </a:cubicBezTo>
                  <a:cubicBezTo>
                    <a:pt x="390" y="41"/>
                    <a:pt x="390" y="41"/>
                    <a:pt x="391" y="41"/>
                  </a:cubicBezTo>
                  <a:cubicBezTo>
                    <a:pt x="391" y="41"/>
                    <a:pt x="392" y="41"/>
                    <a:pt x="392" y="41"/>
                  </a:cubicBezTo>
                  <a:cubicBezTo>
                    <a:pt x="393" y="41"/>
                    <a:pt x="393" y="41"/>
                    <a:pt x="393" y="41"/>
                  </a:cubicBezTo>
                  <a:cubicBezTo>
                    <a:pt x="392" y="47"/>
                    <a:pt x="382" y="44"/>
                    <a:pt x="382" y="49"/>
                  </a:cubicBezTo>
                  <a:cubicBezTo>
                    <a:pt x="383" y="49"/>
                    <a:pt x="383" y="50"/>
                    <a:pt x="383" y="50"/>
                  </a:cubicBezTo>
                  <a:cubicBezTo>
                    <a:pt x="384" y="49"/>
                    <a:pt x="384" y="49"/>
                    <a:pt x="384" y="49"/>
                  </a:cubicBezTo>
                  <a:cubicBezTo>
                    <a:pt x="384" y="49"/>
                    <a:pt x="384" y="49"/>
                    <a:pt x="384" y="49"/>
                  </a:cubicBezTo>
                  <a:cubicBezTo>
                    <a:pt x="384" y="50"/>
                    <a:pt x="384" y="50"/>
                    <a:pt x="384" y="50"/>
                  </a:cubicBezTo>
                  <a:cubicBezTo>
                    <a:pt x="384" y="52"/>
                    <a:pt x="384" y="52"/>
                    <a:pt x="384" y="52"/>
                  </a:cubicBezTo>
                  <a:cubicBezTo>
                    <a:pt x="384" y="52"/>
                    <a:pt x="384" y="52"/>
                    <a:pt x="384" y="52"/>
                  </a:cubicBezTo>
                  <a:cubicBezTo>
                    <a:pt x="383" y="52"/>
                    <a:pt x="382" y="51"/>
                    <a:pt x="381" y="50"/>
                  </a:cubicBezTo>
                  <a:cubicBezTo>
                    <a:pt x="382" y="49"/>
                    <a:pt x="382" y="48"/>
                    <a:pt x="382" y="48"/>
                  </a:cubicBezTo>
                  <a:cubicBezTo>
                    <a:pt x="382" y="49"/>
                    <a:pt x="382" y="49"/>
                    <a:pt x="382" y="49"/>
                  </a:cubicBezTo>
                  <a:cubicBezTo>
                    <a:pt x="383" y="48"/>
                    <a:pt x="382" y="48"/>
                    <a:pt x="381" y="48"/>
                  </a:cubicBezTo>
                  <a:cubicBezTo>
                    <a:pt x="381" y="48"/>
                    <a:pt x="381" y="48"/>
                    <a:pt x="381" y="48"/>
                  </a:cubicBezTo>
                  <a:cubicBezTo>
                    <a:pt x="381" y="48"/>
                    <a:pt x="381" y="48"/>
                    <a:pt x="381" y="48"/>
                  </a:cubicBezTo>
                  <a:cubicBezTo>
                    <a:pt x="381" y="48"/>
                    <a:pt x="381" y="48"/>
                    <a:pt x="381" y="48"/>
                  </a:cubicBezTo>
                  <a:cubicBezTo>
                    <a:pt x="383" y="46"/>
                    <a:pt x="382" y="46"/>
                    <a:pt x="382" y="44"/>
                  </a:cubicBezTo>
                  <a:cubicBezTo>
                    <a:pt x="380" y="44"/>
                    <a:pt x="382" y="44"/>
                    <a:pt x="379" y="44"/>
                  </a:cubicBezTo>
                  <a:cubicBezTo>
                    <a:pt x="378" y="44"/>
                    <a:pt x="377" y="44"/>
                    <a:pt x="376" y="44"/>
                  </a:cubicBezTo>
                  <a:cubicBezTo>
                    <a:pt x="381" y="44"/>
                    <a:pt x="383" y="43"/>
                    <a:pt x="386" y="42"/>
                  </a:cubicBezTo>
                  <a:cubicBezTo>
                    <a:pt x="386" y="42"/>
                    <a:pt x="386" y="39"/>
                    <a:pt x="386" y="39"/>
                  </a:cubicBezTo>
                  <a:cubicBezTo>
                    <a:pt x="385" y="39"/>
                    <a:pt x="385" y="39"/>
                    <a:pt x="384" y="39"/>
                  </a:cubicBezTo>
                  <a:cubicBezTo>
                    <a:pt x="384" y="39"/>
                    <a:pt x="383" y="39"/>
                    <a:pt x="382" y="39"/>
                  </a:cubicBezTo>
                  <a:cubicBezTo>
                    <a:pt x="382" y="39"/>
                    <a:pt x="382" y="37"/>
                    <a:pt x="382" y="37"/>
                  </a:cubicBezTo>
                  <a:cubicBezTo>
                    <a:pt x="382" y="37"/>
                    <a:pt x="382" y="37"/>
                    <a:pt x="382" y="37"/>
                  </a:cubicBezTo>
                  <a:cubicBezTo>
                    <a:pt x="384" y="37"/>
                    <a:pt x="387" y="35"/>
                    <a:pt x="385" y="35"/>
                  </a:cubicBezTo>
                  <a:cubicBezTo>
                    <a:pt x="386" y="35"/>
                    <a:pt x="386" y="35"/>
                    <a:pt x="386" y="35"/>
                  </a:cubicBezTo>
                  <a:cubicBezTo>
                    <a:pt x="387" y="35"/>
                    <a:pt x="387" y="35"/>
                    <a:pt x="387" y="35"/>
                  </a:cubicBezTo>
                  <a:cubicBezTo>
                    <a:pt x="388" y="35"/>
                    <a:pt x="388" y="35"/>
                    <a:pt x="388" y="35"/>
                  </a:cubicBezTo>
                  <a:cubicBezTo>
                    <a:pt x="388" y="35"/>
                    <a:pt x="389" y="35"/>
                    <a:pt x="389" y="35"/>
                  </a:cubicBezTo>
                  <a:cubicBezTo>
                    <a:pt x="389" y="35"/>
                    <a:pt x="389" y="35"/>
                    <a:pt x="389" y="35"/>
                  </a:cubicBezTo>
                  <a:cubicBezTo>
                    <a:pt x="389" y="35"/>
                    <a:pt x="389" y="35"/>
                    <a:pt x="389" y="35"/>
                  </a:cubicBezTo>
                  <a:moveTo>
                    <a:pt x="174" y="35"/>
                  </a:moveTo>
                  <a:cubicBezTo>
                    <a:pt x="174" y="35"/>
                    <a:pt x="174" y="35"/>
                    <a:pt x="174" y="35"/>
                  </a:cubicBezTo>
                  <a:cubicBezTo>
                    <a:pt x="174" y="35"/>
                    <a:pt x="174" y="35"/>
                    <a:pt x="174" y="35"/>
                  </a:cubicBezTo>
                  <a:cubicBezTo>
                    <a:pt x="174" y="35"/>
                    <a:pt x="174" y="35"/>
                    <a:pt x="174" y="35"/>
                  </a:cubicBezTo>
                  <a:moveTo>
                    <a:pt x="204" y="33"/>
                  </a:moveTo>
                  <a:cubicBezTo>
                    <a:pt x="204" y="33"/>
                    <a:pt x="204" y="32"/>
                    <a:pt x="204" y="32"/>
                  </a:cubicBezTo>
                  <a:cubicBezTo>
                    <a:pt x="204" y="33"/>
                    <a:pt x="204" y="33"/>
                    <a:pt x="204" y="33"/>
                  </a:cubicBezTo>
                  <a:moveTo>
                    <a:pt x="438" y="33"/>
                  </a:moveTo>
                  <a:cubicBezTo>
                    <a:pt x="440" y="33"/>
                    <a:pt x="438" y="31"/>
                    <a:pt x="439" y="31"/>
                  </a:cubicBezTo>
                  <a:cubicBezTo>
                    <a:pt x="440" y="31"/>
                    <a:pt x="440" y="31"/>
                    <a:pt x="440" y="31"/>
                  </a:cubicBezTo>
                  <a:cubicBezTo>
                    <a:pt x="440" y="33"/>
                    <a:pt x="440" y="33"/>
                    <a:pt x="441" y="33"/>
                  </a:cubicBezTo>
                  <a:cubicBezTo>
                    <a:pt x="440" y="33"/>
                    <a:pt x="439" y="33"/>
                    <a:pt x="438" y="33"/>
                  </a:cubicBezTo>
                  <a:moveTo>
                    <a:pt x="112" y="30"/>
                  </a:moveTo>
                  <a:cubicBezTo>
                    <a:pt x="112" y="30"/>
                    <a:pt x="112" y="30"/>
                    <a:pt x="112" y="30"/>
                  </a:cubicBezTo>
                  <a:cubicBezTo>
                    <a:pt x="112" y="30"/>
                    <a:pt x="112" y="30"/>
                    <a:pt x="112" y="30"/>
                  </a:cubicBezTo>
                  <a:moveTo>
                    <a:pt x="473" y="29"/>
                  </a:moveTo>
                  <a:cubicBezTo>
                    <a:pt x="472" y="29"/>
                    <a:pt x="472" y="29"/>
                    <a:pt x="472" y="29"/>
                  </a:cubicBezTo>
                  <a:cubicBezTo>
                    <a:pt x="472" y="29"/>
                    <a:pt x="472" y="29"/>
                    <a:pt x="472" y="29"/>
                  </a:cubicBezTo>
                  <a:cubicBezTo>
                    <a:pt x="473" y="29"/>
                    <a:pt x="473" y="29"/>
                    <a:pt x="473" y="29"/>
                  </a:cubicBezTo>
                  <a:moveTo>
                    <a:pt x="462" y="14"/>
                  </a:moveTo>
                  <a:cubicBezTo>
                    <a:pt x="463" y="14"/>
                    <a:pt x="463" y="14"/>
                    <a:pt x="464" y="14"/>
                  </a:cubicBezTo>
                  <a:cubicBezTo>
                    <a:pt x="463" y="14"/>
                    <a:pt x="463" y="15"/>
                    <a:pt x="463" y="16"/>
                  </a:cubicBezTo>
                  <a:cubicBezTo>
                    <a:pt x="463" y="15"/>
                    <a:pt x="463" y="14"/>
                    <a:pt x="462" y="14"/>
                  </a:cubicBezTo>
                  <a:cubicBezTo>
                    <a:pt x="462" y="14"/>
                    <a:pt x="462" y="14"/>
                    <a:pt x="462" y="14"/>
                  </a:cubicBezTo>
                  <a:moveTo>
                    <a:pt x="464" y="12"/>
                  </a:moveTo>
                  <a:cubicBezTo>
                    <a:pt x="464" y="12"/>
                    <a:pt x="464" y="12"/>
                    <a:pt x="464" y="12"/>
                  </a:cubicBezTo>
                  <a:cubicBezTo>
                    <a:pt x="464" y="11"/>
                    <a:pt x="464" y="12"/>
                    <a:pt x="463" y="10"/>
                  </a:cubicBezTo>
                  <a:cubicBezTo>
                    <a:pt x="464" y="10"/>
                    <a:pt x="464" y="10"/>
                    <a:pt x="464" y="9"/>
                  </a:cubicBezTo>
                  <a:cubicBezTo>
                    <a:pt x="465" y="9"/>
                    <a:pt x="465" y="9"/>
                    <a:pt x="465" y="9"/>
                  </a:cubicBezTo>
                  <a:cubicBezTo>
                    <a:pt x="465" y="11"/>
                    <a:pt x="466" y="12"/>
                    <a:pt x="468" y="12"/>
                  </a:cubicBezTo>
                  <a:cubicBezTo>
                    <a:pt x="471" y="12"/>
                    <a:pt x="474" y="11"/>
                    <a:pt x="476" y="11"/>
                  </a:cubicBezTo>
                  <a:cubicBezTo>
                    <a:pt x="475" y="11"/>
                    <a:pt x="474" y="13"/>
                    <a:pt x="473" y="14"/>
                  </a:cubicBezTo>
                  <a:cubicBezTo>
                    <a:pt x="473" y="14"/>
                    <a:pt x="473" y="14"/>
                    <a:pt x="473" y="14"/>
                  </a:cubicBezTo>
                  <a:cubicBezTo>
                    <a:pt x="473" y="14"/>
                    <a:pt x="471" y="14"/>
                    <a:pt x="470" y="13"/>
                  </a:cubicBezTo>
                  <a:cubicBezTo>
                    <a:pt x="468" y="12"/>
                    <a:pt x="466" y="12"/>
                    <a:pt x="465" y="12"/>
                  </a:cubicBezTo>
                  <a:cubicBezTo>
                    <a:pt x="465" y="12"/>
                    <a:pt x="464" y="12"/>
                    <a:pt x="464" y="12"/>
                  </a:cubicBezTo>
                  <a:cubicBezTo>
                    <a:pt x="464" y="12"/>
                    <a:pt x="464" y="12"/>
                    <a:pt x="464" y="12"/>
                  </a:cubicBezTo>
                  <a:moveTo>
                    <a:pt x="405" y="0"/>
                  </a:moveTo>
                  <a:cubicBezTo>
                    <a:pt x="402" y="0"/>
                    <a:pt x="386" y="2"/>
                    <a:pt x="385" y="2"/>
                  </a:cubicBezTo>
                  <a:cubicBezTo>
                    <a:pt x="383" y="4"/>
                    <a:pt x="382" y="6"/>
                    <a:pt x="381" y="9"/>
                  </a:cubicBezTo>
                  <a:cubicBezTo>
                    <a:pt x="381" y="8"/>
                    <a:pt x="382" y="8"/>
                    <a:pt x="382" y="8"/>
                  </a:cubicBezTo>
                  <a:cubicBezTo>
                    <a:pt x="382" y="8"/>
                    <a:pt x="382" y="8"/>
                    <a:pt x="382" y="8"/>
                  </a:cubicBezTo>
                  <a:cubicBezTo>
                    <a:pt x="382" y="10"/>
                    <a:pt x="382" y="12"/>
                    <a:pt x="384" y="12"/>
                  </a:cubicBezTo>
                  <a:cubicBezTo>
                    <a:pt x="385" y="13"/>
                    <a:pt x="386" y="14"/>
                    <a:pt x="386" y="17"/>
                  </a:cubicBezTo>
                  <a:cubicBezTo>
                    <a:pt x="386" y="17"/>
                    <a:pt x="386" y="17"/>
                    <a:pt x="386" y="17"/>
                  </a:cubicBezTo>
                  <a:cubicBezTo>
                    <a:pt x="385" y="17"/>
                    <a:pt x="380" y="20"/>
                    <a:pt x="381" y="21"/>
                  </a:cubicBezTo>
                  <a:cubicBezTo>
                    <a:pt x="381" y="21"/>
                    <a:pt x="381" y="21"/>
                    <a:pt x="380" y="21"/>
                  </a:cubicBezTo>
                  <a:cubicBezTo>
                    <a:pt x="379" y="21"/>
                    <a:pt x="379" y="21"/>
                    <a:pt x="379" y="23"/>
                  </a:cubicBezTo>
                  <a:cubicBezTo>
                    <a:pt x="378" y="21"/>
                    <a:pt x="378" y="21"/>
                    <a:pt x="378" y="21"/>
                  </a:cubicBezTo>
                  <a:cubicBezTo>
                    <a:pt x="378" y="21"/>
                    <a:pt x="378" y="21"/>
                    <a:pt x="378" y="21"/>
                  </a:cubicBezTo>
                  <a:cubicBezTo>
                    <a:pt x="378" y="21"/>
                    <a:pt x="378" y="21"/>
                    <a:pt x="378" y="22"/>
                  </a:cubicBezTo>
                  <a:cubicBezTo>
                    <a:pt x="377" y="22"/>
                    <a:pt x="377" y="23"/>
                    <a:pt x="377" y="23"/>
                  </a:cubicBezTo>
                  <a:cubicBezTo>
                    <a:pt x="377" y="23"/>
                    <a:pt x="377" y="23"/>
                    <a:pt x="377" y="23"/>
                  </a:cubicBezTo>
                  <a:cubicBezTo>
                    <a:pt x="378" y="23"/>
                    <a:pt x="378" y="23"/>
                    <a:pt x="378" y="23"/>
                  </a:cubicBezTo>
                  <a:cubicBezTo>
                    <a:pt x="379" y="23"/>
                    <a:pt x="379" y="23"/>
                    <a:pt x="379" y="23"/>
                  </a:cubicBezTo>
                  <a:cubicBezTo>
                    <a:pt x="379" y="23"/>
                    <a:pt x="379" y="23"/>
                    <a:pt x="379" y="23"/>
                  </a:cubicBezTo>
                  <a:cubicBezTo>
                    <a:pt x="379" y="23"/>
                    <a:pt x="378" y="25"/>
                    <a:pt x="378" y="25"/>
                  </a:cubicBezTo>
                  <a:cubicBezTo>
                    <a:pt x="379" y="27"/>
                    <a:pt x="379" y="27"/>
                    <a:pt x="379" y="29"/>
                  </a:cubicBezTo>
                  <a:cubicBezTo>
                    <a:pt x="379" y="29"/>
                    <a:pt x="379" y="29"/>
                    <a:pt x="379" y="29"/>
                  </a:cubicBezTo>
                  <a:cubicBezTo>
                    <a:pt x="378" y="29"/>
                    <a:pt x="377" y="29"/>
                    <a:pt x="377" y="29"/>
                  </a:cubicBezTo>
                  <a:cubicBezTo>
                    <a:pt x="380" y="32"/>
                    <a:pt x="380" y="33"/>
                    <a:pt x="382" y="35"/>
                  </a:cubicBezTo>
                  <a:cubicBezTo>
                    <a:pt x="380" y="35"/>
                    <a:pt x="375" y="33"/>
                    <a:pt x="375" y="33"/>
                  </a:cubicBezTo>
                  <a:cubicBezTo>
                    <a:pt x="375" y="33"/>
                    <a:pt x="375" y="33"/>
                    <a:pt x="375" y="33"/>
                  </a:cubicBezTo>
                  <a:cubicBezTo>
                    <a:pt x="371" y="33"/>
                    <a:pt x="367" y="37"/>
                    <a:pt x="367" y="37"/>
                  </a:cubicBezTo>
                  <a:cubicBezTo>
                    <a:pt x="365" y="37"/>
                    <a:pt x="364" y="38"/>
                    <a:pt x="363" y="39"/>
                  </a:cubicBezTo>
                  <a:cubicBezTo>
                    <a:pt x="364" y="40"/>
                    <a:pt x="365" y="41"/>
                    <a:pt x="363" y="41"/>
                  </a:cubicBezTo>
                  <a:cubicBezTo>
                    <a:pt x="364" y="41"/>
                    <a:pt x="364" y="42"/>
                    <a:pt x="364" y="42"/>
                  </a:cubicBezTo>
                  <a:cubicBezTo>
                    <a:pt x="365" y="42"/>
                    <a:pt x="365" y="41"/>
                    <a:pt x="365" y="40"/>
                  </a:cubicBezTo>
                  <a:cubicBezTo>
                    <a:pt x="367" y="41"/>
                    <a:pt x="368" y="41"/>
                    <a:pt x="370" y="41"/>
                  </a:cubicBezTo>
                  <a:cubicBezTo>
                    <a:pt x="371" y="41"/>
                    <a:pt x="371" y="41"/>
                    <a:pt x="371" y="41"/>
                  </a:cubicBezTo>
                  <a:cubicBezTo>
                    <a:pt x="371" y="42"/>
                    <a:pt x="370" y="43"/>
                    <a:pt x="371" y="43"/>
                  </a:cubicBezTo>
                  <a:cubicBezTo>
                    <a:pt x="370" y="44"/>
                    <a:pt x="370" y="44"/>
                    <a:pt x="370" y="44"/>
                  </a:cubicBezTo>
                  <a:cubicBezTo>
                    <a:pt x="369" y="43"/>
                    <a:pt x="369" y="43"/>
                    <a:pt x="369" y="43"/>
                  </a:cubicBezTo>
                  <a:cubicBezTo>
                    <a:pt x="369" y="43"/>
                    <a:pt x="368" y="43"/>
                    <a:pt x="368" y="43"/>
                  </a:cubicBezTo>
                  <a:cubicBezTo>
                    <a:pt x="367" y="43"/>
                    <a:pt x="367" y="43"/>
                    <a:pt x="367" y="43"/>
                  </a:cubicBezTo>
                  <a:cubicBezTo>
                    <a:pt x="368" y="43"/>
                    <a:pt x="367" y="47"/>
                    <a:pt x="367" y="48"/>
                  </a:cubicBezTo>
                  <a:cubicBezTo>
                    <a:pt x="367" y="47"/>
                    <a:pt x="366" y="47"/>
                    <a:pt x="366" y="47"/>
                  </a:cubicBezTo>
                  <a:cubicBezTo>
                    <a:pt x="366" y="46"/>
                    <a:pt x="366" y="46"/>
                    <a:pt x="366" y="46"/>
                  </a:cubicBezTo>
                  <a:cubicBezTo>
                    <a:pt x="366" y="46"/>
                    <a:pt x="366" y="46"/>
                    <a:pt x="365" y="47"/>
                  </a:cubicBezTo>
                  <a:cubicBezTo>
                    <a:pt x="365" y="47"/>
                    <a:pt x="365" y="47"/>
                    <a:pt x="365" y="47"/>
                  </a:cubicBezTo>
                  <a:cubicBezTo>
                    <a:pt x="361" y="47"/>
                    <a:pt x="353" y="49"/>
                    <a:pt x="353" y="50"/>
                  </a:cubicBezTo>
                  <a:cubicBezTo>
                    <a:pt x="350" y="47"/>
                    <a:pt x="342" y="45"/>
                    <a:pt x="338" y="45"/>
                  </a:cubicBezTo>
                  <a:cubicBezTo>
                    <a:pt x="337" y="45"/>
                    <a:pt x="337" y="45"/>
                    <a:pt x="337" y="45"/>
                  </a:cubicBezTo>
                  <a:cubicBezTo>
                    <a:pt x="337" y="45"/>
                    <a:pt x="337" y="45"/>
                    <a:pt x="337" y="45"/>
                  </a:cubicBezTo>
                  <a:cubicBezTo>
                    <a:pt x="337" y="43"/>
                    <a:pt x="336" y="42"/>
                    <a:pt x="336" y="42"/>
                  </a:cubicBezTo>
                  <a:cubicBezTo>
                    <a:pt x="336" y="42"/>
                    <a:pt x="336" y="42"/>
                    <a:pt x="336" y="42"/>
                  </a:cubicBezTo>
                  <a:cubicBezTo>
                    <a:pt x="335" y="42"/>
                    <a:pt x="334" y="43"/>
                    <a:pt x="334" y="43"/>
                  </a:cubicBezTo>
                  <a:cubicBezTo>
                    <a:pt x="332" y="43"/>
                    <a:pt x="332" y="43"/>
                    <a:pt x="332" y="43"/>
                  </a:cubicBezTo>
                  <a:cubicBezTo>
                    <a:pt x="332" y="43"/>
                    <a:pt x="326" y="40"/>
                    <a:pt x="321" y="40"/>
                  </a:cubicBezTo>
                  <a:cubicBezTo>
                    <a:pt x="318" y="40"/>
                    <a:pt x="315" y="41"/>
                    <a:pt x="314" y="45"/>
                  </a:cubicBezTo>
                  <a:cubicBezTo>
                    <a:pt x="314" y="45"/>
                    <a:pt x="314" y="45"/>
                    <a:pt x="314" y="45"/>
                  </a:cubicBezTo>
                  <a:cubicBezTo>
                    <a:pt x="314" y="45"/>
                    <a:pt x="314" y="45"/>
                    <a:pt x="314" y="45"/>
                  </a:cubicBezTo>
                  <a:cubicBezTo>
                    <a:pt x="314" y="45"/>
                    <a:pt x="314" y="45"/>
                    <a:pt x="314" y="45"/>
                  </a:cubicBezTo>
                  <a:cubicBezTo>
                    <a:pt x="314" y="46"/>
                    <a:pt x="314" y="46"/>
                    <a:pt x="314" y="46"/>
                  </a:cubicBezTo>
                  <a:cubicBezTo>
                    <a:pt x="314" y="45"/>
                    <a:pt x="314" y="45"/>
                    <a:pt x="314" y="45"/>
                  </a:cubicBezTo>
                  <a:cubicBezTo>
                    <a:pt x="316" y="46"/>
                    <a:pt x="315" y="46"/>
                    <a:pt x="316" y="47"/>
                  </a:cubicBezTo>
                  <a:cubicBezTo>
                    <a:pt x="316" y="47"/>
                    <a:pt x="316" y="47"/>
                    <a:pt x="316" y="47"/>
                  </a:cubicBezTo>
                  <a:cubicBezTo>
                    <a:pt x="316" y="47"/>
                    <a:pt x="317" y="46"/>
                    <a:pt x="318" y="46"/>
                  </a:cubicBezTo>
                  <a:cubicBezTo>
                    <a:pt x="318" y="46"/>
                    <a:pt x="317" y="47"/>
                    <a:pt x="318" y="47"/>
                  </a:cubicBezTo>
                  <a:cubicBezTo>
                    <a:pt x="318" y="47"/>
                    <a:pt x="318" y="47"/>
                    <a:pt x="318" y="47"/>
                  </a:cubicBezTo>
                  <a:cubicBezTo>
                    <a:pt x="317" y="47"/>
                    <a:pt x="317" y="47"/>
                    <a:pt x="317" y="47"/>
                  </a:cubicBezTo>
                  <a:cubicBezTo>
                    <a:pt x="317" y="47"/>
                    <a:pt x="317" y="47"/>
                    <a:pt x="317" y="47"/>
                  </a:cubicBezTo>
                  <a:cubicBezTo>
                    <a:pt x="316" y="47"/>
                    <a:pt x="316" y="47"/>
                    <a:pt x="316" y="47"/>
                  </a:cubicBezTo>
                  <a:cubicBezTo>
                    <a:pt x="317" y="48"/>
                    <a:pt x="317" y="48"/>
                    <a:pt x="317" y="48"/>
                  </a:cubicBezTo>
                  <a:cubicBezTo>
                    <a:pt x="318" y="48"/>
                    <a:pt x="318" y="48"/>
                    <a:pt x="318" y="48"/>
                  </a:cubicBezTo>
                  <a:cubicBezTo>
                    <a:pt x="318" y="48"/>
                    <a:pt x="318" y="49"/>
                    <a:pt x="318" y="50"/>
                  </a:cubicBezTo>
                  <a:cubicBezTo>
                    <a:pt x="317" y="49"/>
                    <a:pt x="317" y="49"/>
                    <a:pt x="317" y="49"/>
                  </a:cubicBezTo>
                  <a:cubicBezTo>
                    <a:pt x="316" y="49"/>
                    <a:pt x="315" y="51"/>
                    <a:pt x="314" y="51"/>
                  </a:cubicBezTo>
                  <a:cubicBezTo>
                    <a:pt x="314" y="50"/>
                    <a:pt x="314" y="50"/>
                    <a:pt x="313" y="50"/>
                  </a:cubicBezTo>
                  <a:cubicBezTo>
                    <a:pt x="314" y="49"/>
                    <a:pt x="314" y="47"/>
                    <a:pt x="314" y="47"/>
                  </a:cubicBezTo>
                  <a:cubicBezTo>
                    <a:pt x="314" y="47"/>
                    <a:pt x="314" y="47"/>
                    <a:pt x="314" y="47"/>
                  </a:cubicBezTo>
                  <a:cubicBezTo>
                    <a:pt x="314" y="47"/>
                    <a:pt x="314" y="48"/>
                    <a:pt x="314" y="48"/>
                  </a:cubicBezTo>
                  <a:cubicBezTo>
                    <a:pt x="312" y="47"/>
                    <a:pt x="312" y="47"/>
                    <a:pt x="312" y="47"/>
                  </a:cubicBezTo>
                  <a:cubicBezTo>
                    <a:pt x="313" y="47"/>
                    <a:pt x="312" y="46"/>
                    <a:pt x="310" y="45"/>
                  </a:cubicBezTo>
                  <a:cubicBezTo>
                    <a:pt x="310" y="45"/>
                    <a:pt x="310" y="45"/>
                    <a:pt x="310" y="45"/>
                  </a:cubicBezTo>
                  <a:cubicBezTo>
                    <a:pt x="310" y="45"/>
                    <a:pt x="310" y="45"/>
                    <a:pt x="310" y="45"/>
                  </a:cubicBezTo>
                  <a:cubicBezTo>
                    <a:pt x="310" y="45"/>
                    <a:pt x="310" y="45"/>
                    <a:pt x="310" y="45"/>
                  </a:cubicBezTo>
                  <a:cubicBezTo>
                    <a:pt x="309" y="46"/>
                    <a:pt x="309" y="46"/>
                    <a:pt x="309" y="46"/>
                  </a:cubicBezTo>
                  <a:cubicBezTo>
                    <a:pt x="303" y="47"/>
                    <a:pt x="293" y="50"/>
                    <a:pt x="289" y="50"/>
                  </a:cubicBezTo>
                  <a:cubicBezTo>
                    <a:pt x="288" y="49"/>
                    <a:pt x="287" y="48"/>
                    <a:pt x="286" y="48"/>
                  </a:cubicBezTo>
                  <a:cubicBezTo>
                    <a:pt x="286" y="48"/>
                    <a:pt x="285" y="48"/>
                    <a:pt x="285" y="48"/>
                  </a:cubicBezTo>
                  <a:cubicBezTo>
                    <a:pt x="283" y="48"/>
                    <a:pt x="282" y="48"/>
                    <a:pt x="281" y="48"/>
                  </a:cubicBezTo>
                  <a:cubicBezTo>
                    <a:pt x="281" y="47"/>
                    <a:pt x="283" y="46"/>
                    <a:pt x="281" y="46"/>
                  </a:cubicBezTo>
                  <a:cubicBezTo>
                    <a:pt x="281" y="46"/>
                    <a:pt x="281" y="46"/>
                    <a:pt x="281" y="46"/>
                  </a:cubicBezTo>
                  <a:cubicBezTo>
                    <a:pt x="284" y="46"/>
                    <a:pt x="288" y="43"/>
                    <a:pt x="286" y="43"/>
                  </a:cubicBezTo>
                  <a:cubicBezTo>
                    <a:pt x="285" y="41"/>
                    <a:pt x="280" y="39"/>
                    <a:pt x="276" y="39"/>
                  </a:cubicBezTo>
                  <a:cubicBezTo>
                    <a:pt x="275" y="39"/>
                    <a:pt x="274" y="39"/>
                    <a:pt x="273" y="39"/>
                  </a:cubicBezTo>
                  <a:cubicBezTo>
                    <a:pt x="269" y="39"/>
                    <a:pt x="252" y="33"/>
                    <a:pt x="242" y="33"/>
                  </a:cubicBezTo>
                  <a:cubicBezTo>
                    <a:pt x="238" y="33"/>
                    <a:pt x="236" y="34"/>
                    <a:pt x="236" y="37"/>
                  </a:cubicBezTo>
                  <a:cubicBezTo>
                    <a:pt x="234" y="37"/>
                    <a:pt x="234" y="36"/>
                    <a:pt x="234" y="36"/>
                  </a:cubicBezTo>
                  <a:cubicBezTo>
                    <a:pt x="234" y="36"/>
                    <a:pt x="234" y="36"/>
                    <a:pt x="232" y="37"/>
                  </a:cubicBezTo>
                  <a:cubicBezTo>
                    <a:pt x="232" y="36"/>
                    <a:pt x="232" y="36"/>
                    <a:pt x="232" y="35"/>
                  </a:cubicBezTo>
                  <a:cubicBezTo>
                    <a:pt x="233" y="34"/>
                    <a:pt x="233" y="35"/>
                    <a:pt x="234" y="34"/>
                  </a:cubicBezTo>
                  <a:cubicBezTo>
                    <a:pt x="234" y="33"/>
                    <a:pt x="233" y="33"/>
                    <a:pt x="233" y="33"/>
                  </a:cubicBezTo>
                  <a:cubicBezTo>
                    <a:pt x="233" y="33"/>
                    <a:pt x="232" y="33"/>
                    <a:pt x="232" y="33"/>
                  </a:cubicBezTo>
                  <a:cubicBezTo>
                    <a:pt x="232" y="31"/>
                    <a:pt x="232" y="30"/>
                    <a:pt x="231" y="30"/>
                  </a:cubicBezTo>
                  <a:cubicBezTo>
                    <a:pt x="229" y="30"/>
                    <a:pt x="226" y="33"/>
                    <a:pt x="226" y="35"/>
                  </a:cubicBezTo>
                  <a:cubicBezTo>
                    <a:pt x="224" y="35"/>
                    <a:pt x="211" y="27"/>
                    <a:pt x="210" y="27"/>
                  </a:cubicBezTo>
                  <a:cubicBezTo>
                    <a:pt x="210" y="27"/>
                    <a:pt x="210" y="27"/>
                    <a:pt x="210" y="27"/>
                  </a:cubicBezTo>
                  <a:cubicBezTo>
                    <a:pt x="211" y="28"/>
                    <a:pt x="210" y="29"/>
                    <a:pt x="210" y="29"/>
                  </a:cubicBezTo>
                  <a:cubicBezTo>
                    <a:pt x="210" y="29"/>
                    <a:pt x="211" y="29"/>
                    <a:pt x="211" y="29"/>
                  </a:cubicBezTo>
                  <a:cubicBezTo>
                    <a:pt x="212" y="29"/>
                    <a:pt x="212" y="29"/>
                    <a:pt x="212" y="29"/>
                  </a:cubicBezTo>
                  <a:cubicBezTo>
                    <a:pt x="212" y="30"/>
                    <a:pt x="212" y="30"/>
                    <a:pt x="212" y="31"/>
                  </a:cubicBezTo>
                  <a:cubicBezTo>
                    <a:pt x="211" y="31"/>
                    <a:pt x="211" y="31"/>
                    <a:pt x="211" y="31"/>
                  </a:cubicBezTo>
                  <a:cubicBezTo>
                    <a:pt x="210" y="31"/>
                    <a:pt x="210" y="31"/>
                    <a:pt x="210" y="31"/>
                  </a:cubicBezTo>
                  <a:cubicBezTo>
                    <a:pt x="210" y="31"/>
                    <a:pt x="210" y="31"/>
                    <a:pt x="210" y="31"/>
                  </a:cubicBezTo>
                  <a:cubicBezTo>
                    <a:pt x="210" y="31"/>
                    <a:pt x="210" y="31"/>
                    <a:pt x="210" y="33"/>
                  </a:cubicBezTo>
                  <a:cubicBezTo>
                    <a:pt x="209" y="33"/>
                    <a:pt x="209" y="33"/>
                    <a:pt x="209" y="33"/>
                  </a:cubicBezTo>
                  <a:cubicBezTo>
                    <a:pt x="208" y="33"/>
                    <a:pt x="208" y="32"/>
                    <a:pt x="207" y="31"/>
                  </a:cubicBezTo>
                  <a:cubicBezTo>
                    <a:pt x="207" y="32"/>
                    <a:pt x="205" y="33"/>
                    <a:pt x="205" y="33"/>
                  </a:cubicBezTo>
                  <a:cubicBezTo>
                    <a:pt x="206" y="32"/>
                    <a:pt x="205" y="31"/>
                    <a:pt x="204" y="31"/>
                  </a:cubicBezTo>
                  <a:cubicBezTo>
                    <a:pt x="201" y="31"/>
                    <a:pt x="197" y="32"/>
                    <a:pt x="196" y="33"/>
                  </a:cubicBezTo>
                  <a:cubicBezTo>
                    <a:pt x="196" y="33"/>
                    <a:pt x="195" y="32"/>
                    <a:pt x="194" y="32"/>
                  </a:cubicBezTo>
                  <a:cubicBezTo>
                    <a:pt x="191" y="32"/>
                    <a:pt x="183" y="35"/>
                    <a:pt x="183" y="36"/>
                  </a:cubicBezTo>
                  <a:cubicBezTo>
                    <a:pt x="183" y="36"/>
                    <a:pt x="183" y="36"/>
                    <a:pt x="183" y="36"/>
                  </a:cubicBezTo>
                  <a:cubicBezTo>
                    <a:pt x="183" y="36"/>
                    <a:pt x="179" y="34"/>
                    <a:pt x="179" y="33"/>
                  </a:cubicBezTo>
                  <a:cubicBezTo>
                    <a:pt x="178" y="34"/>
                    <a:pt x="178" y="35"/>
                    <a:pt x="178" y="35"/>
                  </a:cubicBezTo>
                  <a:cubicBezTo>
                    <a:pt x="177" y="35"/>
                    <a:pt x="177" y="35"/>
                    <a:pt x="177" y="35"/>
                  </a:cubicBezTo>
                  <a:cubicBezTo>
                    <a:pt x="177" y="35"/>
                    <a:pt x="177" y="35"/>
                    <a:pt x="176" y="35"/>
                  </a:cubicBezTo>
                  <a:cubicBezTo>
                    <a:pt x="176" y="35"/>
                    <a:pt x="175" y="35"/>
                    <a:pt x="175" y="35"/>
                  </a:cubicBezTo>
                  <a:cubicBezTo>
                    <a:pt x="174" y="35"/>
                    <a:pt x="174" y="35"/>
                    <a:pt x="174" y="35"/>
                  </a:cubicBezTo>
                  <a:cubicBezTo>
                    <a:pt x="174" y="35"/>
                    <a:pt x="173" y="33"/>
                    <a:pt x="173" y="33"/>
                  </a:cubicBezTo>
                  <a:cubicBezTo>
                    <a:pt x="172" y="33"/>
                    <a:pt x="172" y="33"/>
                    <a:pt x="172" y="33"/>
                  </a:cubicBezTo>
                  <a:cubicBezTo>
                    <a:pt x="171" y="33"/>
                    <a:pt x="172" y="37"/>
                    <a:pt x="172" y="37"/>
                  </a:cubicBezTo>
                  <a:cubicBezTo>
                    <a:pt x="172" y="37"/>
                    <a:pt x="172" y="37"/>
                    <a:pt x="172" y="37"/>
                  </a:cubicBezTo>
                  <a:cubicBezTo>
                    <a:pt x="173" y="37"/>
                    <a:pt x="170" y="38"/>
                    <a:pt x="169" y="38"/>
                  </a:cubicBezTo>
                  <a:cubicBezTo>
                    <a:pt x="169" y="39"/>
                    <a:pt x="170" y="39"/>
                    <a:pt x="170" y="39"/>
                  </a:cubicBezTo>
                  <a:cubicBezTo>
                    <a:pt x="171" y="39"/>
                    <a:pt x="171" y="39"/>
                    <a:pt x="171" y="39"/>
                  </a:cubicBezTo>
                  <a:cubicBezTo>
                    <a:pt x="171" y="39"/>
                    <a:pt x="170" y="39"/>
                    <a:pt x="169" y="39"/>
                  </a:cubicBezTo>
                  <a:cubicBezTo>
                    <a:pt x="169" y="39"/>
                    <a:pt x="168" y="39"/>
                    <a:pt x="168" y="39"/>
                  </a:cubicBezTo>
                  <a:cubicBezTo>
                    <a:pt x="162" y="39"/>
                    <a:pt x="158" y="35"/>
                    <a:pt x="155" y="35"/>
                  </a:cubicBezTo>
                  <a:cubicBezTo>
                    <a:pt x="155" y="35"/>
                    <a:pt x="155" y="35"/>
                    <a:pt x="155" y="35"/>
                  </a:cubicBezTo>
                  <a:cubicBezTo>
                    <a:pt x="154" y="35"/>
                    <a:pt x="156" y="33"/>
                    <a:pt x="154" y="33"/>
                  </a:cubicBezTo>
                  <a:cubicBezTo>
                    <a:pt x="153" y="35"/>
                    <a:pt x="151" y="35"/>
                    <a:pt x="148" y="35"/>
                  </a:cubicBezTo>
                  <a:cubicBezTo>
                    <a:pt x="144" y="35"/>
                    <a:pt x="139" y="34"/>
                    <a:pt x="133" y="32"/>
                  </a:cubicBezTo>
                  <a:cubicBezTo>
                    <a:pt x="128" y="31"/>
                    <a:pt x="122" y="29"/>
                    <a:pt x="118" y="29"/>
                  </a:cubicBezTo>
                  <a:cubicBezTo>
                    <a:pt x="116" y="29"/>
                    <a:pt x="114" y="30"/>
                    <a:pt x="113" y="31"/>
                  </a:cubicBezTo>
                  <a:cubicBezTo>
                    <a:pt x="113" y="30"/>
                    <a:pt x="112" y="29"/>
                    <a:pt x="111" y="29"/>
                  </a:cubicBezTo>
                  <a:cubicBezTo>
                    <a:pt x="111" y="29"/>
                    <a:pt x="111" y="29"/>
                    <a:pt x="111" y="29"/>
                  </a:cubicBezTo>
                  <a:cubicBezTo>
                    <a:pt x="111" y="29"/>
                    <a:pt x="110" y="30"/>
                    <a:pt x="110" y="31"/>
                  </a:cubicBezTo>
                  <a:cubicBezTo>
                    <a:pt x="110" y="30"/>
                    <a:pt x="109" y="29"/>
                    <a:pt x="109" y="29"/>
                  </a:cubicBezTo>
                  <a:cubicBezTo>
                    <a:pt x="109" y="29"/>
                    <a:pt x="108" y="28"/>
                    <a:pt x="107" y="28"/>
                  </a:cubicBezTo>
                  <a:cubicBezTo>
                    <a:pt x="107" y="28"/>
                    <a:pt x="107" y="28"/>
                    <a:pt x="107" y="28"/>
                  </a:cubicBezTo>
                  <a:cubicBezTo>
                    <a:pt x="106" y="28"/>
                    <a:pt x="105" y="27"/>
                    <a:pt x="105" y="27"/>
                  </a:cubicBezTo>
                  <a:cubicBezTo>
                    <a:pt x="103" y="28"/>
                    <a:pt x="105" y="29"/>
                    <a:pt x="105" y="29"/>
                  </a:cubicBezTo>
                  <a:cubicBezTo>
                    <a:pt x="102" y="29"/>
                    <a:pt x="100" y="27"/>
                    <a:pt x="96" y="27"/>
                  </a:cubicBezTo>
                  <a:cubicBezTo>
                    <a:pt x="96" y="27"/>
                    <a:pt x="96" y="27"/>
                    <a:pt x="96" y="27"/>
                  </a:cubicBezTo>
                  <a:cubicBezTo>
                    <a:pt x="96" y="27"/>
                    <a:pt x="96" y="27"/>
                    <a:pt x="96" y="28"/>
                  </a:cubicBezTo>
                  <a:cubicBezTo>
                    <a:pt x="95" y="27"/>
                    <a:pt x="95" y="27"/>
                    <a:pt x="95" y="27"/>
                  </a:cubicBezTo>
                  <a:cubicBezTo>
                    <a:pt x="95" y="27"/>
                    <a:pt x="95" y="27"/>
                    <a:pt x="94" y="28"/>
                  </a:cubicBezTo>
                  <a:cubicBezTo>
                    <a:pt x="94" y="28"/>
                    <a:pt x="94" y="28"/>
                    <a:pt x="94" y="28"/>
                  </a:cubicBezTo>
                  <a:cubicBezTo>
                    <a:pt x="93" y="28"/>
                    <a:pt x="87" y="27"/>
                    <a:pt x="88" y="27"/>
                  </a:cubicBezTo>
                  <a:cubicBezTo>
                    <a:pt x="87" y="27"/>
                    <a:pt x="86" y="27"/>
                    <a:pt x="85" y="27"/>
                  </a:cubicBezTo>
                  <a:cubicBezTo>
                    <a:pt x="84" y="27"/>
                    <a:pt x="84" y="27"/>
                    <a:pt x="84" y="27"/>
                  </a:cubicBezTo>
                  <a:cubicBezTo>
                    <a:pt x="86" y="27"/>
                    <a:pt x="76" y="25"/>
                    <a:pt x="73" y="25"/>
                  </a:cubicBezTo>
                  <a:cubicBezTo>
                    <a:pt x="72" y="25"/>
                    <a:pt x="68" y="25"/>
                    <a:pt x="68" y="25"/>
                  </a:cubicBezTo>
                  <a:cubicBezTo>
                    <a:pt x="68" y="25"/>
                    <a:pt x="69" y="24"/>
                    <a:pt x="68" y="23"/>
                  </a:cubicBezTo>
                  <a:cubicBezTo>
                    <a:pt x="68" y="23"/>
                    <a:pt x="68" y="23"/>
                    <a:pt x="68" y="23"/>
                  </a:cubicBezTo>
                  <a:cubicBezTo>
                    <a:pt x="66" y="22"/>
                    <a:pt x="65" y="21"/>
                    <a:pt x="64" y="21"/>
                  </a:cubicBezTo>
                  <a:cubicBezTo>
                    <a:pt x="60" y="21"/>
                    <a:pt x="57" y="25"/>
                    <a:pt x="51" y="25"/>
                  </a:cubicBezTo>
                  <a:cubicBezTo>
                    <a:pt x="50" y="25"/>
                    <a:pt x="50" y="25"/>
                    <a:pt x="50" y="25"/>
                  </a:cubicBezTo>
                  <a:cubicBezTo>
                    <a:pt x="45" y="25"/>
                    <a:pt x="33" y="28"/>
                    <a:pt x="29" y="31"/>
                  </a:cubicBezTo>
                  <a:cubicBezTo>
                    <a:pt x="26" y="33"/>
                    <a:pt x="26" y="38"/>
                    <a:pt x="23" y="39"/>
                  </a:cubicBezTo>
                  <a:cubicBezTo>
                    <a:pt x="19" y="41"/>
                    <a:pt x="7" y="38"/>
                    <a:pt x="7" y="44"/>
                  </a:cubicBezTo>
                  <a:cubicBezTo>
                    <a:pt x="7" y="45"/>
                    <a:pt x="7" y="45"/>
                    <a:pt x="7" y="45"/>
                  </a:cubicBezTo>
                  <a:cubicBezTo>
                    <a:pt x="14" y="46"/>
                    <a:pt x="20" y="49"/>
                    <a:pt x="24" y="54"/>
                  </a:cubicBezTo>
                  <a:cubicBezTo>
                    <a:pt x="24" y="54"/>
                    <a:pt x="24" y="54"/>
                    <a:pt x="24" y="54"/>
                  </a:cubicBezTo>
                  <a:cubicBezTo>
                    <a:pt x="25" y="54"/>
                    <a:pt x="25" y="54"/>
                    <a:pt x="26" y="55"/>
                  </a:cubicBezTo>
                  <a:cubicBezTo>
                    <a:pt x="27" y="55"/>
                    <a:pt x="28" y="56"/>
                    <a:pt x="29" y="56"/>
                  </a:cubicBezTo>
                  <a:cubicBezTo>
                    <a:pt x="29" y="56"/>
                    <a:pt x="29" y="56"/>
                    <a:pt x="29" y="55"/>
                  </a:cubicBezTo>
                  <a:cubicBezTo>
                    <a:pt x="31" y="56"/>
                    <a:pt x="31" y="57"/>
                    <a:pt x="33" y="58"/>
                  </a:cubicBezTo>
                  <a:cubicBezTo>
                    <a:pt x="31" y="58"/>
                    <a:pt x="35" y="62"/>
                    <a:pt x="34" y="62"/>
                  </a:cubicBezTo>
                  <a:cubicBezTo>
                    <a:pt x="32" y="62"/>
                    <a:pt x="31" y="62"/>
                    <a:pt x="30" y="62"/>
                  </a:cubicBezTo>
                  <a:cubicBezTo>
                    <a:pt x="29" y="62"/>
                    <a:pt x="28" y="62"/>
                    <a:pt x="26" y="62"/>
                  </a:cubicBezTo>
                  <a:cubicBezTo>
                    <a:pt x="26" y="61"/>
                    <a:pt x="26" y="60"/>
                    <a:pt x="26" y="60"/>
                  </a:cubicBezTo>
                  <a:cubicBezTo>
                    <a:pt x="25" y="60"/>
                    <a:pt x="25" y="61"/>
                    <a:pt x="25" y="62"/>
                  </a:cubicBezTo>
                  <a:cubicBezTo>
                    <a:pt x="25" y="62"/>
                    <a:pt x="24" y="60"/>
                    <a:pt x="24" y="60"/>
                  </a:cubicBezTo>
                  <a:cubicBezTo>
                    <a:pt x="24" y="61"/>
                    <a:pt x="24" y="61"/>
                    <a:pt x="24" y="61"/>
                  </a:cubicBezTo>
                  <a:cubicBezTo>
                    <a:pt x="24" y="60"/>
                    <a:pt x="24" y="60"/>
                    <a:pt x="24" y="60"/>
                  </a:cubicBezTo>
                  <a:cubicBezTo>
                    <a:pt x="24" y="60"/>
                    <a:pt x="24" y="60"/>
                    <a:pt x="24" y="60"/>
                  </a:cubicBezTo>
                  <a:cubicBezTo>
                    <a:pt x="24" y="60"/>
                    <a:pt x="24" y="58"/>
                    <a:pt x="26" y="58"/>
                  </a:cubicBezTo>
                  <a:cubicBezTo>
                    <a:pt x="26" y="58"/>
                    <a:pt x="25" y="58"/>
                    <a:pt x="25" y="58"/>
                  </a:cubicBezTo>
                  <a:cubicBezTo>
                    <a:pt x="21" y="58"/>
                    <a:pt x="0" y="61"/>
                    <a:pt x="0" y="65"/>
                  </a:cubicBezTo>
                  <a:cubicBezTo>
                    <a:pt x="4" y="66"/>
                    <a:pt x="7" y="67"/>
                    <a:pt x="9" y="70"/>
                  </a:cubicBezTo>
                  <a:cubicBezTo>
                    <a:pt x="9" y="74"/>
                    <a:pt x="14" y="75"/>
                    <a:pt x="20" y="75"/>
                  </a:cubicBezTo>
                  <a:cubicBezTo>
                    <a:pt x="23" y="75"/>
                    <a:pt x="26" y="74"/>
                    <a:pt x="28" y="74"/>
                  </a:cubicBezTo>
                  <a:cubicBezTo>
                    <a:pt x="28" y="74"/>
                    <a:pt x="27" y="74"/>
                    <a:pt x="27" y="74"/>
                  </a:cubicBezTo>
                  <a:cubicBezTo>
                    <a:pt x="29" y="75"/>
                    <a:pt x="29" y="75"/>
                    <a:pt x="29" y="75"/>
                  </a:cubicBezTo>
                  <a:cubicBezTo>
                    <a:pt x="29" y="74"/>
                    <a:pt x="36" y="73"/>
                    <a:pt x="37" y="70"/>
                  </a:cubicBezTo>
                  <a:cubicBezTo>
                    <a:pt x="38" y="71"/>
                    <a:pt x="38" y="72"/>
                    <a:pt x="39" y="72"/>
                  </a:cubicBezTo>
                  <a:cubicBezTo>
                    <a:pt x="39" y="72"/>
                    <a:pt x="39" y="72"/>
                    <a:pt x="39" y="72"/>
                  </a:cubicBezTo>
                  <a:cubicBezTo>
                    <a:pt x="38" y="72"/>
                    <a:pt x="38" y="72"/>
                    <a:pt x="38" y="72"/>
                  </a:cubicBezTo>
                  <a:cubicBezTo>
                    <a:pt x="37" y="72"/>
                    <a:pt x="37" y="72"/>
                    <a:pt x="37" y="72"/>
                  </a:cubicBezTo>
                  <a:cubicBezTo>
                    <a:pt x="36" y="72"/>
                    <a:pt x="36" y="72"/>
                    <a:pt x="36" y="72"/>
                  </a:cubicBezTo>
                  <a:cubicBezTo>
                    <a:pt x="36" y="72"/>
                    <a:pt x="36" y="74"/>
                    <a:pt x="35" y="74"/>
                  </a:cubicBezTo>
                  <a:cubicBezTo>
                    <a:pt x="39" y="76"/>
                    <a:pt x="37" y="76"/>
                    <a:pt x="39" y="79"/>
                  </a:cubicBezTo>
                  <a:cubicBezTo>
                    <a:pt x="39" y="80"/>
                    <a:pt x="38" y="81"/>
                    <a:pt x="37" y="81"/>
                  </a:cubicBezTo>
                  <a:cubicBezTo>
                    <a:pt x="35" y="81"/>
                    <a:pt x="31" y="79"/>
                    <a:pt x="31" y="79"/>
                  </a:cubicBezTo>
                  <a:cubicBezTo>
                    <a:pt x="28" y="80"/>
                    <a:pt x="29" y="80"/>
                    <a:pt x="30" y="81"/>
                  </a:cubicBezTo>
                  <a:cubicBezTo>
                    <a:pt x="30" y="81"/>
                    <a:pt x="27" y="84"/>
                    <a:pt x="27" y="85"/>
                  </a:cubicBezTo>
                  <a:cubicBezTo>
                    <a:pt x="26" y="83"/>
                    <a:pt x="24" y="83"/>
                    <a:pt x="22" y="83"/>
                  </a:cubicBezTo>
                  <a:cubicBezTo>
                    <a:pt x="19" y="83"/>
                    <a:pt x="17" y="85"/>
                    <a:pt x="17" y="89"/>
                  </a:cubicBezTo>
                  <a:cubicBezTo>
                    <a:pt x="17" y="89"/>
                    <a:pt x="13" y="91"/>
                    <a:pt x="12" y="92"/>
                  </a:cubicBezTo>
                  <a:cubicBezTo>
                    <a:pt x="12" y="92"/>
                    <a:pt x="12" y="92"/>
                    <a:pt x="12" y="92"/>
                  </a:cubicBezTo>
                  <a:cubicBezTo>
                    <a:pt x="9" y="97"/>
                    <a:pt x="14" y="98"/>
                    <a:pt x="17" y="101"/>
                  </a:cubicBezTo>
                  <a:cubicBezTo>
                    <a:pt x="16" y="102"/>
                    <a:pt x="15" y="103"/>
                    <a:pt x="14" y="104"/>
                  </a:cubicBezTo>
                  <a:cubicBezTo>
                    <a:pt x="15" y="113"/>
                    <a:pt x="32" y="102"/>
                    <a:pt x="34" y="116"/>
                  </a:cubicBezTo>
                  <a:cubicBezTo>
                    <a:pt x="34" y="116"/>
                    <a:pt x="34" y="116"/>
                    <a:pt x="34" y="116"/>
                  </a:cubicBezTo>
                  <a:cubicBezTo>
                    <a:pt x="34" y="116"/>
                    <a:pt x="33" y="116"/>
                    <a:pt x="33" y="117"/>
                  </a:cubicBezTo>
                  <a:cubicBezTo>
                    <a:pt x="32" y="117"/>
                    <a:pt x="32" y="118"/>
                    <a:pt x="32" y="118"/>
                  </a:cubicBezTo>
                  <a:cubicBezTo>
                    <a:pt x="32" y="118"/>
                    <a:pt x="42" y="116"/>
                    <a:pt x="41" y="116"/>
                  </a:cubicBezTo>
                  <a:cubicBezTo>
                    <a:pt x="41" y="116"/>
                    <a:pt x="41" y="116"/>
                    <a:pt x="41" y="116"/>
                  </a:cubicBezTo>
                  <a:cubicBezTo>
                    <a:pt x="41" y="116"/>
                    <a:pt x="41" y="116"/>
                    <a:pt x="41" y="116"/>
                  </a:cubicBezTo>
                  <a:cubicBezTo>
                    <a:pt x="41" y="116"/>
                    <a:pt x="42" y="116"/>
                    <a:pt x="41" y="118"/>
                  </a:cubicBezTo>
                  <a:cubicBezTo>
                    <a:pt x="41" y="118"/>
                    <a:pt x="42" y="118"/>
                    <a:pt x="43" y="118"/>
                  </a:cubicBezTo>
                  <a:cubicBezTo>
                    <a:pt x="43" y="118"/>
                    <a:pt x="43" y="118"/>
                    <a:pt x="43" y="118"/>
                  </a:cubicBezTo>
                  <a:cubicBezTo>
                    <a:pt x="43" y="117"/>
                    <a:pt x="43" y="116"/>
                    <a:pt x="43" y="116"/>
                  </a:cubicBezTo>
                  <a:cubicBezTo>
                    <a:pt x="45" y="117"/>
                    <a:pt x="47" y="119"/>
                    <a:pt x="49" y="119"/>
                  </a:cubicBezTo>
                  <a:cubicBezTo>
                    <a:pt x="50" y="119"/>
                    <a:pt x="51" y="119"/>
                    <a:pt x="51" y="116"/>
                  </a:cubicBezTo>
                  <a:cubicBezTo>
                    <a:pt x="51" y="117"/>
                    <a:pt x="51" y="117"/>
                    <a:pt x="51" y="118"/>
                  </a:cubicBezTo>
                  <a:cubicBezTo>
                    <a:pt x="51" y="118"/>
                    <a:pt x="52" y="118"/>
                    <a:pt x="53" y="118"/>
                  </a:cubicBezTo>
                  <a:cubicBezTo>
                    <a:pt x="54" y="118"/>
                    <a:pt x="57" y="118"/>
                    <a:pt x="58" y="118"/>
                  </a:cubicBezTo>
                  <a:cubicBezTo>
                    <a:pt x="59" y="118"/>
                    <a:pt x="40" y="139"/>
                    <a:pt x="40" y="139"/>
                  </a:cubicBezTo>
                  <a:cubicBezTo>
                    <a:pt x="34" y="139"/>
                    <a:pt x="31" y="140"/>
                    <a:pt x="25" y="145"/>
                  </a:cubicBezTo>
                  <a:cubicBezTo>
                    <a:pt x="23" y="147"/>
                    <a:pt x="16" y="144"/>
                    <a:pt x="17" y="149"/>
                  </a:cubicBezTo>
                  <a:cubicBezTo>
                    <a:pt x="17" y="150"/>
                    <a:pt x="18" y="151"/>
                    <a:pt x="19" y="151"/>
                  </a:cubicBezTo>
                  <a:cubicBezTo>
                    <a:pt x="22" y="151"/>
                    <a:pt x="28" y="148"/>
                    <a:pt x="27" y="147"/>
                  </a:cubicBezTo>
                  <a:cubicBezTo>
                    <a:pt x="27" y="147"/>
                    <a:pt x="27" y="147"/>
                    <a:pt x="27" y="147"/>
                  </a:cubicBezTo>
                  <a:cubicBezTo>
                    <a:pt x="27" y="147"/>
                    <a:pt x="28" y="147"/>
                    <a:pt x="28" y="147"/>
                  </a:cubicBezTo>
                  <a:cubicBezTo>
                    <a:pt x="29" y="147"/>
                    <a:pt x="29" y="147"/>
                    <a:pt x="30" y="147"/>
                  </a:cubicBezTo>
                  <a:cubicBezTo>
                    <a:pt x="30" y="147"/>
                    <a:pt x="31" y="147"/>
                    <a:pt x="31" y="146"/>
                  </a:cubicBezTo>
                  <a:cubicBezTo>
                    <a:pt x="31" y="147"/>
                    <a:pt x="31" y="147"/>
                    <a:pt x="32" y="147"/>
                  </a:cubicBezTo>
                  <a:cubicBezTo>
                    <a:pt x="31" y="147"/>
                    <a:pt x="31" y="147"/>
                    <a:pt x="31" y="147"/>
                  </a:cubicBezTo>
                  <a:cubicBezTo>
                    <a:pt x="31" y="147"/>
                    <a:pt x="31" y="148"/>
                    <a:pt x="31" y="149"/>
                  </a:cubicBezTo>
                  <a:cubicBezTo>
                    <a:pt x="31" y="149"/>
                    <a:pt x="31" y="149"/>
                    <a:pt x="31" y="149"/>
                  </a:cubicBezTo>
                  <a:cubicBezTo>
                    <a:pt x="31" y="149"/>
                    <a:pt x="31" y="149"/>
                    <a:pt x="31" y="149"/>
                  </a:cubicBezTo>
                  <a:cubicBezTo>
                    <a:pt x="31" y="149"/>
                    <a:pt x="31" y="149"/>
                    <a:pt x="31" y="149"/>
                  </a:cubicBezTo>
                  <a:cubicBezTo>
                    <a:pt x="31" y="149"/>
                    <a:pt x="31" y="149"/>
                    <a:pt x="31" y="149"/>
                  </a:cubicBezTo>
                  <a:cubicBezTo>
                    <a:pt x="31" y="148"/>
                    <a:pt x="33" y="146"/>
                    <a:pt x="33" y="145"/>
                  </a:cubicBezTo>
                  <a:cubicBezTo>
                    <a:pt x="33" y="146"/>
                    <a:pt x="33" y="147"/>
                    <a:pt x="34" y="147"/>
                  </a:cubicBezTo>
                  <a:cubicBezTo>
                    <a:pt x="34" y="147"/>
                    <a:pt x="34" y="147"/>
                    <a:pt x="34" y="147"/>
                  </a:cubicBezTo>
                  <a:cubicBezTo>
                    <a:pt x="33" y="147"/>
                    <a:pt x="36" y="145"/>
                    <a:pt x="36" y="144"/>
                  </a:cubicBezTo>
                  <a:cubicBezTo>
                    <a:pt x="36" y="145"/>
                    <a:pt x="36" y="145"/>
                    <a:pt x="36" y="145"/>
                  </a:cubicBezTo>
                  <a:cubicBezTo>
                    <a:pt x="37" y="145"/>
                    <a:pt x="38" y="143"/>
                    <a:pt x="37" y="143"/>
                  </a:cubicBezTo>
                  <a:cubicBezTo>
                    <a:pt x="38" y="143"/>
                    <a:pt x="39" y="143"/>
                    <a:pt x="39" y="143"/>
                  </a:cubicBezTo>
                  <a:cubicBezTo>
                    <a:pt x="39" y="145"/>
                    <a:pt x="39" y="145"/>
                    <a:pt x="39" y="145"/>
                  </a:cubicBezTo>
                  <a:cubicBezTo>
                    <a:pt x="40" y="145"/>
                    <a:pt x="40" y="145"/>
                    <a:pt x="40" y="145"/>
                  </a:cubicBezTo>
                  <a:cubicBezTo>
                    <a:pt x="42" y="145"/>
                    <a:pt x="42" y="143"/>
                    <a:pt x="43" y="143"/>
                  </a:cubicBezTo>
                  <a:cubicBezTo>
                    <a:pt x="44" y="143"/>
                    <a:pt x="42" y="146"/>
                    <a:pt x="41" y="146"/>
                  </a:cubicBezTo>
                  <a:cubicBezTo>
                    <a:pt x="41" y="147"/>
                    <a:pt x="41" y="147"/>
                    <a:pt x="42" y="147"/>
                  </a:cubicBezTo>
                  <a:cubicBezTo>
                    <a:pt x="43" y="147"/>
                    <a:pt x="45" y="146"/>
                    <a:pt x="45" y="145"/>
                  </a:cubicBezTo>
                  <a:cubicBezTo>
                    <a:pt x="45" y="146"/>
                    <a:pt x="46" y="147"/>
                    <a:pt x="46" y="147"/>
                  </a:cubicBezTo>
                  <a:cubicBezTo>
                    <a:pt x="46" y="147"/>
                    <a:pt x="46" y="147"/>
                    <a:pt x="46" y="147"/>
                  </a:cubicBezTo>
                  <a:cubicBezTo>
                    <a:pt x="46" y="147"/>
                    <a:pt x="46" y="147"/>
                    <a:pt x="46" y="147"/>
                  </a:cubicBezTo>
                  <a:cubicBezTo>
                    <a:pt x="47" y="147"/>
                    <a:pt x="47" y="147"/>
                    <a:pt x="47" y="147"/>
                  </a:cubicBezTo>
                  <a:cubicBezTo>
                    <a:pt x="48" y="147"/>
                    <a:pt x="48" y="147"/>
                    <a:pt x="48" y="147"/>
                  </a:cubicBezTo>
                  <a:cubicBezTo>
                    <a:pt x="48" y="145"/>
                    <a:pt x="48" y="145"/>
                    <a:pt x="48" y="145"/>
                  </a:cubicBezTo>
                  <a:cubicBezTo>
                    <a:pt x="48" y="145"/>
                    <a:pt x="48" y="145"/>
                    <a:pt x="48" y="145"/>
                  </a:cubicBezTo>
                  <a:cubicBezTo>
                    <a:pt x="47" y="145"/>
                    <a:pt x="47" y="145"/>
                    <a:pt x="47" y="145"/>
                  </a:cubicBezTo>
                  <a:cubicBezTo>
                    <a:pt x="47" y="145"/>
                    <a:pt x="45" y="143"/>
                    <a:pt x="46" y="143"/>
                  </a:cubicBezTo>
                  <a:cubicBezTo>
                    <a:pt x="43" y="142"/>
                    <a:pt x="45" y="143"/>
                    <a:pt x="43" y="141"/>
                  </a:cubicBezTo>
                  <a:cubicBezTo>
                    <a:pt x="44" y="141"/>
                    <a:pt x="44" y="140"/>
                    <a:pt x="44" y="140"/>
                  </a:cubicBezTo>
                  <a:cubicBezTo>
                    <a:pt x="44" y="140"/>
                    <a:pt x="44" y="141"/>
                    <a:pt x="44" y="141"/>
                  </a:cubicBezTo>
                  <a:cubicBezTo>
                    <a:pt x="45" y="141"/>
                    <a:pt x="45" y="141"/>
                    <a:pt x="45" y="141"/>
                  </a:cubicBezTo>
                  <a:cubicBezTo>
                    <a:pt x="45" y="141"/>
                    <a:pt x="46" y="141"/>
                    <a:pt x="47" y="140"/>
                  </a:cubicBezTo>
                  <a:cubicBezTo>
                    <a:pt x="48" y="139"/>
                    <a:pt x="50" y="139"/>
                    <a:pt x="50" y="139"/>
                  </a:cubicBezTo>
                  <a:cubicBezTo>
                    <a:pt x="50" y="139"/>
                    <a:pt x="50" y="140"/>
                    <a:pt x="49" y="141"/>
                  </a:cubicBezTo>
                  <a:cubicBezTo>
                    <a:pt x="49" y="141"/>
                    <a:pt x="54" y="137"/>
                    <a:pt x="55" y="137"/>
                  </a:cubicBezTo>
                  <a:cubicBezTo>
                    <a:pt x="55" y="137"/>
                    <a:pt x="55" y="137"/>
                    <a:pt x="55" y="137"/>
                  </a:cubicBezTo>
                  <a:cubicBezTo>
                    <a:pt x="55" y="137"/>
                    <a:pt x="55" y="137"/>
                    <a:pt x="55" y="137"/>
                  </a:cubicBezTo>
                  <a:cubicBezTo>
                    <a:pt x="55" y="137"/>
                    <a:pt x="55" y="137"/>
                    <a:pt x="55" y="137"/>
                  </a:cubicBezTo>
                  <a:cubicBezTo>
                    <a:pt x="55" y="136"/>
                    <a:pt x="55" y="136"/>
                    <a:pt x="55" y="136"/>
                  </a:cubicBezTo>
                  <a:cubicBezTo>
                    <a:pt x="55" y="136"/>
                    <a:pt x="56" y="137"/>
                    <a:pt x="56" y="137"/>
                  </a:cubicBezTo>
                  <a:cubicBezTo>
                    <a:pt x="56" y="137"/>
                    <a:pt x="56" y="136"/>
                    <a:pt x="56" y="136"/>
                  </a:cubicBezTo>
                  <a:cubicBezTo>
                    <a:pt x="56" y="135"/>
                    <a:pt x="56" y="135"/>
                    <a:pt x="55" y="135"/>
                  </a:cubicBezTo>
                  <a:cubicBezTo>
                    <a:pt x="56" y="135"/>
                    <a:pt x="56" y="135"/>
                    <a:pt x="56" y="135"/>
                  </a:cubicBezTo>
                  <a:cubicBezTo>
                    <a:pt x="56" y="135"/>
                    <a:pt x="56" y="134"/>
                    <a:pt x="56" y="134"/>
                  </a:cubicBezTo>
                  <a:cubicBezTo>
                    <a:pt x="56" y="134"/>
                    <a:pt x="57" y="134"/>
                    <a:pt x="57" y="134"/>
                  </a:cubicBezTo>
                  <a:cubicBezTo>
                    <a:pt x="58" y="134"/>
                    <a:pt x="59" y="135"/>
                    <a:pt x="59" y="135"/>
                  </a:cubicBezTo>
                  <a:cubicBezTo>
                    <a:pt x="60" y="135"/>
                    <a:pt x="60" y="134"/>
                    <a:pt x="60" y="134"/>
                  </a:cubicBezTo>
                  <a:cubicBezTo>
                    <a:pt x="60" y="133"/>
                    <a:pt x="60" y="133"/>
                    <a:pt x="59" y="133"/>
                  </a:cubicBezTo>
                  <a:cubicBezTo>
                    <a:pt x="59" y="132"/>
                    <a:pt x="60" y="132"/>
                    <a:pt x="60" y="132"/>
                  </a:cubicBezTo>
                  <a:cubicBezTo>
                    <a:pt x="60" y="132"/>
                    <a:pt x="60" y="132"/>
                    <a:pt x="60" y="132"/>
                  </a:cubicBezTo>
                  <a:cubicBezTo>
                    <a:pt x="61" y="131"/>
                    <a:pt x="63" y="130"/>
                    <a:pt x="63" y="130"/>
                  </a:cubicBezTo>
                  <a:cubicBezTo>
                    <a:pt x="63" y="130"/>
                    <a:pt x="63" y="130"/>
                    <a:pt x="63" y="130"/>
                  </a:cubicBezTo>
                  <a:cubicBezTo>
                    <a:pt x="64" y="128"/>
                    <a:pt x="68" y="125"/>
                    <a:pt x="71" y="122"/>
                  </a:cubicBezTo>
                  <a:cubicBezTo>
                    <a:pt x="70" y="123"/>
                    <a:pt x="70" y="124"/>
                    <a:pt x="71" y="124"/>
                  </a:cubicBezTo>
                  <a:cubicBezTo>
                    <a:pt x="71" y="124"/>
                    <a:pt x="78" y="118"/>
                    <a:pt x="79" y="118"/>
                  </a:cubicBezTo>
                  <a:cubicBezTo>
                    <a:pt x="79" y="118"/>
                    <a:pt x="79" y="118"/>
                    <a:pt x="79" y="118"/>
                  </a:cubicBezTo>
                  <a:cubicBezTo>
                    <a:pt x="79" y="117"/>
                    <a:pt x="79" y="117"/>
                    <a:pt x="80" y="116"/>
                  </a:cubicBezTo>
                  <a:cubicBezTo>
                    <a:pt x="80" y="115"/>
                    <a:pt x="77" y="114"/>
                    <a:pt x="75" y="114"/>
                  </a:cubicBezTo>
                  <a:cubicBezTo>
                    <a:pt x="75" y="113"/>
                    <a:pt x="75" y="112"/>
                    <a:pt x="75" y="112"/>
                  </a:cubicBezTo>
                  <a:cubicBezTo>
                    <a:pt x="76" y="112"/>
                    <a:pt x="76" y="112"/>
                    <a:pt x="76" y="112"/>
                  </a:cubicBezTo>
                  <a:cubicBezTo>
                    <a:pt x="77" y="112"/>
                    <a:pt x="77" y="112"/>
                    <a:pt x="77" y="112"/>
                  </a:cubicBezTo>
                  <a:cubicBezTo>
                    <a:pt x="77" y="112"/>
                    <a:pt x="77" y="112"/>
                    <a:pt x="77" y="112"/>
                  </a:cubicBezTo>
                  <a:cubicBezTo>
                    <a:pt x="77" y="112"/>
                    <a:pt x="77" y="112"/>
                    <a:pt x="77" y="112"/>
                  </a:cubicBezTo>
                  <a:cubicBezTo>
                    <a:pt x="78" y="111"/>
                    <a:pt x="78" y="111"/>
                    <a:pt x="78" y="111"/>
                  </a:cubicBezTo>
                  <a:cubicBezTo>
                    <a:pt x="79" y="112"/>
                    <a:pt x="79" y="112"/>
                    <a:pt x="79" y="112"/>
                  </a:cubicBezTo>
                  <a:cubicBezTo>
                    <a:pt x="79" y="111"/>
                    <a:pt x="80" y="110"/>
                    <a:pt x="80" y="109"/>
                  </a:cubicBezTo>
                  <a:cubicBezTo>
                    <a:pt x="83" y="109"/>
                    <a:pt x="85" y="106"/>
                    <a:pt x="85" y="103"/>
                  </a:cubicBezTo>
                  <a:cubicBezTo>
                    <a:pt x="86" y="103"/>
                    <a:pt x="85" y="106"/>
                    <a:pt x="85" y="106"/>
                  </a:cubicBezTo>
                  <a:cubicBezTo>
                    <a:pt x="86" y="106"/>
                    <a:pt x="86" y="106"/>
                    <a:pt x="86" y="106"/>
                  </a:cubicBezTo>
                  <a:cubicBezTo>
                    <a:pt x="86" y="106"/>
                    <a:pt x="87" y="105"/>
                    <a:pt x="87" y="105"/>
                  </a:cubicBezTo>
                  <a:cubicBezTo>
                    <a:pt x="87" y="103"/>
                    <a:pt x="87" y="103"/>
                    <a:pt x="87" y="103"/>
                  </a:cubicBezTo>
                  <a:cubicBezTo>
                    <a:pt x="86" y="103"/>
                    <a:pt x="86" y="103"/>
                    <a:pt x="86" y="103"/>
                  </a:cubicBezTo>
                  <a:cubicBezTo>
                    <a:pt x="86" y="101"/>
                    <a:pt x="91" y="99"/>
                    <a:pt x="94" y="99"/>
                  </a:cubicBezTo>
                  <a:cubicBezTo>
                    <a:pt x="91" y="100"/>
                    <a:pt x="91" y="101"/>
                    <a:pt x="89" y="101"/>
                  </a:cubicBezTo>
                  <a:cubicBezTo>
                    <a:pt x="91" y="101"/>
                    <a:pt x="86" y="109"/>
                    <a:pt x="85" y="110"/>
                  </a:cubicBezTo>
                  <a:cubicBezTo>
                    <a:pt x="88" y="110"/>
                    <a:pt x="88" y="110"/>
                    <a:pt x="88" y="110"/>
                  </a:cubicBezTo>
                  <a:cubicBezTo>
                    <a:pt x="88" y="110"/>
                    <a:pt x="88" y="111"/>
                    <a:pt x="88" y="112"/>
                  </a:cubicBezTo>
                  <a:cubicBezTo>
                    <a:pt x="85" y="112"/>
                    <a:pt x="85" y="112"/>
                    <a:pt x="85" y="112"/>
                  </a:cubicBezTo>
                  <a:cubicBezTo>
                    <a:pt x="86" y="112"/>
                    <a:pt x="86" y="114"/>
                    <a:pt x="85" y="114"/>
                  </a:cubicBezTo>
                  <a:cubicBezTo>
                    <a:pt x="85" y="114"/>
                    <a:pt x="86" y="115"/>
                    <a:pt x="86" y="115"/>
                  </a:cubicBezTo>
                  <a:cubicBezTo>
                    <a:pt x="88" y="115"/>
                    <a:pt x="94" y="112"/>
                    <a:pt x="94" y="112"/>
                  </a:cubicBezTo>
                  <a:cubicBezTo>
                    <a:pt x="94" y="112"/>
                    <a:pt x="94" y="113"/>
                    <a:pt x="94" y="114"/>
                  </a:cubicBezTo>
                  <a:cubicBezTo>
                    <a:pt x="95" y="112"/>
                    <a:pt x="96" y="112"/>
                    <a:pt x="97" y="110"/>
                  </a:cubicBezTo>
                  <a:cubicBezTo>
                    <a:pt x="98" y="110"/>
                    <a:pt x="102" y="110"/>
                    <a:pt x="103" y="110"/>
                  </a:cubicBezTo>
                  <a:cubicBezTo>
                    <a:pt x="104" y="108"/>
                    <a:pt x="105" y="108"/>
                    <a:pt x="105" y="108"/>
                  </a:cubicBezTo>
                  <a:cubicBezTo>
                    <a:pt x="106" y="108"/>
                    <a:pt x="106" y="108"/>
                    <a:pt x="106" y="108"/>
                  </a:cubicBezTo>
                  <a:cubicBezTo>
                    <a:pt x="106" y="108"/>
                    <a:pt x="106" y="108"/>
                    <a:pt x="106" y="108"/>
                  </a:cubicBezTo>
                  <a:cubicBezTo>
                    <a:pt x="107" y="108"/>
                    <a:pt x="107" y="108"/>
                    <a:pt x="108" y="108"/>
                  </a:cubicBezTo>
                  <a:cubicBezTo>
                    <a:pt x="108" y="109"/>
                    <a:pt x="108" y="110"/>
                    <a:pt x="107" y="110"/>
                  </a:cubicBezTo>
                  <a:cubicBezTo>
                    <a:pt x="109" y="109"/>
                    <a:pt x="113" y="108"/>
                    <a:pt x="113" y="106"/>
                  </a:cubicBezTo>
                  <a:cubicBezTo>
                    <a:pt x="111" y="105"/>
                    <a:pt x="112" y="104"/>
                    <a:pt x="112" y="104"/>
                  </a:cubicBezTo>
                  <a:cubicBezTo>
                    <a:pt x="111" y="104"/>
                    <a:pt x="111" y="105"/>
                    <a:pt x="109" y="106"/>
                  </a:cubicBezTo>
                  <a:cubicBezTo>
                    <a:pt x="109" y="106"/>
                    <a:pt x="112" y="102"/>
                    <a:pt x="111" y="101"/>
                  </a:cubicBezTo>
                  <a:cubicBezTo>
                    <a:pt x="113" y="102"/>
                    <a:pt x="114" y="102"/>
                    <a:pt x="116" y="103"/>
                  </a:cubicBezTo>
                  <a:cubicBezTo>
                    <a:pt x="115" y="103"/>
                    <a:pt x="114" y="104"/>
                    <a:pt x="113" y="105"/>
                  </a:cubicBezTo>
                  <a:cubicBezTo>
                    <a:pt x="113" y="105"/>
                    <a:pt x="114" y="105"/>
                    <a:pt x="114" y="105"/>
                  </a:cubicBezTo>
                  <a:cubicBezTo>
                    <a:pt x="117" y="105"/>
                    <a:pt x="124" y="108"/>
                    <a:pt x="125" y="108"/>
                  </a:cubicBezTo>
                  <a:cubicBezTo>
                    <a:pt x="125" y="108"/>
                    <a:pt x="124" y="110"/>
                    <a:pt x="125" y="110"/>
                  </a:cubicBezTo>
                  <a:cubicBezTo>
                    <a:pt x="127" y="108"/>
                    <a:pt x="129" y="107"/>
                    <a:pt x="132" y="107"/>
                  </a:cubicBezTo>
                  <a:cubicBezTo>
                    <a:pt x="134" y="107"/>
                    <a:pt x="137" y="108"/>
                    <a:pt x="140" y="108"/>
                  </a:cubicBezTo>
                  <a:cubicBezTo>
                    <a:pt x="143" y="109"/>
                    <a:pt x="146" y="110"/>
                    <a:pt x="148" y="110"/>
                  </a:cubicBezTo>
                  <a:cubicBezTo>
                    <a:pt x="149" y="110"/>
                    <a:pt x="150" y="110"/>
                    <a:pt x="150" y="110"/>
                  </a:cubicBezTo>
                  <a:cubicBezTo>
                    <a:pt x="150" y="110"/>
                    <a:pt x="150" y="110"/>
                    <a:pt x="150" y="110"/>
                  </a:cubicBezTo>
                  <a:cubicBezTo>
                    <a:pt x="151" y="110"/>
                    <a:pt x="151" y="110"/>
                    <a:pt x="151" y="110"/>
                  </a:cubicBezTo>
                  <a:cubicBezTo>
                    <a:pt x="150" y="112"/>
                    <a:pt x="150" y="112"/>
                    <a:pt x="150" y="112"/>
                  </a:cubicBezTo>
                  <a:cubicBezTo>
                    <a:pt x="153" y="113"/>
                    <a:pt x="159" y="118"/>
                    <a:pt x="161" y="118"/>
                  </a:cubicBezTo>
                  <a:cubicBezTo>
                    <a:pt x="161" y="118"/>
                    <a:pt x="168" y="124"/>
                    <a:pt x="168" y="124"/>
                  </a:cubicBezTo>
                  <a:cubicBezTo>
                    <a:pt x="169" y="125"/>
                    <a:pt x="170" y="128"/>
                    <a:pt x="171" y="131"/>
                  </a:cubicBezTo>
                  <a:cubicBezTo>
                    <a:pt x="171" y="130"/>
                    <a:pt x="171" y="130"/>
                    <a:pt x="172" y="130"/>
                  </a:cubicBezTo>
                  <a:cubicBezTo>
                    <a:pt x="173" y="130"/>
                    <a:pt x="173" y="130"/>
                    <a:pt x="173" y="130"/>
                  </a:cubicBezTo>
                  <a:cubicBezTo>
                    <a:pt x="172" y="130"/>
                    <a:pt x="172" y="130"/>
                    <a:pt x="172" y="130"/>
                  </a:cubicBezTo>
                  <a:cubicBezTo>
                    <a:pt x="173" y="130"/>
                    <a:pt x="173" y="130"/>
                    <a:pt x="173" y="130"/>
                  </a:cubicBezTo>
                  <a:cubicBezTo>
                    <a:pt x="173" y="130"/>
                    <a:pt x="173" y="130"/>
                    <a:pt x="173" y="130"/>
                  </a:cubicBezTo>
                  <a:cubicBezTo>
                    <a:pt x="173" y="130"/>
                    <a:pt x="173" y="130"/>
                    <a:pt x="173" y="130"/>
                  </a:cubicBezTo>
                  <a:cubicBezTo>
                    <a:pt x="173" y="130"/>
                    <a:pt x="173" y="130"/>
                    <a:pt x="173" y="130"/>
                  </a:cubicBezTo>
                  <a:cubicBezTo>
                    <a:pt x="172" y="131"/>
                    <a:pt x="172" y="133"/>
                    <a:pt x="172" y="133"/>
                  </a:cubicBezTo>
                  <a:cubicBezTo>
                    <a:pt x="173" y="133"/>
                    <a:pt x="173" y="133"/>
                    <a:pt x="173" y="133"/>
                  </a:cubicBezTo>
                  <a:cubicBezTo>
                    <a:pt x="173" y="133"/>
                    <a:pt x="173" y="133"/>
                    <a:pt x="173" y="133"/>
                  </a:cubicBezTo>
                  <a:cubicBezTo>
                    <a:pt x="174" y="133"/>
                    <a:pt x="174" y="133"/>
                    <a:pt x="174" y="133"/>
                  </a:cubicBezTo>
                  <a:cubicBezTo>
                    <a:pt x="174" y="133"/>
                    <a:pt x="174" y="133"/>
                    <a:pt x="174" y="135"/>
                  </a:cubicBezTo>
                  <a:cubicBezTo>
                    <a:pt x="174" y="135"/>
                    <a:pt x="177" y="136"/>
                    <a:pt x="178" y="137"/>
                  </a:cubicBezTo>
                  <a:cubicBezTo>
                    <a:pt x="178" y="137"/>
                    <a:pt x="178" y="137"/>
                    <a:pt x="178" y="137"/>
                  </a:cubicBezTo>
                  <a:cubicBezTo>
                    <a:pt x="178" y="137"/>
                    <a:pt x="178" y="137"/>
                    <a:pt x="178" y="137"/>
                  </a:cubicBezTo>
                  <a:cubicBezTo>
                    <a:pt x="178" y="137"/>
                    <a:pt x="178" y="137"/>
                    <a:pt x="178" y="137"/>
                  </a:cubicBezTo>
                  <a:cubicBezTo>
                    <a:pt x="178" y="137"/>
                    <a:pt x="178" y="137"/>
                    <a:pt x="178" y="137"/>
                  </a:cubicBezTo>
                  <a:cubicBezTo>
                    <a:pt x="178" y="137"/>
                    <a:pt x="178" y="137"/>
                    <a:pt x="178" y="137"/>
                  </a:cubicBezTo>
                  <a:cubicBezTo>
                    <a:pt x="178" y="137"/>
                    <a:pt x="178" y="137"/>
                    <a:pt x="178" y="137"/>
                  </a:cubicBezTo>
                  <a:cubicBezTo>
                    <a:pt x="178" y="135"/>
                    <a:pt x="178" y="134"/>
                    <a:pt x="178" y="133"/>
                  </a:cubicBezTo>
                  <a:cubicBezTo>
                    <a:pt x="179" y="135"/>
                    <a:pt x="178" y="136"/>
                    <a:pt x="179" y="139"/>
                  </a:cubicBezTo>
                  <a:cubicBezTo>
                    <a:pt x="179" y="139"/>
                    <a:pt x="179" y="139"/>
                    <a:pt x="179" y="139"/>
                  </a:cubicBezTo>
                  <a:cubicBezTo>
                    <a:pt x="179" y="139"/>
                    <a:pt x="180" y="139"/>
                    <a:pt x="180" y="139"/>
                  </a:cubicBezTo>
                  <a:cubicBezTo>
                    <a:pt x="181" y="139"/>
                    <a:pt x="181" y="139"/>
                    <a:pt x="181" y="138"/>
                  </a:cubicBezTo>
                  <a:cubicBezTo>
                    <a:pt x="181" y="141"/>
                    <a:pt x="182" y="145"/>
                    <a:pt x="186" y="147"/>
                  </a:cubicBezTo>
                  <a:cubicBezTo>
                    <a:pt x="186" y="147"/>
                    <a:pt x="186" y="149"/>
                    <a:pt x="187" y="149"/>
                  </a:cubicBezTo>
                  <a:cubicBezTo>
                    <a:pt x="188" y="149"/>
                    <a:pt x="188" y="149"/>
                    <a:pt x="188" y="149"/>
                  </a:cubicBezTo>
                  <a:cubicBezTo>
                    <a:pt x="188" y="147"/>
                    <a:pt x="188" y="147"/>
                    <a:pt x="188" y="147"/>
                  </a:cubicBezTo>
                  <a:cubicBezTo>
                    <a:pt x="188" y="148"/>
                    <a:pt x="191" y="149"/>
                    <a:pt x="191" y="149"/>
                  </a:cubicBezTo>
                  <a:cubicBezTo>
                    <a:pt x="192" y="149"/>
                    <a:pt x="191" y="145"/>
                    <a:pt x="191" y="144"/>
                  </a:cubicBezTo>
                  <a:cubicBezTo>
                    <a:pt x="191" y="146"/>
                    <a:pt x="192" y="146"/>
                    <a:pt x="194" y="146"/>
                  </a:cubicBezTo>
                  <a:cubicBezTo>
                    <a:pt x="195" y="146"/>
                    <a:pt x="196" y="146"/>
                    <a:pt x="196" y="145"/>
                  </a:cubicBezTo>
                  <a:cubicBezTo>
                    <a:pt x="196" y="146"/>
                    <a:pt x="197" y="149"/>
                    <a:pt x="196" y="149"/>
                  </a:cubicBezTo>
                  <a:cubicBezTo>
                    <a:pt x="196" y="149"/>
                    <a:pt x="198" y="151"/>
                    <a:pt x="198" y="151"/>
                  </a:cubicBezTo>
                  <a:cubicBezTo>
                    <a:pt x="197" y="151"/>
                    <a:pt x="197" y="151"/>
                    <a:pt x="197" y="151"/>
                  </a:cubicBezTo>
                  <a:cubicBezTo>
                    <a:pt x="197" y="151"/>
                    <a:pt x="197" y="151"/>
                    <a:pt x="196" y="152"/>
                  </a:cubicBezTo>
                  <a:cubicBezTo>
                    <a:pt x="198" y="153"/>
                    <a:pt x="198" y="154"/>
                    <a:pt x="199" y="155"/>
                  </a:cubicBezTo>
                  <a:cubicBezTo>
                    <a:pt x="198" y="155"/>
                    <a:pt x="203" y="161"/>
                    <a:pt x="205" y="162"/>
                  </a:cubicBezTo>
                  <a:cubicBezTo>
                    <a:pt x="205" y="162"/>
                    <a:pt x="205" y="166"/>
                    <a:pt x="205" y="166"/>
                  </a:cubicBezTo>
                  <a:cubicBezTo>
                    <a:pt x="205" y="166"/>
                    <a:pt x="205" y="166"/>
                    <a:pt x="205" y="166"/>
                  </a:cubicBezTo>
                  <a:cubicBezTo>
                    <a:pt x="206" y="166"/>
                    <a:pt x="206" y="166"/>
                    <a:pt x="206" y="166"/>
                  </a:cubicBezTo>
                  <a:cubicBezTo>
                    <a:pt x="206" y="166"/>
                    <a:pt x="206" y="166"/>
                    <a:pt x="206" y="166"/>
                  </a:cubicBezTo>
                  <a:cubicBezTo>
                    <a:pt x="207" y="166"/>
                    <a:pt x="207" y="166"/>
                    <a:pt x="207" y="166"/>
                  </a:cubicBezTo>
                  <a:cubicBezTo>
                    <a:pt x="207" y="166"/>
                    <a:pt x="207" y="166"/>
                    <a:pt x="207" y="166"/>
                  </a:cubicBezTo>
                  <a:cubicBezTo>
                    <a:pt x="207" y="166"/>
                    <a:pt x="207" y="166"/>
                    <a:pt x="207" y="166"/>
                  </a:cubicBezTo>
                  <a:cubicBezTo>
                    <a:pt x="207" y="166"/>
                    <a:pt x="207" y="165"/>
                    <a:pt x="208" y="165"/>
                  </a:cubicBezTo>
                  <a:cubicBezTo>
                    <a:pt x="208" y="167"/>
                    <a:pt x="210" y="168"/>
                    <a:pt x="210" y="169"/>
                  </a:cubicBezTo>
                  <a:cubicBezTo>
                    <a:pt x="210" y="170"/>
                    <a:pt x="212" y="169"/>
                    <a:pt x="212" y="172"/>
                  </a:cubicBezTo>
                  <a:cubicBezTo>
                    <a:pt x="212" y="175"/>
                    <a:pt x="213" y="177"/>
                    <a:pt x="207" y="177"/>
                  </a:cubicBezTo>
                  <a:cubicBezTo>
                    <a:pt x="207" y="178"/>
                    <a:pt x="208" y="178"/>
                    <a:pt x="209" y="178"/>
                  </a:cubicBezTo>
                  <a:cubicBezTo>
                    <a:pt x="209" y="178"/>
                    <a:pt x="210" y="178"/>
                    <a:pt x="210" y="178"/>
                  </a:cubicBezTo>
                  <a:cubicBezTo>
                    <a:pt x="210" y="178"/>
                    <a:pt x="210" y="178"/>
                    <a:pt x="210" y="178"/>
                  </a:cubicBezTo>
                  <a:cubicBezTo>
                    <a:pt x="210" y="178"/>
                    <a:pt x="210" y="179"/>
                    <a:pt x="210" y="180"/>
                  </a:cubicBezTo>
                  <a:cubicBezTo>
                    <a:pt x="210" y="180"/>
                    <a:pt x="210" y="180"/>
                    <a:pt x="210" y="180"/>
                  </a:cubicBezTo>
                  <a:cubicBezTo>
                    <a:pt x="210" y="180"/>
                    <a:pt x="210" y="180"/>
                    <a:pt x="210" y="180"/>
                  </a:cubicBezTo>
                  <a:cubicBezTo>
                    <a:pt x="210" y="180"/>
                    <a:pt x="211" y="180"/>
                    <a:pt x="212" y="180"/>
                  </a:cubicBezTo>
                  <a:cubicBezTo>
                    <a:pt x="212" y="182"/>
                    <a:pt x="214" y="184"/>
                    <a:pt x="217" y="184"/>
                  </a:cubicBezTo>
                  <a:cubicBezTo>
                    <a:pt x="217" y="184"/>
                    <a:pt x="217" y="184"/>
                    <a:pt x="217" y="184"/>
                  </a:cubicBezTo>
                  <a:cubicBezTo>
                    <a:pt x="218" y="184"/>
                    <a:pt x="227" y="192"/>
                    <a:pt x="233" y="195"/>
                  </a:cubicBezTo>
                  <a:cubicBezTo>
                    <a:pt x="229" y="197"/>
                    <a:pt x="229" y="199"/>
                    <a:pt x="232" y="204"/>
                  </a:cubicBezTo>
                  <a:cubicBezTo>
                    <a:pt x="232" y="214"/>
                    <a:pt x="232" y="221"/>
                    <a:pt x="232" y="233"/>
                  </a:cubicBezTo>
                  <a:cubicBezTo>
                    <a:pt x="226" y="240"/>
                    <a:pt x="236" y="269"/>
                    <a:pt x="237" y="272"/>
                  </a:cubicBezTo>
                  <a:cubicBezTo>
                    <a:pt x="237" y="271"/>
                    <a:pt x="237" y="271"/>
                    <a:pt x="238" y="271"/>
                  </a:cubicBezTo>
                  <a:cubicBezTo>
                    <a:pt x="238" y="271"/>
                    <a:pt x="239" y="275"/>
                    <a:pt x="239" y="275"/>
                  </a:cubicBezTo>
                  <a:cubicBezTo>
                    <a:pt x="238" y="275"/>
                    <a:pt x="238" y="275"/>
                    <a:pt x="238" y="275"/>
                  </a:cubicBezTo>
                  <a:cubicBezTo>
                    <a:pt x="238" y="276"/>
                    <a:pt x="238" y="276"/>
                    <a:pt x="238" y="276"/>
                  </a:cubicBezTo>
                  <a:cubicBezTo>
                    <a:pt x="239" y="276"/>
                    <a:pt x="239" y="276"/>
                    <a:pt x="239" y="276"/>
                  </a:cubicBezTo>
                  <a:cubicBezTo>
                    <a:pt x="239" y="276"/>
                    <a:pt x="239" y="276"/>
                    <a:pt x="239" y="276"/>
                  </a:cubicBezTo>
                  <a:cubicBezTo>
                    <a:pt x="239" y="275"/>
                    <a:pt x="239" y="275"/>
                    <a:pt x="239" y="275"/>
                  </a:cubicBezTo>
                  <a:cubicBezTo>
                    <a:pt x="239" y="276"/>
                    <a:pt x="239" y="276"/>
                    <a:pt x="239" y="276"/>
                  </a:cubicBezTo>
                  <a:cubicBezTo>
                    <a:pt x="239" y="276"/>
                    <a:pt x="239" y="276"/>
                    <a:pt x="239" y="276"/>
                  </a:cubicBezTo>
                  <a:cubicBezTo>
                    <a:pt x="239" y="276"/>
                    <a:pt x="239" y="276"/>
                    <a:pt x="239" y="276"/>
                  </a:cubicBezTo>
                  <a:cubicBezTo>
                    <a:pt x="240" y="276"/>
                    <a:pt x="240" y="276"/>
                    <a:pt x="242" y="279"/>
                  </a:cubicBezTo>
                  <a:cubicBezTo>
                    <a:pt x="242" y="279"/>
                    <a:pt x="242" y="279"/>
                    <a:pt x="242" y="279"/>
                  </a:cubicBezTo>
                  <a:cubicBezTo>
                    <a:pt x="241" y="279"/>
                    <a:pt x="241" y="279"/>
                    <a:pt x="241" y="280"/>
                  </a:cubicBezTo>
                  <a:cubicBezTo>
                    <a:pt x="243" y="281"/>
                    <a:pt x="242" y="282"/>
                    <a:pt x="244" y="282"/>
                  </a:cubicBezTo>
                  <a:cubicBezTo>
                    <a:pt x="241" y="282"/>
                    <a:pt x="250" y="294"/>
                    <a:pt x="250" y="294"/>
                  </a:cubicBezTo>
                  <a:cubicBezTo>
                    <a:pt x="250" y="294"/>
                    <a:pt x="250" y="294"/>
                    <a:pt x="250" y="294"/>
                  </a:cubicBezTo>
                  <a:cubicBezTo>
                    <a:pt x="253" y="302"/>
                    <a:pt x="253" y="302"/>
                    <a:pt x="253" y="302"/>
                  </a:cubicBezTo>
                  <a:cubicBezTo>
                    <a:pt x="253" y="302"/>
                    <a:pt x="253" y="302"/>
                    <a:pt x="253" y="302"/>
                  </a:cubicBezTo>
                  <a:cubicBezTo>
                    <a:pt x="253" y="304"/>
                    <a:pt x="253" y="304"/>
                    <a:pt x="253" y="304"/>
                  </a:cubicBezTo>
                  <a:cubicBezTo>
                    <a:pt x="253" y="305"/>
                    <a:pt x="254" y="306"/>
                    <a:pt x="255" y="307"/>
                  </a:cubicBezTo>
                  <a:cubicBezTo>
                    <a:pt x="255" y="306"/>
                    <a:pt x="259" y="304"/>
                    <a:pt x="258" y="304"/>
                  </a:cubicBezTo>
                  <a:cubicBezTo>
                    <a:pt x="257" y="304"/>
                    <a:pt x="257" y="303"/>
                    <a:pt x="256" y="303"/>
                  </a:cubicBezTo>
                  <a:cubicBezTo>
                    <a:pt x="256" y="303"/>
                    <a:pt x="257" y="304"/>
                    <a:pt x="255" y="304"/>
                  </a:cubicBezTo>
                  <a:cubicBezTo>
                    <a:pt x="255" y="304"/>
                    <a:pt x="255" y="304"/>
                    <a:pt x="255" y="304"/>
                  </a:cubicBezTo>
                  <a:cubicBezTo>
                    <a:pt x="253" y="304"/>
                    <a:pt x="254" y="303"/>
                    <a:pt x="253" y="302"/>
                  </a:cubicBezTo>
                  <a:cubicBezTo>
                    <a:pt x="258" y="303"/>
                    <a:pt x="267" y="306"/>
                    <a:pt x="270" y="315"/>
                  </a:cubicBezTo>
                  <a:cubicBezTo>
                    <a:pt x="270" y="316"/>
                    <a:pt x="270" y="316"/>
                    <a:pt x="270" y="316"/>
                  </a:cubicBezTo>
                  <a:cubicBezTo>
                    <a:pt x="269" y="315"/>
                    <a:pt x="269" y="315"/>
                    <a:pt x="269" y="315"/>
                  </a:cubicBezTo>
                  <a:cubicBezTo>
                    <a:pt x="269" y="315"/>
                    <a:pt x="269" y="315"/>
                    <a:pt x="269" y="315"/>
                  </a:cubicBezTo>
                  <a:cubicBezTo>
                    <a:pt x="269" y="315"/>
                    <a:pt x="268" y="315"/>
                    <a:pt x="268" y="316"/>
                  </a:cubicBezTo>
                  <a:cubicBezTo>
                    <a:pt x="270" y="317"/>
                    <a:pt x="272" y="321"/>
                    <a:pt x="272" y="321"/>
                  </a:cubicBezTo>
                  <a:cubicBezTo>
                    <a:pt x="273" y="324"/>
                    <a:pt x="275" y="329"/>
                    <a:pt x="275" y="332"/>
                  </a:cubicBezTo>
                  <a:cubicBezTo>
                    <a:pt x="275" y="336"/>
                    <a:pt x="283" y="342"/>
                    <a:pt x="283" y="344"/>
                  </a:cubicBezTo>
                  <a:cubicBezTo>
                    <a:pt x="284" y="347"/>
                    <a:pt x="283" y="350"/>
                    <a:pt x="282" y="350"/>
                  </a:cubicBezTo>
                  <a:cubicBezTo>
                    <a:pt x="282" y="350"/>
                    <a:pt x="281" y="349"/>
                    <a:pt x="280" y="347"/>
                  </a:cubicBezTo>
                  <a:cubicBezTo>
                    <a:pt x="280" y="348"/>
                    <a:pt x="279" y="349"/>
                    <a:pt x="278" y="349"/>
                  </a:cubicBezTo>
                  <a:cubicBezTo>
                    <a:pt x="278" y="349"/>
                    <a:pt x="278" y="349"/>
                    <a:pt x="278" y="349"/>
                  </a:cubicBezTo>
                  <a:cubicBezTo>
                    <a:pt x="279" y="349"/>
                    <a:pt x="281" y="352"/>
                    <a:pt x="280" y="352"/>
                  </a:cubicBezTo>
                  <a:cubicBezTo>
                    <a:pt x="282" y="353"/>
                    <a:pt x="285" y="358"/>
                    <a:pt x="289" y="360"/>
                  </a:cubicBezTo>
                  <a:cubicBezTo>
                    <a:pt x="289" y="360"/>
                    <a:pt x="288" y="359"/>
                    <a:pt x="289" y="358"/>
                  </a:cubicBezTo>
                  <a:cubicBezTo>
                    <a:pt x="291" y="359"/>
                    <a:pt x="293" y="363"/>
                    <a:pt x="295" y="364"/>
                  </a:cubicBezTo>
                  <a:cubicBezTo>
                    <a:pt x="295" y="371"/>
                    <a:pt x="294" y="376"/>
                    <a:pt x="299" y="379"/>
                  </a:cubicBezTo>
                  <a:cubicBezTo>
                    <a:pt x="299" y="378"/>
                    <a:pt x="299" y="378"/>
                    <a:pt x="299" y="377"/>
                  </a:cubicBezTo>
                  <a:cubicBezTo>
                    <a:pt x="303" y="381"/>
                    <a:pt x="306" y="385"/>
                    <a:pt x="309" y="389"/>
                  </a:cubicBezTo>
                  <a:cubicBezTo>
                    <a:pt x="314" y="389"/>
                    <a:pt x="306" y="375"/>
                    <a:pt x="306" y="375"/>
                  </a:cubicBezTo>
                  <a:cubicBezTo>
                    <a:pt x="306" y="375"/>
                    <a:pt x="306" y="375"/>
                    <a:pt x="306" y="375"/>
                  </a:cubicBezTo>
                  <a:cubicBezTo>
                    <a:pt x="306" y="375"/>
                    <a:pt x="306" y="376"/>
                    <a:pt x="306" y="377"/>
                  </a:cubicBezTo>
                  <a:cubicBezTo>
                    <a:pt x="304" y="377"/>
                    <a:pt x="304" y="377"/>
                    <a:pt x="304" y="377"/>
                  </a:cubicBezTo>
                  <a:cubicBezTo>
                    <a:pt x="306" y="373"/>
                    <a:pt x="304" y="374"/>
                    <a:pt x="304" y="371"/>
                  </a:cubicBezTo>
                  <a:cubicBezTo>
                    <a:pt x="302" y="371"/>
                    <a:pt x="302" y="368"/>
                    <a:pt x="302" y="365"/>
                  </a:cubicBezTo>
                  <a:cubicBezTo>
                    <a:pt x="302" y="365"/>
                    <a:pt x="302" y="365"/>
                    <a:pt x="302" y="365"/>
                  </a:cubicBezTo>
                  <a:cubicBezTo>
                    <a:pt x="302" y="365"/>
                    <a:pt x="301" y="364"/>
                    <a:pt x="301" y="364"/>
                  </a:cubicBezTo>
                  <a:cubicBezTo>
                    <a:pt x="301" y="363"/>
                    <a:pt x="300" y="362"/>
                    <a:pt x="300" y="362"/>
                  </a:cubicBezTo>
                  <a:cubicBezTo>
                    <a:pt x="300" y="362"/>
                    <a:pt x="300" y="362"/>
                    <a:pt x="300" y="362"/>
                  </a:cubicBezTo>
                  <a:cubicBezTo>
                    <a:pt x="299" y="360"/>
                    <a:pt x="291" y="343"/>
                    <a:pt x="292" y="342"/>
                  </a:cubicBezTo>
                  <a:cubicBezTo>
                    <a:pt x="290" y="343"/>
                    <a:pt x="290" y="343"/>
                    <a:pt x="290" y="343"/>
                  </a:cubicBezTo>
                  <a:cubicBezTo>
                    <a:pt x="290" y="342"/>
                    <a:pt x="291" y="342"/>
                    <a:pt x="290" y="342"/>
                  </a:cubicBezTo>
                  <a:cubicBezTo>
                    <a:pt x="290" y="342"/>
                    <a:pt x="290" y="342"/>
                    <a:pt x="290" y="342"/>
                  </a:cubicBezTo>
                  <a:cubicBezTo>
                    <a:pt x="290" y="342"/>
                    <a:pt x="290" y="342"/>
                    <a:pt x="290" y="342"/>
                  </a:cubicBezTo>
                  <a:cubicBezTo>
                    <a:pt x="290" y="342"/>
                    <a:pt x="290" y="342"/>
                    <a:pt x="290" y="342"/>
                  </a:cubicBezTo>
                  <a:cubicBezTo>
                    <a:pt x="291" y="342"/>
                    <a:pt x="292" y="342"/>
                    <a:pt x="292" y="342"/>
                  </a:cubicBezTo>
                  <a:cubicBezTo>
                    <a:pt x="291" y="339"/>
                    <a:pt x="289" y="339"/>
                    <a:pt x="289" y="339"/>
                  </a:cubicBezTo>
                  <a:cubicBezTo>
                    <a:pt x="289" y="337"/>
                    <a:pt x="283" y="334"/>
                    <a:pt x="283" y="334"/>
                  </a:cubicBezTo>
                  <a:cubicBezTo>
                    <a:pt x="283" y="329"/>
                    <a:pt x="281" y="325"/>
                    <a:pt x="283" y="321"/>
                  </a:cubicBezTo>
                  <a:cubicBezTo>
                    <a:pt x="283" y="321"/>
                    <a:pt x="290" y="325"/>
                    <a:pt x="288" y="325"/>
                  </a:cubicBezTo>
                  <a:cubicBezTo>
                    <a:pt x="289" y="325"/>
                    <a:pt x="289" y="325"/>
                    <a:pt x="289" y="325"/>
                  </a:cubicBezTo>
                  <a:cubicBezTo>
                    <a:pt x="290" y="325"/>
                    <a:pt x="290" y="325"/>
                    <a:pt x="290" y="325"/>
                  </a:cubicBezTo>
                  <a:cubicBezTo>
                    <a:pt x="290" y="325"/>
                    <a:pt x="290" y="325"/>
                    <a:pt x="290" y="325"/>
                  </a:cubicBezTo>
                  <a:cubicBezTo>
                    <a:pt x="291" y="325"/>
                    <a:pt x="291" y="325"/>
                    <a:pt x="291" y="325"/>
                  </a:cubicBezTo>
                  <a:cubicBezTo>
                    <a:pt x="289" y="325"/>
                    <a:pt x="294" y="338"/>
                    <a:pt x="294" y="340"/>
                  </a:cubicBezTo>
                  <a:cubicBezTo>
                    <a:pt x="299" y="348"/>
                    <a:pt x="299" y="348"/>
                    <a:pt x="299" y="348"/>
                  </a:cubicBezTo>
                  <a:cubicBezTo>
                    <a:pt x="299" y="348"/>
                    <a:pt x="299" y="348"/>
                    <a:pt x="299" y="348"/>
                  </a:cubicBezTo>
                  <a:cubicBezTo>
                    <a:pt x="300" y="350"/>
                    <a:pt x="300" y="348"/>
                    <a:pt x="300" y="350"/>
                  </a:cubicBezTo>
                  <a:cubicBezTo>
                    <a:pt x="300" y="350"/>
                    <a:pt x="300" y="350"/>
                    <a:pt x="300" y="350"/>
                  </a:cubicBezTo>
                  <a:cubicBezTo>
                    <a:pt x="302" y="350"/>
                    <a:pt x="302" y="351"/>
                    <a:pt x="303" y="352"/>
                  </a:cubicBezTo>
                  <a:cubicBezTo>
                    <a:pt x="304" y="352"/>
                    <a:pt x="304" y="351"/>
                    <a:pt x="303" y="350"/>
                  </a:cubicBezTo>
                  <a:cubicBezTo>
                    <a:pt x="304" y="352"/>
                    <a:pt x="313" y="369"/>
                    <a:pt x="311" y="369"/>
                  </a:cubicBezTo>
                  <a:cubicBezTo>
                    <a:pt x="315" y="370"/>
                    <a:pt x="315" y="371"/>
                    <a:pt x="318" y="373"/>
                  </a:cubicBezTo>
                  <a:cubicBezTo>
                    <a:pt x="318" y="374"/>
                    <a:pt x="331" y="398"/>
                    <a:pt x="333" y="399"/>
                  </a:cubicBezTo>
                  <a:cubicBezTo>
                    <a:pt x="333" y="400"/>
                    <a:pt x="333" y="400"/>
                    <a:pt x="333" y="400"/>
                  </a:cubicBezTo>
                  <a:cubicBezTo>
                    <a:pt x="333" y="400"/>
                    <a:pt x="333" y="400"/>
                    <a:pt x="333" y="400"/>
                  </a:cubicBezTo>
                  <a:cubicBezTo>
                    <a:pt x="333" y="400"/>
                    <a:pt x="333" y="400"/>
                    <a:pt x="333" y="400"/>
                  </a:cubicBezTo>
                  <a:cubicBezTo>
                    <a:pt x="333" y="400"/>
                    <a:pt x="333" y="400"/>
                    <a:pt x="333" y="402"/>
                  </a:cubicBezTo>
                  <a:cubicBezTo>
                    <a:pt x="333" y="402"/>
                    <a:pt x="332" y="402"/>
                    <a:pt x="332" y="402"/>
                  </a:cubicBezTo>
                  <a:cubicBezTo>
                    <a:pt x="332" y="402"/>
                    <a:pt x="332" y="402"/>
                    <a:pt x="332" y="402"/>
                  </a:cubicBezTo>
                  <a:cubicBezTo>
                    <a:pt x="332" y="402"/>
                    <a:pt x="331" y="404"/>
                    <a:pt x="331" y="404"/>
                  </a:cubicBezTo>
                  <a:cubicBezTo>
                    <a:pt x="331" y="404"/>
                    <a:pt x="331" y="406"/>
                    <a:pt x="332" y="406"/>
                  </a:cubicBezTo>
                  <a:cubicBezTo>
                    <a:pt x="327" y="411"/>
                    <a:pt x="345" y="429"/>
                    <a:pt x="352" y="429"/>
                  </a:cubicBezTo>
                  <a:cubicBezTo>
                    <a:pt x="355" y="433"/>
                    <a:pt x="368" y="440"/>
                    <a:pt x="375" y="441"/>
                  </a:cubicBezTo>
                  <a:cubicBezTo>
                    <a:pt x="377" y="442"/>
                    <a:pt x="380" y="442"/>
                    <a:pt x="382" y="442"/>
                  </a:cubicBezTo>
                  <a:cubicBezTo>
                    <a:pt x="383" y="442"/>
                    <a:pt x="383" y="442"/>
                    <a:pt x="384" y="442"/>
                  </a:cubicBezTo>
                  <a:cubicBezTo>
                    <a:pt x="385" y="442"/>
                    <a:pt x="386" y="442"/>
                    <a:pt x="387" y="442"/>
                  </a:cubicBezTo>
                  <a:cubicBezTo>
                    <a:pt x="390" y="442"/>
                    <a:pt x="393" y="443"/>
                    <a:pt x="398" y="448"/>
                  </a:cubicBezTo>
                  <a:cubicBezTo>
                    <a:pt x="403" y="453"/>
                    <a:pt x="404" y="456"/>
                    <a:pt x="409" y="456"/>
                  </a:cubicBezTo>
                  <a:cubicBezTo>
                    <a:pt x="413" y="459"/>
                    <a:pt x="417" y="462"/>
                    <a:pt x="423" y="462"/>
                  </a:cubicBezTo>
                  <a:cubicBezTo>
                    <a:pt x="424" y="462"/>
                    <a:pt x="424" y="462"/>
                    <a:pt x="425" y="462"/>
                  </a:cubicBezTo>
                  <a:cubicBezTo>
                    <a:pt x="426" y="466"/>
                    <a:pt x="429" y="470"/>
                    <a:pt x="434" y="474"/>
                  </a:cubicBezTo>
                  <a:cubicBezTo>
                    <a:pt x="434" y="476"/>
                    <a:pt x="434" y="478"/>
                    <a:pt x="434" y="479"/>
                  </a:cubicBezTo>
                  <a:cubicBezTo>
                    <a:pt x="434" y="481"/>
                    <a:pt x="435" y="480"/>
                    <a:pt x="436" y="481"/>
                  </a:cubicBezTo>
                  <a:cubicBezTo>
                    <a:pt x="436" y="481"/>
                    <a:pt x="436" y="481"/>
                    <a:pt x="436" y="481"/>
                  </a:cubicBezTo>
                  <a:cubicBezTo>
                    <a:pt x="435" y="481"/>
                    <a:pt x="435" y="481"/>
                    <a:pt x="435" y="481"/>
                  </a:cubicBezTo>
                  <a:cubicBezTo>
                    <a:pt x="435" y="484"/>
                    <a:pt x="435" y="487"/>
                    <a:pt x="438" y="487"/>
                  </a:cubicBezTo>
                  <a:cubicBezTo>
                    <a:pt x="438" y="487"/>
                    <a:pt x="438" y="487"/>
                    <a:pt x="438" y="487"/>
                  </a:cubicBezTo>
                  <a:cubicBezTo>
                    <a:pt x="438" y="487"/>
                    <a:pt x="439" y="491"/>
                    <a:pt x="439" y="491"/>
                  </a:cubicBezTo>
                  <a:cubicBezTo>
                    <a:pt x="439" y="491"/>
                    <a:pt x="439" y="491"/>
                    <a:pt x="439" y="491"/>
                  </a:cubicBezTo>
                  <a:cubicBezTo>
                    <a:pt x="439" y="491"/>
                    <a:pt x="439" y="491"/>
                    <a:pt x="439" y="491"/>
                  </a:cubicBezTo>
                  <a:cubicBezTo>
                    <a:pt x="439" y="489"/>
                    <a:pt x="440" y="489"/>
                    <a:pt x="440" y="487"/>
                  </a:cubicBezTo>
                  <a:cubicBezTo>
                    <a:pt x="442" y="488"/>
                    <a:pt x="444" y="492"/>
                    <a:pt x="445" y="495"/>
                  </a:cubicBezTo>
                  <a:cubicBezTo>
                    <a:pt x="445" y="496"/>
                    <a:pt x="445" y="496"/>
                    <a:pt x="445" y="496"/>
                  </a:cubicBezTo>
                  <a:cubicBezTo>
                    <a:pt x="446" y="495"/>
                    <a:pt x="446" y="495"/>
                    <a:pt x="446" y="495"/>
                  </a:cubicBezTo>
                  <a:cubicBezTo>
                    <a:pt x="447" y="497"/>
                    <a:pt x="448" y="499"/>
                    <a:pt x="450" y="499"/>
                  </a:cubicBezTo>
                  <a:cubicBezTo>
                    <a:pt x="450" y="499"/>
                    <a:pt x="450" y="500"/>
                    <a:pt x="451" y="501"/>
                  </a:cubicBezTo>
                  <a:cubicBezTo>
                    <a:pt x="451" y="501"/>
                    <a:pt x="451" y="501"/>
                    <a:pt x="451" y="501"/>
                  </a:cubicBezTo>
                  <a:cubicBezTo>
                    <a:pt x="451" y="501"/>
                    <a:pt x="451" y="500"/>
                    <a:pt x="451" y="499"/>
                  </a:cubicBezTo>
                  <a:cubicBezTo>
                    <a:pt x="451" y="499"/>
                    <a:pt x="451" y="499"/>
                    <a:pt x="451" y="499"/>
                  </a:cubicBezTo>
                  <a:cubicBezTo>
                    <a:pt x="452" y="499"/>
                    <a:pt x="452" y="499"/>
                    <a:pt x="452" y="499"/>
                  </a:cubicBezTo>
                  <a:cubicBezTo>
                    <a:pt x="452" y="499"/>
                    <a:pt x="452" y="499"/>
                    <a:pt x="452" y="499"/>
                  </a:cubicBezTo>
                  <a:cubicBezTo>
                    <a:pt x="453" y="499"/>
                    <a:pt x="453" y="499"/>
                    <a:pt x="453" y="499"/>
                  </a:cubicBezTo>
                  <a:cubicBezTo>
                    <a:pt x="452" y="499"/>
                    <a:pt x="453" y="501"/>
                    <a:pt x="454" y="501"/>
                  </a:cubicBezTo>
                  <a:cubicBezTo>
                    <a:pt x="456" y="502"/>
                    <a:pt x="456" y="502"/>
                    <a:pt x="456" y="502"/>
                  </a:cubicBezTo>
                  <a:cubicBezTo>
                    <a:pt x="456" y="501"/>
                    <a:pt x="456" y="500"/>
                    <a:pt x="455" y="500"/>
                  </a:cubicBezTo>
                  <a:cubicBezTo>
                    <a:pt x="456" y="500"/>
                    <a:pt x="456" y="501"/>
                    <a:pt x="457" y="501"/>
                  </a:cubicBezTo>
                  <a:cubicBezTo>
                    <a:pt x="457" y="502"/>
                    <a:pt x="457" y="502"/>
                    <a:pt x="457" y="502"/>
                  </a:cubicBezTo>
                  <a:cubicBezTo>
                    <a:pt x="458" y="502"/>
                    <a:pt x="458" y="502"/>
                    <a:pt x="458" y="502"/>
                  </a:cubicBezTo>
                  <a:cubicBezTo>
                    <a:pt x="456" y="505"/>
                    <a:pt x="456" y="504"/>
                    <a:pt x="458" y="507"/>
                  </a:cubicBezTo>
                  <a:cubicBezTo>
                    <a:pt x="457" y="507"/>
                    <a:pt x="457" y="508"/>
                    <a:pt x="457" y="508"/>
                  </a:cubicBezTo>
                  <a:cubicBezTo>
                    <a:pt x="458" y="508"/>
                    <a:pt x="458" y="508"/>
                    <a:pt x="458" y="508"/>
                  </a:cubicBezTo>
                  <a:cubicBezTo>
                    <a:pt x="458" y="508"/>
                    <a:pt x="457" y="504"/>
                    <a:pt x="458" y="503"/>
                  </a:cubicBezTo>
                  <a:cubicBezTo>
                    <a:pt x="460" y="503"/>
                    <a:pt x="461" y="508"/>
                    <a:pt x="463" y="508"/>
                  </a:cubicBezTo>
                  <a:cubicBezTo>
                    <a:pt x="463" y="508"/>
                    <a:pt x="464" y="508"/>
                    <a:pt x="464" y="507"/>
                  </a:cubicBezTo>
                  <a:cubicBezTo>
                    <a:pt x="465" y="506"/>
                    <a:pt x="467" y="499"/>
                    <a:pt x="464" y="499"/>
                  </a:cubicBezTo>
                  <a:cubicBezTo>
                    <a:pt x="464" y="499"/>
                    <a:pt x="464" y="499"/>
                    <a:pt x="464" y="499"/>
                  </a:cubicBezTo>
                  <a:cubicBezTo>
                    <a:pt x="466" y="498"/>
                    <a:pt x="467" y="498"/>
                    <a:pt x="468" y="497"/>
                  </a:cubicBezTo>
                  <a:cubicBezTo>
                    <a:pt x="467" y="497"/>
                    <a:pt x="470" y="494"/>
                    <a:pt x="470" y="493"/>
                  </a:cubicBezTo>
                  <a:cubicBezTo>
                    <a:pt x="473" y="496"/>
                    <a:pt x="472" y="497"/>
                    <a:pt x="475" y="499"/>
                  </a:cubicBezTo>
                  <a:cubicBezTo>
                    <a:pt x="474" y="499"/>
                    <a:pt x="474" y="499"/>
                    <a:pt x="474" y="499"/>
                  </a:cubicBezTo>
                  <a:cubicBezTo>
                    <a:pt x="473" y="499"/>
                    <a:pt x="473" y="499"/>
                    <a:pt x="473" y="500"/>
                  </a:cubicBezTo>
                  <a:cubicBezTo>
                    <a:pt x="475" y="505"/>
                    <a:pt x="478" y="509"/>
                    <a:pt x="480" y="514"/>
                  </a:cubicBezTo>
                  <a:cubicBezTo>
                    <a:pt x="479" y="514"/>
                    <a:pt x="479" y="514"/>
                    <a:pt x="479" y="514"/>
                  </a:cubicBezTo>
                  <a:cubicBezTo>
                    <a:pt x="479" y="514"/>
                    <a:pt x="479" y="514"/>
                    <a:pt x="478" y="514"/>
                  </a:cubicBezTo>
                  <a:cubicBezTo>
                    <a:pt x="479" y="518"/>
                    <a:pt x="480" y="516"/>
                    <a:pt x="478" y="520"/>
                  </a:cubicBezTo>
                  <a:cubicBezTo>
                    <a:pt x="478" y="529"/>
                    <a:pt x="481" y="533"/>
                    <a:pt x="478" y="540"/>
                  </a:cubicBezTo>
                  <a:cubicBezTo>
                    <a:pt x="475" y="545"/>
                    <a:pt x="472" y="544"/>
                    <a:pt x="471" y="551"/>
                  </a:cubicBezTo>
                  <a:cubicBezTo>
                    <a:pt x="472" y="551"/>
                    <a:pt x="469" y="553"/>
                    <a:pt x="470" y="553"/>
                  </a:cubicBezTo>
                  <a:cubicBezTo>
                    <a:pt x="469" y="553"/>
                    <a:pt x="464" y="555"/>
                    <a:pt x="464" y="555"/>
                  </a:cubicBezTo>
                  <a:cubicBezTo>
                    <a:pt x="466" y="558"/>
                    <a:pt x="464" y="558"/>
                    <a:pt x="466" y="560"/>
                  </a:cubicBezTo>
                  <a:cubicBezTo>
                    <a:pt x="466" y="561"/>
                    <a:pt x="463" y="564"/>
                    <a:pt x="463" y="568"/>
                  </a:cubicBezTo>
                  <a:cubicBezTo>
                    <a:pt x="462" y="569"/>
                    <a:pt x="459" y="578"/>
                    <a:pt x="459" y="578"/>
                  </a:cubicBezTo>
                  <a:cubicBezTo>
                    <a:pt x="461" y="580"/>
                    <a:pt x="463" y="583"/>
                    <a:pt x="464" y="585"/>
                  </a:cubicBezTo>
                  <a:cubicBezTo>
                    <a:pt x="466" y="585"/>
                    <a:pt x="466" y="585"/>
                    <a:pt x="466" y="585"/>
                  </a:cubicBezTo>
                  <a:cubicBezTo>
                    <a:pt x="465" y="586"/>
                    <a:pt x="465" y="587"/>
                    <a:pt x="465" y="587"/>
                  </a:cubicBezTo>
                  <a:cubicBezTo>
                    <a:pt x="464" y="587"/>
                    <a:pt x="464" y="586"/>
                    <a:pt x="464" y="586"/>
                  </a:cubicBezTo>
                  <a:cubicBezTo>
                    <a:pt x="464" y="586"/>
                    <a:pt x="461" y="589"/>
                    <a:pt x="459" y="592"/>
                  </a:cubicBezTo>
                  <a:cubicBezTo>
                    <a:pt x="459" y="595"/>
                    <a:pt x="460" y="607"/>
                    <a:pt x="461" y="609"/>
                  </a:cubicBezTo>
                  <a:cubicBezTo>
                    <a:pt x="461" y="609"/>
                    <a:pt x="461" y="609"/>
                    <a:pt x="461" y="609"/>
                  </a:cubicBezTo>
                  <a:cubicBezTo>
                    <a:pt x="461" y="609"/>
                    <a:pt x="471" y="624"/>
                    <a:pt x="470" y="624"/>
                  </a:cubicBezTo>
                  <a:cubicBezTo>
                    <a:pt x="473" y="626"/>
                    <a:pt x="479" y="645"/>
                    <a:pt x="480" y="653"/>
                  </a:cubicBezTo>
                  <a:cubicBezTo>
                    <a:pt x="480" y="653"/>
                    <a:pt x="487" y="675"/>
                    <a:pt x="490" y="675"/>
                  </a:cubicBezTo>
                  <a:cubicBezTo>
                    <a:pt x="490" y="677"/>
                    <a:pt x="497" y="686"/>
                    <a:pt x="500" y="686"/>
                  </a:cubicBezTo>
                  <a:cubicBezTo>
                    <a:pt x="502" y="687"/>
                    <a:pt x="505" y="689"/>
                    <a:pt x="505" y="689"/>
                  </a:cubicBezTo>
                  <a:cubicBezTo>
                    <a:pt x="506" y="691"/>
                    <a:pt x="516" y="700"/>
                    <a:pt x="517" y="701"/>
                  </a:cubicBezTo>
                  <a:cubicBezTo>
                    <a:pt x="517" y="715"/>
                    <a:pt x="515" y="738"/>
                    <a:pt x="516" y="754"/>
                  </a:cubicBezTo>
                  <a:cubicBezTo>
                    <a:pt x="513" y="754"/>
                    <a:pt x="516" y="757"/>
                    <a:pt x="516" y="758"/>
                  </a:cubicBezTo>
                  <a:cubicBezTo>
                    <a:pt x="513" y="763"/>
                    <a:pt x="513" y="781"/>
                    <a:pt x="510" y="781"/>
                  </a:cubicBezTo>
                  <a:cubicBezTo>
                    <a:pt x="511" y="784"/>
                    <a:pt x="510" y="783"/>
                    <a:pt x="512" y="786"/>
                  </a:cubicBezTo>
                  <a:cubicBezTo>
                    <a:pt x="507" y="786"/>
                    <a:pt x="511" y="803"/>
                    <a:pt x="511" y="811"/>
                  </a:cubicBezTo>
                  <a:cubicBezTo>
                    <a:pt x="508" y="811"/>
                    <a:pt x="509" y="813"/>
                    <a:pt x="509" y="816"/>
                  </a:cubicBezTo>
                  <a:cubicBezTo>
                    <a:pt x="506" y="816"/>
                    <a:pt x="506" y="832"/>
                    <a:pt x="505" y="832"/>
                  </a:cubicBezTo>
                  <a:cubicBezTo>
                    <a:pt x="505" y="832"/>
                    <a:pt x="505" y="832"/>
                    <a:pt x="505" y="832"/>
                  </a:cubicBezTo>
                  <a:cubicBezTo>
                    <a:pt x="503" y="832"/>
                    <a:pt x="502" y="843"/>
                    <a:pt x="501" y="843"/>
                  </a:cubicBezTo>
                  <a:cubicBezTo>
                    <a:pt x="501" y="842"/>
                    <a:pt x="500" y="841"/>
                    <a:pt x="500" y="841"/>
                  </a:cubicBezTo>
                  <a:cubicBezTo>
                    <a:pt x="499" y="842"/>
                    <a:pt x="499" y="844"/>
                    <a:pt x="499" y="845"/>
                  </a:cubicBezTo>
                  <a:cubicBezTo>
                    <a:pt x="499" y="849"/>
                    <a:pt x="501" y="857"/>
                    <a:pt x="502" y="859"/>
                  </a:cubicBezTo>
                  <a:cubicBezTo>
                    <a:pt x="502" y="865"/>
                    <a:pt x="498" y="874"/>
                    <a:pt x="497" y="881"/>
                  </a:cubicBezTo>
                  <a:cubicBezTo>
                    <a:pt x="496" y="886"/>
                    <a:pt x="497" y="891"/>
                    <a:pt x="499" y="891"/>
                  </a:cubicBezTo>
                  <a:cubicBezTo>
                    <a:pt x="499" y="891"/>
                    <a:pt x="501" y="890"/>
                    <a:pt x="502" y="887"/>
                  </a:cubicBezTo>
                  <a:cubicBezTo>
                    <a:pt x="502" y="887"/>
                    <a:pt x="502" y="887"/>
                    <a:pt x="502" y="887"/>
                  </a:cubicBezTo>
                  <a:cubicBezTo>
                    <a:pt x="502" y="887"/>
                    <a:pt x="501" y="887"/>
                    <a:pt x="501" y="886"/>
                  </a:cubicBezTo>
                  <a:cubicBezTo>
                    <a:pt x="500" y="885"/>
                    <a:pt x="500" y="885"/>
                    <a:pt x="500" y="885"/>
                  </a:cubicBezTo>
                  <a:cubicBezTo>
                    <a:pt x="500" y="885"/>
                    <a:pt x="500" y="885"/>
                    <a:pt x="500" y="885"/>
                  </a:cubicBezTo>
                  <a:cubicBezTo>
                    <a:pt x="500" y="885"/>
                    <a:pt x="500" y="885"/>
                    <a:pt x="500" y="885"/>
                  </a:cubicBezTo>
                  <a:cubicBezTo>
                    <a:pt x="501" y="885"/>
                    <a:pt x="501" y="885"/>
                    <a:pt x="502" y="885"/>
                  </a:cubicBezTo>
                  <a:cubicBezTo>
                    <a:pt x="503" y="886"/>
                    <a:pt x="503" y="886"/>
                    <a:pt x="504" y="886"/>
                  </a:cubicBezTo>
                  <a:cubicBezTo>
                    <a:pt x="504" y="886"/>
                    <a:pt x="504" y="886"/>
                    <a:pt x="504" y="886"/>
                  </a:cubicBezTo>
                  <a:cubicBezTo>
                    <a:pt x="503" y="888"/>
                    <a:pt x="501" y="896"/>
                    <a:pt x="501" y="897"/>
                  </a:cubicBezTo>
                  <a:cubicBezTo>
                    <a:pt x="500" y="897"/>
                    <a:pt x="500" y="897"/>
                    <a:pt x="500" y="897"/>
                  </a:cubicBezTo>
                  <a:cubicBezTo>
                    <a:pt x="500" y="897"/>
                    <a:pt x="500" y="897"/>
                    <a:pt x="500" y="898"/>
                  </a:cubicBezTo>
                  <a:cubicBezTo>
                    <a:pt x="500" y="894"/>
                    <a:pt x="499" y="893"/>
                    <a:pt x="498" y="893"/>
                  </a:cubicBezTo>
                  <a:cubicBezTo>
                    <a:pt x="497" y="893"/>
                    <a:pt x="495" y="895"/>
                    <a:pt x="494" y="897"/>
                  </a:cubicBezTo>
                  <a:cubicBezTo>
                    <a:pt x="494" y="897"/>
                    <a:pt x="494" y="897"/>
                    <a:pt x="494" y="897"/>
                  </a:cubicBezTo>
                  <a:cubicBezTo>
                    <a:pt x="494" y="897"/>
                    <a:pt x="494" y="897"/>
                    <a:pt x="494" y="897"/>
                  </a:cubicBezTo>
                  <a:cubicBezTo>
                    <a:pt x="494" y="897"/>
                    <a:pt x="493" y="899"/>
                    <a:pt x="493" y="899"/>
                  </a:cubicBezTo>
                  <a:cubicBezTo>
                    <a:pt x="493" y="899"/>
                    <a:pt x="493" y="899"/>
                    <a:pt x="493" y="899"/>
                  </a:cubicBezTo>
                  <a:cubicBezTo>
                    <a:pt x="493" y="899"/>
                    <a:pt x="493" y="899"/>
                    <a:pt x="493" y="899"/>
                  </a:cubicBezTo>
                  <a:cubicBezTo>
                    <a:pt x="493" y="900"/>
                    <a:pt x="493" y="904"/>
                    <a:pt x="493" y="904"/>
                  </a:cubicBezTo>
                  <a:cubicBezTo>
                    <a:pt x="493" y="904"/>
                    <a:pt x="493" y="904"/>
                    <a:pt x="493" y="904"/>
                  </a:cubicBezTo>
                  <a:cubicBezTo>
                    <a:pt x="493" y="904"/>
                    <a:pt x="493" y="904"/>
                    <a:pt x="493" y="904"/>
                  </a:cubicBezTo>
                  <a:cubicBezTo>
                    <a:pt x="493" y="904"/>
                    <a:pt x="493" y="904"/>
                    <a:pt x="493" y="904"/>
                  </a:cubicBezTo>
                  <a:cubicBezTo>
                    <a:pt x="494" y="904"/>
                    <a:pt x="494" y="905"/>
                    <a:pt x="495" y="905"/>
                  </a:cubicBezTo>
                  <a:cubicBezTo>
                    <a:pt x="494" y="905"/>
                    <a:pt x="494" y="906"/>
                    <a:pt x="493" y="906"/>
                  </a:cubicBezTo>
                  <a:cubicBezTo>
                    <a:pt x="493" y="906"/>
                    <a:pt x="493" y="906"/>
                    <a:pt x="493" y="906"/>
                  </a:cubicBezTo>
                  <a:cubicBezTo>
                    <a:pt x="494" y="906"/>
                    <a:pt x="494" y="905"/>
                    <a:pt x="494" y="905"/>
                  </a:cubicBezTo>
                  <a:cubicBezTo>
                    <a:pt x="494" y="905"/>
                    <a:pt x="494" y="905"/>
                    <a:pt x="494" y="905"/>
                  </a:cubicBezTo>
                  <a:cubicBezTo>
                    <a:pt x="494" y="905"/>
                    <a:pt x="494" y="905"/>
                    <a:pt x="494" y="905"/>
                  </a:cubicBezTo>
                  <a:cubicBezTo>
                    <a:pt x="494" y="905"/>
                    <a:pt x="494" y="905"/>
                    <a:pt x="494" y="905"/>
                  </a:cubicBezTo>
                  <a:cubicBezTo>
                    <a:pt x="494" y="906"/>
                    <a:pt x="494" y="906"/>
                    <a:pt x="494" y="906"/>
                  </a:cubicBezTo>
                  <a:cubicBezTo>
                    <a:pt x="493" y="906"/>
                    <a:pt x="493" y="906"/>
                    <a:pt x="493" y="906"/>
                  </a:cubicBezTo>
                  <a:cubicBezTo>
                    <a:pt x="493" y="906"/>
                    <a:pt x="493" y="906"/>
                    <a:pt x="493" y="906"/>
                  </a:cubicBezTo>
                  <a:cubicBezTo>
                    <a:pt x="489" y="913"/>
                    <a:pt x="487" y="915"/>
                    <a:pt x="495" y="918"/>
                  </a:cubicBezTo>
                  <a:cubicBezTo>
                    <a:pt x="495" y="918"/>
                    <a:pt x="495" y="920"/>
                    <a:pt x="495" y="920"/>
                  </a:cubicBezTo>
                  <a:cubicBezTo>
                    <a:pt x="495" y="920"/>
                    <a:pt x="495" y="920"/>
                    <a:pt x="495" y="920"/>
                  </a:cubicBezTo>
                  <a:cubicBezTo>
                    <a:pt x="494" y="920"/>
                    <a:pt x="490" y="924"/>
                    <a:pt x="490" y="924"/>
                  </a:cubicBezTo>
                  <a:cubicBezTo>
                    <a:pt x="490" y="924"/>
                    <a:pt x="490" y="924"/>
                    <a:pt x="490" y="924"/>
                  </a:cubicBezTo>
                  <a:cubicBezTo>
                    <a:pt x="487" y="929"/>
                    <a:pt x="489" y="934"/>
                    <a:pt x="488" y="939"/>
                  </a:cubicBezTo>
                  <a:cubicBezTo>
                    <a:pt x="488" y="939"/>
                    <a:pt x="490" y="939"/>
                    <a:pt x="490" y="939"/>
                  </a:cubicBezTo>
                  <a:cubicBezTo>
                    <a:pt x="490" y="945"/>
                    <a:pt x="491" y="944"/>
                    <a:pt x="492" y="946"/>
                  </a:cubicBezTo>
                  <a:cubicBezTo>
                    <a:pt x="492" y="947"/>
                    <a:pt x="492" y="947"/>
                    <a:pt x="492" y="947"/>
                  </a:cubicBezTo>
                  <a:cubicBezTo>
                    <a:pt x="492" y="947"/>
                    <a:pt x="492" y="947"/>
                    <a:pt x="492" y="947"/>
                  </a:cubicBezTo>
                  <a:cubicBezTo>
                    <a:pt x="491" y="947"/>
                    <a:pt x="492" y="949"/>
                    <a:pt x="492" y="949"/>
                  </a:cubicBezTo>
                  <a:cubicBezTo>
                    <a:pt x="489" y="952"/>
                    <a:pt x="492" y="958"/>
                    <a:pt x="496" y="960"/>
                  </a:cubicBezTo>
                  <a:cubicBezTo>
                    <a:pt x="495" y="960"/>
                    <a:pt x="495" y="960"/>
                    <a:pt x="494" y="959"/>
                  </a:cubicBezTo>
                  <a:cubicBezTo>
                    <a:pt x="492" y="959"/>
                    <a:pt x="495" y="964"/>
                    <a:pt x="497" y="965"/>
                  </a:cubicBezTo>
                  <a:cubicBezTo>
                    <a:pt x="497" y="965"/>
                    <a:pt x="497" y="965"/>
                    <a:pt x="497" y="965"/>
                  </a:cubicBezTo>
                  <a:cubicBezTo>
                    <a:pt x="497" y="964"/>
                    <a:pt x="498" y="963"/>
                    <a:pt x="498" y="963"/>
                  </a:cubicBezTo>
                  <a:cubicBezTo>
                    <a:pt x="498" y="963"/>
                    <a:pt x="498" y="963"/>
                    <a:pt x="498" y="963"/>
                  </a:cubicBezTo>
                  <a:cubicBezTo>
                    <a:pt x="498" y="964"/>
                    <a:pt x="498" y="965"/>
                    <a:pt x="498" y="965"/>
                  </a:cubicBezTo>
                  <a:cubicBezTo>
                    <a:pt x="499" y="965"/>
                    <a:pt x="499" y="965"/>
                    <a:pt x="499" y="965"/>
                  </a:cubicBezTo>
                  <a:cubicBezTo>
                    <a:pt x="498" y="965"/>
                    <a:pt x="497" y="966"/>
                    <a:pt x="497" y="966"/>
                  </a:cubicBezTo>
                  <a:cubicBezTo>
                    <a:pt x="497" y="966"/>
                    <a:pt x="497" y="966"/>
                    <a:pt x="497" y="966"/>
                  </a:cubicBezTo>
                  <a:cubicBezTo>
                    <a:pt x="500" y="971"/>
                    <a:pt x="514" y="982"/>
                    <a:pt x="519" y="982"/>
                  </a:cubicBezTo>
                  <a:cubicBezTo>
                    <a:pt x="519" y="982"/>
                    <a:pt x="519" y="980"/>
                    <a:pt x="519" y="980"/>
                  </a:cubicBezTo>
                  <a:cubicBezTo>
                    <a:pt x="521" y="982"/>
                    <a:pt x="523" y="982"/>
                    <a:pt x="526" y="982"/>
                  </a:cubicBezTo>
                  <a:cubicBezTo>
                    <a:pt x="526" y="982"/>
                    <a:pt x="527" y="982"/>
                    <a:pt x="528" y="982"/>
                  </a:cubicBezTo>
                  <a:cubicBezTo>
                    <a:pt x="526" y="982"/>
                    <a:pt x="529" y="984"/>
                    <a:pt x="529" y="984"/>
                  </a:cubicBezTo>
                  <a:cubicBezTo>
                    <a:pt x="529" y="984"/>
                    <a:pt x="529" y="984"/>
                    <a:pt x="529" y="984"/>
                  </a:cubicBezTo>
                  <a:cubicBezTo>
                    <a:pt x="531" y="984"/>
                    <a:pt x="529" y="979"/>
                    <a:pt x="528" y="977"/>
                  </a:cubicBezTo>
                  <a:cubicBezTo>
                    <a:pt x="530" y="978"/>
                    <a:pt x="534" y="978"/>
                    <a:pt x="537" y="978"/>
                  </a:cubicBezTo>
                  <a:cubicBezTo>
                    <a:pt x="538" y="978"/>
                    <a:pt x="539" y="978"/>
                    <a:pt x="540" y="978"/>
                  </a:cubicBezTo>
                  <a:cubicBezTo>
                    <a:pt x="540" y="978"/>
                    <a:pt x="547" y="974"/>
                    <a:pt x="545" y="974"/>
                  </a:cubicBezTo>
                  <a:cubicBezTo>
                    <a:pt x="544" y="974"/>
                    <a:pt x="544" y="974"/>
                    <a:pt x="543" y="974"/>
                  </a:cubicBezTo>
                  <a:cubicBezTo>
                    <a:pt x="538" y="974"/>
                    <a:pt x="537" y="970"/>
                    <a:pt x="532" y="970"/>
                  </a:cubicBezTo>
                  <a:cubicBezTo>
                    <a:pt x="531" y="969"/>
                    <a:pt x="529" y="965"/>
                    <a:pt x="527" y="963"/>
                  </a:cubicBezTo>
                  <a:cubicBezTo>
                    <a:pt x="527" y="963"/>
                    <a:pt x="529" y="963"/>
                    <a:pt x="529" y="964"/>
                  </a:cubicBezTo>
                  <a:cubicBezTo>
                    <a:pt x="527" y="961"/>
                    <a:pt x="524" y="958"/>
                    <a:pt x="522" y="957"/>
                  </a:cubicBezTo>
                  <a:cubicBezTo>
                    <a:pt x="523" y="957"/>
                    <a:pt x="523" y="957"/>
                    <a:pt x="523" y="957"/>
                  </a:cubicBezTo>
                  <a:cubicBezTo>
                    <a:pt x="524" y="957"/>
                    <a:pt x="524" y="957"/>
                    <a:pt x="525" y="957"/>
                  </a:cubicBezTo>
                  <a:cubicBezTo>
                    <a:pt x="523" y="953"/>
                    <a:pt x="527" y="943"/>
                    <a:pt x="528" y="943"/>
                  </a:cubicBezTo>
                  <a:cubicBezTo>
                    <a:pt x="529" y="939"/>
                    <a:pt x="538" y="928"/>
                    <a:pt x="538" y="927"/>
                  </a:cubicBezTo>
                  <a:cubicBezTo>
                    <a:pt x="540" y="927"/>
                    <a:pt x="542" y="918"/>
                    <a:pt x="541" y="918"/>
                  </a:cubicBezTo>
                  <a:cubicBezTo>
                    <a:pt x="535" y="918"/>
                    <a:pt x="534" y="914"/>
                    <a:pt x="531" y="910"/>
                  </a:cubicBezTo>
                  <a:cubicBezTo>
                    <a:pt x="534" y="906"/>
                    <a:pt x="536" y="903"/>
                    <a:pt x="541" y="903"/>
                  </a:cubicBezTo>
                  <a:cubicBezTo>
                    <a:pt x="541" y="903"/>
                    <a:pt x="542" y="903"/>
                    <a:pt x="543" y="903"/>
                  </a:cubicBezTo>
                  <a:cubicBezTo>
                    <a:pt x="543" y="903"/>
                    <a:pt x="543" y="903"/>
                    <a:pt x="543" y="903"/>
                  </a:cubicBezTo>
                  <a:cubicBezTo>
                    <a:pt x="543" y="903"/>
                    <a:pt x="543" y="903"/>
                    <a:pt x="543" y="903"/>
                  </a:cubicBezTo>
                  <a:cubicBezTo>
                    <a:pt x="543" y="903"/>
                    <a:pt x="543" y="903"/>
                    <a:pt x="543" y="903"/>
                  </a:cubicBezTo>
                  <a:cubicBezTo>
                    <a:pt x="543" y="903"/>
                    <a:pt x="543" y="903"/>
                    <a:pt x="543" y="903"/>
                  </a:cubicBezTo>
                  <a:cubicBezTo>
                    <a:pt x="543" y="902"/>
                    <a:pt x="543" y="899"/>
                    <a:pt x="542" y="899"/>
                  </a:cubicBezTo>
                  <a:cubicBezTo>
                    <a:pt x="542" y="899"/>
                    <a:pt x="542" y="899"/>
                    <a:pt x="542" y="899"/>
                  </a:cubicBezTo>
                  <a:cubicBezTo>
                    <a:pt x="542" y="899"/>
                    <a:pt x="543" y="896"/>
                    <a:pt x="545" y="893"/>
                  </a:cubicBezTo>
                  <a:cubicBezTo>
                    <a:pt x="547" y="889"/>
                    <a:pt x="550" y="886"/>
                    <a:pt x="550" y="886"/>
                  </a:cubicBezTo>
                  <a:cubicBezTo>
                    <a:pt x="550" y="886"/>
                    <a:pt x="550" y="886"/>
                    <a:pt x="550" y="886"/>
                  </a:cubicBezTo>
                  <a:cubicBezTo>
                    <a:pt x="550" y="887"/>
                    <a:pt x="550" y="887"/>
                    <a:pt x="550" y="887"/>
                  </a:cubicBezTo>
                  <a:cubicBezTo>
                    <a:pt x="552" y="887"/>
                    <a:pt x="556" y="878"/>
                    <a:pt x="552" y="878"/>
                  </a:cubicBezTo>
                  <a:cubicBezTo>
                    <a:pt x="551" y="880"/>
                    <a:pt x="549" y="880"/>
                    <a:pt x="548" y="880"/>
                  </a:cubicBezTo>
                  <a:cubicBezTo>
                    <a:pt x="545" y="880"/>
                    <a:pt x="544" y="875"/>
                    <a:pt x="545" y="870"/>
                  </a:cubicBezTo>
                  <a:cubicBezTo>
                    <a:pt x="547" y="871"/>
                    <a:pt x="550" y="874"/>
                    <a:pt x="553" y="874"/>
                  </a:cubicBezTo>
                  <a:cubicBezTo>
                    <a:pt x="554" y="874"/>
                    <a:pt x="555" y="874"/>
                    <a:pt x="556" y="873"/>
                  </a:cubicBezTo>
                  <a:cubicBezTo>
                    <a:pt x="557" y="873"/>
                    <a:pt x="563" y="864"/>
                    <a:pt x="561" y="864"/>
                  </a:cubicBezTo>
                  <a:cubicBezTo>
                    <a:pt x="560" y="864"/>
                    <a:pt x="560" y="866"/>
                    <a:pt x="560" y="866"/>
                  </a:cubicBezTo>
                  <a:cubicBezTo>
                    <a:pt x="560" y="866"/>
                    <a:pt x="560" y="864"/>
                    <a:pt x="560" y="864"/>
                  </a:cubicBezTo>
                  <a:cubicBezTo>
                    <a:pt x="560" y="864"/>
                    <a:pt x="561" y="862"/>
                    <a:pt x="562" y="859"/>
                  </a:cubicBezTo>
                  <a:cubicBezTo>
                    <a:pt x="562" y="859"/>
                    <a:pt x="562" y="858"/>
                    <a:pt x="562" y="857"/>
                  </a:cubicBezTo>
                  <a:cubicBezTo>
                    <a:pt x="562" y="858"/>
                    <a:pt x="562" y="858"/>
                    <a:pt x="563" y="858"/>
                  </a:cubicBezTo>
                  <a:cubicBezTo>
                    <a:pt x="566" y="858"/>
                    <a:pt x="580" y="853"/>
                    <a:pt x="582" y="852"/>
                  </a:cubicBezTo>
                  <a:cubicBezTo>
                    <a:pt x="582" y="852"/>
                    <a:pt x="582" y="852"/>
                    <a:pt x="582" y="852"/>
                  </a:cubicBezTo>
                  <a:cubicBezTo>
                    <a:pt x="582" y="852"/>
                    <a:pt x="587" y="844"/>
                    <a:pt x="589" y="840"/>
                  </a:cubicBezTo>
                  <a:cubicBezTo>
                    <a:pt x="589" y="835"/>
                    <a:pt x="589" y="835"/>
                    <a:pt x="589" y="835"/>
                  </a:cubicBezTo>
                  <a:cubicBezTo>
                    <a:pt x="588" y="835"/>
                    <a:pt x="588" y="835"/>
                    <a:pt x="588" y="837"/>
                  </a:cubicBezTo>
                  <a:cubicBezTo>
                    <a:pt x="586" y="833"/>
                    <a:pt x="587" y="823"/>
                    <a:pt x="580" y="823"/>
                  </a:cubicBezTo>
                  <a:cubicBezTo>
                    <a:pt x="580" y="822"/>
                    <a:pt x="581" y="823"/>
                    <a:pt x="580" y="821"/>
                  </a:cubicBezTo>
                  <a:cubicBezTo>
                    <a:pt x="580" y="821"/>
                    <a:pt x="580" y="821"/>
                    <a:pt x="580" y="821"/>
                  </a:cubicBezTo>
                  <a:cubicBezTo>
                    <a:pt x="581" y="821"/>
                    <a:pt x="581" y="821"/>
                    <a:pt x="581" y="821"/>
                  </a:cubicBezTo>
                  <a:cubicBezTo>
                    <a:pt x="583" y="821"/>
                    <a:pt x="585" y="822"/>
                    <a:pt x="587" y="823"/>
                  </a:cubicBezTo>
                  <a:cubicBezTo>
                    <a:pt x="565" y="631"/>
                    <a:pt x="565" y="631"/>
                    <a:pt x="565" y="631"/>
                  </a:cubicBezTo>
                  <a:cubicBezTo>
                    <a:pt x="591" y="629"/>
                    <a:pt x="591" y="629"/>
                    <a:pt x="591" y="629"/>
                  </a:cubicBezTo>
                  <a:cubicBezTo>
                    <a:pt x="591" y="629"/>
                    <a:pt x="591" y="629"/>
                    <a:pt x="591" y="629"/>
                  </a:cubicBezTo>
                  <a:cubicBezTo>
                    <a:pt x="704" y="624"/>
                    <a:pt x="704" y="624"/>
                    <a:pt x="704" y="624"/>
                  </a:cubicBezTo>
                  <a:cubicBezTo>
                    <a:pt x="705" y="621"/>
                    <a:pt x="705" y="618"/>
                    <a:pt x="705" y="614"/>
                  </a:cubicBezTo>
                  <a:cubicBezTo>
                    <a:pt x="705" y="611"/>
                    <a:pt x="703" y="604"/>
                    <a:pt x="702" y="602"/>
                  </a:cubicBezTo>
                  <a:cubicBezTo>
                    <a:pt x="702" y="602"/>
                    <a:pt x="697" y="598"/>
                    <a:pt x="696" y="598"/>
                  </a:cubicBezTo>
                  <a:cubicBezTo>
                    <a:pt x="695" y="598"/>
                    <a:pt x="695" y="598"/>
                    <a:pt x="695" y="599"/>
                  </a:cubicBezTo>
                  <a:cubicBezTo>
                    <a:pt x="689" y="597"/>
                    <a:pt x="687" y="591"/>
                    <a:pt x="682" y="586"/>
                  </a:cubicBezTo>
                  <a:cubicBezTo>
                    <a:pt x="678" y="583"/>
                    <a:pt x="669" y="581"/>
                    <a:pt x="662" y="580"/>
                  </a:cubicBezTo>
                  <a:cubicBezTo>
                    <a:pt x="660" y="580"/>
                    <a:pt x="659" y="578"/>
                    <a:pt x="657" y="578"/>
                  </a:cubicBezTo>
                  <a:cubicBezTo>
                    <a:pt x="656" y="578"/>
                    <a:pt x="655" y="579"/>
                    <a:pt x="654" y="580"/>
                  </a:cubicBezTo>
                  <a:cubicBezTo>
                    <a:pt x="654" y="577"/>
                    <a:pt x="653" y="572"/>
                    <a:pt x="653" y="572"/>
                  </a:cubicBezTo>
                  <a:cubicBezTo>
                    <a:pt x="653" y="572"/>
                    <a:pt x="653" y="572"/>
                    <a:pt x="653" y="572"/>
                  </a:cubicBezTo>
                  <a:cubicBezTo>
                    <a:pt x="652" y="572"/>
                    <a:pt x="652" y="571"/>
                    <a:pt x="651" y="570"/>
                  </a:cubicBezTo>
                  <a:cubicBezTo>
                    <a:pt x="650" y="570"/>
                    <a:pt x="650" y="572"/>
                    <a:pt x="650" y="572"/>
                  </a:cubicBezTo>
                  <a:cubicBezTo>
                    <a:pt x="649" y="572"/>
                    <a:pt x="649" y="572"/>
                    <a:pt x="649" y="572"/>
                  </a:cubicBezTo>
                  <a:cubicBezTo>
                    <a:pt x="649" y="572"/>
                    <a:pt x="649" y="572"/>
                    <a:pt x="649" y="572"/>
                  </a:cubicBezTo>
                  <a:cubicBezTo>
                    <a:pt x="649" y="571"/>
                    <a:pt x="650" y="572"/>
                    <a:pt x="649" y="570"/>
                  </a:cubicBezTo>
                  <a:cubicBezTo>
                    <a:pt x="648" y="570"/>
                    <a:pt x="648" y="570"/>
                    <a:pt x="648" y="570"/>
                  </a:cubicBezTo>
                  <a:cubicBezTo>
                    <a:pt x="647" y="570"/>
                    <a:pt x="646" y="569"/>
                    <a:pt x="644" y="568"/>
                  </a:cubicBezTo>
                  <a:cubicBezTo>
                    <a:pt x="644" y="568"/>
                    <a:pt x="643" y="568"/>
                    <a:pt x="643" y="568"/>
                  </a:cubicBezTo>
                  <a:cubicBezTo>
                    <a:pt x="642" y="568"/>
                    <a:pt x="642" y="568"/>
                    <a:pt x="642" y="568"/>
                  </a:cubicBezTo>
                  <a:cubicBezTo>
                    <a:pt x="637" y="564"/>
                    <a:pt x="630" y="564"/>
                    <a:pt x="625" y="557"/>
                  </a:cubicBezTo>
                  <a:cubicBezTo>
                    <a:pt x="625" y="552"/>
                    <a:pt x="625" y="546"/>
                    <a:pt x="621" y="545"/>
                  </a:cubicBezTo>
                  <a:cubicBezTo>
                    <a:pt x="621" y="545"/>
                    <a:pt x="617" y="528"/>
                    <a:pt x="616" y="528"/>
                  </a:cubicBezTo>
                  <a:cubicBezTo>
                    <a:pt x="616" y="522"/>
                    <a:pt x="605" y="516"/>
                    <a:pt x="598" y="516"/>
                  </a:cubicBezTo>
                  <a:cubicBezTo>
                    <a:pt x="595" y="516"/>
                    <a:pt x="594" y="517"/>
                    <a:pt x="592" y="518"/>
                  </a:cubicBezTo>
                  <a:cubicBezTo>
                    <a:pt x="591" y="517"/>
                    <a:pt x="587" y="514"/>
                    <a:pt x="585" y="514"/>
                  </a:cubicBezTo>
                  <a:cubicBezTo>
                    <a:pt x="585" y="513"/>
                    <a:pt x="572" y="495"/>
                    <a:pt x="569" y="495"/>
                  </a:cubicBezTo>
                  <a:cubicBezTo>
                    <a:pt x="569" y="495"/>
                    <a:pt x="569" y="496"/>
                    <a:pt x="569" y="496"/>
                  </a:cubicBezTo>
                  <a:cubicBezTo>
                    <a:pt x="569" y="489"/>
                    <a:pt x="566" y="487"/>
                    <a:pt x="562" y="487"/>
                  </a:cubicBezTo>
                  <a:cubicBezTo>
                    <a:pt x="567" y="487"/>
                    <a:pt x="567" y="479"/>
                    <a:pt x="567" y="479"/>
                  </a:cubicBezTo>
                  <a:cubicBezTo>
                    <a:pt x="564" y="479"/>
                    <a:pt x="563" y="479"/>
                    <a:pt x="562" y="481"/>
                  </a:cubicBezTo>
                  <a:cubicBezTo>
                    <a:pt x="561" y="480"/>
                    <a:pt x="562" y="479"/>
                    <a:pt x="562" y="479"/>
                  </a:cubicBezTo>
                  <a:cubicBezTo>
                    <a:pt x="562" y="479"/>
                    <a:pt x="562" y="479"/>
                    <a:pt x="562" y="479"/>
                  </a:cubicBezTo>
                  <a:cubicBezTo>
                    <a:pt x="557" y="479"/>
                    <a:pt x="557" y="479"/>
                    <a:pt x="557" y="479"/>
                  </a:cubicBezTo>
                  <a:cubicBezTo>
                    <a:pt x="557" y="479"/>
                    <a:pt x="548" y="482"/>
                    <a:pt x="549" y="483"/>
                  </a:cubicBezTo>
                  <a:cubicBezTo>
                    <a:pt x="548" y="483"/>
                    <a:pt x="548" y="483"/>
                    <a:pt x="548" y="483"/>
                  </a:cubicBezTo>
                  <a:cubicBezTo>
                    <a:pt x="547" y="483"/>
                    <a:pt x="547" y="483"/>
                    <a:pt x="546" y="485"/>
                  </a:cubicBezTo>
                  <a:cubicBezTo>
                    <a:pt x="546" y="485"/>
                    <a:pt x="545" y="485"/>
                    <a:pt x="545" y="485"/>
                  </a:cubicBezTo>
                  <a:cubicBezTo>
                    <a:pt x="545" y="485"/>
                    <a:pt x="545" y="485"/>
                    <a:pt x="545" y="485"/>
                  </a:cubicBezTo>
                  <a:cubicBezTo>
                    <a:pt x="543" y="485"/>
                    <a:pt x="533" y="480"/>
                    <a:pt x="529" y="480"/>
                  </a:cubicBezTo>
                  <a:cubicBezTo>
                    <a:pt x="529" y="480"/>
                    <a:pt x="529" y="480"/>
                    <a:pt x="529" y="480"/>
                  </a:cubicBezTo>
                  <a:cubicBezTo>
                    <a:pt x="529" y="479"/>
                    <a:pt x="529" y="479"/>
                    <a:pt x="529" y="479"/>
                  </a:cubicBezTo>
                  <a:cubicBezTo>
                    <a:pt x="529" y="479"/>
                    <a:pt x="520" y="471"/>
                    <a:pt x="519" y="469"/>
                  </a:cubicBezTo>
                  <a:cubicBezTo>
                    <a:pt x="518" y="471"/>
                    <a:pt x="517" y="470"/>
                    <a:pt x="518" y="474"/>
                  </a:cubicBezTo>
                  <a:cubicBezTo>
                    <a:pt x="517" y="475"/>
                    <a:pt x="517" y="475"/>
                    <a:pt x="517" y="475"/>
                  </a:cubicBezTo>
                  <a:cubicBezTo>
                    <a:pt x="517" y="476"/>
                    <a:pt x="514" y="477"/>
                    <a:pt x="511" y="477"/>
                  </a:cubicBezTo>
                  <a:cubicBezTo>
                    <a:pt x="510" y="477"/>
                    <a:pt x="509" y="477"/>
                    <a:pt x="509" y="477"/>
                  </a:cubicBezTo>
                  <a:cubicBezTo>
                    <a:pt x="509" y="476"/>
                    <a:pt x="509" y="475"/>
                    <a:pt x="509" y="474"/>
                  </a:cubicBezTo>
                  <a:cubicBezTo>
                    <a:pt x="514" y="471"/>
                    <a:pt x="514" y="468"/>
                    <a:pt x="511" y="468"/>
                  </a:cubicBezTo>
                  <a:cubicBezTo>
                    <a:pt x="510" y="468"/>
                    <a:pt x="508" y="468"/>
                    <a:pt x="507" y="469"/>
                  </a:cubicBezTo>
                  <a:cubicBezTo>
                    <a:pt x="503" y="471"/>
                    <a:pt x="498" y="479"/>
                    <a:pt x="496" y="479"/>
                  </a:cubicBezTo>
                  <a:cubicBezTo>
                    <a:pt x="494" y="479"/>
                    <a:pt x="494" y="479"/>
                    <a:pt x="494" y="479"/>
                  </a:cubicBezTo>
                  <a:cubicBezTo>
                    <a:pt x="494" y="477"/>
                    <a:pt x="494" y="477"/>
                    <a:pt x="494" y="477"/>
                  </a:cubicBezTo>
                  <a:cubicBezTo>
                    <a:pt x="492" y="477"/>
                    <a:pt x="488" y="484"/>
                    <a:pt x="488" y="485"/>
                  </a:cubicBezTo>
                  <a:cubicBezTo>
                    <a:pt x="489" y="485"/>
                    <a:pt x="489" y="485"/>
                    <a:pt x="489" y="485"/>
                  </a:cubicBezTo>
                  <a:cubicBezTo>
                    <a:pt x="489" y="485"/>
                    <a:pt x="488" y="489"/>
                    <a:pt x="489" y="489"/>
                  </a:cubicBezTo>
                  <a:cubicBezTo>
                    <a:pt x="486" y="490"/>
                    <a:pt x="485" y="493"/>
                    <a:pt x="482" y="497"/>
                  </a:cubicBezTo>
                  <a:cubicBezTo>
                    <a:pt x="483" y="497"/>
                    <a:pt x="483" y="499"/>
                    <a:pt x="483" y="499"/>
                  </a:cubicBezTo>
                  <a:cubicBezTo>
                    <a:pt x="483" y="499"/>
                    <a:pt x="483" y="499"/>
                    <a:pt x="483" y="499"/>
                  </a:cubicBezTo>
                  <a:cubicBezTo>
                    <a:pt x="483" y="499"/>
                    <a:pt x="483" y="499"/>
                    <a:pt x="483" y="499"/>
                  </a:cubicBezTo>
                  <a:cubicBezTo>
                    <a:pt x="483" y="499"/>
                    <a:pt x="483" y="499"/>
                    <a:pt x="483" y="499"/>
                  </a:cubicBezTo>
                  <a:cubicBezTo>
                    <a:pt x="482" y="499"/>
                    <a:pt x="482" y="499"/>
                    <a:pt x="482" y="499"/>
                  </a:cubicBezTo>
                  <a:cubicBezTo>
                    <a:pt x="481" y="499"/>
                    <a:pt x="481" y="499"/>
                    <a:pt x="481" y="499"/>
                  </a:cubicBezTo>
                  <a:cubicBezTo>
                    <a:pt x="481" y="495"/>
                    <a:pt x="479" y="495"/>
                    <a:pt x="478" y="494"/>
                  </a:cubicBezTo>
                  <a:cubicBezTo>
                    <a:pt x="478" y="493"/>
                    <a:pt x="475" y="489"/>
                    <a:pt x="475" y="489"/>
                  </a:cubicBezTo>
                  <a:cubicBezTo>
                    <a:pt x="475" y="489"/>
                    <a:pt x="475" y="490"/>
                    <a:pt x="475" y="491"/>
                  </a:cubicBezTo>
                  <a:cubicBezTo>
                    <a:pt x="474" y="491"/>
                    <a:pt x="474" y="489"/>
                    <a:pt x="475" y="489"/>
                  </a:cubicBezTo>
                  <a:cubicBezTo>
                    <a:pt x="474" y="489"/>
                    <a:pt x="473" y="489"/>
                    <a:pt x="472" y="489"/>
                  </a:cubicBezTo>
                  <a:cubicBezTo>
                    <a:pt x="469" y="489"/>
                    <a:pt x="466" y="489"/>
                    <a:pt x="465" y="491"/>
                  </a:cubicBezTo>
                  <a:cubicBezTo>
                    <a:pt x="464" y="491"/>
                    <a:pt x="461" y="495"/>
                    <a:pt x="459" y="495"/>
                  </a:cubicBezTo>
                  <a:cubicBezTo>
                    <a:pt x="458" y="495"/>
                    <a:pt x="458" y="494"/>
                    <a:pt x="457" y="493"/>
                  </a:cubicBezTo>
                  <a:cubicBezTo>
                    <a:pt x="458" y="493"/>
                    <a:pt x="458" y="493"/>
                    <a:pt x="458" y="493"/>
                  </a:cubicBezTo>
                  <a:cubicBezTo>
                    <a:pt x="458" y="492"/>
                    <a:pt x="458" y="492"/>
                    <a:pt x="458" y="492"/>
                  </a:cubicBezTo>
                  <a:cubicBezTo>
                    <a:pt x="458" y="492"/>
                    <a:pt x="449" y="487"/>
                    <a:pt x="447" y="482"/>
                  </a:cubicBezTo>
                  <a:cubicBezTo>
                    <a:pt x="445" y="475"/>
                    <a:pt x="449" y="468"/>
                    <a:pt x="447" y="466"/>
                  </a:cubicBezTo>
                  <a:cubicBezTo>
                    <a:pt x="447" y="450"/>
                    <a:pt x="452" y="445"/>
                    <a:pt x="439" y="439"/>
                  </a:cubicBezTo>
                  <a:cubicBezTo>
                    <a:pt x="439" y="439"/>
                    <a:pt x="424" y="442"/>
                    <a:pt x="423" y="442"/>
                  </a:cubicBezTo>
                  <a:cubicBezTo>
                    <a:pt x="423" y="442"/>
                    <a:pt x="423" y="442"/>
                    <a:pt x="423" y="442"/>
                  </a:cubicBezTo>
                  <a:cubicBezTo>
                    <a:pt x="422" y="442"/>
                    <a:pt x="421" y="441"/>
                    <a:pt x="421" y="440"/>
                  </a:cubicBezTo>
                  <a:cubicBezTo>
                    <a:pt x="422" y="438"/>
                    <a:pt x="424" y="435"/>
                    <a:pt x="422" y="435"/>
                  </a:cubicBezTo>
                  <a:cubicBezTo>
                    <a:pt x="422" y="435"/>
                    <a:pt x="422" y="435"/>
                    <a:pt x="422" y="435"/>
                  </a:cubicBezTo>
                  <a:cubicBezTo>
                    <a:pt x="423" y="434"/>
                    <a:pt x="423" y="433"/>
                    <a:pt x="423" y="432"/>
                  </a:cubicBezTo>
                  <a:cubicBezTo>
                    <a:pt x="423" y="432"/>
                    <a:pt x="423" y="430"/>
                    <a:pt x="423" y="429"/>
                  </a:cubicBezTo>
                  <a:cubicBezTo>
                    <a:pt x="425" y="424"/>
                    <a:pt x="429" y="411"/>
                    <a:pt x="429" y="406"/>
                  </a:cubicBezTo>
                  <a:cubicBezTo>
                    <a:pt x="429" y="401"/>
                    <a:pt x="432" y="401"/>
                    <a:pt x="428" y="398"/>
                  </a:cubicBezTo>
                  <a:cubicBezTo>
                    <a:pt x="427" y="397"/>
                    <a:pt x="426" y="397"/>
                    <a:pt x="425" y="397"/>
                  </a:cubicBezTo>
                  <a:cubicBezTo>
                    <a:pt x="421" y="397"/>
                    <a:pt x="414" y="399"/>
                    <a:pt x="413" y="400"/>
                  </a:cubicBezTo>
                  <a:cubicBezTo>
                    <a:pt x="411" y="402"/>
                    <a:pt x="408" y="410"/>
                    <a:pt x="408" y="415"/>
                  </a:cubicBezTo>
                  <a:cubicBezTo>
                    <a:pt x="408" y="415"/>
                    <a:pt x="405" y="419"/>
                    <a:pt x="403" y="421"/>
                  </a:cubicBezTo>
                  <a:cubicBezTo>
                    <a:pt x="401" y="421"/>
                    <a:pt x="393" y="421"/>
                    <a:pt x="389" y="425"/>
                  </a:cubicBezTo>
                  <a:cubicBezTo>
                    <a:pt x="389" y="421"/>
                    <a:pt x="387" y="418"/>
                    <a:pt x="382" y="418"/>
                  </a:cubicBezTo>
                  <a:cubicBezTo>
                    <a:pt x="382" y="418"/>
                    <a:pt x="382" y="418"/>
                    <a:pt x="382" y="418"/>
                  </a:cubicBezTo>
                  <a:cubicBezTo>
                    <a:pt x="382" y="418"/>
                    <a:pt x="382" y="418"/>
                    <a:pt x="382" y="417"/>
                  </a:cubicBezTo>
                  <a:cubicBezTo>
                    <a:pt x="381" y="417"/>
                    <a:pt x="381" y="416"/>
                    <a:pt x="381" y="416"/>
                  </a:cubicBezTo>
                  <a:cubicBezTo>
                    <a:pt x="381" y="416"/>
                    <a:pt x="381" y="416"/>
                    <a:pt x="381" y="416"/>
                  </a:cubicBezTo>
                  <a:cubicBezTo>
                    <a:pt x="381" y="416"/>
                    <a:pt x="381" y="415"/>
                    <a:pt x="381" y="415"/>
                  </a:cubicBezTo>
                  <a:cubicBezTo>
                    <a:pt x="381" y="415"/>
                    <a:pt x="381" y="415"/>
                    <a:pt x="381" y="415"/>
                  </a:cubicBezTo>
                  <a:cubicBezTo>
                    <a:pt x="379" y="408"/>
                    <a:pt x="376" y="403"/>
                    <a:pt x="376" y="399"/>
                  </a:cubicBezTo>
                  <a:cubicBezTo>
                    <a:pt x="367" y="391"/>
                    <a:pt x="374" y="375"/>
                    <a:pt x="376" y="366"/>
                  </a:cubicBezTo>
                  <a:cubicBezTo>
                    <a:pt x="378" y="353"/>
                    <a:pt x="374" y="353"/>
                    <a:pt x="382" y="346"/>
                  </a:cubicBezTo>
                  <a:cubicBezTo>
                    <a:pt x="384" y="344"/>
                    <a:pt x="387" y="341"/>
                    <a:pt x="389" y="340"/>
                  </a:cubicBezTo>
                  <a:cubicBezTo>
                    <a:pt x="389" y="338"/>
                    <a:pt x="391" y="337"/>
                    <a:pt x="392" y="337"/>
                  </a:cubicBezTo>
                  <a:cubicBezTo>
                    <a:pt x="396" y="337"/>
                    <a:pt x="402" y="340"/>
                    <a:pt x="403" y="340"/>
                  </a:cubicBezTo>
                  <a:cubicBezTo>
                    <a:pt x="405" y="339"/>
                    <a:pt x="405" y="338"/>
                    <a:pt x="406" y="338"/>
                  </a:cubicBezTo>
                  <a:cubicBezTo>
                    <a:pt x="406" y="341"/>
                    <a:pt x="407" y="342"/>
                    <a:pt x="409" y="342"/>
                  </a:cubicBezTo>
                  <a:cubicBezTo>
                    <a:pt x="411" y="342"/>
                    <a:pt x="413" y="341"/>
                    <a:pt x="415" y="340"/>
                  </a:cubicBezTo>
                  <a:cubicBezTo>
                    <a:pt x="415" y="340"/>
                    <a:pt x="416" y="342"/>
                    <a:pt x="417" y="343"/>
                  </a:cubicBezTo>
                  <a:cubicBezTo>
                    <a:pt x="417" y="343"/>
                    <a:pt x="417" y="343"/>
                    <a:pt x="417" y="343"/>
                  </a:cubicBezTo>
                  <a:cubicBezTo>
                    <a:pt x="417" y="343"/>
                    <a:pt x="417" y="343"/>
                    <a:pt x="417" y="343"/>
                  </a:cubicBezTo>
                  <a:cubicBezTo>
                    <a:pt x="417" y="342"/>
                    <a:pt x="418" y="342"/>
                    <a:pt x="418" y="342"/>
                  </a:cubicBezTo>
                  <a:cubicBezTo>
                    <a:pt x="418" y="342"/>
                    <a:pt x="418" y="342"/>
                    <a:pt x="418" y="342"/>
                  </a:cubicBezTo>
                  <a:cubicBezTo>
                    <a:pt x="418" y="340"/>
                    <a:pt x="418" y="339"/>
                    <a:pt x="418" y="338"/>
                  </a:cubicBezTo>
                  <a:cubicBezTo>
                    <a:pt x="418" y="338"/>
                    <a:pt x="418" y="338"/>
                    <a:pt x="418" y="338"/>
                  </a:cubicBezTo>
                  <a:cubicBezTo>
                    <a:pt x="418" y="338"/>
                    <a:pt x="418" y="338"/>
                    <a:pt x="418" y="338"/>
                  </a:cubicBezTo>
                  <a:cubicBezTo>
                    <a:pt x="418" y="338"/>
                    <a:pt x="418" y="338"/>
                    <a:pt x="418" y="338"/>
                  </a:cubicBezTo>
                  <a:cubicBezTo>
                    <a:pt x="418" y="338"/>
                    <a:pt x="417" y="338"/>
                    <a:pt x="417" y="338"/>
                  </a:cubicBezTo>
                  <a:cubicBezTo>
                    <a:pt x="417" y="338"/>
                    <a:pt x="417" y="338"/>
                    <a:pt x="417" y="338"/>
                  </a:cubicBezTo>
                  <a:cubicBezTo>
                    <a:pt x="417" y="337"/>
                    <a:pt x="417" y="337"/>
                    <a:pt x="417" y="337"/>
                  </a:cubicBezTo>
                  <a:cubicBezTo>
                    <a:pt x="417" y="337"/>
                    <a:pt x="417" y="337"/>
                    <a:pt x="417" y="337"/>
                  </a:cubicBezTo>
                  <a:cubicBezTo>
                    <a:pt x="417" y="337"/>
                    <a:pt x="419" y="333"/>
                    <a:pt x="418" y="332"/>
                  </a:cubicBezTo>
                  <a:cubicBezTo>
                    <a:pt x="420" y="333"/>
                    <a:pt x="422" y="333"/>
                    <a:pt x="424" y="333"/>
                  </a:cubicBezTo>
                  <a:cubicBezTo>
                    <a:pt x="425" y="333"/>
                    <a:pt x="426" y="333"/>
                    <a:pt x="428" y="333"/>
                  </a:cubicBezTo>
                  <a:cubicBezTo>
                    <a:pt x="429" y="333"/>
                    <a:pt x="430" y="333"/>
                    <a:pt x="431" y="333"/>
                  </a:cubicBezTo>
                  <a:cubicBezTo>
                    <a:pt x="433" y="333"/>
                    <a:pt x="435" y="333"/>
                    <a:pt x="435" y="335"/>
                  </a:cubicBezTo>
                  <a:cubicBezTo>
                    <a:pt x="435" y="337"/>
                    <a:pt x="437" y="338"/>
                    <a:pt x="438" y="338"/>
                  </a:cubicBezTo>
                  <a:cubicBezTo>
                    <a:pt x="441" y="338"/>
                    <a:pt x="445" y="336"/>
                    <a:pt x="444" y="336"/>
                  </a:cubicBezTo>
                  <a:cubicBezTo>
                    <a:pt x="444" y="336"/>
                    <a:pt x="444" y="336"/>
                    <a:pt x="444" y="336"/>
                  </a:cubicBezTo>
                  <a:cubicBezTo>
                    <a:pt x="444" y="336"/>
                    <a:pt x="445" y="334"/>
                    <a:pt x="445" y="334"/>
                  </a:cubicBezTo>
                  <a:cubicBezTo>
                    <a:pt x="446" y="335"/>
                    <a:pt x="447" y="338"/>
                    <a:pt x="447" y="338"/>
                  </a:cubicBezTo>
                  <a:cubicBezTo>
                    <a:pt x="448" y="340"/>
                    <a:pt x="449" y="341"/>
                    <a:pt x="451" y="342"/>
                  </a:cubicBezTo>
                  <a:cubicBezTo>
                    <a:pt x="451" y="348"/>
                    <a:pt x="451" y="353"/>
                    <a:pt x="452" y="358"/>
                  </a:cubicBezTo>
                  <a:cubicBezTo>
                    <a:pt x="453" y="359"/>
                    <a:pt x="460" y="373"/>
                    <a:pt x="460" y="373"/>
                  </a:cubicBezTo>
                  <a:cubicBezTo>
                    <a:pt x="461" y="373"/>
                    <a:pt x="461" y="371"/>
                    <a:pt x="463" y="371"/>
                  </a:cubicBezTo>
                  <a:cubicBezTo>
                    <a:pt x="463" y="371"/>
                    <a:pt x="461" y="375"/>
                    <a:pt x="461" y="375"/>
                  </a:cubicBezTo>
                  <a:cubicBezTo>
                    <a:pt x="463" y="373"/>
                    <a:pt x="465" y="371"/>
                    <a:pt x="466" y="369"/>
                  </a:cubicBezTo>
                  <a:cubicBezTo>
                    <a:pt x="465" y="369"/>
                    <a:pt x="465" y="369"/>
                    <a:pt x="465" y="369"/>
                  </a:cubicBezTo>
                  <a:cubicBezTo>
                    <a:pt x="465" y="369"/>
                    <a:pt x="465" y="369"/>
                    <a:pt x="465" y="369"/>
                  </a:cubicBezTo>
                  <a:cubicBezTo>
                    <a:pt x="465" y="368"/>
                    <a:pt x="465" y="367"/>
                    <a:pt x="465" y="367"/>
                  </a:cubicBezTo>
                  <a:cubicBezTo>
                    <a:pt x="465" y="367"/>
                    <a:pt x="465" y="367"/>
                    <a:pt x="465" y="367"/>
                  </a:cubicBezTo>
                  <a:cubicBezTo>
                    <a:pt x="465" y="367"/>
                    <a:pt x="466" y="367"/>
                    <a:pt x="466" y="367"/>
                  </a:cubicBezTo>
                  <a:cubicBezTo>
                    <a:pt x="468" y="358"/>
                    <a:pt x="462" y="351"/>
                    <a:pt x="464" y="346"/>
                  </a:cubicBezTo>
                  <a:cubicBezTo>
                    <a:pt x="464" y="339"/>
                    <a:pt x="453" y="325"/>
                    <a:pt x="464" y="317"/>
                  </a:cubicBezTo>
                  <a:cubicBezTo>
                    <a:pt x="465" y="317"/>
                    <a:pt x="468" y="313"/>
                    <a:pt x="468" y="313"/>
                  </a:cubicBezTo>
                  <a:cubicBezTo>
                    <a:pt x="468" y="313"/>
                    <a:pt x="468" y="313"/>
                    <a:pt x="468" y="313"/>
                  </a:cubicBezTo>
                  <a:cubicBezTo>
                    <a:pt x="469" y="310"/>
                    <a:pt x="472" y="307"/>
                    <a:pt x="476" y="307"/>
                  </a:cubicBezTo>
                  <a:cubicBezTo>
                    <a:pt x="477" y="307"/>
                    <a:pt x="477" y="307"/>
                    <a:pt x="477" y="307"/>
                  </a:cubicBezTo>
                  <a:cubicBezTo>
                    <a:pt x="475" y="306"/>
                    <a:pt x="486" y="298"/>
                    <a:pt x="486" y="298"/>
                  </a:cubicBezTo>
                  <a:cubicBezTo>
                    <a:pt x="490" y="292"/>
                    <a:pt x="491" y="287"/>
                    <a:pt x="486" y="282"/>
                  </a:cubicBezTo>
                  <a:cubicBezTo>
                    <a:pt x="487" y="282"/>
                    <a:pt x="486" y="276"/>
                    <a:pt x="486" y="274"/>
                  </a:cubicBezTo>
                  <a:cubicBezTo>
                    <a:pt x="487" y="276"/>
                    <a:pt x="488" y="280"/>
                    <a:pt x="487" y="281"/>
                  </a:cubicBezTo>
                  <a:cubicBezTo>
                    <a:pt x="490" y="278"/>
                    <a:pt x="494" y="270"/>
                    <a:pt x="490" y="265"/>
                  </a:cubicBezTo>
                  <a:cubicBezTo>
                    <a:pt x="491" y="265"/>
                    <a:pt x="491" y="265"/>
                    <a:pt x="491" y="265"/>
                  </a:cubicBezTo>
                  <a:cubicBezTo>
                    <a:pt x="491" y="265"/>
                    <a:pt x="492" y="265"/>
                    <a:pt x="492" y="265"/>
                  </a:cubicBezTo>
                  <a:cubicBezTo>
                    <a:pt x="492" y="265"/>
                    <a:pt x="492" y="266"/>
                    <a:pt x="492" y="267"/>
                  </a:cubicBezTo>
                  <a:cubicBezTo>
                    <a:pt x="492" y="267"/>
                    <a:pt x="492" y="267"/>
                    <a:pt x="492" y="267"/>
                  </a:cubicBezTo>
                  <a:cubicBezTo>
                    <a:pt x="492" y="267"/>
                    <a:pt x="492" y="267"/>
                    <a:pt x="492" y="267"/>
                  </a:cubicBezTo>
                  <a:cubicBezTo>
                    <a:pt x="493" y="262"/>
                    <a:pt x="507" y="251"/>
                    <a:pt x="508" y="251"/>
                  </a:cubicBezTo>
                  <a:cubicBezTo>
                    <a:pt x="509" y="250"/>
                    <a:pt x="509" y="249"/>
                    <a:pt x="510" y="249"/>
                  </a:cubicBezTo>
                  <a:cubicBezTo>
                    <a:pt x="510" y="249"/>
                    <a:pt x="510" y="249"/>
                    <a:pt x="510" y="250"/>
                  </a:cubicBezTo>
                  <a:cubicBezTo>
                    <a:pt x="510" y="250"/>
                    <a:pt x="510" y="250"/>
                    <a:pt x="510" y="250"/>
                  </a:cubicBezTo>
                  <a:cubicBezTo>
                    <a:pt x="510" y="249"/>
                    <a:pt x="511" y="249"/>
                    <a:pt x="511" y="249"/>
                  </a:cubicBezTo>
                  <a:cubicBezTo>
                    <a:pt x="511" y="249"/>
                    <a:pt x="511" y="249"/>
                    <a:pt x="511" y="249"/>
                  </a:cubicBezTo>
                  <a:cubicBezTo>
                    <a:pt x="511" y="249"/>
                    <a:pt x="511" y="249"/>
                    <a:pt x="511" y="249"/>
                  </a:cubicBezTo>
                  <a:cubicBezTo>
                    <a:pt x="511" y="249"/>
                    <a:pt x="511" y="249"/>
                    <a:pt x="511" y="249"/>
                  </a:cubicBezTo>
                  <a:cubicBezTo>
                    <a:pt x="511" y="249"/>
                    <a:pt x="511" y="249"/>
                    <a:pt x="511" y="249"/>
                  </a:cubicBezTo>
                  <a:cubicBezTo>
                    <a:pt x="511" y="249"/>
                    <a:pt x="511" y="249"/>
                    <a:pt x="511" y="249"/>
                  </a:cubicBezTo>
                  <a:cubicBezTo>
                    <a:pt x="511" y="249"/>
                    <a:pt x="512" y="249"/>
                    <a:pt x="512" y="249"/>
                  </a:cubicBezTo>
                  <a:cubicBezTo>
                    <a:pt x="512" y="249"/>
                    <a:pt x="513" y="249"/>
                    <a:pt x="513" y="249"/>
                  </a:cubicBezTo>
                  <a:cubicBezTo>
                    <a:pt x="514" y="249"/>
                    <a:pt x="514" y="249"/>
                    <a:pt x="514" y="249"/>
                  </a:cubicBezTo>
                  <a:cubicBezTo>
                    <a:pt x="514" y="249"/>
                    <a:pt x="514" y="251"/>
                    <a:pt x="515" y="251"/>
                  </a:cubicBezTo>
                  <a:cubicBezTo>
                    <a:pt x="515" y="251"/>
                    <a:pt x="517" y="251"/>
                    <a:pt x="517" y="251"/>
                  </a:cubicBezTo>
                  <a:cubicBezTo>
                    <a:pt x="519" y="251"/>
                    <a:pt x="519" y="251"/>
                    <a:pt x="519" y="251"/>
                  </a:cubicBezTo>
                  <a:cubicBezTo>
                    <a:pt x="521" y="251"/>
                    <a:pt x="517" y="249"/>
                    <a:pt x="517" y="249"/>
                  </a:cubicBezTo>
                  <a:cubicBezTo>
                    <a:pt x="517" y="249"/>
                    <a:pt x="517" y="249"/>
                    <a:pt x="517" y="249"/>
                  </a:cubicBezTo>
                  <a:cubicBezTo>
                    <a:pt x="517" y="249"/>
                    <a:pt x="517" y="248"/>
                    <a:pt x="516" y="247"/>
                  </a:cubicBezTo>
                  <a:cubicBezTo>
                    <a:pt x="517" y="247"/>
                    <a:pt x="518" y="247"/>
                    <a:pt x="519" y="248"/>
                  </a:cubicBezTo>
                  <a:cubicBezTo>
                    <a:pt x="519" y="248"/>
                    <a:pt x="519" y="248"/>
                    <a:pt x="519" y="248"/>
                  </a:cubicBezTo>
                  <a:cubicBezTo>
                    <a:pt x="519" y="248"/>
                    <a:pt x="519" y="248"/>
                    <a:pt x="519" y="248"/>
                  </a:cubicBezTo>
                  <a:cubicBezTo>
                    <a:pt x="519" y="245"/>
                    <a:pt x="519" y="245"/>
                    <a:pt x="517" y="242"/>
                  </a:cubicBezTo>
                  <a:cubicBezTo>
                    <a:pt x="517" y="243"/>
                    <a:pt x="517" y="244"/>
                    <a:pt x="517" y="244"/>
                  </a:cubicBezTo>
                  <a:cubicBezTo>
                    <a:pt x="516" y="243"/>
                    <a:pt x="515" y="243"/>
                    <a:pt x="514" y="240"/>
                  </a:cubicBezTo>
                  <a:cubicBezTo>
                    <a:pt x="516" y="235"/>
                    <a:pt x="518" y="231"/>
                    <a:pt x="522" y="230"/>
                  </a:cubicBezTo>
                  <a:cubicBezTo>
                    <a:pt x="524" y="230"/>
                    <a:pt x="524" y="229"/>
                    <a:pt x="524" y="228"/>
                  </a:cubicBezTo>
                  <a:cubicBezTo>
                    <a:pt x="524" y="230"/>
                    <a:pt x="525" y="230"/>
                    <a:pt x="526" y="230"/>
                  </a:cubicBezTo>
                  <a:cubicBezTo>
                    <a:pt x="526" y="230"/>
                    <a:pt x="526" y="230"/>
                    <a:pt x="526" y="230"/>
                  </a:cubicBezTo>
                  <a:cubicBezTo>
                    <a:pt x="528" y="230"/>
                    <a:pt x="531" y="224"/>
                    <a:pt x="533" y="224"/>
                  </a:cubicBezTo>
                  <a:cubicBezTo>
                    <a:pt x="534" y="224"/>
                    <a:pt x="535" y="224"/>
                    <a:pt x="536" y="226"/>
                  </a:cubicBezTo>
                  <a:cubicBezTo>
                    <a:pt x="536" y="221"/>
                    <a:pt x="536" y="221"/>
                    <a:pt x="536" y="221"/>
                  </a:cubicBezTo>
                  <a:cubicBezTo>
                    <a:pt x="536" y="221"/>
                    <a:pt x="536" y="221"/>
                    <a:pt x="536" y="221"/>
                  </a:cubicBezTo>
                  <a:cubicBezTo>
                    <a:pt x="537" y="221"/>
                    <a:pt x="544" y="217"/>
                    <a:pt x="545" y="217"/>
                  </a:cubicBezTo>
                  <a:cubicBezTo>
                    <a:pt x="545" y="218"/>
                    <a:pt x="545" y="219"/>
                    <a:pt x="545" y="220"/>
                  </a:cubicBezTo>
                  <a:cubicBezTo>
                    <a:pt x="535" y="220"/>
                    <a:pt x="541" y="231"/>
                    <a:pt x="541" y="231"/>
                  </a:cubicBezTo>
                  <a:cubicBezTo>
                    <a:pt x="541" y="231"/>
                    <a:pt x="541" y="231"/>
                    <a:pt x="541" y="231"/>
                  </a:cubicBezTo>
                  <a:cubicBezTo>
                    <a:pt x="541" y="232"/>
                    <a:pt x="541" y="232"/>
                    <a:pt x="541" y="232"/>
                  </a:cubicBezTo>
                  <a:cubicBezTo>
                    <a:pt x="540" y="232"/>
                    <a:pt x="540" y="232"/>
                    <a:pt x="540" y="232"/>
                  </a:cubicBezTo>
                  <a:cubicBezTo>
                    <a:pt x="540" y="234"/>
                    <a:pt x="540" y="234"/>
                    <a:pt x="540" y="234"/>
                  </a:cubicBezTo>
                  <a:cubicBezTo>
                    <a:pt x="541" y="234"/>
                    <a:pt x="540" y="233"/>
                    <a:pt x="541" y="233"/>
                  </a:cubicBezTo>
                  <a:cubicBezTo>
                    <a:pt x="541" y="234"/>
                    <a:pt x="541" y="234"/>
                    <a:pt x="541" y="234"/>
                  </a:cubicBezTo>
                  <a:cubicBezTo>
                    <a:pt x="541" y="234"/>
                    <a:pt x="542" y="233"/>
                    <a:pt x="543" y="233"/>
                  </a:cubicBezTo>
                  <a:cubicBezTo>
                    <a:pt x="543" y="234"/>
                    <a:pt x="542" y="234"/>
                    <a:pt x="543" y="234"/>
                  </a:cubicBezTo>
                  <a:cubicBezTo>
                    <a:pt x="543" y="234"/>
                    <a:pt x="543" y="234"/>
                    <a:pt x="543" y="234"/>
                  </a:cubicBezTo>
                  <a:cubicBezTo>
                    <a:pt x="544" y="234"/>
                    <a:pt x="549" y="226"/>
                    <a:pt x="550" y="225"/>
                  </a:cubicBezTo>
                  <a:cubicBezTo>
                    <a:pt x="550" y="224"/>
                    <a:pt x="574" y="218"/>
                    <a:pt x="574" y="214"/>
                  </a:cubicBezTo>
                  <a:cubicBezTo>
                    <a:pt x="573" y="213"/>
                    <a:pt x="572" y="211"/>
                    <a:pt x="570" y="211"/>
                  </a:cubicBezTo>
                  <a:cubicBezTo>
                    <a:pt x="570" y="211"/>
                    <a:pt x="570" y="209"/>
                    <a:pt x="570" y="209"/>
                  </a:cubicBezTo>
                  <a:cubicBezTo>
                    <a:pt x="571" y="209"/>
                    <a:pt x="569" y="207"/>
                    <a:pt x="567" y="207"/>
                  </a:cubicBezTo>
                  <a:cubicBezTo>
                    <a:pt x="566" y="207"/>
                    <a:pt x="565" y="208"/>
                    <a:pt x="565" y="211"/>
                  </a:cubicBezTo>
                  <a:cubicBezTo>
                    <a:pt x="564" y="211"/>
                    <a:pt x="563" y="212"/>
                    <a:pt x="563" y="213"/>
                  </a:cubicBezTo>
                  <a:cubicBezTo>
                    <a:pt x="563" y="213"/>
                    <a:pt x="563" y="213"/>
                    <a:pt x="563" y="213"/>
                  </a:cubicBezTo>
                  <a:cubicBezTo>
                    <a:pt x="563" y="213"/>
                    <a:pt x="563" y="215"/>
                    <a:pt x="563" y="216"/>
                  </a:cubicBezTo>
                  <a:cubicBezTo>
                    <a:pt x="563" y="216"/>
                    <a:pt x="563" y="216"/>
                    <a:pt x="563" y="216"/>
                  </a:cubicBezTo>
                  <a:cubicBezTo>
                    <a:pt x="562" y="216"/>
                    <a:pt x="562" y="213"/>
                    <a:pt x="562" y="213"/>
                  </a:cubicBezTo>
                  <a:cubicBezTo>
                    <a:pt x="560" y="214"/>
                    <a:pt x="560" y="215"/>
                    <a:pt x="558" y="215"/>
                  </a:cubicBezTo>
                  <a:cubicBezTo>
                    <a:pt x="558" y="215"/>
                    <a:pt x="558" y="215"/>
                    <a:pt x="558" y="215"/>
                  </a:cubicBezTo>
                  <a:cubicBezTo>
                    <a:pt x="558" y="215"/>
                    <a:pt x="558" y="215"/>
                    <a:pt x="558" y="215"/>
                  </a:cubicBezTo>
                  <a:cubicBezTo>
                    <a:pt x="558" y="213"/>
                    <a:pt x="559" y="212"/>
                    <a:pt x="562" y="210"/>
                  </a:cubicBezTo>
                  <a:cubicBezTo>
                    <a:pt x="562" y="209"/>
                    <a:pt x="551" y="210"/>
                    <a:pt x="551" y="207"/>
                  </a:cubicBezTo>
                  <a:cubicBezTo>
                    <a:pt x="551" y="207"/>
                    <a:pt x="550" y="206"/>
                    <a:pt x="549" y="206"/>
                  </a:cubicBezTo>
                  <a:cubicBezTo>
                    <a:pt x="548" y="206"/>
                    <a:pt x="548" y="209"/>
                    <a:pt x="551" y="211"/>
                  </a:cubicBezTo>
                  <a:cubicBezTo>
                    <a:pt x="551" y="212"/>
                    <a:pt x="551" y="212"/>
                    <a:pt x="551" y="212"/>
                  </a:cubicBezTo>
                  <a:cubicBezTo>
                    <a:pt x="551" y="212"/>
                    <a:pt x="550" y="212"/>
                    <a:pt x="550" y="212"/>
                  </a:cubicBezTo>
                  <a:cubicBezTo>
                    <a:pt x="544" y="212"/>
                    <a:pt x="547" y="199"/>
                    <a:pt x="548" y="197"/>
                  </a:cubicBezTo>
                  <a:cubicBezTo>
                    <a:pt x="546" y="198"/>
                    <a:pt x="543" y="199"/>
                    <a:pt x="543" y="201"/>
                  </a:cubicBezTo>
                  <a:cubicBezTo>
                    <a:pt x="542" y="200"/>
                    <a:pt x="540" y="198"/>
                    <a:pt x="540" y="198"/>
                  </a:cubicBezTo>
                  <a:cubicBezTo>
                    <a:pt x="541" y="199"/>
                    <a:pt x="542" y="199"/>
                    <a:pt x="542" y="199"/>
                  </a:cubicBezTo>
                  <a:cubicBezTo>
                    <a:pt x="544" y="199"/>
                    <a:pt x="545" y="197"/>
                    <a:pt x="546" y="197"/>
                  </a:cubicBezTo>
                  <a:cubicBezTo>
                    <a:pt x="546" y="197"/>
                    <a:pt x="546" y="197"/>
                    <a:pt x="546" y="197"/>
                  </a:cubicBezTo>
                  <a:cubicBezTo>
                    <a:pt x="556" y="193"/>
                    <a:pt x="545" y="190"/>
                    <a:pt x="538" y="190"/>
                  </a:cubicBezTo>
                  <a:cubicBezTo>
                    <a:pt x="536" y="190"/>
                    <a:pt x="535" y="190"/>
                    <a:pt x="534" y="191"/>
                  </a:cubicBezTo>
                  <a:cubicBezTo>
                    <a:pt x="529" y="192"/>
                    <a:pt x="524" y="195"/>
                    <a:pt x="521" y="199"/>
                  </a:cubicBezTo>
                  <a:cubicBezTo>
                    <a:pt x="521" y="198"/>
                    <a:pt x="521" y="198"/>
                    <a:pt x="521" y="198"/>
                  </a:cubicBezTo>
                  <a:cubicBezTo>
                    <a:pt x="521" y="191"/>
                    <a:pt x="534" y="191"/>
                    <a:pt x="534" y="184"/>
                  </a:cubicBezTo>
                  <a:cubicBezTo>
                    <a:pt x="538" y="182"/>
                    <a:pt x="572" y="184"/>
                    <a:pt x="575" y="180"/>
                  </a:cubicBezTo>
                  <a:cubicBezTo>
                    <a:pt x="575" y="180"/>
                    <a:pt x="575" y="180"/>
                    <a:pt x="575" y="180"/>
                  </a:cubicBezTo>
                  <a:cubicBezTo>
                    <a:pt x="575" y="180"/>
                    <a:pt x="575" y="180"/>
                    <a:pt x="575" y="180"/>
                  </a:cubicBezTo>
                  <a:cubicBezTo>
                    <a:pt x="575" y="180"/>
                    <a:pt x="575" y="180"/>
                    <a:pt x="575" y="180"/>
                  </a:cubicBezTo>
                  <a:cubicBezTo>
                    <a:pt x="575" y="180"/>
                    <a:pt x="575" y="180"/>
                    <a:pt x="575" y="180"/>
                  </a:cubicBezTo>
                  <a:cubicBezTo>
                    <a:pt x="575" y="180"/>
                    <a:pt x="577" y="177"/>
                    <a:pt x="578" y="177"/>
                  </a:cubicBezTo>
                  <a:cubicBezTo>
                    <a:pt x="579" y="178"/>
                    <a:pt x="579" y="178"/>
                    <a:pt x="579" y="178"/>
                  </a:cubicBezTo>
                  <a:cubicBezTo>
                    <a:pt x="579" y="177"/>
                    <a:pt x="578" y="176"/>
                    <a:pt x="578" y="176"/>
                  </a:cubicBezTo>
                  <a:cubicBezTo>
                    <a:pt x="584" y="176"/>
                    <a:pt x="592" y="172"/>
                    <a:pt x="596" y="166"/>
                  </a:cubicBezTo>
                  <a:cubicBezTo>
                    <a:pt x="596" y="165"/>
                    <a:pt x="594" y="166"/>
                    <a:pt x="594" y="165"/>
                  </a:cubicBezTo>
                  <a:cubicBezTo>
                    <a:pt x="595" y="165"/>
                    <a:pt x="595" y="165"/>
                    <a:pt x="595" y="165"/>
                  </a:cubicBezTo>
                  <a:cubicBezTo>
                    <a:pt x="595" y="165"/>
                    <a:pt x="596" y="165"/>
                    <a:pt x="596" y="165"/>
                  </a:cubicBezTo>
                  <a:cubicBezTo>
                    <a:pt x="596" y="165"/>
                    <a:pt x="592" y="155"/>
                    <a:pt x="594" y="155"/>
                  </a:cubicBezTo>
                  <a:cubicBezTo>
                    <a:pt x="593" y="155"/>
                    <a:pt x="590" y="154"/>
                    <a:pt x="589" y="154"/>
                  </a:cubicBezTo>
                  <a:cubicBezTo>
                    <a:pt x="589" y="154"/>
                    <a:pt x="589" y="154"/>
                    <a:pt x="589" y="154"/>
                  </a:cubicBezTo>
                  <a:cubicBezTo>
                    <a:pt x="588" y="153"/>
                    <a:pt x="587" y="152"/>
                    <a:pt x="586" y="151"/>
                  </a:cubicBezTo>
                  <a:cubicBezTo>
                    <a:pt x="586" y="151"/>
                    <a:pt x="586" y="151"/>
                    <a:pt x="586" y="151"/>
                  </a:cubicBezTo>
                  <a:cubicBezTo>
                    <a:pt x="587" y="150"/>
                    <a:pt x="587" y="150"/>
                    <a:pt x="587" y="149"/>
                  </a:cubicBezTo>
                  <a:cubicBezTo>
                    <a:pt x="587" y="149"/>
                    <a:pt x="587" y="149"/>
                    <a:pt x="587" y="149"/>
                  </a:cubicBezTo>
                  <a:cubicBezTo>
                    <a:pt x="587" y="149"/>
                    <a:pt x="587" y="149"/>
                    <a:pt x="587" y="149"/>
                  </a:cubicBezTo>
                  <a:cubicBezTo>
                    <a:pt x="587" y="149"/>
                    <a:pt x="586" y="148"/>
                    <a:pt x="584" y="147"/>
                  </a:cubicBezTo>
                  <a:cubicBezTo>
                    <a:pt x="583" y="146"/>
                    <a:pt x="582" y="145"/>
                    <a:pt x="581" y="145"/>
                  </a:cubicBezTo>
                  <a:cubicBezTo>
                    <a:pt x="580" y="146"/>
                    <a:pt x="580" y="146"/>
                    <a:pt x="580" y="146"/>
                  </a:cubicBezTo>
                  <a:cubicBezTo>
                    <a:pt x="580" y="146"/>
                    <a:pt x="580" y="146"/>
                    <a:pt x="580" y="146"/>
                  </a:cubicBezTo>
                  <a:cubicBezTo>
                    <a:pt x="580" y="146"/>
                    <a:pt x="580" y="146"/>
                    <a:pt x="579" y="147"/>
                  </a:cubicBezTo>
                  <a:cubicBezTo>
                    <a:pt x="579" y="146"/>
                    <a:pt x="578" y="143"/>
                    <a:pt x="578" y="143"/>
                  </a:cubicBezTo>
                  <a:cubicBezTo>
                    <a:pt x="578" y="143"/>
                    <a:pt x="578" y="143"/>
                    <a:pt x="577" y="144"/>
                  </a:cubicBezTo>
                  <a:cubicBezTo>
                    <a:pt x="577" y="143"/>
                    <a:pt x="577" y="143"/>
                    <a:pt x="577" y="143"/>
                  </a:cubicBezTo>
                  <a:cubicBezTo>
                    <a:pt x="577" y="143"/>
                    <a:pt x="576" y="143"/>
                    <a:pt x="576" y="143"/>
                  </a:cubicBezTo>
                  <a:cubicBezTo>
                    <a:pt x="575" y="143"/>
                    <a:pt x="573" y="143"/>
                    <a:pt x="574" y="143"/>
                  </a:cubicBezTo>
                  <a:cubicBezTo>
                    <a:pt x="572" y="141"/>
                    <a:pt x="570" y="139"/>
                    <a:pt x="567" y="139"/>
                  </a:cubicBezTo>
                  <a:cubicBezTo>
                    <a:pt x="567" y="139"/>
                    <a:pt x="567" y="139"/>
                    <a:pt x="567" y="139"/>
                  </a:cubicBezTo>
                  <a:cubicBezTo>
                    <a:pt x="567" y="139"/>
                    <a:pt x="567" y="137"/>
                    <a:pt x="568" y="137"/>
                  </a:cubicBezTo>
                  <a:cubicBezTo>
                    <a:pt x="567" y="137"/>
                    <a:pt x="567" y="137"/>
                    <a:pt x="567" y="137"/>
                  </a:cubicBezTo>
                  <a:cubicBezTo>
                    <a:pt x="569" y="136"/>
                    <a:pt x="565" y="135"/>
                    <a:pt x="565" y="135"/>
                  </a:cubicBezTo>
                  <a:cubicBezTo>
                    <a:pt x="565" y="135"/>
                    <a:pt x="565" y="135"/>
                    <a:pt x="565" y="135"/>
                  </a:cubicBezTo>
                  <a:cubicBezTo>
                    <a:pt x="568" y="132"/>
                    <a:pt x="565" y="130"/>
                    <a:pt x="565" y="126"/>
                  </a:cubicBezTo>
                  <a:cubicBezTo>
                    <a:pt x="565" y="126"/>
                    <a:pt x="565" y="126"/>
                    <a:pt x="565" y="126"/>
                  </a:cubicBezTo>
                  <a:cubicBezTo>
                    <a:pt x="564" y="126"/>
                    <a:pt x="564" y="126"/>
                    <a:pt x="564" y="126"/>
                  </a:cubicBezTo>
                  <a:cubicBezTo>
                    <a:pt x="563" y="126"/>
                    <a:pt x="563" y="126"/>
                    <a:pt x="563" y="126"/>
                  </a:cubicBezTo>
                  <a:cubicBezTo>
                    <a:pt x="563" y="126"/>
                    <a:pt x="563" y="126"/>
                    <a:pt x="563" y="126"/>
                  </a:cubicBezTo>
                  <a:cubicBezTo>
                    <a:pt x="563" y="126"/>
                    <a:pt x="564" y="122"/>
                    <a:pt x="563" y="122"/>
                  </a:cubicBezTo>
                  <a:cubicBezTo>
                    <a:pt x="563" y="122"/>
                    <a:pt x="563" y="122"/>
                    <a:pt x="563" y="122"/>
                  </a:cubicBezTo>
                  <a:cubicBezTo>
                    <a:pt x="562" y="122"/>
                    <a:pt x="562" y="122"/>
                    <a:pt x="562" y="123"/>
                  </a:cubicBezTo>
                  <a:cubicBezTo>
                    <a:pt x="562" y="122"/>
                    <a:pt x="562" y="122"/>
                    <a:pt x="561" y="122"/>
                  </a:cubicBezTo>
                  <a:cubicBezTo>
                    <a:pt x="561" y="122"/>
                    <a:pt x="561" y="122"/>
                    <a:pt x="561" y="122"/>
                  </a:cubicBezTo>
                  <a:cubicBezTo>
                    <a:pt x="561" y="122"/>
                    <a:pt x="561" y="122"/>
                    <a:pt x="561" y="122"/>
                  </a:cubicBezTo>
                  <a:cubicBezTo>
                    <a:pt x="560" y="122"/>
                    <a:pt x="560" y="122"/>
                    <a:pt x="560" y="122"/>
                  </a:cubicBezTo>
                  <a:cubicBezTo>
                    <a:pt x="560" y="122"/>
                    <a:pt x="560" y="122"/>
                    <a:pt x="560" y="121"/>
                  </a:cubicBezTo>
                  <a:cubicBezTo>
                    <a:pt x="560" y="121"/>
                    <a:pt x="560" y="121"/>
                    <a:pt x="560" y="121"/>
                  </a:cubicBezTo>
                  <a:cubicBezTo>
                    <a:pt x="560" y="121"/>
                    <a:pt x="560" y="121"/>
                    <a:pt x="560" y="121"/>
                  </a:cubicBezTo>
                  <a:cubicBezTo>
                    <a:pt x="560" y="122"/>
                    <a:pt x="560" y="122"/>
                    <a:pt x="560" y="122"/>
                  </a:cubicBezTo>
                  <a:cubicBezTo>
                    <a:pt x="558" y="122"/>
                    <a:pt x="558" y="122"/>
                    <a:pt x="558" y="122"/>
                  </a:cubicBezTo>
                  <a:cubicBezTo>
                    <a:pt x="558" y="120"/>
                    <a:pt x="559" y="120"/>
                    <a:pt x="558" y="118"/>
                  </a:cubicBezTo>
                  <a:cubicBezTo>
                    <a:pt x="556" y="116"/>
                    <a:pt x="553" y="110"/>
                    <a:pt x="551" y="110"/>
                  </a:cubicBezTo>
                  <a:cubicBezTo>
                    <a:pt x="551" y="107"/>
                    <a:pt x="549" y="104"/>
                    <a:pt x="547" y="104"/>
                  </a:cubicBezTo>
                  <a:cubicBezTo>
                    <a:pt x="546" y="104"/>
                    <a:pt x="546" y="105"/>
                    <a:pt x="545" y="106"/>
                  </a:cubicBezTo>
                  <a:cubicBezTo>
                    <a:pt x="544" y="106"/>
                    <a:pt x="541" y="111"/>
                    <a:pt x="541" y="112"/>
                  </a:cubicBezTo>
                  <a:cubicBezTo>
                    <a:pt x="541" y="112"/>
                    <a:pt x="541" y="114"/>
                    <a:pt x="541" y="114"/>
                  </a:cubicBezTo>
                  <a:cubicBezTo>
                    <a:pt x="541" y="115"/>
                    <a:pt x="537" y="116"/>
                    <a:pt x="537" y="116"/>
                  </a:cubicBezTo>
                  <a:cubicBezTo>
                    <a:pt x="537" y="116"/>
                    <a:pt x="537" y="116"/>
                    <a:pt x="537" y="116"/>
                  </a:cubicBezTo>
                  <a:cubicBezTo>
                    <a:pt x="535" y="116"/>
                    <a:pt x="532" y="118"/>
                    <a:pt x="531" y="118"/>
                  </a:cubicBezTo>
                  <a:cubicBezTo>
                    <a:pt x="529" y="118"/>
                    <a:pt x="527" y="116"/>
                    <a:pt x="524" y="114"/>
                  </a:cubicBezTo>
                  <a:cubicBezTo>
                    <a:pt x="525" y="114"/>
                    <a:pt x="520" y="112"/>
                    <a:pt x="523" y="112"/>
                  </a:cubicBezTo>
                  <a:cubicBezTo>
                    <a:pt x="522" y="112"/>
                    <a:pt x="522" y="112"/>
                    <a:pt x="521" y="112"/>
                  </a:cubicBezTo>
                  <a:cubicBezTo>
                    <a:pt x="522" y="111"/>
                    <a:pt x="522" y="111"/>
                    <a:pt x="522" y="110"/>
                  </a:cubicBezTo>
                  <a:cubicBezTo>
                    <a:pt x="522" y="110"/>
                    <a:pt x="522" y="110"/>
                    <a:pt x="522" y="110"/>
                  </a:cubicBezTo>
                  <a:cubicBezTo>
                    <a:pt x="522" y="110"/>
                    <a:pt x="520" y="108"/>
                    <a:pt x="521" y="108"/>
                  </a:cubicBezTo>
                  <a:cubicBezTo>
                    <a:pt x="521" y="106"/>
                    <a:pt x="521" y="104"/>
                    <a:pt x="521" y="103"/>
                  </a:cubicBezTo>
                  <a:cubicBezTo>
                    <a:pt x="521" y="103"/>
                    <a:pt x="521" y="103"/>
                    <a:pt x="521" y="103"/>
                  </a:cubicBezTo>
                  <a:cubicBezTo>
                    <a:pt x="521" y="103"/>
                    <a:pt x="522" y="99"/>
                    <a:pt x="522" y="99"/>
                  </a:cubicBezTo>
                  <a:cubicBezTo>
                    <a:pt x="522" y="99"/>
                    <a:pt x="522" y="99"/>
                    <a:pt x="522" y="99"/>
                  </a:cubicBezTo>
                  <a:cubicBezTo>
                    <a:pt x="522" y="99"/>
                    <a:pt x="521" y="99"/>
                    <a:pt x="521" y="99"/>
                  </a:cubicBezTo>
                  <a:cubicBezTo>
                    <a:pt x="520" y="99"/>
                    <a:pt x="519" y="99"/>
                    <a:pt x="518" y="99"/>
                  </a:cubicBezTo>
                  <a:cubicBezTo>
                    <a:pt x="515" y="99"/>
                    <a:pt x="511" y="99"/>
                    <a:pt x="511" y="95"/>
                  </a:cubicBezTo>
                  <a:cubicBezTo>
                    <a:pt x="511" y="95"/>
                    <a:pt x="511" y="95"/>
                    <a:pt x="511" y="95"/>
                  </a:cubicBezTo>
                  <a:cubicBezTo>
                    <a:pt x="511" y="95"/>
                    <a:pt x="511" y="95"/>
                    <a:pt x="511" y="95"/>
                  </a:cubicBezTo>
                  <a:cubicBezTo>
                    <a:pt x="511" y="95"/>
                    <a:pt x="511" y="95"/>
                    <a:pt x="511" y="95"/>
                  </a:cubicBezTo>
                  <a:cubicBezTo>
                    <a:pt x="511" y="95"/>
                    <a:pt x="511" y="95"/>
                    <a:pt x="511" y="95"/>
                  </a:cubicBezTo>
                  <a:cubicBezTo>
                    <a:pt x="511" y="95"/>
                    <a:pt x="511" y="95"/>
                    <a:pt x="511" y="95"/>
                  </a:cubicBezTo>
                  <a:cubicBezTo>
                    <a:pt x="510" y="95"/>
                    <a:pt x="509" y="94"/>
                    <a:pt x="509" y="94"/>
                  </a:cubicBezTo>
                  <a:cubicBezTo>
                    <a:pt x="509" y="91"/>
                    <a:pt x="504" y="90"/>
                    <a:pt x="500" y="90"/>
                  </a:cubicBezTo>
                  <a:cubicBezTo>
                    <a:pt x="498" y="90"/>
                    <a:pt x="496" y="90"/>
                    <a:pt x="495" y="91"/>
                  </a:cubicBezTo>
                  <a:cubicBezTo>
                    <a:pt x="495" y="89"/>
                    <a:pt x="495" y="89"/>
                    <a:pt x="494" y="89"/>
                  </a:cubicBezTo>
                  <a:cubicBezTo>
                    <a:pt x="494" y="89"/>
                    <a:pt x="493" y="90"/>
                    <a:pt x="493" y="91"/>
                  </a:cubicBezTo>
                  <a:cubicBezTo>
                    <a:pt x="493" y="91"/>
                    <a:pt x="484" y="87"/>
                    <a:pt x="479" y="87"/>
                  </a:cubicBezTo>
                  <a:cubicBezTo>
                    <a:pt x="477" y="87"/>
                    <a:pt x="476" y="87"/>
                    <a:pt x="477" y="89"/>
                  </a:cubicBezTo>
                  <a:cubicBezTo>
                    <a:pt x="473" y="89"/>
                    <a:pt x="476" y="95"/>
                    <a:pt x="477" y="95"/>
                  </a:cubicBezTo>
                  <a:cubicBezTo>
                    <a:pt x="476" y="98"/>
                    <a:pt x="476" y="96"/>
                    <a:pt x="478" y="98"/>
                  </a:cubicBezTo>
                  <a:cubicBezTo>
                    <a:pt x="475" y="98"/>
                    <a:pt x="477" y="99"/>
                    <a:pt x="477" y="99"/>
                  </a:cubicBezTo>
                  <a:cubicBezTo>
                    <a:pt x="475" y="99"/>
                    <a:pt x="475" y="101"/>
                    <a:pt x="473" y="101"/>
                  </a:cubicBezTo>
                  <a:cubicBezTo>
                    <a:pt x="473" y="101"/>
                    <a:pt x="473" y="103"/>
                    <a:pt x="473" y="103"/>
                  </a:cubicBezTo>
                  <a:cubicBezTo>
                    <a:pt x="474" y="102"/>
                    <a:pt x="475" y="102"/>
                    <a:pt x="477" y="102"/>
                  </a:cubicBezTo>
                  <a:cubicBezTo>
                    <a:pt x="476" y="102"/>
                    <a:pt x="480" y="108"/>
                    <a:pt x="480" y="108"/>
                  </a:cubicBezTo>
                  <a:cubicBezTo>
                    <a:pt x="480" y="109"/>
                    <a:pt x="479" y="110"/>
                    <a:pt x="478" y="110"/>
                  </a:cubicBezTo>
                  <a:cubicBezTo>
                    <a:pt x="478" y="110"/>
                    <a:pt x="478" y="110"/>
                    <a:pt x="478" y="110"/>
                  </a:cubicBezTo>
                  <a:cubicBezTo>
                    <a:pt x="478" y="110"/>
                    <a:pt x="477" y="110"/>
                    <a:pt x="477" y="110"/>
                  </a:cubicBezTo>
                  <a:cubicBezTo>
                    <a:pt x="477" y="110"/>
                    <a:pt x="477" y="110"/>
                    <a:pt x="477" y="110"/>
                  </a:cubicBezTo>
                  <a:cubicBezTo>
                    <a:pt x="477" y="110"/>
                    <a:pt x="477" y="110"/>
                    <a:pt x="477" y="110"/>
                  </a:cubicBezTo>
                  <a:cubicBezTo>
                    <a:pt x="476" y="110"/>
                    <a:pt x="476" y="112"/>
                    <a:pt x="477" y="112"/>
                  </a:cubicBezTo>
                  <a:cubicBezTo>
                    <a:pt x="477" y="112"/>
                    <a:pt x="477" y="112"/>
                    <a:pt x="477" y="112"/>
                  </a:cubicBezTo>
                  <a:cubicBezTo>
                    <a:pt x="477" y="112"/>
                    <a:pt x="476" y="112"/>
                    <a:pt x="476" y="113"/>
                  </a:cubicBezTo>
                  <a:cubicBezTo>
                    <a:pt x="476" y="114"/>
                    <a:pt x="475" y="114"/>
                    <a:pt x="475" y="114"/>
                  </a:cubicBezTo>
                  <a:cubicBezTo>
                    <a:pt x="475" y="114"/>
                    <a:pt x="475" y="114"/>
                    <a:pt x="475" y="114"/>
                  </a:cubicBezTo>
                  <a:cubicBezTo>
                    <a:pt x="475" y="114"/>
                    <a:pt x="475" y="116"/>
                    <a:pt x="475" y="116"/>
                  </a:cubicBezTo>
                  <a:cubicBezTo>
                    <a:pt x="473" y="116"/>
                    <a:pt x="474" y="115"/>
                    <a:pt x="473" y="114"/>
                  </a:cubicBezTo>
                  <a:cubicBezTo>
                    <a:pt x="471" y="114"/>
                    <a:pt x="477" y="122"/>
                    <a:pt x="478" y="122"/>
                  </a:cubicBezTo>
                  <a:cubicBezTo>
                    <a:pt x="484" y="124"/>
                    <a:pt x="484" y="135"/>
                    <a:pt x="482" y="139"/>
                  </a:cubicBezTo>
                  <a:cubicBezTo>
                    <a:pt x="480" y="142"/>
                    <a:pt x="467" y="147"/>
                    <a:pt x="466" y="147"/>
                  </a:cubicBezTo>
                  <a:cubicBezTo>
                    <a:pt x="466" y="147"/>
                    <a:pt x="466" y="147"/>
                    <a:pt x="466" y="147"/>
                  </a:cubicBezTo>
                  <a:cubicBezTo>
                    <a:pt x="466" y="147"/>
                    <a:pt x="468" y="150"/>
                    <a:pt x="469" y="153"/>
                  </a:cubicBezTo>
                  <a:cubicBezTo>
                    <a:pt x="470" y="153"/>
                    <a:pt x="469" y="151"/>
                    <a:pt x="469" y="151"/>
                  </a:cubicBezTo>
                  <a:cubicBezTo>
                    <a:pt x="469" y="151"/>
                    <a:pt x="469" y="151"/>
                    <a:pt x="469" y="151"/>
                  </a:cubicBezTo>
                  <a:cubicBezTo>
                    <a:pt x="469" y="151"/>
                    <a:pt x="471" y="154"/>
                    <a:pt x="471" y="155"/>
                  </a:cubicBezTo>
                  <a:cubicBezTo>
                    <a:pt x="471" y="155"/>
                    <a:pt x="471" y="155"/>
                    <a:pt x="471" y="155"/>
                  </a:cubicBezTo>
                  <a:cubicBezTo>
                    <a:pt x="471" y="155"/>
                    <a:pt x="471" y="155"/>
                    <a:pt x="471" y="155"/>
                  </a:cubicBezTo>
                  <a:cubicBezTo>
                    <a:pt x="471" y="155"/>
                    <a:pt x="471" y="155"/>
                    <a:pt x="471" y="155"/>
                  </a:cubicBezTo>
                  <a:cubicBezTo>
                    <a:pt x="470" y="156"/>
                    <a:pt x="469" y="157"/>
                    <a:pt x="470" y="157"/>
                  </a:cubicBezTo>
                  <a:cubicBezTo>
                    <a:pt x="470" y="157"/>
                    <a:pt x="470" y="157"/>
                    <a:pt x="470" y="157"/>
                  </a:cubicBezTo>
                  <a:cubicBezTo>
                    <a:pt x="470" y="158"/>
                    <a:pt x="472" y="164"/>
                    <a:pt x="472" y="164"/>
                  </a:cubicBezTo>
                  <a:cubicBezTo>
                    <a:pt x="471" y="165"/>
                    <a:pt x="471" y="165"/>
                    <a:pt x="472" y="165"/>
                  </a:cubicBezTo>
                  <a:cubicBezTo>
                    <a:pt x="472" y="165"/>
                    <a:pt x="472" y="165"/>
                    <a:pt x="473" y="165"/>
                  </a:cubicBezTo>
                  <a:cubicBezTo>
                    <a:pt x="473" y="168"/>
                    <a:pt x="471" y="170"/>
                    <a:pt x="471" y="172"/>
                  </a:cubicBezTo>
                  <a:cubicBezTo>
                    <a:pt x="471" y="172"/>
                    <a:pt x="471" y="172"/>
                    <a:pt x="471" y="172"/>
                  </a:cubicBezTo>
                  <a:cubicBezTo>
                    <a:pt x="471" y="172"/>
                    <a:pt x="471" y="172"/>
                    <a:pt x="471" y="172"/>
                  </a:cubicBezTo>
                  <a:cubicBezTo>
                    <a:pt x="470" y="171"/>
                    <a:pt x="470" y="170"/>
                    <a:pt x="469" y="170"/>
                  </a:cubicBezTo>
                  <a:cubicBezTo>
                    <a:pt x="469" y="170"/>
                    <a:pt x="468" y="171"/>
                    <a:pt x="468" y="172"/>
                  </a:cubicBezTo>
                  <a:cubicBezTo>
                    <a:pt x="467" y="172"/>
                    <a:pt x="466" y="172"/>
                    <a:pt x="466" y="173"/>
                  </a:cubicBezTo>
                  <a:cubicBezTo>
                    <a:pt x="466" y="173"/>
                    <a:pt x="465" y="172"/>
                    <a:pt x="464" y="172"/>
                  </a:cubicBezTo>
                  <a:cubicBezTo>
                    <a:pt x="462" y="169"/>
                    <a:pt x="462" y="168"/>
                    <a:pt x="459" y="168"/>
                  </a:cubicBezTo>
                  <a:cubicBezTo>
                    <a:pt x="459" y="168"/>
                    <a:pt x="457" y="163"/>
                    <a:pt x="456" y="162"/>
                  </a:cubicBezTo>
                  <a:cubicBezTo>
                    <a:pt x="458" y="163"/>
                    <a:pt x="459" y="163"/>
                    <a:pt x="460" y="163"/>
                  </a:cubicBezTo>
                  <a:cubicBezTo>
                    <a:pt x="462" y="163"/>
                    <a:pt x="462" y="162"/>
                    <a:pt x="461" y="161"/>
                  </a:cubicBezTo>
                  <a:cubicBezTo>
                    <a:pt x="461" y="159"/>
                    <a:pt x="460" y="158"/>
                    <a:pt x="458" y="158"/>
                  </a:cubicBezTo>
                  <a:cubicBezTo>
                    <a:pt x="457" y="158"/>
                    <a:pt x="456" y="159"/>
                    <a:pt x="454" y="162"/>
                  </a:cubicBezTo>
                  <a:cubicBezTo>
                    <a:pt x="455" y="160"/>
                    <a:pt x="455" y="160"/>
                    <a:pt x="456" y="158"/>
                  </a:cubicBezTo>
                  <a:cubicBezTo>
                    <a:pt x="456" y="157"/>
                    <a:pt x="454" y="147"/>
                    <a:pt x="454" y="145"/>
                  </a:cubicBezTo>
                  <a:cubicBezTo>
                    <a:pt x="454" y="145"/>
                    <a:pt x="454" y="145"/>
                    <a:pt x="454" y="145"/>
                  </a:cubicBezTo>
                  <a:cubicBezTo>
                    <a:pt x="454" y="145"/>
                    <a:pt x="454" y="143"/>
                    <a:pt x="454" y="143"/>
                  </a:cubicBezTo>
                  <a:cubicBezTo>
                    <a:pt x="453" y="143"/>
                    <a:pt x="453" y="143"/>
                    <a:pt x="453" y="145"/>
                  </a:cubicBezTo>
                  <a:cubicBezTo>
                    <a:pt x="446" y="138"/>
                    <a:pt x="431" y="142"/>
                    <a:pt x="423" y="135"/>
                  </a:cubicBezTo>
                  <a:cubicBezTo>
                    <a:pt x="422" y="129"/>
                    <a:pt x="409" y="128"/>
                    <a:pt x="401" y="128"/>
                  </a:cubicBezTo>
                  <a:cubicBezTo>
                    <a:pt x="400" y="125"/>
                    <a:pt x="397" y="116"/>
                    <a:pt x="396" y="116"/>
                  </a:cubicBezTo>
                  <a:cubicBezTo>
                    <a:pt x="396" y="116"/>
                    <a:pt x="396" y="116"/>
                    <a:pt x="396" y="116"/>
                  </a:cubicBezTo>
                  <a:cubicBezTo>
                    <a:pt x="395" y="116"/>
                    <a:pt x="395" y="116"/>
                    <a:pt x="394" y="116"/>
                  </a:cubicBezTo>
                  <a:cubicBezTo>
                    <a:pt x="394" y="116"/>
                    <a:pt x="393" y="116"/>
                    <a:pt x="392" y="116"/>
                  </a:cubicBezTo>
                  <a:cubicBezTo>
                    <a:pt x="391" y="116"/>
                    <a:pt x="389" y="116"/>
                    <a:pt x="389" y="117"/>
                  </a:cubicBezTo>
                  <a:cubicBezTo>
                    <a:pt x="389" y="115"/>
                    <a:pt x="389" y="116"/>
                    <a:pt x="388" y="114"/>
                  </a:cubicBezTo>
                  <a:cubicBezTo>
                    <a:pt x="388" y="112"/>
                    <a:pt x="388" y="106"/>
                    <a:pt x="389" y="101"/>
                  </a:cubicBezTo>
                  <a:cubicBezTo>
                    <a:pt x="389" y="101"/>
                    <a:pt x="393" y="100"/>
                    <a:pt x="393" y="99"/>
                  </a:cubicBezTo>
                  <a:cubicBezTo>
                    <a:pt x="393" y="99"/>
                    <a:pt x="392" y="99"/>
                    <a:pt x="393" y="98"/>
                  </a:cubicBezTo>
                  <a:cubicBezTo>
                    <a:pt x="393" y="98"/>
                    <a:pt x="393" y="98"/>
                    <a:pt x="393" y="98"/>
                  </a:cubicBezTo>
                  <a:cubicBezTo>
                    <a:pt x="393" y="98"/>
                    <a:pt x="393" y="98"/>
                    <a:pt x="393" y="97"/>
                  </a:cubicBezTo>
                  <a:cubicBezTo>
                    <a:pt x="393" y="98"/>
                    <a:pt x="393" y="98"/>
                    <a:pt x="393" y="98"/>
                  </a:cubicBezTo>
                  <a:cubicBezTo>
                    <a:pt x="393" y="98"/>
                    <a:pt x="393" y="98"/>
                    <a:pt x="393" y="98"/>
                  </a:cubicBezTo>
                  <a:cubicBezTo>
                    <a:pt x="393" y="97"/>
                    <a:pt x="393" y="97"/>
                    <a:pt x="393" y="97"/>
                  </a:cubicBezTo>
                  <a:cubicBezTo>
                    <a:pt x="393" y="98"/>
                    <a:pt x="393" y="98"/>
                    <a:pt x="393" y="98"/>
                  </a:cubicBezTo>
                  <a:cubicBezTo>
                    <a:pt x="393" y="97"/>
                    <a:pt x="394" y="96"/>
                    <a:pt x="394" y="95"/>
                  </a:cubicBezTo>
                  <a:cubicBezTo>
                    <a:pt x="394" y="95"/>
                    <a:pt x="395" y="95"/>
                    <a:pt x="395" y="95"/>
                  </a:cubicBezTo>
                  <a:cubicBezTo>
                    <a:pt x="396" y="95"/>
                    <a:pt x="396" y="95"/>
                    <a:pt x="396" y="93"/>
                  </a:cubicBezTo>
                  <a:cubicBezTo>
                    <a:pt x="397" y="95"/>
                    <a:pt x="397" y="95"/>
                    <a:pt x="397" y="95"/>
                  </a:cubicBezTo>
                  <a:cubicBezTo>
                    <a:pt x="398" y="94"/>
                    <a:pt x="398" y="93"/>
                    <a:pt x="397" y="93"/>
                  </a:cubicBezTo>
                  <a:cubicBezTo>
                    <a:pt x="398" y="92"/>
                    <a:pt x="398" y="91"/>
                    <a:pt x="399" y="91"/>
                  </a:cubicBezTo>
                  <a:cubicBezTo>
                    <a:pt x="399" y="91"/>
                    <a:pt x="399" y="91"/>
                    <a:pt x="400" y="91"/>
                  </a:cubicBezTo>
                  <a:cubicBezTo>
                    <a:pt x="400" y="89"/>
                    <a:pt x="400" y="89"/>
                    <a:pt x="400" y="89"/>
                  </a:cubicBezTo>
                  <a:cubicBezTo>
                    <a:pt x="400" y="89"/>
                    <a:pt x="400" y="89"/>
                    <a:pt x="400" y="89"/>
                  </a:cubicBezTo>
                  <a:cubicBezTo>
                    <a:pt x="401" y="90"/>
                    <a:pt x="401" y="90"/>
                    <a:pt x="402" y="90"/>
                  </a:cubicBezTo>
                  <a:cubicBezTo>
                    <a:pt x="402" y="90"/>
                    <a:pt x="402" y="90"/>
                    <a:pt x="403" y="89"/>
                  </a:cubicBezTo>
                  <a:cubicBezTo>
                    <a:pt x="404" y="89"/>
                    <a:pt x="403" y="87"/>
                    <a:pt x="402" y="87"/>
                  </a:cubicBezTo>
                  <a:cubicBezTo>
                    <a:pt x="402" y="87"/>
                    <a:pt x="403" y="87"/>
                    <a:pt x="403" y="87"/>
                  </a:cubicBezTo>
                  <a:cubicBezTo>
                    <a:pt x="405" y="87"/>
                    <a:pt x="406" y="87"/>
                    <a:pt x="407" y="87"/>
                  </a:cubicBezTo>
                  <a:cubicBezTo>
                    <a:pt x="406" y="87"/>
                    <a:pt x="407" y="89"/>
                    <a:pt x="407" y="89"/>
                  </a:cubicBezTo>
                  <a:cubicBezTo>
                    <a:pt x="408" y="88"/>
                    <a:pt x="409" y="88"/>
                    <a:pt x="407" y="87"/>
                  </a:cubicBezTo>
                  <a:cubicBezTo>
                    <a:pt x="410" y="86"/>
                    <a:pt x="410" y="82"/>
                    <a:pt x="413" y="80"/>
                  </a:cubicBezTo>
                  <a:cubicBezTo>
                    <a:pt x="413" y="80"/>
                    <a:pt x="414" y="80"/>
                    <a:pt x="414" y="80"/>
                  </a:cubicBezTo>
                  <a:cubicBezTo>
                    <a:pt x="415" y="80"/>
                    <a:pt x="415" y="80"/>
                    <a:pt x="415" y="80"/>
                  </a:cubicBezTo>
                  <a:cubicBezTo>
                    <a:pt x="415" y="80"/>
                    <a:pt x="416" y="80"/>
                    <a:pt x="416" y="80"/>
                  </a:cubicBezTo>
                  <a:cubicBezTo>
                    <a:pt x="417" y="80"/>
                    <a:pt x="419" y="80"/>
                    <a:pt x="420" y="79"/>
                  </a:cubicBezTo>
                  <a:cubicBezTo>
                    <a:pt x="426" y="76"/>
                    <a:pt x="428" y="71"/>
                    <a:pt x="429" y="67"/>
                  </a:cubicBezTo>
                  <a:cubicBezTo>
                    <a:pt x="429" y="67"/>
                    <a:pt x="429" y="67"/>
                    <a:pt x="429" y="67"/>
                  </a:cubicBezTo>
                  <a:cubicBezTo>
                    <a:pt x="429" y="67"/>
                    <a:pt x="429" y="67"/>
                    <a:pt x="429" y="67"/>
                  </a:cubicBezTo>
                  <a:cubicBezTo>
                    <a:pt x="429" y="66"/>
                    <a:pt x="429" y="66"/>
                    <a:pt x="429" y="66"/>
                  </a:cubicBezTo>
                  <a:cubicBezTo>
                    <a:pt x="429" y="66"/>
                    <a:pt x="429" y="66"/>
                    <a:pt x="429" y="66"/>
                  </a:cubicBezTo>
                  <a:cubicBezTo>
                    <a:pt x="430" y="66"/>
                    <a:pt x="435" y="62"/>
                    <a:pt x="435" y="62"/>
                  </a:cubicBezTo>
                  <a:cubicBezTo>
                    <a:pt x="434" y="60"/>
                    <a:pt x="435" y="60"/>
                    <a:pt x="431" y="60"/>
                  </a:cubicBezTo>
                  <a:cubicBezTo>
                    <a:pt x="432" y="60"/>
                    <a:pt x="432" y="58"/>
                    <a:pt x="432" y="58"/>
                  </a:cubicBezTo>
                  <a:cubicBezTo>
                    <a:pt x="434" y="58"/>
                    <a:pt x="434" y="59"/>
                    <a:pt x="434" y="59"/>
                  </a:cubicBezTo>
                  <a:cubicBezTo>
                    <a:pt x="435" y="59"/>
                    <a:pt x="435" y="58"/>
                    <a:pt x="437" y="58"/>
                  </a:cubicBezTo>
                  <a:cubicBezTo>
                    <a:pt x="441" y="62"/>
                    <a:pt x="441" y="62"/>
                    <a:pt x="441" y="62"/>
                  </a:cubicBezTo>
                  <a:cubicBezTo>
                    <a:pt x="442" y="62"/>
                    <a:pt x="442" y="61"/>
                    <a:pt x="441" y="60"/>
                  </a:cubicBezTo>
                  <a:cubicBezTo>
                    <a:pt x="442" y="60"/>
                    <a:pt x="444" y="64"/>
                    <a:pt x="444" y="64"/>
                  </a:cubicBezTo>
                  <a:cubicBezTo>
                    <a:pt x="445" y="64"/>
                    <a:pt x="445" y="64"/>
                    <a:pt x="446" y="64"/>
                  </a:cubicBezTo>
                  <a:cubicBezTo>
                    <a:pt x="449" y="64"/>
                    <a:pt x="449" y="62"/>
                    <a:pt x="449" y="62"/>
                  </a:cubicBezTo>
                  <a:cubicBezTo>
                    <a:pt x="448" y="62"/>
                    <a:pt x="448" y="62"/>
                    <a:pt x="448" y="62"/>
                  </a:cubicBezTo>
                  <a:cubicBezTo>
                    <a:pt x="448" y="62"/>
                    <a:pt x="447" y="62"/>
                    <a:pt x="447" y="63"/>
                  </a:cubicBezTo>
                  <a:cubicBezTo>
                    <a:pt x="447" y="62"/>
                    <a:pt x="447" y="62"/>
                    <a:pt x="447" y="62"/>
                  </a:cubicBezTo>
                  <a:cubicBezTo>
                    <a:pt x="447" y="62"/>
                    <a:pt x="448" y="60"/>
                    <a:pt x="447" y="60"/>
                  </a:cubicBezTo>
                  <a:cubicBezTo>
                    <a:pt x="448" y="60"/>
                    <a:pt x="448" y="60"/>
                    <a:pt x="449" y="60"/>
                  </a:cubicBezTo>
                  <a:cubicBezTo>
                    <a:pt x="449" y="60"/>
                    <a:pt x="450" y="62"/>
                    <a:pt x="450" y="62"/>
                  </a:cubicBezTo>
                  <a:cubicBezTo>
                    <a:pt x="451" y="61"/>
                    <a:pt x="451" y="61"/>
                    <a:pt x="450" y="60"/>
                  </a:cubicBezTo>
                  <a:cubicBezTo>
                    <a:pt x="453" y="58"/>
                    <a:pt x="458" y="56"/>
                    <a:pt x="459" y="54"/>
                  </a:cubicBezTo>
                  <a:cubicBezTo>
                    <a:pt x="461" y="54"/>
                    <a:pt x="458" y="48"/>
                    <a:pt x="455" y="48"/>
                  </a:cubicBezTo>
                  <a:cubicBezTo>
                    <a:pt x="457" y="45"/>
                    <a:pt x="459" y="43"/>
                    <a:pt x="458" y="39"/>
                  </a:cubicBezTo>
                  <a:cubicBezTo>
                    <a:pt x="459" y="39"/>
                    <a:pt x="460" y="37"/>
                    <a:pt x="458" y="37"/>
                  </a:cubicBezTo>
                  <a:cubicBezTo>
                    <a:pt x="458" y="37"/>
                    <a:pt x="455" y="34"/>
                    <a:pt x="454" y="34"/>
                  </a:cubicBezTo>
                  <a:cubicBezTo>
                    <a:pt x="454" y="33"/>
                    <a:pt x="455" y="33"/>
                    <a:pt x="456" y="33"/>
                  </a:cubicBezTo>
                  <a:cubicBezTo>
                    <a:pt x="459" y="33"/>
                    <a:pt x="466" y="36"/>
                    <a:pt x="466" y="37"/>
                  </a:cubicBezTo>
                  <a:cubicBezTo>
                    <a:pt x="467" y="35"/>
                    <a:pt x="467" y="35"/>
                    <a:pt x="467" y="35"/>
                  </a:cubicBezTo>
                  <a:cubicBezTo>
                    <a:pt x="467" y="35"/>
                    <a:pt x="467" y="35"/>
                    <a:pt x="467" y="35"/>
                  </a:cubicBezTo>
                  <a:cubicBezTo>
                    <a:pt x="469" y="35"/>
                    <a:pt x="470" y="34"/>
                    <a:pt x="470" y="33"/>
                  </a:cubicBezTo>
                  <a:cubicBezTo>
                    <a:pt x="470" y="33"/>
                    <a:pt x="475" y="31"/>
                    <a:pt x="474" y="30"/>
                  </a:cubicBezTo>
                  <a:cubicBezTo>
                    <a:pt x="475" y="30"/>
                    <a:pt x="475" y="31"/>
                    <a:pt x="476" y="32"/>
                  </a:cubicBezTo>
                  <a:cubicBezTo>
                    <a:pt x="476" y="32"/>
                    <a:pt x="476" y="32"/>
                    <a:pt x="476" y="32"/>
                  </a:cubicBezTo>
                  <a:cubicBezTo>
                    <a:pt x="476" y="32"/>
                    <a:pt x="476" y="32"/>
                    <a:pt x="476" y="32"/>
                  </a:cubicBezTo>
                  <a:cubicBezTo>
                    <a:pt x="478" y="33"/>
                    <a:pt x="479" y="34"/>
                    <a:pt x="479" y="35"/>
                  </a:cubicBezTo>
                  <a:cubicBezTo>
                    <a:pt x="479" y="34"/>
                    <a:pt x="479" y="34"/>
                    <a:pt x="480" y="34"/>
                  </a:cubicBezTo>
                  <a:cubicBezTo>
                    <a:pt x="480" y="34"/>
                    <a:pt x="482" y="35"/>
                    <a:pt x="483" y="35"/>
                  </a:cubicBezTo>
                  <a:cubicBezTo>
                    <a:pt x="482" y="35"/>
                    <a:pt x="481" y="35"/>
                    <a:pt x="480" y="35"/>
                  </a:cubicBezTo>
                  <a:cubicBezTo>
                    <a:pt x="481" y="35"/>
                    <a:pt x="480" y="38"/>
                    <a:pt x="481" y="38"/>
                  </a:cubicBezTo>
                  <a:cubicBezTo>
                    <a:pt x="482" y="38"/>
                    <a:pt x="482" y="38"/>
                    <a:pt x="483" y="38"/>
                  </a:cubicBezTo>
                  <a:cubicBezTo>
                    <a:pt x="483" y="38"/>
                    <a:pt x="486" y="38"/>
                    <a:pt x="488" y="38"/>
                  </a:cubicBezTo>
                  <a:cubicBezTo>
                    <a:pt x="489" y="38"/>
                    <a:pt x="486" y="40"/>
                    <a:pt x="484" y="40"/>
                  </a:cubicBezTo>
                  <a:cubicBezTo>
                    <a:pt x="483" y="40"/>
                    <a:pt x="483" y="40"/>
                    <a:pt x="483" y="40"/>
                  </a:cubicBezTo>
                  <a:cubicBezTo>
                    <a:pt x="483" y="41"/>
                    <a:pt x="483" y="41"/>
                    <a:pt x="483" y="41"/>
                  </a:cubicBezTo>
                  <a:cubicBezTo>
                    <a:pt x="483" y="41"/>
                    <a:pt x="483" y="41"/>
                    <a:pt x="483" y="41"/>
                  </a:cubicBezTo>
                  <a:cubicBezTo>
                    <a:pt x="483" y="41"/>
                    <a:pt x="483" y="41"/>
                    <a:pt x="483" y="42"/>
                  </a:cubicBezTo>
                  <a:cubicBezTo>
                    <a:pt x="483" y="41"/>
                    <a:pt x="485" y="41"/>
                    <a:pt x="487" y="41"/>
                  </a:cubicBezTo>
                  <a:cubicBezTo>
                    <a:pt x="488" y="41"/>
                    <a:pt x="490" y="41"/>
                    <a:pt x="491" y="41"/>
                  </a:cubicBezTo>
                  <a:cubicBezTo>
                    <a:pt x="490" y="41"/>
                    <a:pt x="489" y="42"/>
                    <a:pt x="490" y="44"/>
                  </a:cubicBezTo>
                  <a:cubicBezTo>
                    <a:pt x="490" y="43"/>
                    <a:pt x="490" y="43"/>
                    <a:pt x="490" y="43"/>
                  </a:cubicBezTo>
                  <a:cubicBezTo>
                    <a:pt x="490" y="43"/>
                    <a:pt x="491" y="44"/>
                    <a:pt x="491" y="45"/>
                  </a:cubicBezTo>
                  <a:cubicBezTo>
                    <a:pt x="490" y="45"/>
                    <a:pt x="489" y="44"/>
                    <a:pt x="487" y="44"/>
                  </a:cubicBezTo>
                  <a:cubicBezTo>
                    <a:pt x="483" y="44"/>
                    <a:pt x="479" y="46"/>
                    <a:pt x="480" y="50"/>
                  </a:cubicBezTo>
                  <a:cubicBezTo>
                    <a:pt x="480" y="53"/>
                    <a:pt x="482" y="54"/>
                    <a:pt x="485" y="54"/>
                  </a:cubicBezTo>
                  <a:cubicBezTo>
                    <a:pt x="489" y="54"/>
                    <a:pt x="493" y="52"/>
                    <a:pt x="493" y="50"/>
                  </a:cubicBezTo>
                  <a:cubicBezTo>
                    <a:pt x="493" y="50"/>
                    <a:pt x="492" y="48"/>
                    <a:pt x="492" y="48"/>
                  </a:cubicBezTo>
                  <a:cubicBezTo>
                    <a:pt x="492" y="47"/>
                    <a:pt x="493" y="46"/>
                    <a:pt x="493" y="46"/>
                  </a:cubicBezTo>
                  <a:cubicBezTo>
                    <a:pt x="493" y="47"/>
                    <a:pt x="493" y="47"/>
                    <a:pt x="493" y="47"/>
                  </a:cubicBezTo>
                  <a:cubicBezTo>
                    <a:pt x="493" y="46"/>
                    <a:pt x="493" y="45"/>
                    <a:pt x="493" y="45"/>
                  </a:cubicBezTo>
                  <a:cubicBezTo>
                    <a:pt x="492" y="45"/>
                    <a:pt x="492" y="45"/>
                    <a:pt x="492" y="45"/>
                  </a:cubicBezTo>
                  <a:cubicBezTo>
                    <a:pt x="493" y="44"/>
                    <a:pt x="494" y="44"/>
                    <a:pt x="494" y="44"/>
                  </a:cubicBezTo>
                  <a:cubicBezTo>
                    <a:pt x="495" y="44"/>
                    <a:pt x="495" y="44"/>
                    <a:pt x="495" y="45"/>
                  </a:cubicBezTo>
                  <a:cubicBezTo>
                    <a:pt x="492" y="48"/>
                    <a:pt x="494" y="50"/>
                    <a:pt x="497" y="50"/>
                  </a:cubicBezTo>
                  <a:cubicBezTo>
                    <a:pt x="498" y="50"/>
                    <a:pt x="501" y="49"/>
                    <a:pt x="502" y="47"/>
                  </a:cubicBezTo>
                  <a:cubicBezTo>
                    <a:pt x="502" y="47"/>
                    <a:pt x="500" y="46"/>
                    <a:pt x="498" y="45"/>
                  </a:cubicBezTo>
                  <a:cubicBezTo>
                    <a:pt x="499" y="46"/>
                    <a:pt x="499" y="46"/>
                    <a:pt x="500" y="46"/>
                  </a:cubicBezTo>
                  <a:cubicBezTo>
                    <a:pt x="501" y="46"/>
                    <a:pt x="502" y="45"/>
                    <a:pt x="502" y="45"/>
                  </a:cubicBezTo>
                  <a:cubicBezTo>
                    <a:pt x="502" y="47"/>
                    <a:pt x="503" y="50"/>
                    <a:pt x="504" y="50"/>
                  </a:cubicBezTo>
                  <a:cubicBezTo>
                    <a:pt x="504" y="50"/>
                    <a:pt x="505" y="50"/>
                    <a:pt x="505" y="52"/>
                  </a:cubicBezTo>
                  <a:cubicBezTo>
                    <a:pt x="505" y="52"/>
                    <a:pt x="505" y="52"/>
                    <a:pt x="505" y="52"/>
                  </a:cubicBezTo>
                  <a:cubicBezTo>
                    <a:pt x="505" y="52"/>
                    <a:pt x="505" y="52"/>
                    <a:pt x="505" y="52"/>
                  </a:cubicBezTo>
                  <a:cubicBezTo>
                    <a:pt x="505" y="52"/>
                    <a:pt x="507" y="54"/>
                    <a:pt x="505" y="54"/>
                  </a:cubicBezTo>
                  <a:cubicBezTo>
                    <a:pt x="504" y="54"/>
                    <a:pt x="495" y="59"/>
                    <a:pt x="495" y="60"/>
                  </a:cubicBezTo>
                  <a:cubicBezTo>
                    <a:pt x="495" y="60"/>
                    <a:pt x="495" y="62"/>
                    <a:pt x="495" y="62"/>
                  </a:cubicBezTo>
                  <a:cubicBezTo>
                    <a:pt x="495" y="62"/>
                    <a:pt x="499" y="66"/>
                    <a:pt x="499" y="66"/>
                  </a:cubicBezTo>
                  <a:cubicBezTo>
                    <a:pt x="498" y="66"/>
                    <a:pt x="498" y="66"/>
                    <a:pt x="497" y="66"/>
                  </a:cubicBezTo>
                  <a:cubicBezTo>
                    <a:pt x="497" y="66"/>
                    <a:pt x="496" y="66"/>
                    <a:pt x="495" y="66"/>
                  </a:cubicBezTo>
                  <a:cubicBezTo>
                    <a:pt x="492" y="66"/>
                    <a:pt x="479" y="68"/>
                    <a:pt x="479" y="68"/>
                  </a:cubicBezTo>
                  <a:cubicBezTo>
                    <a:pt x="477" y="68"/>
                    <a:pt x="475" y="69"/>
                    <a:pt x="475" y="70"/>
                  </a:cubicBezTo>
                  <a:cubicBezTo>
                    <a:pt x="474" y="71"/>
                    <a:pt x="474" y="71"/>
                    <a:pt x="475" y="71"/>
                  </a:cubicBezTo>
                  <a:cubicBezTo>
                    <a:pt x="475" y="71"/>
                    <a:pt x="475" y="71"/>
                    <a:pt x="475" y="71"/>
                  </a:cubicBezTo>
                  <a:cubicBezTo>
                    <a:pt x="476" y="73"/>
                    <a:pt x="480" y="76"/>
                    <a:pt x="481" y="77"/>
                  </a:cubicBezTo>
                  <a:cubicBezTo>
                    <a:pt x="481" y="77"/>
                    <a:pt x="482" y="77"/>
                    <a:pt x="483" y="77"/>
                  </a:cubicBezTo>
                  <a:cubicBezTo>
                    <a:pt x="486" y="77"/>
                    <a:pt x="488" y="75"/>
                    <a:pt x="490" y="74"/>
                  </a:cubicBezTo>
                  <a:cubicBezTo>
                    <a:pt x="491" y="74"/>
                    <a:pt x="492" y="74"/>
                    <a:pt x="494" y="74"/>
                  </a:cubicBezTo>
                  <a:cubicBezTo>
                    <a:pt x="496" y="74"/>
                    <a:pt x="499" y="75"/>
                    <a:pt x="499" y="76"/>
                  </a:cubicBezTo>
                  <a:cubicBezTo>
                    <a:pt x="502" y="77"/>
                    <a:pt x="503" y="78"/>
                    <a:pt x="505" y="78"/>
                  </a:cubicBezTo>
                  <a:cubicBezTo>
                    <a:pt x="504" y="81"/>
                    <a:pt x="504" y="81"/>
                    <a:pt x="505" y="81"/>
                  </a:cubicBezTo>
                  <a:cubicBezTo>
                    <a:pt x="506" y="81"/>
                    <a:pt x="507" y="81"/>
                    <a:pt x="508" y="81"/>
                  </a:cubicBezTo>
                  <a:cubicBezTo>
                    <a:pt x="507" y="81"/>
                    <a:pt x="507" y="81"/>
                    <a:pt x="507" y="81"/>
                  </a:cubicBezTo>
                  <a:cubicBezTo>
                    <a:pt x="517" y="89"/>
                    <a:pt x="526" y="92"/>
                    <a:pt x="541" y="95"/>
                  </a:cubicBezTo>
                  <a:cubicBezTo>
                    <a:pt x="541" y="95"/>
                    <a:pt x="542" y="93"/>
                    <a:pt x="540" y="93"/>
                  </a:cubicBezTo>
                  <a:cubicBezTo>
                    <a:pt x="540" y="93"/>
                    <a:pt x="541" y="92"/>
                    <a:pt x="541" y="91"/>
                  </a:cubicBezTo>
                  <a:cubicBezTo>
                    <a:pt x="541" y="90"/>
                    <a:pt x="532" y="84"/>
                    <a:pt x="531" y="83"/>
                  </a:cubicBezTo>
                  <a:cubicBezTo>
                    <a:pt x="531" y="83"/>
                    <a:pt x="531" y="83"/>
                    <a:pt x="531" y="83"/>
                  </a:cubicBezTo>
                  <a:cubicBezTo>
                    <a:pt x="532" y="83"/>
                    <a:pt x="530" y="81"/>
                    <a:pt x="532" y="81"/>
                  </a:cubicBezTo>
                  <a:cubicBezTo>
                    <a:pt x="532" y="83"/>
                    <a:pt x="533" y="83"/>
                    <a:pt x="534" y="83"/>
                  </a:cubicBezTo>
                  <a:cubicBezTo>
                    <a:pt x="534" y="85"/>
                    <a:pt x="535" y="85"/>
                    <a:pt x="535" y="85"/>
                  </a:cubicBezTo>
                  <a:cubicBezTo>
                    <a:pt x="536" y="85"/>
                    <a:pt x="536" y="85"/>
                    <a:pt x="536" y="85"/>
                  </a:cubicBezTo>
                  <a:cubicBezTo>
                    <a:pt x="536" y="85"/>
                    <a:pt x="536" y="85"/>
                    <a:pt x="536" y="86"/>
                  </a:cubicBezTo>
                  <a:cubicBezTo>
                    <a:pt x="537" y="86"/>
                    <a:pt x="537" y="87"/>
                    <a:pt x="538" y="87"/>
                  </a:cubicBezTo>
                  <a:cubicBezTo>
                    <a:pt x="538" y="87"/>
                    <a:pt x="538" y="87"/>
                    <a:pt x="538" y="87"/>
                  </a:cubicBezTo>
                  <a:cubicBezTo>
                    <a:pt x="539" y="87"/>
                    <a:pt x="543" y="89"/>
                    <a:pt x="545" y="89"/>
                  </a:cubicBezTo>
                  <a:cubicBezTo>
                    <a:pt x="546" y="90"/>
                    <a:pt x="547" y="90"/>
                    <a:pt x="547" y="90"/>
                  </a:cubicBezTo>
                  <a:cubicBezTo>
                    <a:pt x="548" y="90"/>
                    <a:pt x="549" y="90"/>
                    <a:pt x="550" y="88"/>
                  </a:cubicBezTo>
                  <a:cubicBezTo>
                    <a:pt x="550" y="88"/>
                    <a:pt x="550" y="88"/>
                    <a:pt x="550" y="88"/>
                  </a:cubicBezTo>
                  <a:cubicBezTo>
                    <a:pt x="550" y="88"/>
                    <a:pt x="547" y="88"/>
                    <a:pt x="546" y="87"/>
                  </a:cubicBezTo>
                  <a:cubicBezTo>
                    <a:pt x="547" y="87"/>
                    <a:pt x="546" y="87"/>
                    <a:pt x="546" y="87"/>
                  </a:cubicBezTo>
                  <a:cubicBezTo>
                    <a:pt x="546" y="87"/>
                    <a:pt x="546" y="87"/>
                    <a:pt x="546" y="87"/>
                  </a:cubicBezTo>
                  <a:cubicBezTo>
                    <a:pt x="547" y="87"/>
                    <a:pt x="547" y="87"/>
                    <a:pt x="547" y="87"/>
                  </a:cubicBezTo>
                  <a:cubicBezTo>
                    <a:pt x="548" y="87"/>
                    <a:pt x="548" y="87"/>
                    <a:pt x="548" y="86"/>
                  </a:cubicBezTo>
                  <a:cubicBezTo>
                    <a:pt x="548" y="85"/>
                    <a:pt x="546" y="85"/>
                    <a:pt x="546" y="85"/>
                  </a:cubicBezTo>
                  <a:cubicBezTo>
                    <a:pt x="548" y="84"/>
                    <a:pt x="548" y="83"/>
                    <a:pt x="551" y="83"/>
                  </a:cubicBezTo>
                  <a:cubicBezTo>
                    <a:pt x="550" y="82"/>
                    <a:pt x="549" y="81"/>
                    <a:pt x="550" y="81"/>
                  </a:cubicBezTo>
                  <a:cubicBezTo>
                    <a:pt x="550" y="81"/>
                    <a:pt x="550" y="81"/>
                    <a:pt x="550" y="81"/>
                  </a:cubicBezTo>
                  <a:cubicBezTo>
                    <a:pt x="550" y="81"/>
                    <a:pt x="551" y="81"/>
                    <a:pt x="551" y="79"/>
                  </a:cubicBezTo>
                  <a:cubicBezTo>
                    <a:pt x="551" y="79"/>
                    <a:pt x="551" y="79"/>
                    <a:pt x="551" y="79"/>
                  </a:cubicBezTo>
                  <a:cubicBezTo>
                    <a:pt x="551" y="79"/>
                    <a:pt x="550" y="79"/>
                    <a:pt x="549" y="78"/>
                  </a:cubicBezTo>
                  <a:cubicBezTo>
                    <a:pt x="549" y="77"/>
                    <a:pt x="548" y="76"/>
                    <a:pt x="548" y="76"/>
                  </a:cubicBezTo>
                  <a:cubicBezTo>
                    <a:pt x="548" y="77"/>
                    <a:pt x="548" y="77"/>
                    <a:pt x="548" y="77"/>
                  </a:cubicBezTo>
                  <a:cubicBezTo>
                    <a:pt x="548" y="77"/>
                    <a:pt x="548" y="77"/>
                    <a:pt x="548" y="77"/>
                  </a:cubicBezTo>
                  <a:cubicBezTo>
                    <a:pt x="549" y="77"/>
                    <a:pt x="547" y="75"/>
                    <a:pt x="546" y="74"/>
                  </a:cubicBezTo>
                  <a:cubicBezTo>
                    <a:pt x="545" y="73"/>
                    <a:pt x="543" y="71"/>
                    <a:pt x="543" y="71"/>
                  </a:cubicBezTo>
                  <a:cubicBezTo>
                    <a:pt x="543" y="71"/>
                    <a:pt x="543" y="71"/>
                    <a:pt x="543" y="71"/>
                  </a:cubicBezTo>
                  <a:cubicBezTo>
                    <a:pt x="542" y="71"/>
                    <a:pt x="542" y="71"/>
                    <a:pt x="542" y="71"/>
                  </a:cubicBezTo>
                  <a:cubicBezTo>
                    <a:pt x="541" y="71"/>
                    <a:pt x="534" y="68"/>
                    <a:pt x="535" y="68"/>
                  </a:cubicBezTo>
                  <a:cubicBezTo>
                    <a:pt x="535" y="67"/>
                    <a:pt x="534" y="64"/>
                    <a:pt x="531" y="64"/>
                  </a:cubicBezTo>
                  <a:cubicBezTo>
                    <a:pt x="533" y="64"/>
                    <a:pt x="534" y="64"/>
                    <a:pt x="534" y="63"/>
                  </a:cubicBezTo>
                  <a:cubicBezTo>
                    <a:pt x="535" y="63"/>
                    <a:pt x="535" y="65"/>
                    <a:pt x="536" y="65"/>
                  </a:cubicBezTo>
                  <a:cubicBezTo>
                    <a:pt x="536" y="65"/>
                    <a:pt x="536" y="64"/>
                    <a:pt x="536" y="63"/>
                  </a:cubicBezTo>
                  <a:cubicBezTo>
                    <a:pt x="536" y="63"/>
                    <a:pt x="532" y="60"/>
                    <a:pt x="533" y="60"/>
                  </a:cubicBezTo>
                  <a:cubicBezTo>
                    <a:pt x="537" y="61"/>
                    <a:pt x="539" y="61"/>
                    <a:pt x="541" y="64"/>
                  </a:cubicBezTo>
                  <a:cubicBezTo>
                    <a:pt x="541" y="63"/>
                    <a:pt x="541" y="63"/>
                    <a:pt x="541" y="62"/>
                  </a:cubicBezTo>
                  <a:cubicBezTo>
                    <a:pt x="542" y="63"/>
                    <a:pt x="546" y="70"/>
                    <a:pt x="547" y="70"/>
                  </a:cubicBezTo>
                  <a:cubicBezTo>
                    <a:pt x="549" y="68"/>
                    <a:pt x="549" y="68"/>
                    <a:pt x="549" y="68"/>
                  </a:cubicBezTo>
                  <a:cubicBezTo>
                    <a:pt x="549" y="68"/>
                    <a:pt x="549" y="70"/>
                    <a:pt x="550" y="70"/>
                  </a:cubicBezTo>
                  <a:cubicBezTo>
                    <a:pt x="550" y="70"/>
                    <a:pt x="550" y="70"/>
                    <a:pt x="550" y="70"/>
                  </a:cubicBezTo>
                  <a:cubicBezTo>
                    <a:pt x="551" y="70"/>
                    <a:pt x="552" y="70"/>
                    <a:pt x="553" y="70"/>
                  </a:cubicBezTo>
                  <a:cubicBezTo>
                    <a:pt x="554" y="71"/>
                    <a:pt x="555" y="71"/>
                    <a:pt x="555" y="71"/>
                  </a:cubicBezTo>
                  <a:cubicBezTo>
                    <a:pt x="555" y="71"/>
                    <a:pt x="555" y="71"/>
                    <a:pt x="555" y="71"/>
                  </a:cubicBezTo>
                  <a:cubicBezTo>
                    <a:pt x="555" y="70"/>
                    <a:pt x="555" y="69"/>
                    <a:pt x="554" y="67"/>
                  </a:cubicBezTo>
                  <a:cubicBezTo>
                    <a:pt x="554" y="67"/>
                    <a:pt x="554" y="67"/>
                    <a:pt x="554" y="67"/>
                  </a:cubicBezTo>
                  <a:cubicBezTo>
                    <a:pt x="557" y="67"/>
                    <a:pt x="557" y="66"/>
                    <a:pt x="558" y="66"/>
                  </a:cubicBezTo>
                  <a:cubicBezTo>
                    <a:pt x="559" y="66"/>
                    <a:pt x="559" y="66"/>
                    <a:pt x="560" y="66"/>
                  </a:cubicBezTo>
                  <a:cubicBezTo>
                    <a:pt x="559" y="66"/>
                    <a:pt x="561" y="63"/>
                    <a:pt x="562" y="62"/>
                  </a:cubicBezTo>
                  <a:cubicBezTo>
                    <a:pt x="561" y="62"/>
                    <a:pt x="560" y="60"/>
                    <a:pt x="560" y="60"/>
                  </a:cubicBezTo>
                  <a:cubicBezTo>
                    <a:pt x="562" y="60"/>
                    <a:pt x="566" y="56"/>
                    <a:pt x="565" y="56"/>
                  </a:cubicBezTo>
                  <a:cubicBezTo>
                    <a:pt x="562" y="54"/>
                    <a:pt x="560" y="54"/>
                    <a:pt x="557" y="54"/>
                  </a:cubicBezTo>
                  <a:cubicBezTo>
                    <a:pt x="556" y="54"/>
                    <a:pt x="556" y="54"/>
                    <a:pt x="556" y="54"/>
                  </a:cubicBezTo>
                  <a:cubicBezTo>
                    <a:pt x="558" y="54"/>
                    <a:pt x="550" y="50"/>
                    <a:pt x="552" y="50"/>
                  </a:cubicBezTo>
                  <a:cubicBezTo>
                    <a:pt x="547" y="48"/>
                    <a:pt x="543" y="47"/>
                    <a:pt x="539" y="46"/>
                  </a:cubicBezTo>
                  <a:cubicBezTo>
                    <a:pt x="540" y="46"/>
                    <a:pt x="540" y="46"/>
                    <a:pt x="540" y="46"/>
                  </a:cubicBezTo>
                  <a:cubicBezTo>
                    <a:pt x="540" y="45"/>
                    <a:pt x="540" y="45"/>
                    <a:pt x="540" y="45"/>
                  </a:cubicBezTo>
                  <a:cubicBezTo>
                    <a:pt x="540" y="46"/>
                    <a:pt x="539" y="46"/>
                    <a:pt x="539" y="46"/>
                  </a:cubicBezTo>
                  <a:cubicBezTo>
                    <a:pt x="537" y="46"/>
                    <a:pt x="535" y="43"/>
                    <a:pt x="536" y="43"/>
                  </a:cubicBezTo>
                  <a:cubicBezTo>
                    <a:pt x="532" y="43"/>
                    <a:pt x="532" y="42"/>
                    <a:pt x="529" y="41"/>
                  </a:cubicBezTo>
                  <a:cubicBezTo>
                    <a:pt x="530" y="41"/>
                    <a:pt x="536" y="37"/>
                    <a:pt x="536" y="37"/>
                  </a:cubicBezTo>
                  <a:cubicBezTo>
                    <a:pt x="535" y="35"/>
                    <a:pt x="534" y="35"/>
                    <a:pt x="533" y="35"/>
                  </a:cubicBezTo>
                  <a:cubicBezTo>
                    <a:pt x="535" y="32"/>
                    <a:pt x="532" y="29"/>
                    <a:pt x="529" y="29"/>
                  </a:cubicBezTo>
                  <a:cubicBezTo>
                    <a:pt x="528" y="29"/>
                    <a:pt x="527" y="30"/>
                    <a:pt x="526" y="31"/>
                  </a:cubicBezTo>
                  <a:cubicBezTo>
                    <a:pt x="526" y="31"/>
                    <a:pt x="528" y="27"/>
                    <a:pt x="528" y="27"/>
                  </a:cubicBezTo>
                  <a:cubicBezTo>
                    <a:pt x="526" y="27"/>
                    <a:pt x="522" y="25"/>
                    <a:pt x="521" y="25"/>
                  </a:cubicBezTo>
                  <a:cubicBezTo>
                    <a:pt x="521" y="26"/>
                    <a:pt x="521" y="26"/>
                    <a:pt x="521" y="26"/>
                  </a:cubicBezTo>
                  <a:cubicBezTo>
                    <a:pt x="521" y="26"/>
                    <a:pt x="521" y="26"/>
                    <a:pt x="521" y="26"/>
                  </a:cubicBezTo>
                  <a:cubicBezTo>
                    <a:pt x="520" y="26"/>
                    <a:pt x="514" y="23"/>
                    <a:pt x="514" y="23"/>
                  </a:cubicBezTo>
                  <a:cubicBezTo>
                    <a:pt x="513" y="23"/>
                    <a:pt x="508" y="19"/>
                    <a:pt x="503" y="19"/>
                  </a:cubicBezTo>
                  <a:cubicBezTo>
                    <a:pt x="502" y="19"/>
                    <a:pt x="501" y="19"/>
                    <a:pt x="500" y="20"/>
                  </a:cubicBezTo>
                  <a:cubicBezTo>
                    <a:pt x="500" y="19"/>
                    <a:pt x="500" y="19"/>
                    <a:pt x="500" y="19"/>
                  </a:cubicBezTo>
                  <a:cubicBezTo>
                    <a:pt x="500" y="19"/>
                    <a:pt x="500" y="19"/>
                    <a:pt x="500" y="19"/>
                  </a:cubicBezTo>
                  <a:cubicBezTo>
                    <a:pt x="500" y="19"/>
                    <a:pt x="500" y="19"/>
                    <a:pt x="500" y="19"/>
                  </a:cubicBezTo>
                  <a:cubicBezTo>
                    <a:pt x="500" y="18"/>
                    <a:pt x="500" y="18"/>
                    <a:pt x="500" y="18"/>
                  </a:cubicBezTo>
                  <a:cubicBezTo>
                    <a:pt x="500" y="19"/>
                    <a:pt x="500" y="19"/>
                    <a:pt x="500" y="19"/>
                  </a:cubicBezTo>
                  <a:cubicBezTo>
                    <a:pt x="495" y="17"/>
                    <a:pt x="493" y="12"/>
                    <a:pt x="486" y="12"/>
                  </a:cubicBezTo>
                  <a:cubicBezTo>
                    <a:pt x="485" y="12"/>
                    <a:pt x="485" y="12"/>
                    <a:pt x="484" y="12"/>
                  </a:cubicBezTo>
                  <a:cubicBezTo>
                    <a:pt x="484" y="12"/>
                    <a:pt x="484" y="11"/>
                    <a:pt x="484" y="10"/>
                  </a:cubicBezTo>
                  <a:cubicBezTo>
                    <a:pt x="484" y="10"/>
                    <a:pt x="484" y="10"/>
                    <a:pt x="484" y="10"/>
                  </a:cubicBezTo>
                  <a:cubicBezTo>
                    <a:pt x="484" y="10"/>
                    <a:pt x="485" y="10"/>
                    <a:pt x="485" y="10"/>
                  </a:cubicBezTo>
                  <a:cubicBezTo>
                    <a:pt x="486" y="10"/>
                    <a:pt x="486" y="10"/>
                    <a:pt x="486" y="10"/>
                  </a:cubicBezTo>
                  <a:cubicBezTo>
                    <a:pt x="487" y="10"/>
                    <a:pt x="487" y="10"/>
                    <a:pt x="487" y="10"/>
                  </a:cubicBezTo>
                  <a:cubicBezTo>
                    <a:pt x="487" y="8"/>
                    <a:pt x="487" y="8"/>
                    <a:pt x="487" y="8"/>
                  </a:cubicBezTo>
                  <a:cubicBezTo>
                    <a:pt x="484" y="7"/>
                    <a:pt x="473" y="3"/>
                    <a:pt x="467" y="3"/>
                  </a:cubicBezTo>
                  <a:cubicBezTo>
                    <a:pt x="463" y="3"/>
                    <a:pt x="461" y="4"/>
                    <a:pt x="461" y="6"/>
                  </a:cubicBezTo>
                  <a:cubicBezTo>
                    <a:pt x="459" y="6"/>
                    <a:pt x="459" y="6"/>
                    <a:pt x="459" y="6"/>
                  </a:cubicBezTo>
                  <a:cubicBezTo>
                    <a:pt x="459" y="3"/>
                    <a:pt x="456" y="2"/>
                    <a:pt x="454" y="2"/>
                  </a:cubicBezTo>
                  <a:cubicBezTo>
                    <a:pt x="446" y="2"/>
                    <a:pt x="434" y="10"/>
                    <a:pt x="433" y="10"/>
                  </a:cubicBezTo>
                  <a:cubicBezTo>
                    <a:pt x="433" y="9"/>
                    <a:pt x="440" y="2"/>
                    <a:pt x="440" y="2"/>
                  </a:cubicBezTo>
                  <a:cubicBezTo>
                    <a:pt x="425" y="2"/>
                    <a:pt x="420" y="6"/>
                    <a:pt x="414" y="12"/>
                  </a:cubicBezTo>
                  <a:cubicBezTo>
                    <a:pt x="414" y="12"/>
                    <a:pt x="412" y="16"/>
                    <a:pt x="412" y="17"/>
                  </a:cubicBezTo>
                  <a:cubicBezTo>
                    <a:pt x="412" y="18"/>
                    <a:pt x="415" y="23"/>
                    <a:pt x="413" y="23"/>
                  </a:cubicBezTo>
                  <a:cubicBezTo>
                    <a:pt x="413" y="23"/>
                    <a:pt x="413" y="23"/>
                    <a:pt x="413" y="23"/>
                  </a:cubicBezTo>
                  <a:cubicBezTo>
                    <a:pt x="415" y="23"/>
                    <a:pt x="416" y="23"/>
                    <a:pt x="417" y="23"/>
                  </a:cubicBezTo>
                  <a:cubicBezTo>
                    <a:pt x="416" y="25"/>
                    <a:pt x="419" y="31"/>
                    <a:pt x="428" y="31"/>
                  </a:cubicBezTo>
                  <a:cubicBezTo>
                    <a:pt x="428" y="33"/>
                    <a:pt x="434" y="33"/>
                    <a:pt x="438" y="33"/>
                  </a:cubicBezTo>
                  <a:cubicBezTo>
                    <a:pt x="437" y="33"/>
                    <a:pt x="437" y="33"/>
                    <a:pt x="437" y="33"/>
                  </a:cubicBezTo>
                  <a:cubicBezTo>
                    <a:pt x="438" y="37"/>
                    <a:pt x="438" y="38"/>
                    <a:pt x="439" y="41"/>
                  </a:cubicBezTo>
                  <a:cubicBezTo>
                    <a:pt x="435" y="43"/>
                    <a:pt x="434" y="44"/>
                    <a:pt x="434" y="47"/>
                  </a:cubicBezTo>
                  <a:cubicBezTo>
                    <a:pt x="433" y="47"/>
                    <a:pt x="433" y="47"/>
                    <a:pt x="432" y="47"/>
                  </a:cubicBezTo>
                  <a:cubicBezTo>
                    <a:pt x="432" y="47"/>
                    <a:pt x="432" y="47"/>
                    <a:pt x="432" y="47"/>
                  </a:cubicBezTo>
                  <a:cubicBezTo>
                    <a:pt x="432" y="47"/>
                    <a:pt x="432" y="45"/>
                    <a:pt x="432" y="45"/>
                  </a:cubicBezTo>
                  <a:cubicBezTo>
                    <a:pt x="432" y="46"/>
                    <a:pt x="432" y="46"/>
                    <a:pt x="432" y="46"/>
                  </a:cubicBezTo>
                  <a:cubicBezTo>
                    <a:pt x="432" y="46"/>
                    <a:pt x="431" y="44"/>
                    <a:pt x="431" y="43"/>
                  </a:cubicBezTo>
                  <a:cubicBezTo>
                    <a:pt x="431" y="44"/>
                    <a:pt x="429" y="46"/>
                    <a:pt x="429" y="46"/>
                  </a:cubicBezTo>
                  <a:cubicBezTo>
                    <a:pt x="429" y="45"/>
                    <a:pt x="429" y="45"/>
                    <a:pt x="429" y="45"/>
                  </a:cubicBezTo>
                  <a:cubicBezTo>
                    <a:pt x="428" y="46"/>
                    <a:pt x="428" y="50"/>
                    <a:pt x="431" y="50"/>
                  </a:cubicBezTo>
                  <a:cubicBezTo>
                    <a:pt x="430" y="50"/>
                    <a:pt x="431" y="51"/>
                    <a:pt x="431" y="52"/>
                  </a:cubicBezTo>
                  <a:cubicBezTo>
                    <a:pt x="431" y="52"/>
                    <a:pt x="430" y="52"/>
                    <a:pt x="430" y="52"/>
                  </a:cubicBezTo>
                  <a:cubicBezTo>
                    <a:pt x="428" y="52"/>
                    <a:pt x="427" y="52"/>
                    <a:pt x="427" y="53"/>
                  </a:cubicBezTo>
                  <a:cubicBezTo>
                    <a:pt x="425" y="50"/>
                    <a:pt x="423" y="48"/>
                    <a:pt x="422" y="47"/>
                  </a:cubicBezTo>
                  <a:cubicBezTo>
                    <a:pt x="422" y="43"/>
                    <a:pt x="428" y="44"/>
                    <a:pt x="421" y="39"/>
                  </a:cubicBezTo>
                  <a:cubicBezTo>
                    <a:pt x="420" y="38"/>
                    <a:pt x="418" y="37"/>
                    <a:pt x="417" y="37"/>
                  </a:cubicBezTo>
                  <a:cubicBezTo>
                    <a:pt x="416" y="37"/>
                    <a:pt x="414" y="38"/>
                    <a:pt x="413" y="39"/>
                  </a:cubicBezTo>
                  <a:cubicBezTo>
                    <a:pt x="413" y="38"/>
                    <a:pt x="414" y="38"/>
                    <a:pt x="412" y="37"/>
                  </a:cubicBezTo>
                  <a:cubicBezTo>
                    <a:pt x="413" y="37"/>
                    <a:pt x="408" y="34"/>
                    <a:pt x="407" y="34"/>
                  </a:cubicBezTo>
                  <a:cubicBezTo>
                    <a:pt x="406" y="34"/>
                    <a:pt x="406" y="34"/>
                    <a:pt x="406" y="34"/>
                  </a:cubicBezTo>
                  <a:cubicBezTo>
                    <a:pt x="403" y="33"/>
                    <a:pt x="403" y="33"/>
                    <a:pt x="403" y="33"/>
                  </a:cubicBezTo>
                  <a:cubicBezTo>
                    <a:pt x="403" y="33"/>
                    <a:pt x="404" y="34"/>
                    <a:pt x="404" y="35"/>
                  </a:cubicBezTo>
                  <a:cubicBezTo>
                    <a:pt x="403" y="35"/>
                    <a:pt x="402" y="34"/>
                    <a:pt x="401" y="33"/>
                  </a:cubicBezTo>
                  <a:cubicBezTo>
                    <a:pt x="403" y="33"/>
                    <a:pt x="404" y="32"/>
                    <a:pt x="405" y="31"/>
                  </a:cubicBezTo>
                  <a:cubicBezTo>
                    <a:pt x="404" y="31"/>
                    <a:pt x="405" y="29"/>
                    <a:pt x="405" y="29"/>
                  </a:cubicBezTo>
                  <a:cubicBezTo>
                    <a:pt x="405" y="29"/>
                    <a:pt x="405" y="29"/>
                    <a:pt x="405" y="29"/>
                  </a:cubicBezTo>
                  <a:cubicBezTo>
                    <a:pt x="404" y="29"/>
                    <a:pt x="404" y="29"/>
                    <a:pt x="404" y="29"/>
                  </a:cubicBezTo>
                  <a:cubicBezTo>
                    <a:pt x="403" y="29"/>
                    <a:pt x="403" y="29"/>
                    <a:pt x="403" y="29"/>
                  </a:cubicBezTo>
                  <a:cubicBezTo>
                    <a:pt x="402" y="29"/>
                    <a:pt x="402" y="29"/>
                    <a:pt x="402" y="29"/>
                  </a:cubicBezTo>
                  <a:cubicBezTo>
                    <a:pt x="403" y="29"/>
                    <a:pt x="402" y="27"/>
                    <a:pt x="402" y="27"/>
                  </a:cubicBezTo>
                  <a:cubicBezTo>
                    <a:pt x="402" y="27"/>
                    <a:pt x="402" y="27"/>
                    <a:pt x="402" y="27"/>
                  </a:cubicBezTo>
                  <a:cubicBezTo>
                    <a:pt x="400" y="25"/>
                    <a:pt x="394" y="19"/>
                    <a:pt x="394" y="19"/>
                  </a:cubicBezTo>
                  <a:cubicBezTo>
                    <a:pt x="394" y="19"/>
                    <a:pt x="393" y="19"/>
                    <a:pt x="393" y="19"/>
                  </a:cubicBezTo>
                  <a:cubicBezTo>
                    <a:pt x="392" y="19"/>
                    <a:pt x="391" y="18"/>
                    <a:pt x="391" y="16"/>
                  </a:cubicBezTo>
                  <a:cubicBezTo>
                    <a:pt x="392" y="16"/>
                    <a:pt x="398" y="12"/>
                    <a:pt x="394" y="12"/>
                  </a:cubicBezTo>
                  <a:cubicBezTo>
                    <a:pt x="395" y="12"/>
                    <a:pt x="404" y="9"/>
                    <a:pt x="407" y="7"/>
                  </a:cubicBezTo>
                  <a:cubicBezTo>
                    <a:pt x="410" y="6"/>
                    <a:pt x="412" y="4"/>
                    <a:pt x="414" y="1"/>
                  </a:cubicBezTo>
                  <a:cubicBezTo>
                    <a:pt x="414" y="1"/>
                    <a:pt x="414" y="2"/>
                    <a:pt x="413" y="2"/>
                  </a:cubicBezTo>
                  <a:cubicBezTo>
                    <a:pt x="410" y="2"/>
                    <a:pt x="405" y="1"/>
                    <a:pt x="405"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88" name="Rectangle 687"/>
            <p:cNvSpPr>
              <a:spLocks noChangeArrowheads="1"/>
            </p:cNvSpPr>
            <p:nvPr/>
          </p:nvSpPr>
          <p:spPr bwMode="auto">
            <a:xfrm>
              <a:off x="-1454150" y="4508500"/>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89" name="Freeform 688"/>
            <p:cNvSpPr>
              <a:spLocks/>
            </p:cNvSpPr>
            <p:nvPr/>
          </p:nvSpPr>
          <p:spPr bwMode="auto">
            <a:xfrm>
              <a:off x="-1454150" y="450850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90" name="Freeform 689"/>
            <p:cNvSpPr>
              <a:spLocks/>
            </p:cNvSpPr>
            <p:nvPr/>
          </p:nvSpPr>
          <p:spPr bwMode="auto">
            <a:xfrm>
              <a:off x="-996950" y="46974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91" name="Freeform 690"/>
            <p:cNvSpPr>
              <a:spLocks noEditPoints="1"/>
            </p:cNvSpPr>
            <p:nvPr/>
          </p:nvSpPr>
          <p:spPr bwMode="auto">
            <a:xfrm>
              <a:off x="-1033462" y="4403725"/>
              <a:ext cx="0" cy="1587"/>
            </a:xfrm>
            <a:custGeom>
              <a:avLst/>
              <a:gdLst>
                <a:gd name="T0" fmla="*/ 0 h 1"/>
                <a:gd name="T1" fmla="*/ 1 h 1"/>
                <a:gd name="T2" fmla="*/ 1 h 1"/>
                <a:gd name="T3" fmla="*/ 0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1"/>
                  </a:lnTo>
                  <a:lnTo>
                    <a:pt x="0" y="1"/>
                  </a:lnTo>
                  <a:lnTo>
                    <a:pt x="0" y="0"/>
                  </a:lnTo>
                  <a:close/>
                  <a:moveTo>
                    <a:pt x="0" y="0"/>
                  </a:move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92" name="Freeform 691"/>
            <p:cNvSpPr>
              <a:spLocks noEditPoints="1"/>
            </p:cNvSpPr>
            <p:nvPr/>
          </p:nvSpPr>
          <p:spPr bwMode="auto">
            <a:xfrm>
              <a:off x="-1033462" y="4403725"/>
              <a:ext cx="0" cy="1587"/>
            </a:xfrm>
            <a:custGeom>
              <a:avLst/>
              <a:gdLst>
                <a:gd name="T0" fmla="*/ 0 h 1"/>
                <a:gd name="T1" fmla="*/ 1 h 1"/>
                <a:gd name="T2" fmla="*/ 1 h 1"/>
                <a:gd name="T3" fmla="*/ 0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1"/>
                  </a:lnTo>
                  <a:lnTo>
                    <a:pt x="0" y="1"/>
                  </a:lnTo>
                  <a:lnTo>
                    <a:pt x="0" y="0"/>
                  </a:lnTo>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93" name="Rectangle 692"/>
            <p:cNvSpPr>
              <a:spLocks noChangeArrowheads="1"/>
            </p:cNvSpPr>
            <p:nvPr/>
          </p:nvSpPr>
          <p:spPr bwMode="auto">
            <a:xfrm>
              <a:off x="-1092200" y="4456113"/>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94" name="Freeform 693"/>
            <p:cNvSpPr>
              <a:spLocks/>
            </p:cNvSpPr>
            <p:nvPr/>
          </p:nvSpPr>
          <p:spPr bwMode="auto">
            <a:xfrm>
              <a:off x="-1092200" y="445611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95" name="Rectangle 694"/>
            <p:cNvSpPr>
              <a:spLocks noChangeArrowheads="1"/>
            </p:cNvSpPr>
            <p:nvPr/>
          </p:nvSpPr>
          <p:spPr bwMode="auto">
            <a:xfrm>
              <a:off x="-996950" y="4695825"/>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96" name="Freeform 695"/>
            <p:cNvSpPr>
              <a:spLocks/>
            </p:cNvSpPr>
            <p:nvPr/>
          </p:nvSpPr>
          <p:spPr bwMode="auto">
            <a:xfrm>
              <a:off x="-996950" y="4695825"/>
              <a:ext cx="0" cy="158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97" name="Freeform 696"/>
            <p:cNvSpPr>
              <a:spLocks/>
            </p:cNvSpPr>
            <p:nvPr/>
          </p:nvSpPr>
          <p:spPr bwMode="auto">
            <a:xfrm>
              <a:off x="-1219200" y="4371975"/>
              <a:ext cx="0" cy="1587"/>
            </a:xfrm>
            <a:custGeom>
              <a:avLst/>
              <a:gdLst>
                <a:gd name="T0" fmla="*/ 0 h 1"/>
                <a:gd name="T1" fmla="*/ 0 h 1"/>
                <a:gd name="T2" fmla="*/ 1 h 1"/>
                <a:gd name="T3" fmla="*/ 0 h 1"/>
                <a:gd name="T4" fmla="*/ 0 h 1"/>
                <a:gd name="T5" fmla="*/ 0 h 1"/>
                <a:gd name="T6" fmla="*/ 0 h 1"/>
              </a:gdLst>
              <a:ahLst/>
              <a:cxnLst>
                <a:cxn ang="0">
                  <a:pos x="0" y="T0"/>
                </a:cxn>
                <a:cxn ang="0">
                  <a:pos x="0" y="T1"/>
                </a:cxn>
                <a:cxn ang="0">
                  <a:pos x="0" y="T2"/>
                </a:cxn>
                <a:cxn ang="0">
                  <a:pos x="0" y="T3"/>
                </a:cxn>
                <a:cxn ang="0">
                  <a:pos x="0" y="T4"/>
                </a:cxn>
                <a:cxn ang="0">
                  <a:pos x="0" y="T5"/>
                </a:cxn>
                <a:cxn ang="0">
                  <a:pos x="0" y="T6"/>
                </a:cxn>
              </a:cxnLst>
              <a:rect l="0" t="0" r="r" b="b"/>
              <a:pathLst>
                <a:path h="1">
                  <a:moveTo>
                    <a:pt x="0" y="0"/>
                  </a:moveTo>
                  <a:cubicBezTo>
                    <a:pt x="0" y="0"/>
                    <a:pt x="0" y="0"/>
                    <a:pt x="0" y="0"/>
                  </a:cubicBezTo>
                  <a:cubicBezTo>
                    <a:pt x="0" y="0"/>
                    <a:pt x="0" y="1"/>
                    <a:pt x="0" y="1"/>
                  </a:cubicBezTo>
                  <a:cubicBezTo>
                    <a:pt x="0" y="0"/>
                    <a:pt x="0" y="0"/>
                    <a:pt x="0" y="0"/>
                  </a:cubicBezTo>
                  <a:cubicBezTo>
                    <a:pt x="0" y="0"/>
                    <a:pt x="0" y="0"/>
                    <a:pt x="0" y="0"/>
                  </a:cubicBez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98" name="Freeform 697"/>
            <p:cNvSpPr>
              <a:spLocks/>
            </p:cNvSpPr>
            <p:nvPr/>
          </p:nvSpPr>
          <p:spPr bwMode="auto">
            <a:xfrm>
              <a:off x="-992187" y="46783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699" name="Freeform 698"/>
            <p:cNvSpPr>
              <a:spLocks/>
            </p:cNvSpPr>
            <p:nvPr/>
          </p:nvSpPr>
          <p:spPr bwMode="auto">
            <a:xfrm>
              <a:off x="-992187" y="46783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00" name="Freeform 699"/>
            <p:cNvSpPr>
              <a:spLocks/>
            </p:cNvSpPr>
            <p:nvPr/>
          </p:nvSpPr>
          <p:spPr bwMode="auto">
            <a:xfrm>
              <a:off x="-833437" y="44243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01" name="Freeform 700"/>
            <p:cNvSpPr>
              <a:spLocks/>
            </p:cNvSpPr>
            <p:nvPr/>
          </p:nvSpPr>
          <p:spPr bwMode="auto">
            <a:xfrm>
              <a:off x="-833437" y="44243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02" name="Rectangle 701"/>
            <p:cNvSpPr>
              <a:spLocks noChangeArrowheads="1"/>
            </p:cNvSpPr>
            <p:nvPr/>
          </p:nvSpPr>
          <p:spPr bwMode="auto">
            <a:xfrm>
              <a:off x="-942975" y="4668838"/>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03" name="Freeform 702"/>
            <p:cNvSpPr>
              <a:spLocks/>
            </p:cNvSpPr>
            <p:nvPr/>
          </p:nvSpPr>
          <p:spPr bwMode="auto">
            <a:xfrm>
              <a:off x="-942975" y="46688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04" name="Rectangle 703"/>
            <p:cNvSpPr>
              <a:spLocks noChangeArrowheads="1"/>
            </p:cNvSpPr>
            <p:nvPr/>
          </p:nvSpPr>
          <p:spPr bwMode="auto">
            <a:xfrm>
              <a:off x="-1098550" y="4352925"/>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05" name="Rectangle 704"/>
            <p:cNvSpPr>
              <a:spLocks noChangeArrowheads="1"/>
            </p:cNvSpPr>
            <p:nvPr/>
          </p:nvSpPr>
          <p:spPr bwMode="auto">
            <a:xfrm>
              <a:off x="-1098550" y="4352925"/>
              <a:ext cx="158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06" name="Freeform 705"/>
            <p:cNvSpPr>
              <a:spLocks/>
            </p:cNvSpPr>
            <p:nvPr/>
          </p:nvSpPr>
          <p:spPr bwMode="auto">
            <a:xfrm>
              <a:off x="-900112" y="445135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07" name="Freeform 706"/>
            <p:cNvSpPr>
              <a:spLocks/>
            </p:cNvSpPr>
            <p:nvPr/>
          </p:nvSpPr>
          <p:spPr bwMode="auto">
            <a:xfrm>
              <a:off x="-900112" y="445135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08" name="Freeform 707"/>
            <p:cNvSpPr>
              <a:spLocks/>
            </p:cNvSpPr>
            <p:nvPr/>
          </p:nvSpPr>
          <p:spPr bwMode="auto">
            <a:xfrm>
              <a:off x="-938212" y="475615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09" name="Freeform 708"/>
            <p:cNvSpPr>
              <a:spLocks/>
            </p:cNvSpPr>
            <p:nvPr/>
          </p:nvSpPr>
          <p:spPr bwMode="auto">
            <a:xfrm>
              <a:off x="-938212" y="475615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10" name="Freeform 709"/>
            <p:cNvSpPr>
              <a:spLocks/>
            </p:cNvSpPr>
            <p:nvPr/>
          </p:nvSpPr>
          <p:spPr bwMode="auto">
            <a:xfrm>
              <a:off x="-887412" y="4702175"/>
              <a:ext cx="1588" cy="1587"/>
            </a:xfrm>
            <a:custGeom>
              <a:avLst/>
              <a:gdLst>
                <a:gd name="T0" fmla="*/ 1 w 1"/>
                <a:gd name="T1" fmla="*/ 0 h 1"/>
                <a:gd name="T2" fmla="*/ 1 w 1"/>
                <a:gd name="T3" fmla="*/ 0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0"/>
                    <a:pt x="0" y="1"/>
                  </a:cubicBezTo>
                  <a:cubicBezTo>
                    <a:pt x="1" y="1"/>
                    <a:pt x="1" y="0"/>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11" name="Freeform 710"/>
            <p:cNvSpPr>
              <a:spLocks/>
            </p:cNvSpPr>
            <p:nvPr/>
          </p:nvSpPr>
          <p:spPr bwMode="auto">
            <a:xfrm>
              <a:off x="-973137" y="489902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12" name="Freeform 711"/>
            <p:cNvSpPr>
              <a:spLocks/>
            </p:cNvSpPr>
            <p:nvPr/>
          </p:nvSpPr>
          <p:spPr bwMode="auto">
            <a:xfrm>
              <a:off x="-973137" y="489902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13" name="Freeform 712"/>
            <p:cNvSpPr>
              <a:spLocks/>
            </p:cNvSpPr>
            <p:nvPr/>
          </p:nvSpPr>
          <p:spPr bwMode="auto">
            <a:xfrm>
              <a:off x="-1052512" y="4843463"/>
              <a:ext cx="4763" cy="4762"/>
            </a:xfrm>
            <a:custGeom>
              <a:avLst/>
              <a:gdLst>
                <a:gd name="T0" fmla="*/ 2 w 2"/>
                <a:gd name="T1" fmla="*/ 0 h 3"/>
                <a:gd name="T2" fmla="*/ 0 w 2"/>
                <a:gd name="T3" fmla="*/ 0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0" y="0"/>
                    <a:pt x="0" y="0"/>
                    <a:pt x="0" y="0"/>
                  </a:cubicBezTo>
                  <a:cubicBezTo>
                    <a:pt x="0" y="2"/>
                    <a:pt x="1" y="3"/>
                    <a:pt x="0" y="3"/>
                  </a:cubicBezTo>
                  <a:cubicBezTo>
                    <a:pt x="1" y="3"/>
                    <a:pt x="2" y="1"/>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14" name="Freeform 713"/>
            <p:cNvSpPr>
              <a:spLocks/>
            </p:cNvSpPr>
            <p:nvPr/>
          </p:nvSpPr>
          <p:spPr bwMode="auto">
            <a:xfrm>
              <a:off x="-901700" y="4705350"/>
              <a:ext cx="1588" cy="0"/>
            </a:xfrm>
            <a:custGeom>
              <a:avLst/>
              <a:gdLst>
                <a:gd name="T0" fmla="*/ 0 w 1"/>
                <a:gd name="T1" fmla="*/ 0 w 1"/>
                <a:gd name="T2" fmla="*/ 0 w 1"/>
                <a:gd name="T3" fmla="*/ 0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0" y="0"/>
                  </a:lnTo>
                  <a:lnTo>
                    <a:pt x="0" y="0"/>
                  </a:lnTo>
                  <a:lnTo>
                    <a:pt x="1"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15" name="Freeform 714"/>
            <p:cNvSpPr>
              <a:spLocks/>
            </p:cNvSpPr>
            <p:nvPr/>
          </p:nvSpPr>
          <p:spPr bwMode="auto">
            <a:xfrm>
              <a:off x="-901700" y="4705350"/>
              <a:ext cx="1588" cy="0"/>
            </a:xfrm>
            <a:custGeom>
              <a:avLst/>
              <a:gdLst>
                <a:gd name="T0" fmla="*/ 0 w 1"/>
                <a:gd name="T1" fmla="*/ 0 w 1"/>
                <a:gd name="T2" fmla="*/ 0 w 1"/>
                <a:gd name="T3" fmla="*/ 0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0" y="0"/>
                  </a:lnTo>
                  <a:lnTo>
                    <a:pt x="0"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16" name="Freeform 715"/>
            <p:cNvSpPr>
              <a:spLocks/>
            </p:cNvSpPr>
            <p:nvPr/>
          </p:nvSpPr>
          <p:spPr bwMode="auto">
            <a:xfrm>
              <a:off x="-901700" y="4705350"/>
              <a:ext cx="1588" cy="1587"/>
            </a:xfrm>
            <a:custGeom>
              <a:avLst/>
              <a:gdLst>
                <a:gd name="T0" fmla="*/ 0 w 1"/>
                <a:gd name="T1" fmla="*/ 0 h 1"/>
                <a:gd name="T2" fmla="*/ 0 w 1"/>
                <a:gd name="T3" fmla="*/ 0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17" name="Freeform 716"/>
            <p:cNvSpPr>
              <a:spLocks/>
            </p:cNvSpPr>
            <p:nvPr/>
          </p:nvSpPr>
          <p:spPr bwMode="auto">
            <a:xfrm>
              <a:off x="-900112" y="47037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18" name="Freeform 717"/>
            <p:cNvSpPr>
              <a:spLocks/>
            </p:cNvSpPr>
            <p:nvPr/>
          </p:nvSpPr>
          <p:spPr bwMode="auto">
            <a:xfrm>
              <a:off x="-900112" y="47037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19" name="Rectangle 718"/>
            <p:cNvSpPr>
              <a:spLocks noChangeArrowheads="1"/>
            </p:cNvSpPr>
            <p:nvPr/>
          </p:nvSpPr>
          <p:spPr bwMode="auto">
            <a:xfrm>
              <a:off x="-1052512" y="4848225"/>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20" name="Freeform 719"/>
            <p:cNvSpPr>
              <a:spLocks/>
            </p:cNvSpPr>
            <p:nvPr/>
          </p:nvSpPr>
          <p:spPr bwMode="auto">
            <a:xfrm>
              <a:off x="-1052512" y="4848225"/>
              <a:ext cx="0" cy="158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21" name="Freeform 720"/>
            <p:cNvSpPr>
              <a:spLocks/>
            </p:cNvSpPr>
            <p:nvPr/>
          </p:nvSpPr>
          <p:spPr bwMode="auto">
            <a:xfrm>
              <a:off x="-947737" y="5108575"/>
              <a:ext cx="1588" cy="158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1"/>
                    <a:pt x="0" y="1"/>
                  </a:cubicBezTo>
                  <a:cubicBezTo>
                    <a:pt x="1" y="1"/>
                    <a:pt x="1" y="1"/>
                    <a:pt x="1"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22" name="Freeform 721"/>
            <p:cNvSpPr>
              <a:spLocks/>
            </p:cNvSpPr>
            <p:nvPr/>
          </p:nvSpPr>
          <p:spPr bwMode="auto">
            <a:xfrm>
              <a:off x="-958850" y="50974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23" name="Freeform 722"/>
            <p:cNvSpPr>
              <a:spLocks/>
            </p:cNvSpPr>
            <p:nvPr/>
          </p:nvSpPr>
          <p:spPr bwMode="auto">
            <a:xfrm>
              <a:off x="-958850" y="50974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24" name="Freeform 723"/>
            <p:cNvSpPr>
              <a:spLocks/>
            </p:cNvSpPr>
            <p:nvPr/>
          </p:nvSpPr>
          <p:spPr bwMode="auto">
            <a:xfrm>
              <a:off x="-885825" y="5062538"/>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25" name="Freeform 724"/>
            <p:cNvSpPr>
              <a:spLocks/>
            </p:cNvSpPr>
            <p:nvPr/>
          </p:nvSpPr>
          <p:spPr bwMode="auto">
            <a:xfrm>
              <a:off x="-885825" y="5062538"/>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26" name="Freeform 725"/>
            <p:cNvSpPr>
              <a:spLocks/>
            </p:cNvSpPr>
            <p:nvPr/>
          </p:nvSpPr>
          <p:spPr bwMode="auto">
            <a:xfrm>
              <a:off x="-1055687" y="4857750"/>
              <a:ext cx="1588" cy="1587"/>
            </a:xfrm>
            <a:custGeom>
              <a:avLst/>
              <a:gdLst>
                <a:gd name="T0" fmla="*/ 1 w 1"/>
                <a:gd name="T1" fmla="*/ 0 h 1"/>
                <a:gd name="T2" fmla="*/ 1 w 1"/>
                <a:gd name="T3" fmla="*/ 0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1"/>
                    <a:pt x="0" y="1"/>
                  </a:cubicBezTo>
                  <a:cubicBezTo>
                    <a:pt x="1" y="1"/>
                    <a:pt x="1" y="1"/>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27" name="Freeform 726"/>
            <p:cNvSpPr>
              <a:spLocks/>
            </p:cNvSpPr>
            <p:nvPr/>
          </p:nvSpPr>
          <p:spPr bwMode="auto">
            <a:xfrm>
              <a:off x="-1052512" y="48561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28" name="Freeform 727"/>
            <p:cNvSpPr>
              <a:spLocks/>
            </p:cNvSpPr>
            <p:nvPr/>
          </p:nvSpPr>
          <p:spPr bwMode="auto">
            <a:xfrm>
              <a:off x="-1052512" y="48561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29" name="Freeform 728"/>
            <p:cNvSpPr>
              <a:spLocks/>
            </p:cNvSpPr>
            <p:nvPr/>
          </p:nvSpPr>
          <p:spPr bwMode="auto">
            <a:xfrm>
              <a:off x="-1055687" y="48593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30" name="Freeform 729"/>
            <p:cNvSpPr>
              <a:spLocks/>
            </p:cNvSpPr>
            <p:nvPr/>
          </p:nvSpPr>
          <p:spPr bwMode="auto">
            <a:xfrm>
              <a:off x="-1055687" y="48593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31" name="Freeform 730"/>
            <p:cNvSpPr>
              <a:spLocks/>
            </p:cNvSpPr>
            <p:nvPr/>
          </p:nvSpPr>
          <p:spPr bwMode="auto">
            <a:xfrm>
              <a:off x="-838200" y="46180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32" name="Freeform 731"/>
            <p:cNvSpPr>
              <a:spLocks/>
            </p:cNvSpPr>
            <p:nvPr/>
          </p:nvSpPr>
          <p:spPr bwMode="auto">
            <a:xfrm>
              <a:off x="-838200" y="46180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33" name="Rectangle 732"/>
            <p:cNvSpPr>
              <a:spLocks noChangeArrowheads="1"/>
            </p:cNvSpPr>
            <p:nvPr/>
          </p:nvSpPr>
          <p:spPr bwMode="auto">
            <a:xfrm>
              <a:off x="-1611312" y="4478338"/>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34" name="Rectangle 733"/>
            <p:cNvSpPr>
              <a:spLocks noChangeArrowheads="1"/>
            </p:cNvSpPr>
            <p:nvPr/>
          </p:nvSpPr>
          <p:spPr bwMode="auto">
            <a:xfrm>
              <a:off x="-1611312" y="4478338"/>
              <a:ext cx="158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35" name="Rectangle 734"/>
            <p:cNvSpPr>
              <a:spLocks noChangeArrowheads="1"/>
            </p:cNvSpPr>
            <p:nvPr/>
          </p:nvSpPr>
          <p:spPr bwMode="auto">
            <a:xfrm>
              <a:off x="-928687" y="5780088"/>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36" name="Freeform 735"/>
            <p:cNvSpPr>
              <a:spLocks/>
            </p:cNvSpPr>
            <p:nvPr/>
          </p:nvSpPr>
          <p:spPr bwMode="auto">
            <a:xfrm>
              <a:off x="-928687" y="57800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37" name="Rectangle 736"/>
            <p:cNvSpPr>
              <a:spLocks noChangeArrowheads="1"/>
            </p:cNvSpPr>
            <p:nvPr/>
          </p:nvSpPr>
          <p:spPr bwMode="auto">
            <a:xfrm>
              <a:off x="-1666875" y="4489450"/>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38" name="Freeform 737"/>
            <p:cNvSpPr>
              <a:spLocks/>
            </p:cNvSpPr>
            <p:nvPr/>
          </p:nvSpPr>
          <p:spPr bwMode="auto">
            <a:xfrm>
              <a:off x="-1666875" y="448945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39" name="Freeform 738"/>
            <p:cNvSpPr>
              <a:spLocks/>
            </p:cNvSpPr>
            <p:nvPr/>
          </p:nvSpPr>
          <p:spPr bwMode="auto">
            <a:xfrm>
              <a:off x="-1612900" y="4478338"/>
              <a:ext cx="4763" cy="3175"/>
            </a:xfrm>
            <a:custGeom>
              <a:avLst/>
              <a:gdLst>
                <a:gd name="T0" fmla="*/ 1 w 3"/>
                <a:gd name="T1" fmla="*/ 0 h 2"/>
                <a:gd name="T2" fmla="*/ 1 w 3"/>
                <a:gd name="T3" fmla="*/ 0 h 2"/>
                <a:gd name="T4" fmla="*/ 3 w 3"/>
                <a:gd name="T5" fmla="*/ 2 h 2"/>
                <a:gd name="T6" fmla="*/ 3 w 3"/>
                <a:gd name="T7" fmla="*/ 0 h 2"/>
                <a:gd name="T8" fmla="*/ 2 w 3"/>
                <a:gd name="T9" fmla="*/ 0 h 2"/>
                <a:gd name="T10" fmla="*/ 2 w 3"/>
                <a:gd name="T11" fmla="*/ 0 h 2"/>
                <a:gd name="T12" fmla="*/ 1 w 3"/>
                <a:gd name="T13" fmla="*/ 0 h 2"/>
                <a:gd name="T14" fmla="*/ 1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0"/>
                  </a:moveTo>
                  <a:cubicBezTo>
                    <a:pt x="1" y="0"/>
                    <a:pt x="1" y="0"/>
                    <a:pt x="1" y="0"/>
                  </a:cubicBezTo>
                  <a:cubicBezTo>
                    <a:pt x="0" y="0"/>
                    <a:pt x="2" y="2"/>
                    <a:pt x="3" y="2"/>
                  </a:cubicBezTo>
                  <a:cubicBezTo>
                    <a:pt x="3" y="0"/>
                    <a:pt x="3" y="0"/>
                    <a:pt x="3" y="0"/>
                  </a:cubicBezTo>
                  <a:cubicBezTo>
                    <a:pt x="2" y="0"/>
                    <a:pt x="2" y="0"/>
                    <a:pt x="2" y="0"/>
                  </a:cubicBezTo>
                  <a:cubicBezTo>
                    <a:pt x="2" y="0"/>
                    <a:pt x="2" y="0"/>
                    <a:pt x="2" y="0"/>
                  </a:cubicBezTo>
                  <a:cubicBezTo>
                    <a:pt x="1" y="0"/>
                    <a:pt x="1" y="0"/>
                    <a:pt x="1" y="0"/>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40" name="Freeform 739"/>
            <p:cNvSpPr>
              <a:spLocks/>
            </p:cNvSpPr>
            <p:nvPr/>
          </p:nvSpPr>
          <p:spPr bwMode="auto">
            <a:xfrm>
              <a:off x="-1193800" y="4957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41" name="Freeform 740"/>
            <p:cNvSpPr>
              <a:spLocks/>
            </p:cNvSpPr>
            <p:nvPr/>
          </p:nvSpPr>
          <p:spPr bwMode="auto">
            <a:xfrm>
              <a:off x="-1193800" y="49577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42" name="Rectangle 741"/>
            <p:cNvSpPr>
              <a:spLocks noChangeArrowheads="1"/>
            </p:cNvSpPr>
            <p:nvPr/>
          </p:nvSpPr>
          <p:spPr bwMode="auto">
            <a:xfrm>
              <a:off x="-976312" y="5113338"/>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43" name="Freeform 742"/>
            <p:cNvSpPr>
              <a:spLocks/>
            </p:cNvSpPr>
            <p:nvPr/>
          </p:nvSpPr>
          <p:spPr bwMode="auto">
            <a:xfrm>
              <a:off x="-976312" y="5113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44" name="Freeform 743"/>
            <p:cNvSpPr>
              <a:spLocks/>
            </p:cNvSpPr>
            <p:nvPr/>
          </p:nvSpPr>
          <p:spPr bwMode="auto">
            <a:xfrm>
              <a:off x="-1638300" y="451167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45" name="Freeform 744"/>
            <p:cNvSpPr>
              <a:spLocks/>
            </p:cNvSpPr>
            <p:nvPr/>
          </p:nvSpPr>
          <p:spPr bwMode="auto">
            <a:xfrm>
              <a:off x="-1638300" y="451167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46" name="Freeform 745"/>
            <p:cNvSpPr>
              <a:spLocks/>
            </p:cNvSpPr>
            <p:nvPr/>
          </p:nvSpPr>
          <p:spPr bwMode="auto">
            <a:xfrm>
              <a:off x="-1658937" y="45323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47" name="Freeform 746"/>
            <p:cNvSpPr>
              <a:spLocks/>
            </p:cNvSpPr>
            <p:nvPr/>
          </p:nvSpPr>
          <p:spPr bwMode="auto">
            <a:xfrm>
              <a:off x="-1658937" y="453231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48" name="Freeform 747"/>
            <p:cNvSpPr>
              <a:spLocks noEditPoints="1"/>
            </p:cNvSpPr>
            <p:nvPr/>
          </p:nvSpPr>
          <p:spPr bwMode="auto">
            <a:xfrm>
              <a:off x="-1638300" y="4511675"/>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close/>
                  <a:moveTo>
                    <a:pt x="0" y="0"/>
                  </a:moveTo>
                  <a:lnTo>
                    <a:pt x="0" y="0"/>
                  </a:ln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49" name="Freeform 748"/>
            <p:cNvSpPr>
              <a:spLocks noEditPoints="1"/>
            </p:cNvSpPr>
            <p:nvPr/>
          </p:nvSpPr>
          <p:spPr bwMode="auto">
            <a:xfrm>
              <a:off x="-1638300" y="4511675"/>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50" name="Freeform 749"/>
            <p:cNvSpPr>
              <a:spLocks noEditPoints="1"/>
            </p:cNvSpPr>
            <p:nvPr/>
          </p:nvSpPr>
          <p:spPr bwMode="auto">
            <a:xfrm>
              <a:off x="-1662112" y="453707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close/>
                  <a:moveTo>
                    <a:pt x="0" y="0"/>
                  </a:move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51" name="Freeform 750"/>
            <p:cNvSpPr>
              <a:spLocks noEditPoints="1"/>
            </p:cNvSpPr>
            <p:nvPr/>
          </p:nvSpPr>
          <p:spPr bwMode="auto">
            <a:xfrm>
              <a:off x="-1662112" y="453707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52" name="Freeform 751"/>
            <p:cNvSpPr>
              <a:spLocks/>
            </p:cNvSpPr>
            <p:nvPr/>
          </p:nvSpPr>
          <p:spPr bwMode="auto">
            <a:xfrm>
              <a:off x="-1608137" y="44815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53" name="Freeform 752"/>
            <p:cNvSpPr>
              <a:spLocks/>
            </p:cNvSpPr>
            <p:nvPr/>
          </p:nvSpPr>
          <p:spPr bwMode="auto">
            <a:xfrm>
              <a:off x="-1608137" y="448151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54" name="Freeform 753"/>
            <p:cNvSpPr>
              <a:spLocks/>
            </p:cNvSpPr>
            <p:nvPr/>
          </p:nvSpPr>
          <p:spPr bwMode="auto">
            <a:xfrm>
              <a:off x="-922337" y="58769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55" name="Rectangle 754"/>
            <p:cNvSpPr>
              <a:spLocks noChangeArrowheads="1"/>
            </p:cNvSpPr>
            <p:nvPr/>
          </p:nvSpPr>
          <p:spPr bwMode="auto">
            <a:xfrm>
              <a:off x="-1638300" y="4511675"/>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56" name="Freeform 755"/>
            <p:cNvSpPr>
              <a:spLocks/>
            </p:cNvSpPr>
            <p:nvPr/>
          </p:nvSpPr>
          <p:spPr bwMode="auto">
            <a:xfrm>
              <a:off x="-1638300" y="451167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57" name="Rectangle 756"/>
            <p:cNvSpPr>
              <a:spLocks noChangeArrowheads="1"/>
            </p:cNvSpPr>
            <p:nvPr/>
          </p:nvSpPr>
          <p:spPr bwMode="auto">
            <a:xfrm>
              <a:off x="-930275" y="5848350"/>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58" name="Rectangle 757"/>
            <p:cNvSpPr>
              <a:spLocks noChangeArrowheads="1"/>
            </p:cNvSpPr>
            <p:nvPr/>
          </p:nvSpPr>
          <p:spPr bwMode="auto">
            <a:xfrm>
              <a:off x="-930275" y="5848350"/>
              <a:ext cx="158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59" name="Freeform 758"/>
            <p:cNvSpPr>
              <a:spLocks/>
            </p:cNvSpPr>
            <p:nvPr/>
          </p:nvSpPr>
          <p:spPr bwMode="auto">
            <a:xfrm>
              <a:off x="-1241425" y="4892675"/>
              <a:ext cx="0" cy="1587"/>
            </a:xfrm>
            <a:custGeom>
              <a:avLst/>
              <a:gdLst>
                <a:gd name="T0" fmla="*/ 0 h 1"/>
                <a:gd name="T1" fmla="*/ 1 h 1"/>
                <a:gd name="T2" fmla="*/ 1 h 1"/>
                <a:gd name="T3" fmla="*/ 1 h 1"/>
                <a:gd name="T4" fmla="*/ 1 h 1"/>
                <a:gd name="T5" fmla="*/ 1 h 1"/>
                <a:gd name="T6" fmla="*/ 0 h 1"/>
              </a:gdLst>
              <a:ahLst/>
              <a:cxnLst>
                <a:cxn ang="0">
                  <a:pos x="0" y="T0"/>
                </a:cxn>
                <a:cxn ang="0">
                  <a:pos x="0" y="T1"/>
                </a:cxn>
                <a:cxn ang="0">
                  <a:pos x="0" y="T2"/>
                </a:cxn>
                <a:cxn ang="0">
                  <a:pos x="0" y="T3"/>
                </a:cxn>
                <a:cxn ang="0">
                  <a:pos x="0" y="T4"/>
                </a:cxn>
                <a:cxn ang="0">
                  <a:pos x="0" y="T5"/>
                </a:cxn>
                <a:cxn ang="0">
                  <a:pos x="0" y="T6"/>
                </a:cxn>
              </a:cxnLst>
              <a:rect l="0" t="0" r="r" b="b"/>
              <a:pathLst>
                <a:path h="1">
                  <a:moveTo>
                    <a:pt x="0" y="0"/>
                  </a:moveTo>
                  <a:lnTo>
                    <a:pt x="0" y="1"/>
                  </a:lnTo>
                  <a:lnTo>
                    <a:pt x="0" y="1"/>
                  </a:lnTo>
                  <a:lnTo>
                    <a:pt x="0" y="1"/>
                  </a:lnTo>
                  <a:lnTo>
                    <a:pt x="0" y="1"/>
                  </a:ln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60" name="Freeform 759"/>
            <p:cNvSpPr>
              <a:spLocks/>
            </p:cNvSpPr>
            <p:nvPr/>
          </p:nvSpPr>
          <p:spPr bwMode="auto">
            <a:xfrm>
              <a:off x="-1241425" y="4892675"/>
              <a:ext cx="0" cy="1587"/>
            </a:xfrm>
            <a:custGeom>
              <a:avLst/>
              <a:gdLst>
                <a:gd name="T0" fmla="*/ 0 h 1"/>
                <a:gd name="T1" fmla="*/ 1 h 1"/>
                <a:gd name="T2" fmla="*/ 1 h 1"/>
                <a:gd name="T3" fmla="*/ 1 h 1"/>
                <a:gd name="T4" fmla="*/ 1 h 1"/>
                <a:gd name="T5" fmla="*/ 1 h 1"/>
                <a:gd name="T6" fmla="*/ 0 h 1"/>
              </a:gdLst>
              <a:ahLst/>
              <a:cxnLst>
                <a:cxn ang="0">
                  <a:pos x="0" y="T0"/>
                </a:cxn>
                <a:cxn ang="0">
                  <a:pos x="0" y="T1"/>
                </a:cxn>
                <a:cxn ang="0">
                  <a:pos x="0" y="T2"/>
                </a:cxn>
                <a:cxn ang="0">
                  <a:pos x="0" y="T3"/>
                </a:cxn>
                <a:cxn ang="0">
                  <a:pos x="0" y="T4"/>
                </a:cxn>
                <a:cxn ang="0">
                  <a:pos x="0" y="T5"/>
                </a:cxn>
                <a:cxn ang="0">
                  <a:pos x="0" y="T6"/>
                </a:cxn>
              </a:cxnLst>
              <a:rect l="0" t="0" r="r" b="b"/>
              <a:pathLst>
                <a:path h="1">
                  <a:moveTo>
                    <a:pt x="0" y="0"/>
                  </a:moveTo>
                  <a:lnTo>
                    <a:pt x="0" y="1"/>
                  </a:lnTo>
                  <a:lnTo>
                    <a:pt x="0" y="1"/>
                  </a:lnTo>
                  <a:lnTo>
                    <a:pt x="0" y="1"/>
                  </a:lnTo>
                  <a:lnTo>
                    <a:pt x="0" y="1"/>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61" name="Freeform 760"/>
            <p:cNvSpPr>
              <a:spLocks/>
            </p:cNvSpPr>
            <p:nvPr/>
          </p:nvSpPr>
          <p:spPr bwMode="auto">
            <a:xfrm>
              <a:off x="-1244600" y="4889500"/>
              <a:ext cx="1588" cy="1587"/>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62" name="Freeform 761"/>
            <p:cNvSpPr>
              <a:spLocks/>
            </p:cNvSpPr>
            <p:nvPr/>
          </p:nvSpPr>
          <p:spPr bwMode="auto">
            <a:xfrm>
              <a:off x="-1244600" y="4889500"/>
              <a:ext cx="1588" cy="1587"/>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63" name="Freeform 762"/>
            <p:cNvSpPr>
              <a:spLocks/>
            </p:cNvSpPr>
            <p:nvPr/>
          </p:nvSpPr>
          <p:spPr bwMode="auto">
            <a:xfrm>
              <a:off x="-1262062" y="48561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64" name="Freeform 763"/>
            <p:cNvSpPr>
              <a:spLocks/>
            </p:cNvSpPr>
            <p:nvPr/>
          </p:nvSpPr>
          <p:spPr bwMode="auto">
            <a:xfrm>
              <a:off x="-1262062" y="48561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65" name="Freeform 764"/>
            <p:cNvSpPr>
              <a:spLocks/>
            </p:cNvSpPr>
            <p:nvPr/>
          </p:nvSpPr>
          <p:spPr bwMode="auto">
            <a:xfrm>
              <a:off x="-847725" y="4410075"/>
              <a:ext cx="1588" cy="1587"/>
            </a:xfrm>
            <a:custGeom>
              <a:avLst/>
              <a:gdLst>
                <a:gd name="T0" fmla="*/ 1 w 1"/>
                <a:gd name="T1" fmla="*/ 0 h 1"/>
                <a:gd name="T2" fmla="*/ 0 w 1"/>
                <a:gd name="T3" fmla="*/ 1 h 1"/>
                <a:gd name="T4" fmla="*/ 1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1"/>
                  </a:cubicBezTo>
                  <a:cubicBezTo>
                    <a:pt x="1" y="1"/>
                    <a:pt x="1" y="1"/>
                    <a:pt x="1" y="1"/>
                  </a:cubicBezTo>
                  <a:cubicBezTo>
                    <a:pt x="1" y="1"/>
                    <a:pt x="1" y="1"/>
                    <a:pt x="1"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66" name="Freeform 765"/>
            <p:cNvSpPr>
              <a:spLocks/>
            </p:cNvSpPr>
            <p:nvPr/>
          </p:nvSpPr>
          <p:spPr bwMode="auto">
            <a:xfrm>
              <a:off x="-1281112" y="48672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67" name="Freeform 766"/>
            <p:cNvSpPr>
              <a:spLocks/>
            </p:cNvSpPr>
            <p:nvPr/>
          </p:nvSpPr>
          <p:spPr bwMode="auto">
            <a:xfrm>
              <a:off x="-1281112" y="486727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68" name="Freeform 767"/>
            <p:cNvSpPr>
              <a:spLocks/>
            </p:cNvSpPr>
            <p:nvPr/>
          </p:nvSpPr>
          <p:spPr bwMode="auto">
            <a:xfrm>
              <a:off x="-1392237" y="459105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69" name="Freeform 768"/>
            <p:cNvSpPr>
              <a:spLocks/>
            </p:cNvSpPr>
            <p:nvPr/>
          </p:nvSpPr>
          <p:spPr bwMode="auto">
            <a:xfrm>
              <a:off x="-1277937" y="4862513"/>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70" name="Freeform 769"/>
            <p:cNvSpPr>
              <a:spLocks/>
            </p:cNvSpPr>
            <p:nvPr/>
          </p:nvSpPr>
          <p:spPr bwMode="auto">
            <a:xfrm>
              <a:off x="-1550987" y="446722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71" name="Freeform 770"/>
            <p:cNvSpPr>
              <a:spLocks/>
            </p:cNvSpPr>
            <p:nvPr/>
          </p:nvSpPr>
          <p:spPr bwMode="auto">
            <a:xfrm>
              <a:off x="-1550987" y="446722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72" name="Rectangle 771"/>
            <p:cNvSpPr>
              <a:spLocks noChangeArrowheads="1"/>
            </p:cNvSpPr>
            <p:nvPr/>
          </p:nvSpPr>
          <p:spPr bwMode="auto">
            <a:xfrm>
              <a:off x="-1392237" y="4591050"/>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73" name="Freeform 772"/>
            <p:cNvSpPr>
              <a:spLocks/>
            </p:cNvSpPr>
            <p:nvPr/>
          </p:nvSpPr>
          <p:spPr bwMode="auto">
            <a:xfrm>
              <a:off x="-1392237" y="459105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74" name="Freeform 773"/>
            <p:cNvSpPr>
              <a:spLocks/>
            </p:cNvSpPr>
            <p:nvPr/>
          </p:nvSpPr>
          <p:spPr bwMode="auto">
            <a:xfrm>
              <a:off x="-1550987" y="4468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75" name="Freeform 774"/>
            <p:cNvSpPr>
              <a:spLocks/>
            </p:cNvSpPr>
            <p:nvPr/>
          </p:nvSpPr>
          <p:spPr bwMode="auto">
            <a:xfrm>
              <a:off x="-1550987" y="446881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76" name="Freeform 775"/>
            <p:cNvSpPr>
              <a:spLocks/>
            </p:cNvSpPr>
            <p:nvPr/>
          </p:nvSpPr>
          <p:spPr bwMode="auto">
            <a:xfrm>
              <a:off x="-1597025" y="44751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77" name="Freeform 776"/>
            <p:cNvSpPr>
              <a:spLocks/>
            </p:cNvSpPr>
            <p:nvPr/>
          </p:nvSpPr>
          <p:spPr bwMode="auto">
            <a:xfrm>
              <a:off x="-1597025" y="44751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78" name="Freeform 777"/>
            <p:cNvSpPr>
              <a:spLocks/>
            </p:cNvSpPr>
            <p:nvPr/>
          </p:nvSpPr>
          <p:spPr bwMode="auto">
            <a:xfrm>
              <a:off x="-1193800" y="495458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79" name="Freeform 778"/>
            <p:cNvSpPr>
              <a:spLocks/>
            </p:cNvSpPr>
            <p:nvPr/>
          </p:nvSpPr>
          <p:spPr bwMode="auto">
            <a:xfrm>
              <a:off x="-1714500" y="44640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80" name="Freeform 779"/>
            <p:cNvSpPr>
              <a:spLocks/>
            </p:cNvSpPr>
            <p:nvPr/>
          </p:nvSpPr>
          <p:spPr bwMode="auto">
            <a:xfrm>
              <a:off x="-1714500" y="44640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81" name="Freeform 780"/>
            <p:cNvSpPr>
              <a:spLocks/>
            </p:cNvSpPr>
            <p:nvPr/>
          </p:nvSpPr>
          <p:spPr bwMode="auto">
            <a:xfrm>
              <a:off x="-876300" y="5864225"/>
              <a:ext cx="3175" cy="317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0" y="1"/>
                    <a:pt x="1" y="2"/>
                    <a:pt x="2" y="2"/>
                  </a:cubicBezTo>
                  <a:cubicBezTo>
                    <a:pt x="2" y="1"/>
                    <a:pt x="1"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82" name="Freeform 781"/>
            <p:cNvSpPr>
              <a:spLocks/>
            </p:cNvSpPr>
            <p:nvPr/>
          </p:nvSpPr>
          <p:spPr bwMode="auto">
            <a:xfrm>
              <a:off x="-1058862" y="4297363"/>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83" name="Freeform 782"/>
            <p:cNvSpPr>
              <a:spLocks/>
            </p:cNvSpPr>
            <p:nvPr/>
          </p:nvSpPr>
          <p:spPr bwMode="auto">
            <a:xfrm>
              <a:off x="-1058862" y="4297363"/>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84" name="Freeform 783"/>
            <p:cNvSpPr>
              <a:spLocks/>
            </p:cNvSpPr>
            <p:nvPr/>
          </p:nvSpPr>
          <p:spPr bwMode="auto">
            <a:xfrm>
              <a:off x="-1119187" y="4337050"/>
              <a:ext cx="1588" cy="1587"/>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85" name="Freeform 784"/>
            <p:cNvSpPr>
              <a:spLocks/>
            </p:cNvSpPr>
            <p:nvPr/>
          </p:nvSpPr>
          <p:spPr bwMode="auto">
            <a:xfrm>
              <a:off x="-1119187" y="4337050"/>
              <a:ext cx="1588" cy="1587"/>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86" name="Rectangle 785"/>
            <p:cNvSpPr>
              <a:spLocks noChangeArrowheads="1"/>
            </p:cNvSpPr>
            <p:nvPr/>
          </p:nvSpPr>
          <p:spPr bwMode="auto">
            <a:xfrm>
              <a:off x="-1077912" y="4340225"/>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87" name="Freeform 786"/>
            <p:cNvSpPr>
              <a:spLocks/>
            </p:cNvSpPr>
            <p:nvPr/>
          </p:nvSpPr>
          <p:spPr bwMode="auto">
            <a:xfrm>
              <a:off x="-1077912" y="4340225"/>
              <a:ext cx="1588"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lnTo>
                    <a:pt x="1"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88" name="Freeform 787"/>
            <p:cNvSpPr>
              <a:spLocks/>
            </p:cNvSpPr>
            <p:nvPr/>
          </p:nvSpPr>
          <p:spPr bwMode="auto">
            <a:xfrm>
              <a:off x="-869950" y="58753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89" name="Freeform 788"/>
            <p:cNvSpPr>
              <a:spLocks/>
            </p:cNvSpPr>
            <p:nvPr/>
          </p:nvSpPr>
          <p:spPr bwMode="auto">
            <a:xfrm>
              <a:off x="-869950" y="58753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90" name="Freeform 789"/>
            <p:cNvSpPr>
              <a:spLocks/>
            </p:cNvSpPr>
            <p:nvPr/>
          </p:nvSpPr>
          <p:spPr bwMode="auto">
            <a:xfrm>
              <a:off x="-922337" y="58785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91" name="Freeform 790"/>
            <p:cNvSpPr>
              <a:spLocks/>
            </p:cNvSpPr>
            <p:nvPr/>
          </p:nvSpPr>
          <p:spPr bwMode="auto">
            <a:xfrm>
              <a:off x="-922337" y="587851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92" name="Freeform 791"/>
            <p:cNvSpPr>
              <a:spLocks/>
            </p:cNvSpPr>
            <p:nvPr/>
          </p:nvSpPr>
          <p:spPr bwMode="auto">
            <a:xfrm>
              <a:off x="-815975" y="570388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93" name="Freeform 792"/>
            <p:cNvSpPr>
              <a:spLocks/>
            </p:cNvSpPr>
            <p:nvPr/>
          </p:nvSpPr>
          <p:spPr bwMode="auto">
            <a:xfrm>
              <a:off x="-1030287" y="43656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94" name="Freeform 793"/>
            <p:cNvSpPr>
              <a:spLocks/>
            </p:cNvSpPr>
            <p:nvPr/>
          </p:nvSpPr>
          <p:spPr bwMode="auto">
            <a:xfrm>
              <a:off x="-1030287" y="43656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95" name="Freeform 794"/>
            <p:cNvSpPr>
              <a:spLocks/>
            </p:cNvSpPr>
            <p:nvPr/>
          </p:nvSpPr>
          <p:spPr bwMode="auto">
            <a:xfrm>
              <a:off x="-815975" y="43973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96" name="Freeform 795"/>
            <p:cNvSpPr>
              <a:spLocks/>
            </p:cNvSpPr>
            <p:nvPr/>
          </p:nvSpPr>
          <p:spPr bwMode="auto">
            <a:xfrm>
              <a:off x="-815975" y="439737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97" name="Freeform 796"/>
            <p:cNvSpPr>
              <a:spLocks/>
            </p:cNvSpPr>
            <p:nvPr/>
          </p:nvSpPr>
          <p:spPr bwMode="auto">
            <a:xfrm>
              <a:off x="-1063625" y="4322763"/>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98" name="Freeform 797"/>
            <p:cNvSpPr>
              <a:spLocks/>
            </p:cNvSpPr>
            <p:nvPr/>
          </p:nvSpPr>
          <p:spPr bwMode="auto">
            <a:xfrm>
              <a:off x="-1063625" y="4322763"/>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99" name="Freeform 798"/>
            <p:cNvSpPr>
              <a:spLocks/>
            </p:cNvSpPr>
            <p:nvPr/>
          </p:nvSpPr>
          <p:spPr bwMode="auto">
            <a:xfrm>
              <a:off x="-1023937" y="4349750"/>
              <a:ext cx="3175" cy="0"/>
            </a:xfrm>
            <a:custGeom>
              <a:avLst/>
              <a:gdLst>
                <a:gd name="T0" fmla="*/ 2 w 2"/>
                <a:gd name="T1" fmla="*/ 1 w 2"/>
                <a:gd name="T2" fmla="*/ 2 w 2"/>
                <a:gd name="T3" fmla="*/ 2 w 2"/>
              </a:gdLst>
              <a:ahLst/>
              <a:cxnLst>
                <a:cxn ang="0">
                  <a:pos x="T0" y="0"/>
                </a:cxn>
                <a:cxn ang="0">
                  <a:pos x="T1" y="0"/>
                </a:cxn>
                <a:cxn ang="0">
                  <a:pos x="T2" y="0"/>
                </a:cxn>
                <a:cxn ang="0">
                  <a:pos x="T3" y="0"/>
                </a:cxn>
              </a:cxnLst>
              <a:rect l="0" t="0" r="r" b="b"/>
              <a:pathLst>
                <a:path w="2">
                  <a:moveTo>
                    <a:pt x="2" y="0"/>
                  </a:moveTo>
                  <a:cubicBezTo>
                    <a:pt x="0" y="0"/>
                    <a:pt x="0" y="0"/>
                    <a:pt x="1" y="0"/>
                  </a:cubicBezTo>
                  <a:cubicBezTo>
                    <a:pt x="1" y="0"/>
                    <a:pt x="2" y="0"/>
                    <a:pt x="2" y="0"/>
                  </a:cubicBezTo>
                  <a:cubicBezTo>
                    <a:pt x="2" y="0"/>
                    <a:pt x="2"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00" name="Freeform 799"/>
            <p:cNvSpPr>
              <a:spLocks/>
            </p:cNvSpPr>
            <p:nvPr/>
          </p:nvSpPr>
          <p:spPr bwMode="auto">
            <a:xfrm>
              <a:off x="-782637" y="5692775"/>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01" name="Freeform 800"/>
            <p:cNvSpPr>
              <a:spLocks/>
            </p:cNvSpPr>
            <p:nvPr/>
          </p:nvSpPr>
          <p:spPr bwMode="auto">
            <a:xfrm>
              <a:off x="-782637" y="5692775"/>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02" name="Freeform 801"/>
            <p:cNvSpPr>
              <a:spLocks/>
            </p:cNvSpPr>
            <p:nvPr/>
          </p:nvSpPr>
          <p:spPr bwMode="auto">
            <a:xfrm>
              <a:off x="-1717675" y="444500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03" name="Freeform 802"/>
            <p:cNvSpPr>
              <a:spLocks/>
            </p:cNvSpPr>
            <p:nvPr/>
          </p:nvSpPr>
          <p:spPr bwMode="auto">
            <a:xfrm>
              <a:off x="-1565275" y="43402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04" name="Freeform 803"/>
            <p:cNvSpPr>
              <a:spLocks/>
            </p:cNvSpPr>
            <p:nvPr/>
          </p:nvSpPr>
          <p:spPr bwMode="auto">
            <a:xfrm>
              <a:off x="-1565275" y="43402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05" name="Freeform 804"/>
            <p:cNvSpPr>
              <a:spLocks/>
            </p:cNvSpPr>
            <p:nvPr/>
          </p:nvSpPr>
          <p:spPr bwMode="auto">
            <a:xfrm>
              <a:off x="-1443037" y="43497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06" name="Freeform 805"/>
            <p:cNvSpPr>
              <a:spLocks/>
            </p:cNvSpPr>
            <p:nvPr/>
          </p:nvSpPr>
          <p:spPr bwMode="auto">
            <a:xfrm>
              <a:off x="-1443037" y="43497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07" name="Freeform 806"/>
            <p:cNvSpPr>
              <a:spLocks/>
            </p:cNvSpPr>
            <p:nvPr/>
          </p:nvSpPr>
          <p:spPr bwMode="auto">
            <a:xfrm>
              <a:off x="-1579562" y="43402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08" name="Freeform 807"/>
            <p:cNvSpPr>
              <a:spLocks/>
            </p:cNvSpPr>
            <p:nvPr/>
          </p:nvSpPr>
          <p:spPr bwMode="auto">
            <a:xfrm>
              <a:off x="-1579562" y="43402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09" name="Freeform 808"/>
            <p:cNvSpPr>
              <a:spLocks/>
            </p:cNvSpPr>
            <p:nvPr/>
          </p:nvSpPr>
          <p:spPr bwMode="auto">
            <a:xfrm>
              <a:off x="-1714500" y="4464050"/>
              <a:ext cx="0" cy="1587"/>
            </a:xfrm>
            <a:custGeom>
              <a:avLst/>
              <a:gdLst>
                <a:gd name="T0" fmla="*/ 0 h 1"/>
                <a:gd name="T1" fmla="*/ 1 h 1"/>
                <a:gd name="T2" fmla="*/ 1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1"/>
                  </a:lnTo>
                  <a:lnTo>
                    <a:pt x="0" y="1"/>
                  </a:lnTo>
                  <a:lnTo>
                    <a:pt x="0" y="0"/>
                  </a:lnTo>
                  <a:lnTo>
                    <a:pt x="0" y="1"/>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10" name="Freeform 809"/>
            <p:cNvSpPr>
              <a:spLocks/>
            </p:cNvSpPr>
            <p:nvPr/>
          </p:nvSpPr>
          <p:spPr bwMode="auto">
            <a:xfrm>
              <a:off x="-1714500" y="4464050"/>
              <a:ext cx="0" cy="1587"/>
            </a:xfrm>
            <a:custGeom>
              <a:avLst/>
              <a:gdLst>
                <a:gd name="T0" fmla="*/ 0 h 1"/>
                <a:gd name="T1" fmla="*/ 1 h 1"/>
                <a:gd name="T2" fmla="*/ 1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1"/>
                  </a:lnTo>
                  <a:lnTo>
                    <a:pt x="0" y="1"/>
                  </a:lnTo>
                  <a:lnTo>
                    <a:pt x="0" y="0"/>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11" name="Freeform 810"/>
            <p:cNvSpPr>
              <a:spLocks/>
            </p:cNvSpPr>
            <p:nvPr/>
          </p:nvSpPr>
          <p:spPr bwMode="auto">
            <a:xfrm>
              <a:off x="-1558925" y="43434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12" name="Freeform 811"/>
            <p:cNvSpPr>
              <a:spLocks/>
            </p:cNvSpPr>
            <p:nvPr/>
          </p:nvSpPr>
          <p:spPr bwMode="auto">
            <a:xfrm>
              <a:off x="-1558925" y="43434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13" name="Freeform 812"/>
            <p:cNvSpPr>
              <a:spLocks/>
            </p:cNvSpPr>
            <p:nvPr/>
          </p:nvSpPr>
          <p:spPr bwMode="auto">
            <a:xfrm>
              <a:off x="-1228725" y="4368800"/>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14" name="Freeform 813"/>
            <p:cNvSpPr>
              <a:spLocks/>
            </p:cNvSpPr>
            <p:nvPr/>
          </p:nvSpPr>
          <p:spPr bwMode="auto">
            <a:xfrm>
              <a:off x="-1228725" y="4368800"/>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15" name="Freeform 814"/>
            <p:cNvSpPr>
              <a:spLocks/>
            </p:cNvSpPr>
            <p:nvPr/>
          </p:nvSpPr>
          <p:spPr bwMode="auto">
            <a:xfrm>
              <a:off x="-1397000" y="43465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16" name="Freeform 815"/>
            <p:cNvSpPr>
              <a:spLocks/>
            </p:cNvSpPr>
            <p:nvPr/>
          </p:nvSpPr>
          <p:spPr bwMode="auto">
            <a:xfrm>
              <a:off x="-1397000" y="434657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17" name="Freeform 816"/>
            <p:cNvSpPr>
              <a:spLocks/>
            </p:cNvSpPr>
            <p:nvPr/>
          </p:nvSpPr>
          <p:spPr bwMode="auto">
            <a:xfrm>
              <a:off x="-1143000" y="43592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18" name="Freeform 817"/>
            <p:cNvSpPr>
              <a:spLocks noEditPoints="1"/>
            </p:cNvSpPr>
            <p:nvPr/>
          </p:nvSpPr>
          <p:spPr bwMode="auto">
            <a:xfrm>
              <a:off x="-1270000" y="4373563"/>
              <a:ext cx="3175" cy="0"/>
            </a:xfrm>
            <a:custGeom>
              <a:avLst/>
              <a:gdLst>
                <a:gd name="T0" fmla="*/ 0 w 2"/>
                <a:gd name="T1" fmla="*/ 1 w 2"/>
                <a:gd name="T2" fmla="*/ 0 w 2"/>
                <a:gd name="T3" fmla="*/ 2 w 2"/>
                <a:gd name="T4" fmla="*/ 1 w 2"/>
                <a:gd name="T5" fmla="*/ 1 w 2"/>
                <a:gd name="T6" fmla="*/ 1 w 2"/>
                <a:gd name="T7" fmla="*/ 2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0" y="0"/>
                  </a:moveTo>
                  <a:cubicBezTo>
                    <a:pt x="1" y="0"/>
                    <a:pt x="1" y="0"/>
                    <a:pt x="1" y="0"/>
                  </a:cubicBezTo>
                  <a:cubicBezTo>
                    <a:pt x="0" y="0"/>
                    <a:pt x="0" y="0"/>
                    <a:pt x="0" y="0"/>
                  </a:cubicBezTo>
                  <a:moveTo>
                    <a:pt x="2" y="0"/>
                  </a:moveTo>
                  <a:cubicBezTo>
                    <a:pt x="2" y="0"/>
                    <a:pt x="2" y="0"/>
                    <a:pt x="1" y="0"/>
                  </a:cubicBezTo>
                  <a:cubicBezTo>
                    <a:pt x="1" y="0"/>
                    <a:pt x="1" y="0"/>
                    <a:pt x="1" y="0"/>
                  </a:cubicBezTo>
                  <a:cubicBezTo>
                    <a:pt x="1" y="0"/>
                    <a:pt x="1" y="0"/>
                    <a:pt x="1" y="0"/>
                  </a:cubicBezTo>
                  <a:cubicBezTo>
                    <a:pt x="2" y="0"/>
                    <a:pt x="2"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19" name="Freeform 818"/>
            <p:cNvSpPr>
              <a:spLocks/>
            </p:cNvSpPr>
            <p:nvPr/>
          </p:nvSpPr>
          <p:spPr bwMode="auto">
            <a:xfrm>
              <a:off x="-1039812" y="500697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20" name="Freeform 819"/>
            <p:cNvSpPr>
              <a:spLocks/>
            </p:cNvSpPr>
            <p:nvPr/>
          </p:nvSpPr>
          <p:spPr bwMode="auto">
            <a:xfrm>
              <a:off x="-1042987" y="5011738"/>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21" name="Freeform 820"/>
            <p:cNvSpPr>
              <a:spLocks/>
            </p:cNvSpPr>
            <p:nvPr/>
          </p:nvSpPr>
          <p:spPr bwMode="auto">
            <a:xfrm>
              <a:off x="153988" y="4891088"/>
              <a:ext cx="6350" cy="6350"/>
            </a:xfrm>
            <a:custGeom>
              <a:avLst/>
              <a:gdLst>
                <a:gd name="T0" fmla="*/ 2 w 3"/>
                <a:gd name="T1" fmla="*/ 0 h 4"/>
                <a:gd name="T2" fmla="*/ 0 w 3"/>
                <a:gd name="T3" fmla="*/ 0 h 4"/>
                <a:gd name="T4" fmla="*/ 1 w 3"/>
                <a:gd name="T5" fmla="*/ 3 h 4"/>
                <a:gd name="T6" fmla="*/ 1 w 3"/>
                <a:gd name="T7" fmla="*/ 4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0" y="0"/>
                    <a:pt x="0" y="0"/>
                    <a:pt x="0" y="0"/>
                  </a:cubicBezTo>
                  <a:cubicBezTo>
                    <a:pt x="0" y="0"/>
                    <a:pt x="0" y="3"/>
                    <a:pt x="1" y="3"/>
                  </a:cubicBezTo>
                  <a:cubicBezTo>
                    <a:pt x="1" y="4"/>
                    <a:pt x="1" y="4"/>
                    <a:pt x="1" y="4"/>
                  </a:cubicBezTo>
                  <a:cubicBezTo>
                    <a:pt x="1" y="4"/>
                    <a:pt x="3"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22" name="Rectangle 821"/>
            <p:cNvSpPr>
              <a:spLocks noChangeArrowheads="1"/>
            </p:cNvSpPr>
            <p:nvPr/>
          </p:nvSpPr>
          <p:spPr bwMode="auto">
            <a:xfrm>
              <a:off x="901700" y="5383213"/>
              <a:ext cx="1588" cy="1587"/>
            </a:xfrm>
            <a:prstGeom prst="rect">
              <a:avLst/>
            </a:prstGeom>
            <a:solidFill>
              <a:srgbClr val="0C78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23" name="Freeform 822"/>
            <p:cNvSpPr>
              <a:spLocks/>
            </p:cNvSpPr>
            <p:nvPr/>
          </p:nvSpPr>
          <p:spPr bwMode="auto">
            <a:xfrm>
              <a:off x="901700" y="5383213"/>
              <a:ext cx="0" cy="158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24" name="Freeform 823"/>
            <p:cNvSpPr>
              <a:spLocks noEditPoints="1"/>
            </p:cNvSpPr>
            <p:nvPr/>
          </p:nvSpPr>
          <p:spPr bwMode="auto">
            <a:xfrm>
              <a:off x="704850" y="5345113"/>
              <a:ext cx="306388" cy="295275"/>
            </a:xfrm>
            <a:custGeom>
              <a:avLst/>
              <a:gdLst>
                <a:gd name="T0" fmla="*/ 6 w 187"/>
                <a:gd name="T1" fmla="*/ 175 h 180"/>
                <a:gd name="T2" fmla="*/ 0 w 187"/>
                <a:gd name="T3" fmla="*/ 132 h 180"/>
                <a:gd name="T4" fmla="*/ 9 w 187"/>
                <a:gd name="T5" fmla="*/ 135 h 180"/>
                <a:gd name="T6" fmla="*/ 186 w 187"/>
                <a:gd name="T7" fmla="*/ 75 h 180"/>
                <a:gd name="T8" fmla="*/ 156 w 187"/>
                <a:gd name="T9" fmla="*/ 12 h 180"/>
                <a:gd name="T10" fmla="*/ 84 w 187"/>
                <a:gd name="T11" fmla="*/ 11 h 180"/>
                <a:gd name="T12" fmla="*/ 84 w 187"/>
                <a:gd name="T13" fmla="*/ 11 h 180"/>
                <a:gd name="T14" fmla="*/ 84 w 187"/>
                <a:gd name="T15" fmla="*/ 11 h 180"/>
                <a:gd name="T16" fmla="*/ 116 w 187"/>
                <a:gd name="T17" fmla="*/ 24 h 180"/>
                <a:gd name="T18" fmla="*/ 108 w 187"/>
                <a:gd name="T19" fmla="*/ 13 h 180"/>
                <a:gd name="T20" fmla="*/ 108 w 187"/>
                <a:gd name="T21" fmla="*/ 13 h 180"/>
                <a:gd name="T22" fmla="*/ 121 w 187"/>
                <a:gd name="T23" fmla="*/ 3 h 180"/>
                <a:gd name="T24" fmla="*/ 120 w 187"/>
                <a:gd name="T25" fmla="*/ 7 h 180"/>
                <a:gd name="T26" fmla="*/ 110 w 187"/>
                <a:gd name="T27" fmla="*/ 11 h 180"/>
                <a:gd name="T28" fmla="*/ 106 w 187"/>
                <a:gd name="T29" fmla="*/ 11 h 180"/>
                <a:gd name="T30" fmla="*/ 104 w 187"/>
                <a:gd name="T31" fmla="*/ 11 h 180"/>
                <a:gd name="T32" fmla="*/ 101 w 187"/>
                <a:gd name="T33" fmla="*/ 9 h 180"/>
                <a:gd name="T34" fmla="*/ 99 w 187"/>
                <a:gd name="T35" fmla="*/ 4 h 180"/>
                <a:gd name="T36" fmla="*/ 94 w 187"/>
                <a:gd name="T37" fmla="*/ 8 h 180"/>
                <a:gd name="T38" fmla="*/ 98 w 187"/>
                <a:gd name="T39" fmla="*/ 10 h 180"/>
                <a:gd name="T40" fmla="*/ 98 w 187"/>
                <a:gd name="T41" fmla="*/ 13 h 180"/>
                <a:gd name="T42" fmla="*/ 93 w 187"/>
                <a:gd name="T43" fmla="*/ 15 h 180"/>
                <a:gd name="T44" fmla="*/ 91 w 187"/>
                <a:gd name="T45" fmla="*/ 13 h 180"/>
                <a:gd name="T46" fmla="*/ 86 w 187"/>
                <a:gd name="T47" fmla="*/ 7 h 180"/>
                <a:gd name="T48" fmla="*/ 85 w 187"/>
                <a:gd name="T49" fmla="*/ 10 h 180"/>
                <a:gd name="T50" fmla="*/ 90 w 187"/>
                <a:gd name="T51" fmla="*/ 13 h 180"/>
                <a:gd name="T52" fmla="*/ 114 w 187"/>
                <a:gd name="T53" fmla="*/ 33 h 180"/>
                <a:gd name="T54" fmla="*/ 118 w 187"/>
                <a:gd name="T55" fmla="*/ 27 h 180"/>
                <a:gd name="T56" fmla="*/ 118 w 187"/>
                <a:gd name="T57" fmla="*/ 29 h 180"/>
                <a:gd name="T58" fmla="*/ 120 w 187"/>
                <a:gd name="T59" fmla="*/ 24 h 180"/>
                <a:gd name="T60" fmla="*/ 118 w 187"/>
                <a:gd name="T61" fmla="*/ 25 h 180"/>
                <a:gd name="T62" fmla="*/ 121 w 187"/>
                <a:gd name="T63" fmla="*/ 13 h 180"/>
                <a:gd name="T64" fmla="*/ 117 w 187"/>
                <a:gd name="T65" fmla="*/ 12 h 180"/>
                <a:gd name="T66" fmla="*/ 149 w 187"/>
                <a:gd name="T67" fmla="*/ 0 h 180"/>
                <a:gd name="T68" fmla="*/ 145 w 187"/>
                <a:gd name="T69" fmla="*/ 39 h 180"/>
                <a:gd name="T70" fmla="*/ 171 w 187"/>
                <a:gd name="T71" fmla="*/ 57 h 180"/>
                <a:gd name="T72" fmla="*/ 169 w 187"/>
                <a:gd name="T73" fmla="*/ 50 h 180"/>
                <a:gd name="T74" fmla="*/ 163 w 187"/>
                <a:gd name="T75" fmla="*/ 29 h 180"/>
                <a:gd name="T76" fmla="*/ 161 w 187"/>
                <a:gd name="T77" fmla="*/ 27 h 180"/>
                <a:gd name="T78" fmla="*/ 158 w 187"/>
                <a:gd name="T79" fmla="*/ 32 h 180"/>
                <a:gd name="T80" fmla="*/ 156 w 187"/>
                <a:gd name="T81" fmla="*/ 19 h 180"/>
                <a:gd name="T82" fmla="*/ 156 w 187"/>
                <a:gd name="T83" fmla="*/ 12 h 180"/>
                <a:gd name="T84" fmla="*/ 152 w 187"/>
                <a:gd name="T85" fmla="*/ 2 h 180"/>
                <a:gd name="T86" fmla="*/ 150 w 187"/>
                <a:gd name="T87" fmla="*/ 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 h="180">
                  <a:moveTo>
                    <a:pt x="5" y="174"/>
                  </a:moveTo>
                  <a:cubicBezTo>
                    <a:pt x="4" y="174"/>
                    <a:pt x="5" y="178"/>
                    <a:pt x="6" y="180"/>
                  </a:cubicBezTo>
                  <a:cubicBezTo>
                    <a:pt x="6" y="178"/>
                    <a:pt x="6" y="177"/>
                    <a:pt x="6" y="175"/>
                  </a:cubicBezTo>
                  <a:cubicBezTo>
                    <a:pt x="6" y="175"/>
                    <a:pt x="6" y="174"/>
                    <a:pt x="5" y="174"/>
                  </a:cubicBezTo>
                  <a:moveTo>
                    <a:pt x="4" y="127"/>
                  </a:moveTo>
                  <a:cubicBezTo>
                    <a:pt x="2" y="128"/>
                    <a:pt x="1" y="130"/>
                    <a:pt x="0" y="132"/>
                  </a:cubicBezTo>
                  <a:cubicBezTo>
                    <a:pt x="1" y="134"/>
                    <a:pt x="2" y="135"/>
                    <a:pt x="2" y="137"/>
                  </a:cubicBezTo>
                  <a:cubicBezTo>
                    <a:pt x="4" y="144"/>
                    <a:pt x="6" y="151"/>
                    <a:pt x="7" y="159"/>
                  </a:cubicBezTo>
                  <a:cubicBezTo>
                    <a:pt x="7" y="152"/>
                    <a:pt x="8" y="144"/>
                    <a:pt x="9" y="135"/>
                  </a:cubicBezTo>
                  <a:cubicBezTo>
                    <a:pt x="4" y="127"/>
                    <a:pt x="4" y="127"/>
                    <a:pt x="4" y="127"/>
                  </a:cubicBezTo>
                  <a:moveTo>
                    <a:pt x="184" y="73"/>
                  </a:moveTo>
                  <a:cubicBezTo>
                    <a:pt x="185" y="74"/>
                    <a:pt x="185" y="74"/>
                    <a:pt x="186" y="75"/>
                  </a:cubicBezTo>
                  <a:cubicBezTo>
                    <a:pt x="186" y="75"/>
                    <a:pt x="186" y="75"/>
                    <a:pt x="187" y="74"/>
                  </a:cubicBezTo>
                  <a:cubicBezTo>
                    <a:pt x="187" y="73"/>
                    <a:pt x="185" y="73"/>
                    <a:pt x="184" y="73"/>
                  </a:cubicBezTo>
                  <a:moveTo>
                    <a:pt x="156" y="12"/>
                  </a:moveTo>
                  <a:cubicBezTo>
                    <a:pt x="156" y="12"/>
                    <a:pt x="156" y="12"/>
                    <a:pt x="156" y="12"/>
                  </a:cubicBezTo>
                  <a:cubicBezTo>
                    <a:pt x="156" y="12"/>
                    <a:pt x="156" y="12"/>
                    <a:pt x="156" y="12"/>
                  </a:cubicBezTo>
                  <a:moveTo>
                    <a:pt x="84" y="11"/>
                  </a:moveTo>
                  <a:cubicBezTo>
                    <a:pt x="84" y="11"/>
                    <a:pt x="84" y="11"/>
                    <a:pt x="84" y="11"/>
                  </a:cubicBezTo>
                  <a:cubicBezTo>
                    <a:pt x="84" y="11"/>
                    <a:pt x="84" y="11"/>
                    <a:pt x="84" y="11"/>
                  </a:cubicBezTo>
                  <a:cubicBezTo>
                    <a:pt x="84" y="11"/>
                    <a:pt x="84" y="11"/>
                    <a:pt x="84" y="11"/>
                  </a:cubicBezTo>
                  <a:moveTo>
                    <a:pt x="84" y="11"/>
                  </a:moveTo>
                  <a:cubicBezTo>
                    <a:pt x="84" y="11"/>
                    <a:pt x="84" y="11"/>
                    <a:pt x="84" y="11"/>
                  </a:cubicBezTo>
                  <a:cubicBezTo>
                    <a:pt x="84" y="11"/>
                    <a:pt x="84" y="11"/>
                    <a:pt x="84" y="11"/>
                  </a:cubicBezTo>
                  <a:moveTo>
                    <a:pt x="116" y="24"/>
                  </a:moveTo>
                  <a:cubicBezTo>
                    <a:pt x="116" y="24"/>
                    <a:pt x="116" y="24"/>
                    <a:pt x="116" y="24"/>
                  </a:cubicBezTo>
                  <a:cubicBezTo>
                    <a:pt x="116" y="24"/>
                    <a:pt x="116" y="24"/>
                    <a:pt x="116" y="24"/>
                  </a:cubicBezTo>
                  <a:cubicBezTo>
                    <a:pt x="117" y="24"/>
                    <a:pt x="117" y="24"/>
                    <a:pt x="117" y="24"/>
                  </a:cubicBezTo>
                  <a:cubicBezTo>
                    <a:pt x="116" y="24"/>
                    <a:pt x="116" y="24"/>
                    <a:pt x="116" y="24"/>
                  </a:cubicBezTo>
                  <a:moveTo>
                    <a:pt x="108" y="13"/>
                  </a:moveTo>
                  <a:cubicBezTo>
                    <a:pt x="108" y="12"/>
                    <a:pt x="108" y="12"/>
                    <a:pt x="108" y="12"/>
                  </a:cubicBezTo>
                  <a:cubicBezTo>
                    <a:pt x="109" y="13"/>
                    <a:pt x="109" y="13"/>
                    <a:pt x="109" y="13"/>
                  </a:cubicBezTo>
                  <a:cubicBezTo>
                    <a:pt x="108" y="13"/>
                    <a:pt x="108" y="13"/>
                    <a:pt x="108" y="13"/>
                  </a:cubicBezTo>
                  <a:cubicBezTo>
                    <a:pt x="108" y="13"/>
                    <a:pt x="108" y="13"/>
                    <a:pt x="108" y="13"/>
                  </a:cubicBezTo>
                  <a:cubicBezTo>
                    <a:pt x="108" y="13"/>
                    <a:pt x="108" y="13"/>
                    <a:pt x="108" y="13"/>
                  </a:cubicBezTo>
                  <a:moveTo>
                    <a:pt x="121" y="3"/>
                  </a:moveTo>
                  <a:cubicBezTo>
                    <a:pt x="121" y="3"/>
                    <a:pt x="121" y="4"/>
                    <a:pt x="120" y="5"/>
                  </a:cubicBezTo>
                  <a:cubicBezTo>
                    <a:pt x="120" y="6"/>
                    <a:pt x="120" y="7"/>
                    <a:pt x="120" y="7"/>
                  </a:cubicBezTo>
                  <a:cubicBezTo>
                    <a:pt x="120" y="7"/>
                    <a:pt x="120" y="7"/>
                    <a:pt x="120" y="7"/>
                  </a:cubicBezTo>
                  <a:cubicBezTo>
                    <a:pt x="119" y="7"/>
                    <a:pt x="116" y="10"/>
                    <a:pt x="115" y="11"/>
                  </a:cubicBezTo>
                  <a:cubicBezTo>
                    <a:pt x="115" y="11"/>
                    <a:pt x="112" y="13"/>
                    <a:pt x="111" y="13"/>
                  </a:cubicBezTo>
                  <a:cubicBezTo>
                    <a:pt x="111" y="13"/>
                    <a:pt x="109" y="11"/>
                    <a:pt x="110" y="11"/>
                  </a:cubicBezTo>
                  <a:cubicBezTo>
                    <a:pt x="110" y="10"/>
                    <a:pt x="110" y="10"/>
                    <a:pt x="110" y="10"/>
                  </a:cubicBezTo>
                  <a:cubicBezTo>
                    <a:pt x="110" y="10"/>
                    <a:pt x="108" y="11"/>
                    <a:pt x="108" y="12"/>
                  </a:cubicBezTo>
                  <a:cubicBezTo>
                    <a:pt x="108" y="11"/>
                    <a:pt x="107" y="11"/>
                    <a:pt x="106" y="11"/>
                  </a:cubicBezTo>
                  <a:cubicBezTo>
                    <a:pt x="106" y="11"/>
                    <a:pt x="106" y="11"/>
                    <a:pt x="106" y="11"/>
                  </a:cubicBezTo>
                  <a:cubicBezTo>
                    <a:pt x="105" y="11"/>
                    <a:pt x="105" y="11"/>
                    <a:pt x="105" y="11"/>
                  </a:cubicBezTo>
                  <a:cubicBezTo>
                    <a:pt x="104" y="11"/>
                    <a:pt x="104" y="11"/>
                    <a:pt x="104" y="11"/>
                  </a:cubicBezTo>
                  <a:cubicBezTo>
                    <a:pt x="104" y="11"/>
                    <a:pt x="103" y="10"/>
                    <a:pt x="103" y="8"/>
                  </a:cubicBezTo>
                  <a:cubicBezTo>
                    <a:pt x="103" y="9"/>
                    <a:pt x="102" y="10"/>
                    <a:pt x="101" y="10"/>
                  </a:cubicBezTo>
                  <a:cubicBezTo>
                    <a:pt x="101" y="9"/>
                    <a:pt x="101" y="9"/>
                    <a:pt x="101" y="9"/>
                  </a:cubicBezTo>
                  <a:cubicBezTo>
                    <a:pt x="101" y="7"/>
                    <a:pt x="101" y="6"/>
                    <a:pt x="99" y="6"/>
                  </a:cubicBezTo>
                  <a:cubicBezTo>
                    <a:pt x="99" y="6"/>
                    <a:pt x="99" y="4"/>
                    <a:pt x="99" y="4"/>
                  </a:cubicBezTo>
                  <a:cubicBezTo>
                    <a:pt x="99" y="4"/>
                    <a:pt x="99" y="4"/>
                    <a:pt x="99" y="4"/>
                  </a:cubicBezTo>
                  <a:cubicBezTo>
                    <a:pt x="98" y="4"/>
                    <a:pt x="97" y="5"/>
                    <a:pt x="96" y="5"/>
                  </a:cubicBezTo>
                  <a:cubicBezTo>
                    <a:pt x="95" y="6"/>
                    <a:pt x="94" y="6"/>
                    <a:pt x="94" y="6"/>
                  </a:cubicBezTo>
                  <a:cubicBezTo>
                    <a:pt x="95" y="6"/>
                    <a:pt x="94" y="8"/>
                    <a:pt x="94" y="8"/>
                  </a:cubicBezTo>
                  <a:cubicBezTo>
                    <a:pt x="94" y="8"/>
                    <a:pt x="97" y="11"/>
                    <a:pt x="96" y="11"/>
                  </a:cubicBezTo>
                  <a:cubicBezTo>
                    <a:pt x="96" y="11"/>
                    <a:pt x="96" y="11"/>
                    <a:pt x="96" y="11"/>
                  </a:cubicBezTo>
                  <a:cubicBezTo>
                    <a:pt x="96" y="11"/>
                    <a:pt x="98" y="10"/>
                    <a:pt x="98" y="10"/>
                  </a:cubicBezTo>
                  <a:cubicBezTo>
                    <a:pt x="98" y="10"/>
                    <a:pt x="98" y="11"/>
                    <a:pt x="98" y="11"/>
                  </a:cubicBezTo>
                  <a:cubicBezTo>
                    <a:pt x="98" y="11"/>
                    <a:pt x="98" y="11"/>
                    <a:pt x="98" y="11"/>
                  </a:cubicBezTo>
                  <a:cubicBezTo>
                    <a:pt x="98" y="11"/>
                    <a:pt x="98" y="12"/>
                    <a:pt x="98" y="13"/>
                  </a:cubicBezTo>
                  <a:cubicBezTo>
                    <a:pt x="96" y="13"/>
                    <a:pt x="97" y="13"/>
                    <a:pt x="95" y="15"/>
                  </a:cubicBezTo>
                  <a:cubicBezTo>
                    <a:pt x="95" y="14"/>
                    <a:pt x="95" y="13"/>
                    <a:pt x="95" y="13"/>
                  </a:cubicBezTo>
                  <a:cubicBezTo>
                    <a:pt x="93" y="13"/>
                    <a:pt x="94" y="15"/>
                    <a:pt x="93" y="15"/>
                  </a:cubicBezTo>
                  <a:cubicBezTo>
                    <a:pt x="92" y="15"/>
                    <a:pt x="92" y="15"/>
                    <a:pt x="92" y="15"/>
                  </a:cubicBezTo>
                  <a:cubicBezTo>
                    <a:pt x="95" y="15"/>
                    <a:pt x="91" y="13"/>
                    <a:pt x="90" y="13"/>
                  </a:cubicBezTo>
                  <a:cubicBezTo>
                    <a:pt x="91" y="13"/>
                    <a:pt x="91" y="13"/>
                    <a:pt x="91" y="13"/>
                  </a:cubicBezTo>
                  <a:cubicBezTo>
                    <a:pt x="89" y="13"/>
                    <a:pt x="92" y="11"/>
                    <a:pt x="93" y="11"/>
                  </a:cubicBezTo>
                  <a:cubicBezTo>
                    <a:pt x="93" y="9"/>
                    <a:pt x="92" y="7"/>
                    <a:pt x="93" y="7"/>
                  </a:cubicBezTo>
                  <a:cubicBezTo>
                    <a:pt x="86" y="7"/>
                    <a:pt x="86" y="7"/>
                    <a:pt x="86" y="7"/>
                  </a:cubicBezTo>
                  <a:cubicBezTo>
                    <a:pt x="86" y="7"/>
                    <a:pt x="86" y="8"/>
                    <a:pt x="86" y="9"/>
                  </a:cubicBezTo>
                  <a:cubicBezTo>
                    <a:pt x="86" y="9"/>
                    <a:pt x="84" y="9"/>
                    <a:pt x="84" y="11"/>
                  </a:cubicBezTo>
                  <a:cubicBezTo>
                    <a:pt x="84" y="10"/>
                    <a:pt x="84" y="10"/>
                    <a:pt x="85" y="10"/>
                  </a:cubicBezTo>
                  <a:cubicBezTo>
                    <a:pt x="86" y="10"/>
                    <a:pt x="87" y="11"/>
                    <a:pt x="88" y="11"/>
                  </a:cubicBezTo>
                  <a:cubicBezTo>
                    <a:pt x="89" y="12"/>
                    <a:pt x="90" y="13"/>
                    <a:pt x="90" y="13"/>
                  </a:cubicBezTo>
                  <a:cubicBezTo>
                    <a:pt x="90" y="13"/>
                    <a:pt x="90" y="13"/>
                    <a:pt x="90" y="13"/>
                  </a:cubicBezTo>
                  <a:cubicBezTo>
                    <a:pt x="89" y="13"/>
                    <a:pt x="89" y="15"/>
                    <a:pt x="90" y="15"/>
                  </a:cubicBezTo>
                  <a:cubicBezTo>
                    <a:pt x="88" y="15"/>
                    <a:pt x="86" y="18"/>
                    <a:pt x="85" y="19"/>
                  </a:cubicBezTo>
                  <a:cubicBezTo>
                    <a:pt x="95" y="24"/>
                    <a:pt x="104" y="29"/>
                    <a:pt x="114" y="33"/>
                  </a:cubicBezTo>
                  <a:cubicBezTo>
                    <a:pt x="114" y="31"/>
                    <a:pt x="116" y="27"/>
                    <a:pt x="117" y="27"/>
                  </a:cubicBezTo>
                  <a:cubicBezTo>
                    <a:pt x="117" y="27"/>
                    <a:pt x="117" y="27"/>
                    <a:pt x="117" y="27"/>
                  </a:cubicBezTo>
                  <a:cubicBezTo>
                    <a:pt x="118" y="27"/>
                    <a:pt x="118" y="27"/>
                    <a:pt x="118" y="27"/>
                  </a:cubicBezTo>
                  <a:cubicBezTo>
                    <a:pt x="118" y="27"/>
                    <a:pt x="118" y="27"/>
                    <a:pt x="118" y="27"/>
                  </a:cubicBezTo>
                  <a:cubicBezTo>
                    <a:pt x="118" y="27"/>
                    <a:pt x="118" y="27"/>
                    <a:pt x="118" y="27"/>
                  </a:cubicBezTo>
                  <a:cubicBezTo>
                    <a:pt x="118" y="28"/>
                    <a:pt x="118" y="29"/>
                    <a:pt x="118" y="29"/>
                  </a:cubicBezTo>
                  <a:cubicBezTo>
                    <a:pt x="119" y="30"/>
                    <a:pt x="121" y="30"/>
                    <a:pt x="121" y="31"/>
                  </a:cubicBezTo>
                  <a:cubicBezTo>
                    <a:pt x="123" y="31"/>
                    <a:pt x="121" y="25"/>
                    <a:pt x="120" y="24"/>
                  </a:cubicBezTo>
                  <a:cubicBezTo>
                    <a:pt x="120" y="24"/>
                    <a:pt x="120" y="24"/>
                    <a:pt x="120" y="24"/>
                  </a:cubicBezTo>
                  <a:cubicBezTo>
                    <a:pt x="120" y="24"/>
                    <a:pt x="120" y="24"/>
                    <a:pt x="120" y="24"/>
                  </a:cubicBezTo>
                  <a:cubicBezTo>
                    <a:pt x="120" y="24"/>
                    <a:pt x="119" y="26"/>
                    <a:pt x="118" y="26"/>
                  </a:cubicBezTo>
                  <a:cubicBezTo>
                    <a:pt x="118" y="25"/>
                    <a:pt x="118" y="25"/>
                    <a:pt x="118" y="25"/>
                  </a:cubicBezTo>
                  <a:cubicBezTo>
                    <a:pt x="118" y="23"/>
                    <a:pt x="118" y="23"/>
                    <a:pt x="118" y="23"/>
                  </a:cubicBezTo>
                  <a:cubicBezTo>
                    <a:pt x="118" y="23"/>
                    <a:pt x="118" y="23"/>
                    <a:pt x="118" y="23"/>
                  </a:cubicBezTo>
                  <a:cubicBezTo>
                    <a:pt x="121" y="19"/>
                    <a:pt x="121" y="18"/>
                    <a:pt x="121" y="13"/>
                  </a:cubicBezTo>
                  <a:cubicBezTo>
                    <a:pt x="121" y="13"/>
                    <a:pt x="120" y="13"/>
                    <a:pt x="120" y="13"/>
                  </a:cubicBezTo>
                  <a:cubicBezTo>
                    <a:pt x="120" y="11"/>
                    <a:pt x="119" y="11"/>
                    <a:pt x="119" y="11"/>
                  </a:cubicBezTo>
                  <a:cubicBezTo>
                    <a:pt x="118" y="11"/>
                    <a:pt x="117" y="11"/>
                    <a:pt x="117" y="12"/>
                  </a:cubicBezTo>
                  <a:cubicBezTo>
                    <a:pt x="118" y="10"/>
                    <a:pt x="120" y="7"/>
                    <a:pt x="122" y="5"/>
                  </a:cubicBezTo>
                  <a:cubicBezTo>
                    <a:pt x="122" y="4"/>
                    <a:pt x="121" y="3"/>
                    <a:pt x="121" y="3"/>
                  </a:cubicBezTo>
                  <a:moveTo>
                    <a:pt x="149" y="0"/>
                  </a:moveTo>
                  <a:cubicBezTo>
                    <a:pt x="148" y="0"/>
                    <a:pt x="147" y="17"/>
                    <a:pt x="147" y="17"/>
                  </a:cubicBezTo>
                  <a:cubicBezTo>
                    <a:pt x="147" y="17"/>
                    <a:pt x="147" y="17"/>
                    <a:pt x="147" y="17"/>
                  </a:cubicBezTo>
                  <a:cubicBezTo>
                    <a:pt x="144" y="22"/>
                    <a:pt x="146" y="32"/>
                    <a:pt x="145" y="39"/>
                  </a:cubicBezTo>
                  <a:cubicBezTo>
                    <a:pt x="145" y="40"/>
                    <a:pt x="145" y="41"/>
                    <a:pt x="144" y="42"/>
                  </a:cubicBezTo>
                  <a:cubicBezTo>
                    <a:pt x="154" y="44"/>
                    <a:pt x="158" y="45"/>
                    <a:pt x="167" y="54"/>
                  </a:cubicBezTo>
                  <a:cubicBezTo>
                    <a:pt x="168" y="55"/>
                    <a:pt x="169" y="56"/>
                    <a:pt x="171" y="57"/>
                  </a:cubicBezTo>
                  <a:cubicBezTo>
                    <a:pt x="171" y="57"/>
                    <a:pt x="172" y="56"/>
                    <a:pt x="170" y="56"/>
                  </a:cubicBezTo>
                  <a:cubicBezTo>
                    <a:pt x="170" y="56"/>
                    <a:pt x="170" y="56"/>
                    <a:pt x="170" y="56"/>
                  </a:cubicBezTo>
                  <a:cubicBezTo>
                    <a:pt x="170" y="55"/>
                    <a:pt x="171" y="51"/>
                    <a:pt x="169" y="50"/>
                  </a:cubicBezTo>
                  <a:cubicBezTo>
                    <a:pt x="170" y="49"/>
                    <a:pt x="166" y="47"/>
                    <a:pt x="166" y="46"/>
                  </a:cubicBezTo>
                  <a:cubicBezTo>
                    <a:pt x="166" y="44"/>
                    <a:pt x="166" y="37"/>
                    <a:pt x="166" y="33"/>
                  </a:cubicBezTo>
                  <a:cubicBezTo>
                    <a:pt x="164" y="33"/>
                    <a:pt x="164" y="29"/>
                    <a:pt x="163" y="29"/>
                  </a:cubicBezTo>
                  <a:cubicBezTo>
                    <a:pt x="163" y="29"/>
                    <a:pt x="163" y="30"/>
                    <a:pt x="163" y="31"/>
                  </a:cubicBezTo>
                  <a:cubicBezTo>
                    <a:pt x="162" y="29"/>
                    <a:pt x="163" y="29"/>
                    <a:pt x="161" y="28"/>
                  </a:cubicBezTo>
                  <a:cubicBezTo>
                    <a:pt x="161" y="27"/>
                    <a:pt x="161" y="27"/>
                    <a:pt x="161" y="27"/>
                  </a:cubicBezTo>
                  <a:cubicBezTo>
                    <a:pt x="161" y="27"/>
                    <a:pt x="161" y="28"/>
                    <a:pt x="161" y="28"/>
                  </a:cubicBezTo>
                  <a:cubicBezTo>
                    <a:pt x="161" y="28"/>
                    <a:pt x="160" y="27"/>
                    <a:pt x="160" y="27"/>
                  </a:cubicBezTo>
                  <a:cubicBezTo>
                    <a:pt x="158" y="32"/>
                    <a:pt x="158" y="32"/>
                    <a:pt x="158" y="32"/>
                  </a:cubicBezTo>
                  <a:cubicBezTo>
                    <a:pt x="157" y="32"/>
                    <a:pt x="157" y="32"/>
                    <a:pt x="157" y="32"/>
                  </a:cubicBezTo>
                  <a:cubicBezTo>
                    <a:pt x="158" y="27"/>
                    <a:pt x="157" y="22"/>
                    <a:pt x="156" y="19"/>
                  </a:cubicBezTo>
                  <a:cubicBezTo>
                    <a:pt x="156" y="19"/>
                    <a:pt x="156" y="19"/>
                    <a:pt x="156" y="19"/>
                  </a:cubicBezTo>
                  <a:cubicBezTo>
                    <a:pt x="157" y="19"/>
                    <a:pt x="157" y="19"/>
                    <a:pt x="157" y="19"/>
                  </a:cubicBezTo>
                  <a:cubicBezTo>
                    <a:pt x="155" y="17"/>
                    <a:pt x="155" y="15"/>
                    <a:pt x="156" y="12"/>
                  </a:cubicBezTo>
                  <a:cubicBezTo>
                    <a:pt x="156" y="12"/>
                    <a:pt x="156" y="12"/>
                    <a:pt x="156" y="12"/>
                  </a:cubicBezTo>
                  <a:cubicBezTo>
                    <a:pt x="155" y="12"/>
                    <a:pt x="152" y="4"/>
                    <a:pt x="152" y="4"/>
                  </a:cubicBezTo>
                  <a:cubicBezTo>
                    <a:pt x="152" y="4"/>
                    <a:pt x="152" y="2"/>
                    <a:pt x="152" y="2"/>
                  </a:cubicBezTo>
                  <a:cubicBezTo>
                    <a:pt x="152" y="2"/>
                    <a:pt x="152" y="2"/>
                    <a:pt x="152" y="2"/>
                  </a:cubicBezTo>
                  <a:cubicBezTo>
                    <a:pt x="151" y="2"/>
                    <a:pt x="151" y="2"/>
                    <a:pt x="151" y="2"/>
                  </a:cubicBezTo>
                  <a:cubicBezTo>
                    <a:pt x="151" y="2"/>
                    <a:pt x="151" y="2"/>
                    <a:pt x="151" y="2"/>
                  </a:cubicBezTo>
                  <a:cubicBezTo>
                    <a:pt x="150" y="2"/>
                    <a:pt x="150" y="2"/>
                    <a:pt x="150" y="2"/>
                  </a:cubicBezTo>
                  <a:cubicBezTo>
                    <a:pt x="152" y="2"/>
                    <a:pt x="149" y="0"/>
                    <a:pt x="149"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25" name="Freeform 824"/>
            <p:cNvSpPr>
              <a:spLocks/>
            </p:cNvSpPr>
            <p:nvPr/>
          </p:nvSpPr>
          <p:spPr bwMode="auto">
            <a:xfrm>
              <a:off x="904875" y="53657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26" name="Freeform 825"/>
            <p:cNvSpPr>
              <a:spLocks/>
            </p:cNvSpPr>
            <p:nvPr/>
          </p:nvSpPr>
          <p:spPr bwMode="auto">
            <a:xfrm>
              <a:off x="904875" y="53657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27" name="Freeform 826"/>
            <p:cNvSpPr>
              <a:spLocks/>
            </p:cNvSpPr>
            <p:nvPr/>
          </p:nvSpPr>
          <p:spPr bwMode="auto">
            <a:xfrm>
              <a:off x="857250" y="53625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28" name="Freeform 827"/>
            <p:cNvSpPr>
              <a:spLocks/>
            </p:cNvSpPr>
            <p:nvPr/>
          </p:nvSpPr>
          <p:spPr bwMode="auto">
            <a:xfrm>
              <a:off x="857250" y="536257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29" name="Freeform 828"/>
            <p:cNvSpPr>
              <a:spLocks/>
            </p:cNvSpPr>
            <p:nvPr/>
          </p:nvSpPr>
          <p:spPr bwMode="auto">
            <a:xfrm>
              <a:off x="874713" y="5357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30" name="Freeform 829"/>
            <p:cNvSpPr>
              <a:spLocks/>
            </p:cNvSpPr>
            <p:nvPr/>
          </p:nvSpPr>
          <p:spPr bwMode="auto">
            <a:xfrm>
              <a:off x="874713" y="535781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31" name="Freeform 830"/>
            <p:cNvSpPr>
              <a:spLocks/>
            </p:cNvSpPr>
            <p:nvPr/>
          </p:nvSpPr>
          <p:spPr bwMode="auto">
            <a:xfrm>
              <a:off x="-854075" y="5816600"/>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32" name="Freeform 831"/>
            <p:cNvSpPr>
              <a:spLocks/>
            </p:cNvSpPr>
            <p:nvPr/>
          </p:nvSpPr>
          <p:spPr bwMode="auto">
            <a:xfrm>
              <a:off x="-841375" y="5892800"/>
              <a:ext cx="9525" cy="6350"/>
            </a:xfrm>
            <a:custGeom>
              <a:avLst/>
              <a:gdLst>
                <a:gd name="T0" fmla="*/ 2 w 6"/>
                <a:gd name="T1" fmla="*/ 0 h 4"/>
                <a:gd name="T2" fmla="*/ 0 w 6"/>
                <a:gd name="T3" fmla="*/ 2 h 4"/>
                <a:gd name="T4" fmla="*/ 0 w 6"/>
                <a:gd name="T5" fmla="*/ 4 h 4"/>
                <a:gd name="T6" fmla="*/ 6 w 6"/>
                <a:gd name="T7" fmla="*/ 2 h 4"/>
                <a:gd name="T8" fmla="*/ 2 w 6"/>
                <a:gd name="T9" fmla="*/ 0 h 4"/>
              </a:gdLst>
              <a:ahLst/>
              <a:cxnLst>
                <a:cxn ang="0">
                  <a:pos x="T0" y="T1"/>
                </a:cxn>
                <a:cxn ang="0">
                  <a:pos x="T2" y="T3"/>
                </a:cxn>
                <a:cxn ang="0">
                  <a:pos x="T4" y="T5"/>
                </a:cxn>
                <a:cxn ang="0">
                  <a:pos x="T6" y="T7"/>
                </a:cxn>
                <a:cxn ang="0">
                  <a:pos x="T8" y="T9"/>
                </a:cxn>
              </a:cxnLst>
              <a:rect l="0" t="0" r="r" b="b"/>
              <a:pathLst>
                <a:path w="6" h="4">
                  <a:moveTo>
                    <a:pt x="2" y="0"/>
                  </a:moveTo>
                  <a:cubicBezTo>
                    <a:pt x="2" y="0"/>
                    <a:pt x="1" y="1"/>
                    <a:pt x="0" y="2"/>
                  </a:cubicBezTo>
                  <a:cubicBezTo>
                    <a:pt x="0" y="4"/>
                    <a:pt x="0" y="4"/>
                    <a:pt x="0" y="4"/>
                  </a:cubicBezTo>
                  <a:cubicBezTo>
                    <a:pt x="4" y="3"/>
                    <a:pt x="5" y="2"/>
                    <a:pt x="6" y="2"/>
                  </a:cubicBezTo>
                  <a:cubicBezTo>
                    <a:pt x="4" y="1"/>
                    <a:pt x="3" y="0"/>
                    <a:pt x="2"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33" name="Freeform 832"/>
            <p:cNvSpPr>
              <a:spLocks/>
            </p:cNvSpPr>
            <p:nvPr/>
          </p:nvSpPr>
          <p:spPr bwMode="auto">
            <a:xfrm>
              <a:off x="176213" y="490537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34" name="Freeform 833"/>
            <p:cNvSpPr>
              <a:spLocks/>
            </p:cNvSpPr>
            <p:nvPr/>
          </p:nvSpPr>
          <p:spPr bwMode="auto">
            <a:xfrm>
              <a:off x="177800" y="4906963"/>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35" name="Freeform 834"/>
            <p:cNvSpPr>
              <a:spLocks/>
            </p:cNvSpPr>
            <p:nvPr/>
          </p:nvSpPr>
          <p:spPr bwMode="auto">
            <a:xfrm>
              <a:off x="174625" y="4906963"/>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2"/>
                    <a:pt x="0" y="2"/>
                    <a:pt x="0" y="2"/>
                  </a:cubicBezTo>
                  <a:cubicBezTo>
                    <a:pt x="0" y="1"/>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36" name="Freeform 835"/>
            <p:cNvSpPr>
              <a:spLocks/>
            </p:cNvSpPr>
            <p:nvPr/>
          </p:nvSpPr>
          <p:spPr bwMode="auto">
            <a:xfrm>
              <a:off x="187325" y="4902200"/>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37" name="Freeform 836"/>
            <p:cNvSpPr>
              <a:spLocks/>
            </p:cNvSpPr>
            <p:nvPr/>
          </p:nvSpPr>
          <p:spPr bwMode="auto">
            <a:xfrm>
              <a:off x="176213" y="4903788"/>
              <a:ext cx="1588"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38" name="Freeform 837"/>
            <p:cNvSpPr>
              <a:spLocks/>
            </p:cNvSpPr>
            <p:nvPr/>
          </p:nvSpPr>
          <p:spPr bwMode="auto">
            <a:xfrm>
              <a:off x="166688" y="4910138"/>
              <a:ext cx="1588" cy="1587"/>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0" y="1"/>
                  </a:cubicBezTo>
                  <a:cubicBezTo>
                    <a:pt x="0" y="1"/>
                    <a:pt x="0" y="1"/>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39" name="Freeform 838"/>
            <p:cNvSpPr>
              <a:spLocks/>
            </p:cNvSpPr>
            <p:nvPr/>
          </p:nvSpPr>
          <p:spPr bwMode="auto">
            <a:xfrm>
              <a:off x="195263" y="4894263"/>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40" name="Freeform 839"/>
            <p:cNvSpPr>
              <a:spLocks/>
            </p:cNvSpPr>
            <p:nvPr/>
          </p:nvSpPr>
          <p:spPr bwMode="auto">
            <a:xfrm>
              <a:off x="171450" y="4910138"/>
              <a:ext cx="1588" cy="3175"/>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1"/>
                    <a:pt x="0" y="2"/>
                    <a:pt x="1" y="2"/>
                  </a:cubicBezTo>
                  <a:cubicBezTo>
                    <a:pt x="1" y="0"/>
                    <a:pt x="1" y="0"/>
                    <a:pt x="1" y="0"/>
                  </a:cubicBezTo>
                </a:path>
              </a:pathLst>
            </a:custGeom>
            <a:solidFill>
              <a:srgbClr val="0C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41" name="Freeform 840"/>
            <p:cNvSpPr>
              <a:spLocks/>
            </p:cNvSpPr>
            <p:nvPr/>
          </p:nvSpPr>
          <p:spPr bwMode="auto">
            <a:xfrm>
              <a:off x="368300" y="4930775"/>
              <a:ext cx="131763" cy="127000"/>
            </a:xfrm>
            <a:custGeom>
              <a:avLst/>
              <a:gdLst>
                <a:gd name="T0" fmla="*/ 71 w 81"/>
                <a:gd name="T1" fmla="*/ 64 h 77"/>
                <a:gd name="T2" fmla="*/ 74 w 81"/>
                <a:gd name="T3" fmla="*/ 60 h 77"/>
                <a:gd name="T4" fmla="*/ 75 w 81"/>
                <a:gd name="T5" fmla="*/ 59 h 77"/>
                <a:gd name="T6" fmla="*/ 76 w 81"/>
                <a:gd name="T7" fmla="*/ 58 h 77"/>
                <a:gd name="T8" fmla="*/ 76 w 81"/>
                <a:gd name="T9" fmla="*/ 56 h 77"/>
                <a:gd name="T10" fmla="*/ 77 w 81"/>
                <a:gd name="T11" fmla="*/ 54 h 77"/>
                <a:gd name="T12" fmla="*/ 78 w 81"/>
                <a:gd name="T13" fmla="*/ 53 h 77"/>
                <a:gd name="T14" fmla="*/ 79 w 81"/>
                <a:gd name="T15" fmla="*/ 51 h 77"/>
                <a:gd name="T16" fmla="*/ 79 w 81"/>
                <a:gd name="T17" fmla="*/ 50 h 77"/>
                <a:gd name="T18" fmla="*/ 80 w 81"/>
                <a:gd name="T19" fmla="*/ 45 h 77"/>
                <a:gd name="T20" fmla="*/ 81 w 81"/>
                <a:gd name="T21" fmla="*/ 44 h 77"/>
                <a:gd name="T22" fmla="*/ 81 w 81"/>
                <a:gd name="T23" fmla="*/ 42 h 77"/>
                <a:gd name="T24" fmla="*/ 81 w 81"/>
                <a:gd name="T25" fmla="*/ 41 h 77"/>
                <a:gd name="T26" fmla="*/ 81 w 81"/>
                <a:gd name="T27" fmla="*/ 40 h 77"/>
                <a:gd name="T28" fmla="*/ 81 w 81"/>
                <a:gd name="T29" fmla="*/ 38 h 77"/>
                <a:gd name="T30" fmla="*/ 81 w 81"/>
                <a:gd name="T31" fmla="*/ 37 h 77"/>
                <a:gd name="T32" fmla="*/ 80 w 81"/>
                <a:gd name="T33" fmla="*/ 31 h 77"/>
                <a:gd name="T34" fmla="*/ 80 w 81"/>
                <a:gd name="T35" fmla="*/ 30 h 77"/>
                <a:gd name="T36" fmla="*/ 80 w 81"/>
                <a:gd name="T37" fmla="*/ 28 h 77"/>
                <a:gd name="T38" fmla="*/ 79 w 81"/>
                <a:gd name="T39" fmla="*/ 25 h 77"/>
                <a:gd name="T40" fmla="*/ 78 w 81"/>
                <a:gd name="T41" fmla="*/ 24 h 77"/>
                <a:gd name="T42" fmla="*/ 78 w 81"/>
                <a:gd name="T43" fmla="*/ 23 h 77"/>
                <a:gd name="T44" fmla="*/ 77 w 81"/>
                <a:gd name="T45" fmla="*/ 21 h 77"/>
                <a:gd name="T46" fmla="*/ 74 w 81"/>
                <a:gd name="T47" fmla="*/ 17 h 77"/>
                <a:gd name="T48" fmla="*/ 73 w 81"/>
                <a:gd name="T49" fmla="*/ 15 h 77"/>
                <a:gd name="T50" fmla="*/ 72 w 81"/>
                <a:gd name="T51" fmla="*/ 14 h 77"/>
                <a:gd name="T52" fmla="*/ 71 w 81"/>
                <a:gd name="T53" fmla="*/ 13 h 77"/>
                <a:gd name="T54" fmla="*/ 70 w 81"/>
                <a:gd name="T55" fmla="*/ 12 h 77"/>
                <a:gd name="T56" fmla="*/ 70 w 81"/>
                <a:gd name="T57" fmla="*/ 11 h 77"/>
                <a:gd name="T58" fmla="*/ 65 w 81"/>
                <a:gd name="T59" fmla="*/ 7 h 77"/>
                <a:gd name="T60" fmla="*/ 64 w 81"/>
                <a:gd name="T61" fmla="*/ 7 h 77"/>
                <a:gd name="T62" fmla="*/ 62 w 81"/>
                <a:gd name="T63" fmla="*/ 6 h 77"/>
                <a:gd name="T64" fmla="*/ 61 w 81"/>
                <a:gd name="T65" fmla="*/ 5 h 77"/>
                <a:gd name="T66" fmla="*/ 59 w 81"/>
                <a:gd name="T67" fmla="*/ 4 h 77"/>
                <a:gd name="T68" fmla="*/ 57 w 81"/>
                <a:gd name="T69" fmla="*/ 3 h 77"/>
                <a:gd name="T70" fmla="*/ 56 w 81"/>
                <a:gd name="T71" fmla="*/ 3 h 77"/>
                <a:gd name="T72" fmla="*/ 55 w 81"/>
                <a:gd name="T73" fmla="*/ 2 h 77"/>
                <a:gd name="T74" fmla="*/ 51 w 81"/>
                <a:gd name="T75" fmla="*/ 1 h 77"/>
                <a:gd name="T76" fmla="*/ 50 w 81"/>
                <a:gd name="T77" fmla="*/ 1 h 77"/>
                <a:gd name="T78" fmla="*/ 48 w 81"/>
                <a:gd name="T79" fmla="*/ 1 h 77"/>
                <a:gd name="T80" fmla="*/ 47 w 81"/>
                <a:gd name="T81" fmla="*/ 1 h 77"/>
                <a:gd name="T82" fmla="*/ 45 w 81"/>
                <a:gd name="T83" fmla="*/ 0 h 77"/>
                <a:gd name="T84" fmla="*/ 44 w 81"/>
                <a:gd name="T85" fmla="*/ 0 h 77"/>
                <a:gd name="T86" fmla="*/ 43 w 81"/>
                <a:gd name="T87" fmla="*/ 0 h 77"/>
                <a:gd name="T88" fmla="*/ 36 w 81"/>
                <a:gd name="T89" fmla="*/ 1 h 77"/>
                <a:gd name="T90" fmla="*/ 35 w 81"/>
                <a:gd name="T91" fmla="*/ 1 h 77"/>
                <a:gd name="T92" fmla="*/ 34 w 81"/>
                <a:gd name="T93" fmla="*/ 2 h 77"/>
                <a:gd name="T94" fmla="*/ 32 w 81"/>
                <a:gd name="T95" fmla="*/ 2 h 77"/>
                <a:gd name="T96" fmla="*/ 26 w 81"/>
                <a:gd name="T97" fmla="*/ 72 h 77"/>
                <a:gd name="T98" fmla="*/ 56 w 81"/>
                <a:gd name="T99" fmla="*/ 74 h 77"/>
                <a:gd name="T100" fmla="*/ 57 w 81"/>
                <a:gd name="T101" fmla="*/ 73 h 77"/>
                <a:gd name="T102" fmla="*/ 58 w 81"/>
                <a:gd name="T103" fmla="*/ 73 h 77"/>
                <a:gd name="T104" fmla="*/ 65 w 81"/>
                <a:gd name="T105" fmla="*/ 69 h 77"/>
                <a:gd name="T106" fmla="*/ 66 w 81"/>
                <a:gd name="T107" fmla="*/ 68 h 77"/>
                <a:gd name="T108" fmla="*/ 68 w 81"/>
                <a:gd name="T109" fmla="*/ 67 h 77"/>
                <a:gd name="T110" fmla="*/ 69 w 81"/>
                <a:gd name="T111" fmla="*/ 66 h 77"/>
                <a:gd name="T112" fmla="*/ 69 w 81"/>
                <a:gd name="T113" fmla="*/ 66 h 77"/>
                <a:gd name="T114" fmla="*/ 71 w 81"/>
                <a:gd name="T115"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 h="77">
                  <a:moveTo>
                    <a:pt x="71" y="64"/>
                  </a:moveTo>
                  <a:cubicBezTo>
                    <a:pt x="71" y="64"/>
                    <a:pt x="71" y="64"/>
                    <a:pt x="71" y="64"/>
                  </a:cubicBezTo>
                  <a:cubicBezTo>
                    <a:pt x="71" y="64"/>
                    <a:pt x="71" y="64"/>
                    <a:pt x="71" y="64"/>
                  </a:cubicBezTo>
                  <a:cubicBezTo>
                    <a:pt x="72" y="63"/>
                    <a:pt x="73" y="62"/>
                    <a:pt x="74" y="61"/>
                  </a:cubicBezTo>
                  <a:cubicBezTo>
                    <a:pt x="74" y="61"/>
                    <a:pt x="74" y="61"/>
                    <a:pt x="74" y="61"/>
                  </a:cubicBezTo>
                  <a:cubicBezTo>
                    <a:pt x="74" y="60"/>
                    <a:pt x="74" y="60"/>
                    <a:pt x="74" y="60"/>
                  </a:cubicBezTo>
                  <a:cubicBezTo>
                    <a:pt x="74" y="60"/>
                    <a:pt x="74" y="60"/>
                    <a:pt x="74" y="60"/>
                  </a:cubicBezTo>
                  <a:cubicBezTo>
                    <a:pt x="75" y="59"/>
                    <a:pt x="75" y="59"/>
                    <a:pt x="75" y="59"/>
                  </a:cubicBezTo>
                  <a:cubicBezTo>
                    <a:pt x="75" y="59"/>
                    <a:pt x="75" y="59"/>
                    <a:pt x="75" y="59"/>
                  </a:cubicBezTo>
                  <a:cubicBezTo>
                    <a:pt x="75" y="59"/>
                    <a:pt x="75" y="59"/>
                    <a:pt x="75" y="59"/>
                  </a:cubicBezTo>
                  <a:cubicBezTo>
                    <a:pt x="75" y="58"/>
                    <a:pt x="75" y="58"/>
                    <a:pt x="75" y="58"/>
                  </a:cubicBezTo>
                  <a:cubicBezTo>
                    <a:pt x="76" y="58"/>
                    <a:pt x="76" y="58"/>
                    <a:pt x="76" y="58"/>
                  </a:cubicBezTo>
                  <a:cubicBezTo>
                    <a:pt x="76" y="57"/>
                    <a:pt x="76" y="57"/>
                    <a:pt x="76" y="57"/>
                  </a:cubicBezTo>
                  <a:cubicBezTo>
                    <a:pt x="76" y="57"/>
                    <a:pt x="76" y="57"/>
                    <a:pt x="76" y="57"/>
                  </a:cubicBezTo>
                  <a:cubicBezTo>
                    <a:pt x="76" y="56"/>
                    <a:pt x="76" y="56"/>
                    <a:pt x="76" y="56"/>
                  </a:cubicBezTo>
                  <a:cubicBezTo>
                    <a:pt x="77" y="56"/>
                    <a:pt x="77" y="56"/>
                    <a:pt x="77" y="56"/>
                  </a:cubicBezTo>
                  <a:cubicBezTo>
                    <a:pt x="77" y="56"/>
                    <a:pt x="77" y="55"/>
                    <a:pt x="77" y="54"/>
                  </a:cubicBezTo>
                  <a:cubicBezTo>
                    <a:pt x="77" y="54"/>
                    <a:pt x="77" y="54"/>
                    <a:pt x="77" y="54"/>
                  </a:cubicBezTo>
                  <a:cubicBezTo>
                    <a:pt x="78" y="54"/>
                    <a:pt x="78" y="54"/>
                    <a:pt x="78" y="54"/>
                  </a:cubicBezTo>
                  <a:cubicBezTo>
                    <a:pt x="78" y="53"/>
                    <a:pt x="78" y="53"/>
                    <a:pt x="78" y="53"/>
                  </a:cubicBezTo>
                  <a:cubicBezTo>
                    <a:pt x="78" y="53"/>
                    <a:pt x="78" y="53"/>
                    <a:pt x="78" y="53"/>
                  </a:cubicBezTo>
                  <a:cubicBezTo>
                    <a:pt x="78" y="52"/>
                    <a:pt x="78" y="52"/>
                    <a:pt x="78" y="52"/>
                  </a:cubicBezTo>
                  <a:cubicBezTo>
                    <a:pt x="78" y="52"/>
                    <a:pt x="78" y="52"/>
                    <a:pt x="78" y="52"/>
                  </a:cubicBezTo>
                  <a:cubicBezTo>
                    <a:pt x="79" y="51"/>
                    <a:pt x="79" y="51"/>
                    <a:pt x="79" y="51"/>
                  </a:cubicBezTo>
                  <a:cubicBezTo>
                    <a:pt x="79" y="51"/>
                    <a:pt x="79" y="51"/>
                    <a:pt x="79" y="51"/>
                  </a:cubicBezTo>
                  <a:cubicBezTo>
                    <a:pt x="79" y="50"/>
                    <a:pt x="79" y="50"/>
                    <a:pt x="79" y="50"/>
                  </a:cubicBezTo>
                  <a:cubicBezTo>
                    <a:pt x="79" y="50"/>
                    <a:pt x="79" y="50"/>
                    <a:pt x="79" y="50"/>
                  </a:cubicBezTo>
                  <a:cubicBezTo>
                    <a:pt x="79" y="49"/>
                    <a:pt x="79" y="49"/>
                    <a:pt x="79" y="49"/>
                  </a:cubicBezTo>
                  <a:cubicBezTo>
                    <a:pt x="79" y="49"/>
                    <a:pt x="79" y="49"/>
                    <a:pt x="79" y="49"/>
                  </a:cubicBezTo>
                  <a:cubicBezTo>
                    <a:pt x="80" y="48"/>
                    <a:pt x="80" y="46"/>
                    <a:pt x="80" y="45"/>
                  </a:cubicBezTo>
                  <a:cubicBezTo>
                    <a:pt x="80" y="45"/>
                    <a:pt x="80" y="45"/>
                    <a:pt x="80" y="45"/>
                  </a:cubicBezTo>
                  <a:cubicBezTo>
                    <a:pt x="81" y="44"/>
                    <a:pt x="81" y="44"/>
                    <a:pt x="81" y="44"/>
                  </a:cubicBezTo>
                  <a:cubicBezTo>
                    <a:pt x="81" y="44"/>
                    <a:pt x="81" y="44"/>
                    <a:pt x="81" y="44"/>
                  </a:cubicBezTo>
                  <a:cubicBezTo>
                    <a:pt x="81" y="43"/>
                    <a:pt x="81" y="43"/>
                    <a:pt x="81" y="43"/>
                  </a:cubicBezTo>
                  <a:cubicBezTo>
                    <a:pt x="81" y="43"/>
                    <a:pt x="81" y="43"/>
                    <a:pt x="81" y="43"/>
                  </a:cubicBezTo>
                  <a:cubicBezTo>
                    <a:pt x="81" y="42"/>
                    <a:pt x="81" y="42"/>
                    <a:pt x="81" y="42"/>
                  </a:cubicBezTo>
                  <a:cubicBezTo>
                    <a:pt x="81" y="42"/>
                    <a:pt x="81" y="42"/>
                    <a:pt x="81" y="42"/>
                  </a:cubicBezTo>
                  <a:cubicBezTo>
                    <a:pt x="81" y="41"/>
                    <a:pt x="81" y="41"/>
                    <a:pt x="81" y="41"/>
                  </a:cubicBezTo>
                  <a:cubicBezTo>
                    <a:pt x="81" y="41"/>
                    <a:pt x="81" y="41"/>
                    <a:pt x="81" y="41"/>
                  </a:cubicBezTo>
                  <a:cubicBezTo>
                    <a:pt x="81" y="41"/>
                    <a:pt x="81" y="41"/>
                    <a:pt x="81" y="41"/>
                  </a:cubicBezTo>
                  <a:cubicBezTo>
                    <a:pt x="81" y="40"/>
                    <a:pt x="81" y="40"/>
                    <a:pt x="81" y="40"/>
                  </a:cubicBezTo>
                  <a:cubicBezTo>
                    <a:pt x="81" y="40"/>
                    <a:pt x="81" y="40"/>
                    <a:pt x="81" y="40"/>
                  </a:cubicBezTo>
                  <a:cubicBezTo>
                    <a:pt x="81" y="39"/>
                    <a:pt x="81" y="39"/>
                    <a:pt x="81" y="39"/>
                  </a:cubicBezTo>
                  <a:cubicBezTo>
                    <a:pt x="81" y="39"/>
                    <a:pt x="81" y="39"/>
                    <a:pt x="81" y="39"/>
                  </a:cubicBezTo>
                  <a:cubicBezTo>
                    <a:pt x="81" y="38"/>
                    <a:pt x="81" y="38"/>
                    <a:pt x="81" y="38"/>
                  </a:cubicBezTo>
                  <a:cubicBezTo>
                    <a:pt x="81" y="38"/>
                    <a:pt x="81" y="38"/>
                    <a:pt x="81" y="38"/>
                  </a:cubicBezTo>
                  <a:cubicBezTo>
                    <a:pt x="81" y="37"/>
                    <a:pt x="81" y="37"/>
                    <a:pt x="81" y="37"/>
                  </a:cubicBezTo>
                  <a:cubicBezTo>
                    <a:pt x="81" y="37"/>
                    <a:pt x="81" y="37"/>
                    <a:pt x="81" y="37"/>
                  </a:cubicBezTo>
                  <a:cubicBezTo>
                    <a:pt x="81" y="35"/>
                    <a:pt x="81" y="33"/>
                    <a:pt x="80" y="32"/>
                  </a:cubicBezTo>
                  <a:cubicBezTo>
                    <a:pt x="80" y="32"/>
                    <a:pt x="80" y="32"/>
                    <a:pt x="80" y="32"/>
                  </a:cubicBezTo>
                  <a:cubicBezTo>
                    <a:pt x="80" y="31"/>
                    <a:pt x="80" y="31"/>
                    <a:pt x="80" y="31"/>
                  </a:cubicBezTo>
                  <a:cubicBezTo>
                    <a:pt x="80" y="31"/>
                    <a:pt x="80" y="31"/>
                    <a:pt x="80" y="31"/>
                  </a:cubicBezTo>
                  <a:cubicBezTo>
                    <a:pt x="80" y="30"/>
                    <a:pt x="80" y="30"/>
                    <a:pt x="80" y="30"/>
                  </a:cubicBezTo>
                  <a:cubicBezTo>
                    <a:pt x="80" y="30"/>
                    <a:pt x="80" y="30"/>
                    <a:pt x="80" y="30"/>
                  </a:cubicBezTo>
                  <a:cubicBezTo>
                    <a:pt x="80" y="29"/>
                    <a:pt x="80" y="29"/>
                    <a:pt x="80" y="29"/>
                  </a:cubicBezTo>
                  <a:cubicBezTo>
                    <a:pt x="80" y="29"/>
                    <a:pt x="80" y="29"/>
                    <a:pt x="80" y="29"/>
                  </a:cubicBezTo>
                  <a:cubicBezTo>
                    <a:pt x="80" y="28"/>
                    <a:pt x="80" y="28"/>
                    <a:pt x="80" y="28"/>
                  </a:cubicBezTo>
                  <a:cubicBezTo>
                    <a:pt x="79" y="28"/>
                    <a:pt x="79" y="28"/>
                    <a:pt x="79" y="28"/>
                  </a:cubicBezTo>
                  <a:cubicBezTo>
                    <a:pt x="79" y="27"/>
                    <a:pt x="79" y="27"/>
                    <a:pt x="79" y="27"/>
                  </a:cubicBezTo>
                  <a:cubicBezTo>
                    <a:pt x="79" y="27"/>
                    <a:pt x="79" y="26"/>
                    <a:pt x="79" y="25"/>
                  </a:cubicBezTo>
                  <a:cubicBezTo>
                    <a:pt x="79" y="25"/>
                    <a:pt x="79" y="25"/>
                    <a:pt x="79" y="25"/>
                  </a:cubicBezTo>
                  <a:cubicBezTo>
                    <a:pt x="78" y="25"/>
                    <a:pt x="78" y="25"/>
                    <a:pt x="78" y="25"/>
                  </a:cubicBezTo>
                  <a:cubicBezTo>
                    <a:pt x="78" y="24"/>
                    <a:pt x="78" y="24"/>
                    <a:pt x="78" y="24"/>
                  </a:cubicBezTo>
                  <a:cubicBezTo>
                    <a:pt x="78" y="24"/>
                    <a:pt x="78" y="24"/>
                    <a:pt x="78" y="24"/>
                  </a:cubicBezTo>
                  <a:cubicBezTo>
                    <a:pt x="78" y="23"/>
                    <a:pt x="78" y="23"/>
                    <a:pt x="78" y="23"/>
                  </a:cubicBezTo>
                  <a:cubicBezTo>
                    <a:pt x="78" y="23"/>
                    <a:pt x="78" y="23"/>
                    <a:pt x="78" y="23"/>
                  </a:cubicBezTo>
                  <a:cubicBezTo>
                    <a:pt x="77" y="22"/>
                    <a:pt x="77" y="22"/>
                    <a:pt x="77" y="22"/>
                  </a:cubicBezTo>
                  <a:cubicBezTo>
                    <a:pt x="77" y="22"/>
                    <a:pt x="77" y="22"/>
                    <a:pt x="77" y="22"/>
                  </a:cubicBezTo>
                  <a:cubicBezTo>
                    <a:pt x="77" y="21"/>
                    <a:pt x="77" y="21"/>
                    <a:pt x="77" y="21"/>
                  </a:cubicBezTo>
                  <a:cubicBezTo>
                    <a:pt x="77" y="21"/>
                    <a:pt x="77" y="21"/>
                    <a:pt x="77" y="21"/>
                  </a:cubicBezTo>
                  <a:cubicBezTo>
                    <a:pt x="76" y="20"/>
                    <a:pt x="75" y="18"/>
                    <a:pt x="74" y="17"/>
                  </a:cubicBezTo>
                  <a:cubicBezTo>
                    <a:pt x="74" y="17"/>
                    <a:pt x="74" y="17"/>
                    <a:pt x="74" y="17"/>
                  </a:cubicBezTo>
                  <a:cubicBezTo>
                    <a:pt x="74" y="16"/>
                    <a:pt x="74" y="16"/>
                    <a:pt x="74" y="16"/>
                  </a:cubicBezTo>
                  <a:cubicBezTo>
                    <a:pt x="74" y="16"/>
                    <a:pt x="74" y="16"/>
                    <a:pt x="74" y="16"/>
                  </a:cubicBezTo>
                  <a:cubicBezTo>
                    <a:pt x="73" y="15"/>
                    <a:pt x="73" y="15"/>
                    <a:pt x="73" y="15"/>
                  </a:cubicBezTo>
                  <a:cubicBezTo>
                    <a:pt x="73" y="15"/>
                    <a:pt x="73" y="15"/>
                    <a:pt x="73" y="15"/>
                  </a:cubicBezTo>
                  <a:cubicBezTo>
                    <a:pt x="73" y="14"/>
                    <a:pt x="73" y="14"/>
                    <a:pt x="73" y="14"/>
                  </a:cubicBezTo>
                  <a:cubicBezTo>
                    <a:pt x="72" y="14"/>
                    <a:pt x="72" y="14"/>
                    <a:pt x="72" y="14"/>
                  </a:cubicBezTo>
                  <a:cubicBezTo>
                    <a:pt x="72" y="14"/>
                    <a:pt x="72" y="14"/>
                    <a:pt x="72" y="14"/>
                  </a:cubicBezTo>
                  <a:cubicBezTo>
                    <a:pt x="72" y="13"/>
                    <a:pt x="72" y="13"/>
                    <a:pt x="72" y="13"/>
                  </a:cubicBezTo>
                  <a:cubicBezTo>
                    <a:pt x="71" y="13"/>
                    <a:pt x="71" y="13"/>
                    <a:pt x="71" y="13"/>
                  </a:cubicBezTo>
                  <a:cubicBezTo>
                    <a:pt x="71" y="13"/>
                    <a:pt x="71" y="13"/>
                    <a:pt x="71" y="13"/>
                  </a:cubicBezTo>
                  <a:cubicBezTo>
                    <a:pt x="71" y="12"/>
                    <a:pt x="71" y="12"/>
                    <a:pt x="71" y="12"/>
                  </a:cubicBezTo>
                  <a:cubicBezTo>
                    <a:pt x="70" y="12"/>
                    <a:pt x="70" y="12"/>
                    <a:pt x="70" y="12"/>
                  </a:cubicBezTo>
                  <a:cubicBezTo>
                    <a:pt x="70" y="12"/>
                    <a:pt x="70" y="12"/>
                    <a:pt x="70" y="12"/>
                  </a:cubicBezTo>
                  <a:cubicBezTo>
                    <a:pt x="70" y="11"/>
                    <a:pt x="70" y="11"/>
                    <a:pt x="70" y="11"/>
                  </a:cubicBezTo>
                  <a:cubicBezTo>
                    <a:pt x="70" y="11"/>
                    <a:pt x="70" y="11"/>
                    <a:pt x="70" y="11"/>
                  </a:cubicBezTo>
                  <a:cubicBezTo>
                    <a:pt x="69" y="11"/>
                    <a:pt x="69" y="11"/>
                    <a:pt x="69" y="11"/>
                  </a:cubicBezTo>
                  <a:cubicBezTo>
                    <a:pt x="69" y="11"/>
                    <a:pt x="69" y="11"/>
                    <a:pt x="69" y="11"/>
                  </a:cubicBezTo>
                  <a:cubicBezTo>
                    <a:pt x="68" y="9"/>
                    <a:pt x="66" y="8"/>
                    <a:pt x="65" y="7"/>
                  </a:cubicBezTo>
                  <a:cubicBezTo>
                    <a:pt x="65" y="7"/>
                    <a:pt x="65" y="7"/>
                    <a:pt x="65" y="7"/>
                  </a:cubicBezTo>
                  <a:cubicBezTo>
                    <a:pt x="64" y="7"/>
                    <a:pt x="64" y="7"/>
                    <a:pt x="64" y="7"/>
                  </a:cubicBezTo>
                  <a:cubicBezTo>
                    <a:pt x="64" y="7"/>
                    <a:pt x="64" y="7"/>
                    <a:pt x="64" y="7"/>
                  </a:cubicBezTo>
                  <a:cubicBezTo>
                    <a:pt x="63" y="6"/>
                    <a:pt x="63" y="6"/>
                    <a:pt x="63" y="6"/>
                  </a:cubicBezTo>
                  <a:cubicBezTo>
                    <a:pt x="63" y="6"/>
                    <a:pt x="63" y="6"/>
                    <a:pt x="63" y="6"/>
                  </a:cubicBezTo>
                  <a:cubicBezTo>
                    <a:pt x="62" y="6"/>
                    <a:pt x="62" y="6"/>
                    <a:pt x="62" y="6"/>
                  </a:cubicBezTo>
                  <a:cubicBezTo>
                    <a:pt x="62" y="6"/>
                    <a:pt x="62" y="6"/>
                    <a:pt x="62" y="6"/>
                  </a:cubicBezTo>
                  <a:cubicBezTo>
                    <a:pt x="62" y="5"/>
                    <a:pt x="62" y="5"/>
                    <a:pt x="62" y="5"/>
                  </a:cubicBezTo>
                  <a:cubicBezTo>
                    <a:pt x="61" y="5"/>
                    <a:pt x="61" y="5"/>
                    <a:pt x="61" y="5"/>
                  </a:cubicBezTo>
                  <a:cubicBezTo>
                    <a:pt x="61" y="5"/>
                    <a:pt x="61" y="5"/>
                    <a:pt x="61" y="5"/>
                  </a:cubicBezTo>
                  <a:cubicBezTo>
                    <a:pt x="60" y="5"/>
                    <a:pt x="60" y="4"/>
                    <a:pt x="59" y="4"/>
                  </a:cubicBezTo>
                  <a:cubicBezTo>
                    <a:pt x="59" y="4"/>
                    <a:pt x="59" y="4"/>
                    <a:pt x="59" y="4"/>
                  </a:cubicBezTo>
                  <a:cubicBezTo>
                    <a:pt x="58" y="4"/>
                    <a:pt x="58" y="4"/>
                    <a:pt x="58" y="4"/>
                  </a:cubicBezTo>
                  <a:cubicBezTo>
                    <a:pt x="58" y="3"/>
                    <a:pt x="58" y="3"/>
                    <a:pt x="58" y="3"/>
                  </a:cubicBezTo>
                  <a:cubicBezTo>
                    <a:pt x="57" y="3"/>
                    <a:pt x="57" y="3"/>
                    <a:pt x="57" y="3"/>
                  </a:cubicBezTo>
                  <a:cubicBezTo>
                    <a:pt x="57" y="3"/>
                    <a:pt x="57" y="3"/>
                    <a:pt x="57" y="3"/>
                  </a:cubicBezTo>
                  <a:cubicBezTo>
                    <a:pt x="57" y="3"/>
                    <a:pt x="57" y="3"/>
                    <a:pt x="57" y="3"/>
                  </a:cubicBezTo>
                  <a:cubicBezTo>
                    <a:pt x="56" y="3"/>
                    <a:pt x="56" y="3"/>
                    <a:pt x="56" y="3"/>
                  </a:cubicBezTo>
                  <a:cubicBezTo>
                    <a:pt x="56" y="3"/>
                    <a:pt x="56" y="3"/>
                    <a:pt x="56" y="3"/>
                  </a:cubicBezTo>
                  <a:cubicBezTo>
                    <a:pt x="55" y="2"/>
                    <a:pt x="55" y="2"/>
                    <a:pt x="55" y="2"/>
                  </a:cubicBezTo>
                  <a:cubicBezTo>
                    <a:pt x="55" y="2"/>
                    <a:pt x="55" y="2"/>
                    <a:pt x="55" y="2"/>
                  </a:cubicBezTo>
                  <a:cubicBezTo>
                    <a:pt x="54" y="2"/>
                    <a:pt x="54" y="2"/>
                    <a:pt x="54" y="2"/>
                  </a:cubicBezTo>
                  <a:cubicBezTo>
                    <a:pt x="54" y="2"/>
                    <a:pt x="54" y="2"/>
                    <a:pt x="54" y="2"/>
                  </a:cubicBezTo>
                  <a:cubicBezTo>
                    <a:pt x="53" y="2"/>
                    <a:pt x="52" y="1"/>
                    <a:pt x="51" y="1"/>
                  </a:cubicBezTo>
                  <a:cubicBezTo>
                    <a:pt x="51" y="1"/>
                    <a:pt x="51" y="1"/>
                    <a:pt x="51" y="1"/>
                  </a:cubicBezTo>
                  <a:cubicBezTo>
                    <a:pt x="50" y="1"/>
                    <a:pt x="50" y="1"/>
                    <a:pt x="50" y="1"/>
                  </a:cubicBezTo>
                  <a:cubicBezTo>
                    <a:pt x="50" y="1"/>
                    <a:pt x="50" y="1"/>
                    <a:pt x="50" y="1"/>
                  </a:cubicBezTo>
                  <a:cubicBezTo>
                    <a:pt x="49" y="1"/>
                    <a:pt x="49" y="1"/>
                    <a:pt x="49" y="1"/>
                  </a:cubicBezTo>
                  <a:cubicBezTo>
                    <a:pt x="49" y="1"/>
                    <a:pt x="49" y="1"/>
                    <a:pt x="49" y="1"/>
                  </a:cubicBezTo>
                  <a:cubicBezTo>
                    <a:pt x="48" y="1"/>
                    <a:pt x="48" y="1"/>
                    <a:pt x="48" y="1"/>
                  </a:cubicBezTo>
                  <a:cubicBezTo>
                    <a:pt x="48" y="1"/>
                    <a:pt x="48" y="1"/>
                    <a:pt x="48" y="1"/>
                  </a:cubicBezTo>
                  <a:cubicBezTo>
                    <a:pt x="47" y="1"/>
                    <a:pt x="47" y="1"/>
                    <a:pt x="47" y="1"/>
                  </a:cubicBezTo>
                  <a:cubicBezTo>
                    <a:pt x="47" y="1"/>
                    <a:pt x="47" y="1"/>
                    <a:pt x="47" y="1"/>
                  </a:cubicBezTo>
                  <a:cubicBezTo>
                    <a:pt x="46" y="0"/>
                    <a:pt x="46" y="0"/>
                    <a:pt x="46" y="0"/>
                  </a:cubicBezTo>
                  <a:cubicBezTo>
                    <a:pt x="46" y="0"/>
                    <a:pt x="46" y="0"/>
                    <a:pt x="46" y="0"/>
                  </a:cubicBezTo>
                  <a:cubicBezTo>
                    <a:pt x="45" y="0"/>
                    <a:pt x="45" y="0"/>
                    <a:pt x="45" y="0"/>
                  </a:cubicBezTo>
                  <a:cubicBezTo>
                    <a:pt x="45" y="0"/>
                    <a:pt x="45" y="0"/>
                    <a:pt x="45" y="0"/>
                  </a:cubicBezTo>
                  <a:cubicBezTo>
                    <a:pt x="44" y="0"/>
                    <a:pt x="44" y="0"/>
                    <a:pt x="44" y="0"/>
                  </a:cubicBezTo>
                  <a:cubicBezTo>
                    <a:pt x="44" y="0"/>
                    <a:pt x="44" y="0"/>
                    <a:pt x="44" y="0"/>
                  </a:cubicBezTo>
                  <a:cubicBezTo>
                    <a:pt x="44" y="0"/>
                    <a:pt x="44" y="0"/>
                    <a:pt x="44" y="0"/>
                  </a:cubicBezTo>
                  <a:cubicBezTo>
                    <a:pt x="43" y="0"/>
                    <a:pt x="43" y="0"/>
                    <a:pt x="43" y="0"/>
                  </a:cubicBezTo>
                  <a:cubicBezTo>
                    <a:pt x="43" y="0"/>
                    <a:pt x="43" y="0"/>
                    <a:pt x="43" y="0"/>
                  </a:cubicBezTo>
                  <a:cubicBezTo>
                    <a:pt x="42" y="0"/>
                    <a:pt x="42" y="0"/>
                    <a:pt x="42" y="0"/>
                  </a:cubicBezTo>
                  <a:cubicBezTo>
                    <a:pt x="42" y="0"/>
                    <a:pt x="42" y="0"/>
                    <a:pt x="42" y="0"/>
                  </a:cubicBezTo>
                  <a:cubicBezTo>
                    <a:pt x="40" y="0"/>
                    <a:pt x="38" y="1"/>
                    <a:pt x="36" y="1"/>
                  </a:cubicBezTo>
                  <a:cubicBezTo>
                    <a:pt x="36" y="1"/>
                    <a:pt x="36" y="1"/>
                    <a:pt x="36" y="1"/>
                  </a:cubicBezTo>
                  <a:cubicBezTo>
                    <a:pt x="35" y="1"/>
                    <a:pt x="35" y="1"/>
                    <a:pt x="35" y="1"/>
                  </a:cubicBezTo>
                  <a:cubicBezTo>
                    <a:pt x="35" y="1"/>
                    <a:pt x="35" y="1"/>
                    <a:pt x="35" y="1"/>
                  </a:cubicBezTo>
                  <a:cubicBezTo>
                    <a:pt x="35" y="1"/>
                    <a:pt x="35" y="1"/>
                    <a:pt x="35" y="1"/>
                  </a:cubicBezTo>
                  <a:cubicBezTo>
                    <a:pt x="34" y="1"/>
                    <a:pt x="34" y="1"/>
                    <a:pt x="34" y="1"/>
                  </a:cubicBezTo>
                  <a:cubicBezTo>
                    <a:pt x="34" y="2"/>
                    <a:pt x="34" y="2"/>
                    <a:pt x="34" y="2"/>
                  </a:cubicBezTo>
                  <a:cubicBezTo>
                    <a:pt x="33" y="2"/>
                    <a:pt x="33" y="2"/>
                    <a:pt x="33" y="2"/>
                  </a:cubicBezTo>
                  <a:cubicBezTo>
                    <a:pt x="33" y="2"/>
                    <a:pt x="33" y="2"/>
                    <a:pt x="33" y="2"/>
                  </a:cubicBezTo>
                  <a:cubicBezTo>
                    <a:pt x="32" y="2"/>
                    <a:pt x="32" y="2"/>
                    <a:pt x="32" y="2"/>
                  </a:cubicBezTo>
                  <a:cubicBezTo>
                    <a:pt x="32" y="2"/>
                    <a:pt x="32" y="2"/>
                    <a:pt x="32" y="2"/>
                  </a:cubicBezTo>
                  <a:cubicBezTo>
                    <a:pt x="22" y="5"/>
                    <a:pt x="14" y="12"/>
                    <a:pt x="9" y="21"/>
                  </a:cubicBezTo>
                  <a:cubicBezTo>
                    <a:pt x="0" y="40"/>
                    <a:pt x="7" y="63"/>
                    <a:pt x="26" y="72"/>
                  </a:cubicBezTo>
                  <a:cubicBezTo>
                    <a:pt x="35" y="77"/>
                    <a:pt x="46" y="77"/>
                    <a:pt x="55" y="74"/>
                  </a:cubicBezTo>
                  <a:cubicBezTo>
                    <a:pt x="55" y="74"/>
                    <a:pt x="55" y="74"/>
                    <a:pt x="55" y="74"/>
                  </a:cubicBezTo>
                  <a:cubicBezTo>
                    <a:pt x="56" y="74"/>
                    <a:pt x="56" y="74"/>
                    <a:pt x="56" y="74"/>
                  </a:cubicBezTo>
                  <a:cubicBezTo>
                    <a:pt x="56" y="74"/>
                    <a:pt x="56" y="74"/>
                    <a:pt x="56" y="74"/>
                  </a:cubicBezTo>
                  <a:cubicBezTo>
                    <a:pt x="57" y="74"/>
                    <a:pt x="57" y="74"/>
                    <a:pt x="57" y="74"/>
                  </a:cubicBezTo>
                  <a:cubicBezTo>
                    <a:pt x="57" y="73"/>
                    <a:pt x="57" y="73"/>
                    <a:pt x="57" y="73"/>
                  </a:cubicBezTo>
                  <a:cubicBezTo>
                    <a:pt x="58" y="73"/>
                    <a:pt x="58" y="73"/>
                    <a:pt x="58" y="73"/>
                  </a:cubicBezTo>
                  <a:cubicBezTo>
                    <a:pt x="58" y="73"/>
                    <a:pt x="58" y="73"/>
                    <a:pt x="58" y="73"/>
                  </a:cubicBezTo>
                  <a:cubicBezTo>
                    <a:pt x="58" y="73"/>
                    <a:pt x="58" y="73"/>
                    <a:pt x="58" y="73"/>
                  </a:cubicBezTo>
                  <a:cubicBezTo>
                    <a:pt x="59" y="73"/>
                    <a:pt x="59" y="73"/>
                    <a:pt x="59" y="73"/>
                  </a:cubicBezTo>
                  <a:cubicBezTo>
                    <a:pt x="59" y="73"/>
                    <a:pt x="59" y="73"/>
                    <a:pt x="59" y="73"/>
                  </a:cubicBezTo>
                  <a:cubicBezTo>
                    <a:pt x="61" y="72"/>
                    <a:pt x="64" y="70"/>
                    <a:pt x="65" y="69"/>
                  </a:cubicBezTo>
                  <a:cubicBezTo>
                    <a:pt x="66" y="69"/>
                    <a:pt x="66" y="69"/>
                    <a:pt x="66" y="69"/>
                  </a:cubicBezTo>
                  <a:cubicBezTo>
                    <a:pt x="66" y="68"/>
                    <a:pt x="66" y="68"/>
                    <a:pt x="66" y="68"/>
                  </a:cubicBezTo>
                  <a:cubicBezTo>
                    <a:pt x="66" y="68"/>
                    <a:pt x="66" y="68"/>
                    <a:pt x="66" y="68"/>
                  </a:cubicBezTo>
                  <a:cubicBezTo>
                    <a:pt x="67" y="68"/>
                    <a:pt x="67" y="68"/>
                    <a:pt x="67" y="68"/>
                  </a:cubicBezTo>
                  <a:cubicBezTo>
                    <a:pt x="67" y="68"/>
                    <a:pt x="67" y="68"/>
                    <a:pt x="67" y="68"/>
                  </a:cubicBezTo>
                  <a:cubicBezTo>
                    <a:pt x="68" y="67"/>
                    <a:pt x="68" y="67"/>
                    <a:pt x="68" y="67"/>
                  </a:cubicBezTo>
                  <a:cubicBezTo>
                    <a:pt x="68" y="67"/>
                    <a:pt x="68" y="67"/>
                    <a:pt x="68" y="67"/>
                  </a:cubicBezTo>
                  <a:cubicBezTo>
                    <a:pt x="68" y="67"/>
                    <a:pt x="68" y="67"/>
                    <a:pt x="68" y="67"/>
                  </a:cubicBezTo>
                  <a:cubicBezTo>
                    <a:pt x="69" y="66"/>
                    <a:pt x="69" y="66"/>
                    <a:pt x="69" y="66"/>
                  </a:cubicBezTo>
                  <a:cubicBezTo>
                    <a:pt x="69" y="66"/>
                    <a:pt x="69" y="66"/>
                    <a:pt x="69" y="66"/>
                  </a:cubicBezTo>
                  <a:cubicBezTo>
                    <a:pt x="69" y="66"/>
                    <a:pt x="69" y="66"/>
                    <a:pt x="69" y="66"/>
                  </a:cubicBezTo>
                  <a:cubicBezTo>
                    <a:pt x="69" y="66"/>
                    <a:pt x="69" y="66"/>
                    <a:pt x="69" y="66"/>
                  </a:cubicBezTo>
                  <a:cubicBezTo>
                    <a:pt x="70" y="65"/>
                    <a:pt x="70" y="65"/>
                    <a:pt x="70" y="65"/>
                  </a:cubicBezTo>
                  <a:cubicBezTo>
                    <a:pt x="70" y="65"/>
                    <a:pt x="70" y="65"/>
                    <a:pt x="70" y="65"/>
                  </a:cubicBezTo>
                  <a:cubicBezTo>
                    <a:pt x="71" y="64"/>
                    <a:pt x="71" y="64"/>
                    <a:pt x="71" y="64"/>
                  </a:cubicBezTo>
                  <a:close/>
                </a:path>
              </a:pathLst>
            </a:custGeom>
            <a:solidFill>
              <a:srgbClr val="1359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42" name="Freeform 841"/>
            <p:cNvSpPr>
              <a:spLocks/>
            </p:cNvSpPr>
            <p:nvPr/>
          </p:nvSpPr>
          <p:spPr bwMode="auto">
            <a:xfrm>
              <a:off x="536575" y="4652963"/>
              <a:ext cx="195263" cy="187325"/>
            </a:xfrm>
            <a:custGeom>
              <a:avLst/>
              <a:gdLst>
                <a:gd name="T0" fmla="*/ 117 w 119"/>
                <a:gd name="T1" fmla="*/ 71 h 114"/>
                <a:gd name="T2" fmla="*/ 117 w 119"/>
                <a:gd name="T3" fmla="*/ 69 h 114"/>
                <a:gd name="T4" fmla="*/ 119 w 119"/>
                <a:gd name="T5" fmla="*/ 57 h 114"/>
                <a:gd name="T6" fmla="*/ 119 w 119"/>
                <a:gd name="T7" fmla="*/ 56 h 114"/>
                <a:gd name="T8" fmla="*/ 119 w 119"/>
                <a:gd name="T9" fmla="*/ 53 h 114"/>
                <a:gd name="T10" fmla="*/ 119 w 119"/>
                <a:gd name="T11" fmla="*/ 51 h 114"/>
                <a:gd name="T12" fmla="*/ 119 w 119"/>
                <a:gd name="T13" fmla="*/ 49 h 114"/>
                <a:gd name="T14" fmla="*/ 118 w 119"/>
                <a:gd name="T15" fmla="*/ 47 h 114"/>
                <a:gd name="T16" fmla="*/ 118 w 119"/>
                <a:gd name="T17" fmla="*/ 45 h 114"/>
                <a:gd name="T18" fmla="*/ 117 w 119"/>
                <a:gd name="T19" fmla="*/ 43 h 114"/>
                <a:gd name="T20" fmla="*/ 117 w 119"/>
                <a:gd name="T21" fmla="*/ 42 h 114"/>
                <a:gd name="T22" fmla="*/ 116 w 119"/>
                <a:gd name="T23" fmla="*/ 39 h 114"/>
                <a:gd name="T24" fmla="*/ 116 w 119"/>
                <a:gd name="T25" fmla="*/ 37 h 114"/>
                <a:gd name="T26" fmla="*/ 115 w 119"/>
                <a:gd name="T27" fmla="*/ 35 h 114"/>
                <a:gd name="T28" fmla="*/ 114 w 119"/>
                <a:gd name="T29" fmla="*/ 33 h 114"/>
                <a:gd name="T30" fmla="*/ 113 w 119"/>
                <a:gd name="T31" fmla="*/ 30 h 114"/>
                <a:gd name="T32" fmla="*/ 111 w 119"/>
                <a:gd name="T33" fmla="*/ 28 h 114"/>
                <a:gd name="T34" fmla="*/ 110 w 119"/>
                <a:gd name="T35" fmla="*/ 26 h 114"/>
                <a:gd name="T36" fmla="*/ 109 w 119"/>
                <a:gd name="T37" fmla="*/ 24 h 114"/>
                <a:gd name="T38" fmla="*/ 108 w 119"/>
                <a:gd name="T39" fmla="*/ 22 h 114"/>
                <a:gd name="T40" fmla="*/ 107 w 119"/>
                <a:gd name="T41" fmla="*/ 21 h 114"/>
                <a:gd name="T42" fmla="*/ 105 w 119"/>
                <a:gd name="T43" fmla="*/ 19 h 114"/>
                <a:gd name="T44" fmla="*/ 104 w 119"/>
                <a:gd name="T45" fmla="*/ 18 h 114"/>
                <a:gd name="T46" fmla="*/ 102 w 119"/>
                <a:gd name="T47" fmla="*/ 16 h 114"/>
                <a:gd name="T48" fmla="*/ 101 w 119"/>
                <a:gd name="T49" fmla="*/ 15 h 114"/>
                <a:gd name="T50" fmla="*/ 100 w 119"/>
                <a:gd name="T51" fmla="*/ 14 h 114"/>
                <a:gd name="T52" fmla="*/ 98 w 119"/>
                <a:gd name="T53" fmla="*/ 12 h 114"/>
                <a:gd name="T54" fmla="*/ 97 w 119"/>
                <a:gd name="T55" fmla="*/ 11 h 114"/>
                <a:gd name="T56" fmla="*/ 86 w 119"/>
                <a:gd name="T57" fmla="*/ 5 h 114"/>
                <a:gd name="T58" fmla="*/ 85 w 119"/>
                <a:gd name="T59" fmla="*/ 4 h 114"/>
                <a:gd name="T60" fmla="*/ 82 w 119"/>
                <a:gd name="T61" fmla="*/ 3 h 114"/>
                <a:gd name="T62" fmla="*/ 79 w 119"/>
                <a:gd name="T63" fmla="*/ 2 h 114"/>
                <a:gd name="T64" fmla="*/ 76 w 119"/>
                <a:gd name="T65" fmla="*/ 2 h 114"/>
                <a:gd name="T66" fmla="*/ 75 w 119"/>
                <a:gd name="T67" fmla="*/ 1 h 114"/>
                <a:gd name="T68" fmla="*/ 65 w 119"/>
                <a:gd name="T69" fmla="*/ 0 h 114"/>
                <a:gd name="T70" fmla="*/ 64 w 119"/>
                <a:gd name="T71" fmla="*/ 0 h 114"/>
                <a:gd name="T72" fmla="*/ 61 w 119"/>
                <a:gd name="T73" fmla="*/ 0 h 114"/>
                <a:gd name="T74" fmla="*/ 59 w 119"/>
                <a:gd name="T75" fmla="*/ 0 h 114"/>
                <a:gd name="T76" fmla="*/ 58 w 119"/>
                <a:gd name="T77" fmla="*/ 0 h 114"/>
                <a:gd name="T78" fmla="*/ 55 w 119"/>
                <a:gd name="T79" fmla="*/ 0 h 114"/>
                <a:gd name="T80" fmla="*/ 54 w 119"/>
                <a:gd name="T81" fmla="*/ 1 h 114"/>
                <a:gd name="T82" fmla="*/ 45 w 119"/>
                <a:gd name="T83" fmla="*/ 3 h 114"/>
                <a:gd name="T84" fmla="*/ 43 w 119"/>
                <a:gd name="T85" fmla="*/ 4 h 114"/>
                <a:gd name="T86" fmla="*/ 41 w 119"/>
                <a:gd name="T87" fmla="*/ 4 h 114"/>
                <a:gd name="T88" fmla="*/ 38 w 119"/>
                <a:gd name="T89" fmla="*/ 6 h 114"/>
                <a:gd name="T90" fmla="*/ 45 w 119"/>
                <a:gd name="T91" fmla="*/ 109 h 114"/>
                <a:gd name="T92" fmla="*/ 89 w 119"/>
                <a:gd name="T93" fmla="*/ 106 h 114"/>
                <a:gd name="T94" fmla="*/ 91 w 119"/>
                <a:gd name="T95" fmla="*/ 105 h 114"/>
                <a:gd name="T96" fmla="*/ 92 w 119"/>
                <a:gd name="T97" fmla="*/ 104 h 114"/>
                <a:gd name="T98" fmla="*/ 94 w 119"/>
                <a:gd name="T99" fmla="*/ 102 h 114"/>
                <a:gd name="T100" fmla="*/ 95 w 119"/>
                <a:gd name="T101" fmla="*/ 102 h 114"/>
                <a:gd name="T102" fmla="*/ 101 w 119"/>
                <a:gd name="T103" fmla="*/ 97 h 114"/>
                <a:gd name="T104" fmla="*/ 102 w 119"/>
                <a:gd name="T105" fmla="*/ 96 h 114"/>
                <a:gd name="T106" fmla="*/ 103 w 119"/>
                <a:gd name="T107" fmla="*/ 95 h 114"/>
                <a:gd name="T108" fmla="*/ 105 w 119"/>
                <a:gd name="T109" fmla="*/ 93 h 114"/>
                <a:gd name="T110" fmla="*/ 106 w 119"/>
                <a:gd name="T111" fmla="*/ 92 h 114"/>
                <a:gd name="T112" fmla="*/ 108 w 119"/>
                <a:gd name="T113" fmla="*/ 90 h 114"/>
                <a:gd name="T114" fmla="*/ 113 w 119"/>
                <a:gd name="T115" fmla="*/ 81 h 114"/>
                <a:gd name="T116" fmla="*/ 114 w 119"/>
                <a:gd name="T117" fmla="*/ 78 h 114"/>
                <a:gd name="T118" fmla="*/ 115 w 119"/>
                <a:gd name="T119" fmla="*/ 76 h 114"/>
                <a:gd name="T120" fmla="*/ 116 w 119"/>
                <a:gd name="T121" fmla="*/ 74 h 114"/>
                <a:gd name="T122" fmla="*/ 117 w 119"/>
                <a:gd name="T123"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 h="114">
                  <a:moveTo>
                    <a:pt x="117" y="72"/>
                  </a:moveTo>
                  <a:cubicBezTo>
                    <a:pt x="117" y="72"/>
                    <a:pt x="117" y="72"/>
                    <a:pt x="117" y="72"/>
                  </a:cubicBezTo>
                  <a:cubicBezTo>
                    <a:pt x="117" y="71"/>
                    <a:pt x="117" y="71"/>
                    <a:pt x="117" y="71"/>
                  </a:cubicBezTo>
                  <a:cubicBezTo>
                    <a:pt x="117" y="70"/>
                    <a:pt x="117" y="70"/>
                    <a:pt x="117" y="70"/>
                  </a:cubicBezTo>
                  <a:cubicBezTo>
                    <a:pt x="117" y="70"/>
                    <a:pt x="117" y="70"/>
                    <a:pt x="117" y="69"/>
                  </a:cubicBezTo>
                  <a:cubicBezTo>
                    <a:pt x="117" y="69"/>
                    <a:pt x="117" y="69"/>
                    <a:pt x="117" y="69"/>
                  </a:cubicBezTo>
                  <a:cubicBezTo>
                    <a:pt x="117" y="69"/>
                    <a:pt x="118" y="68"/>
                    <a:pt x="118" y="68"/>
                  </a:cubicBezTo>
                  <a:cubicBezTo>
                    <a:pt x="118" y="68"/>
                    <a:pt x="118" y="68"/>
                    <a:pt x="118" y="68"/>
                  </a:cubicBezTo>
                  <a:cubicBezTo>
                    <a:pt x="118" y="64"/>
                    <a:pt x="119" y="61"/>
                    <a:pt x="119" y="57"/>
                  </a:cubicBezTo>
                  <a:cubicBezTo>
                    <a:pt x="119" y="57"/>
                    <a:pt x="119" y="57"/>
                    <a:pt x="119" y="57"/>
                  </a:cubicBezTo>
                  <a:cubicBezTo>
                    <a:pt x="119" y="57"/>
                    <a:pt x="119" y="56"/>
                    <a:pt x="119" y="56"/>
                  </a:cubicBezTo>
                  <a:cubicBezTo>
                    <a:pt x="119" y="56"/>
                    <a:pt x="119" y="56"/>
                    <a:pt x="119" y="56"/>
                  </a:cubicBezTo>
                  <a:cubicBezTo>
                    <a:pt x="119" y="55"/>
                    <a:pt x="119" y="55"/>
                    <a:pt x="119" y="55"/>
                  </a:cubicBezTo>
                  <a:cubicBezTo>
                    <a:pt x="119" y="54"/>
                    <a:pt x="119" y="54"/>
                    <a:pt x="119" y="54"/>
                  </a:cubicBezTo>
                  <a:cubicBezTo>
                    <a:pt x="119" y="53"/>
                    <a:pt x="119" y="53"/>
                    <a:pt x="119" y="53"/>
                  </a:cubicBezTo>
                  <a:cubicBezTo>
                    <a:pt x="119" y="53"/>
                    <a:pt x="119" y="53"/>
                    <a:pt x="119" y="53"/>
                  </a:cubicBezTo>
                  <a:cubicBezTo>
                    <a:pt x="119" y="52"/>
                    <a:pt x="119" y="52"/>
                    <a:pt x="119" y="52"/>
                  </a:cubicBezTo>
                  <a:cubicBezTo>
                    <a:pt x="119" y="51"/>
                    <a:pt x="119" y="51"/>
                    <a:pt x="119" y="51"/>
                  </a:cubicBezTo>
                  <a:cubicBezTo>
                    <a:pt x="119" y="51"/>
                    <a:pt x="119" y="51"/>
                    <a:pt x="119" y="51"/>
                  </a:cubicBezTo>
                  <a:cubicBezTo>
                    <a:pt x="119" y="50"/>
                    <a:pt x="119" y="50"/>
                    <a:pt x="119" y="50"/>
                  </a:cubicBezTo>
                  <a:cubicBezTo>
                    <a:pt x="119" y="49"/>
                    <a:pt x="119" y="49"/>
                    <a:pt x="119" y="49"/>
                  </a:cubicBezTo>
                  <a:cubicBezTo>
                    <a:pt x="118" y="48"/>
                    <a:pt x="118" y="48"/>
                    <a:pt x="118" y="48"/>
                  </a:cubicBezTo>
                  <a:cubicBezTo>
                    <a:pt x="118" y="48"/>
                    <a:pt x="118" y="48"/>
                    <a:pt x="118" y="48"/>
                  </a:cubicBezTo>
                  <a:cubicBezTo>
                    <a:pt x="118" y="48"/>
                    <a:pt x="118" y="47"/>
                    <a:pt x="118" y="47"/>
                  </a:cubicBezTo>
                  <a:cubicBezTo>
                    <a:pt x="118" y="47"/>
                    <a:pt x="118" y="47"/>
                    <a:pt x="118" y="47"/>
                  </a:cubicBezTo>
                  <a:cubicBezTo>
                    <a:pt x="118" y="46"/>
                    <a:pt x="118" y="46"/>
                    <a:pt x="118" y="46"/>
                  </a:cubicBezTo>
                  <a:cubicBezTo>
                    <a:pt x="118" y="45"/>
                    <a:pt x="118" y="45"/>
                    <a:pt x="118" y="45"/>
                  </a:cubicBezTo>
                  <a:cubicBezTo>
                    <a:pt x="118" y="45"/>
                    <a:pt x="118" y="45"/>
                    <a:pt x="118" y="44"/>
                  </a:cubicBezTo>
                  <a:cubicBezTo>
                    <a:pt x="118" y="44"/>
                    <a:pt x="118" y="44"/>
                    <a:pt x="118" y="44"/>
                  </a:cubicBezTo>
                  <a:cubicBezTo>
                    <a:pt x="118" y="44"/>
                    <a:pt x="117" y="43"/>
                    <a:pt x="117" y="43"/>
                  </a:cubicBezTo>
                  <a:cubicBezTo>
                    <a:pt x="117" y="43"/>
                    <a:pt x="117" y="43"/>
                    <a:pt x="117" y="43"/>
                  </a:cubicBezTo>
                  <a:cubicBezTo>
                    <a:pt x="117" y="42"/>
                    <a:pt x="117" y="42"/>
                    <a:pt x="117" y="42"/>
                  </a:cubicBezTo>
                  <a:cubicBezTo>
                    <a:pt x="117" y="42"/>
                    <a:pt x="117" y="42"/>
                    <a:pt x="117" y="42"/>
                  </a:cubicBezTo>
                  <a:cubicBezTo>
                    <a:pt x="117" y="41"/>
                    <a:pt x="117" y="41"/>
                    <a:pt x="117" y="40"/>
                  </a:cubicBezTo>
                  <a:cubicBezTo>
                    <a:pt x="117" y="40"/>
                    <a:pt x="117" y="40"/>
                    <a:pt x="117" y="40"/>
                  </a:cubicBezTo>
                  <a:cubicBezTo>
                    <a:pt x="117" y="40"/>
                    <a:pt x="116" y="39"/>
                    <a:pt x="116" y="39"/>
                  </a:cubicBezTo>
                  <a:cubicBezTo>
                    <a:pt x="116" y="39"/>
                    <a:pt x="116" y="39"/>
                    <a:pt x="116" y="39"/>
                  </a:cubicBezTo>
                  <a:cubicBezTo>
                    <a:pt x="116" y="38"/>
                    <a:pt x="116" y="38"/>
                    <a:pt x="116" y="38"/>
                  </a:cubicBezTo>
                  <a:cubicBezTo>
                    <a:pt x="116" y="37"/>
                    <a:pt x="116" y="37"/>
                    <a:pt x="116" y="37"/>
                  </a:cubicBezTo>
                  <a:cubicBezTo>
                    <a:pt x="115" y="37"/>
                    <a:pt x="115" y="37"/>
                    <a:pt x="115" y="37"/>
                  </a:cubicBezTo>
                  <a:cubicBezTo>
                    <a:pt x="115" y="36"/>
                    <a:pt x="115" y="36"/>
                    <a:pt x="115" y="36"/>
                  </a:cubicBezTo>
                  <a:cubicBezTo>
                    <a:pt x="115" y="35"/>
                    <a:pt x="115" y="35"/>
                    <a:pt x="115" y="35"/>
                  </a:cubicBezTo>
                  <a:cubicBezTo>
                    <a:pt x="115" y="35"/>
                    <a:pt x="115" y="35"/>
                    <a:pt x="115" y="35"/>
                  </a:cubicBezTo>
                  <a:cubicBezTo>
                    <a:pt x="114" y="34"/>
                    <a:pt x="114" y="34"/>
                    <a:pt x="114" y="34"/>
                  </a:cubicBezTo>
                  <a:cubicBezTo>
                    <a:pt x="114" y="34"/>
                    <a:pt x="114" y="33"/>
                    <a:pt x="114" y="33"/>
                  </a:cubicBezTo>
                  <a:cubicBezTo>
                    <a:pt x="114" y="33"/>
                    <a:pt x="114" y="33"/>
                    <a:pt x="114" y="33"/>
                  </a:cubicBezTo>
                  <a:cubicBezTo>
                    <a:pt x="113" y="32"/>
                    <a:pt x="113" y="31"/>
                    <a:pt x="113" y="30"/>
                  </a:cubicBezTo>
                  <a:cubicBezTo>
                    <a:pt x="113" y="30"/>
                    <a:pt x="113" y="30"/>
                    <a:pt x="113" y="30"/>
                  </a:cubicBezTo>
                  <a:cubicBezTo>
                    <a:pt x="112" y="30"/>
                    <a:pt x="112" y="29"/>
                    <a:pt x="112" y="29"/>
                  </a:cubicBezTo>
                  <a:cubicBezTo>
                    <a:pt x="112" y="29"/>
                    <a:pt x="112" y="29"/>
                    <a:pt x="112" y="29"/>
                  </a:cubicBezTo>
                  <a:cubicBezTo>
                    <a:pt x="111" y="28"/>
                    <a:pt x="111" y="28"/>
                    <a:pt x="111" y="28"/>
                  </a:cubicBezTo>
                  <a:cubicBezTo>
                    <a:pt x="111" y="27"/>
                    <a:pt x="111" y="27"/>
                    <a:pt x="111" y="27"/>
                  </a:cubicBezTo>
                  <a:cubicBezTo>
                    <a:pt x="111" y="27"/>
                    <a:pt x="111" y="27"/>
                    <a:pt x="111" y="27"/>
                  </a:cubicBezTo>
                  <a:cubicBezTo>
                    <a:pt x="110" y="26"/>
                    <a:pt x="110" y="26"/>
                    <a:pt x="110" y="26"/>
                  </a:cubicBezTo>
                  <a:cubicBezTo>
                    <a:pt x="110" y="26"/>
                    <a:pt x="110" y="26"/>
                    <a:pt x="110" y="26"/>
                  </a:cubicBezTo>
                  <a:cubicBezTo>
                    <a:pt x="109" y="25"/>
                    <a:pt x="109" y="25"/>
                    <a:pt x="109" y="25"/>
                  </a:cubicBezTo>
                  <a:cubicBezTo>
                    <a:pt x="109" y="24"/>
                    <a:pt x="109" y="24"/>
                    <a:pt x="109" y="24"/>
                  </a:cubicBezTo>
                  <a:cubicBezTo>
                    <a:pt x="109" y="23"/>
                    <a:pt x="109" y="23"/>
                    <a:pt x="109" y="23"/>
                  </a:cubicBezTo>
                  <a:cubicBezTo>
                    <a:pt x="108" y="23"/>
                    <a:pt x="108" y="23"/>
                    <a:pt x="108" y="23"/>
                  </a:cubicBezTo>
                  <a:cubicBezTo>
                    <a:pt x="108" y="22"/>
                    <a:pt x="108" y="22"/>
                    <a:pt x="108" y="22"/>
                  </a:cubicBezTo>
                  <a:cubicBezTo>
                    <a:pt x="108" y="22"/>
                    <a:pt x="108" y="22"/>
                    <a:pt x="108" y="22"/>
                  </a:cubicBezTo>
                  <a:cubicBezTo>
                    <a:pt x="107" y="21"/>
                    <a:pt x="107" y="21"/>
                    <a:pt x="107" y="21"/>
                  </a:cubicBezTo>
                  <a:cubicBezTo>
                    <a:pt x="107" y="21"/>
                    <a:pt x="107" y="21"/>
                    <a:pt x="107" y="21"/>
                  </a:cubicBezTo>
                  <a:cubicBezTo>
                    <a:pt x="106" y="20"/>
                    <a:pt x="106" y="20"/>
                    <a:pt x="106" y="20"/>
                  </a:cubicBezTo>
                  <a:cubicBezTo>
                    <a:pt x="106" y="20"/>
                    <a:pt x="106" y="20"/>
                    <a:pt x="106" y="20"/>
                  </a:cubicBezTo>
                  <a:cubicBezTo>
                    <a:pt x="105" y="19"/>
                    <a:pt x="105" y="19"/>
                    <a:pt x="105" y="19"/>
                  </a:cubicBezTo>
                  <a:cubicBezTo>
                    <a:pt x="105" y="19"/>
                    <a:pt x="105" y="19"/>
                    <a:pt x="105" y="19"/>
                  </a:cubicBezTo>
                  <a:cubicBezTo>
                    <a:pt x="104" y="18"/>
                    <a:pt x="104" y="18"/>
                    <a:pt x="104" y="18"/>
                  </a:cubicBezTo>
                  <a:cubicBezTo>
                    <a:pt x="104" y="18"/>
                    <a:pt x="104" y="18"/>
                    <a:pt x="104" y="18"/>
                  </a:cubicBezTo>
                  <a:cubicBezTo>
                    <a:pt x="103" y="17"/>
                    <a:pt x="103" y="17"/>
                    <a:pt x="103" y="17"/>
                  </a:cubicBezTo>
                  <a:cubicBezTo>
                    <a:pt x="103" y="17"/>
                    <a:pt x="103" y="17"/>
                    <a:pt x="103" y="17"/>
                  </a:cubicBezTo>
                  <a:cubicBezTo>
                    <a:pt x="102" y="16"/>
                    <a:pt x="102" y="16"/>
                    <a:pt x="102" y="16"/>
                  </a:cubicBezTo>
                  <a:cubicBezTo>
                    <a:pt x="102" y="16"/>
                    <a:pt x="102" y="16"/>
                    <a:pt x="102" y="16"/>
                  </a:cubicBezTo>
                  <a:cubicBezTo>
                    <a:pt x="102" y="15"/>
                    <a:pt x="102" y="15"/>
                    <a:pt x="102" y="15"/>
                  </a:cubicBezTo>
                  <a:cubicBezTo>
                    <a:pt x="101" y="15"/>
                    <a:pt x="101" y="15"/>
                    <a:pt x="101" y="15"/>
                  </a:cubicBezTo>
                  <a:cubicBezTo>
                    <a:pt x="101" y="15"/>
                    <a:pt x="101" y="15"/>
                    <a:pt x="101" y="15"/>
                  </a:cubicBezTo>
                  <a:cubicBezTo>
                    <a:pt x="100" y="14"/>
                    <a:pt x="100" y="14"/>
                    <a:pt x="100" y="14"/>
                  </a:cubicBezTo>
                  <a:cubicBezTo>
                    <a:pt x="100" y="14"/>
                    <a:pt x="100" y="14"/>
                    <a:pt x="100" y="14"/>
                  </a:cubicBezTo>
                  <a:cubicBezTo>
                    <a:pt x="99" y="13"/>
                    <a:pt x="99" y="13"/>
                    <a:pt x="99" y="13"/>
                  </a:cubicBezTo>
                  <a:cubicBezTo>
                    <a:pt x="99" y="13"/>
                    <a:pt x="99" y="13"/>
                    <a:pt x="99" y="13"/>
                  </a:cubicBezTo>
                  <a:cubicBezTo>
                    <a:pt x="98" y="12"/>
                    <a:pt x="98" y="12"/>
                    <a:pt x="98" y="12"/>
                  </a:cubicBezTo>
                  <a:cubicBezTo>
                    <a:pt x="98" y="12"/>
                    <a:pt x="98" y="12"/>
                    <a:pt x="98" y="12"/>
                  </a:cubicBezTo>
                  <a:cubicBezTo>
                    <a:pt x="97" y="11"/>
                    <a:pt x="97" y="11"/>
                    <a:pt x="97" y="11"/>
                  </a:cubicBezTo>
                  <a:cubicBezTo>
                    <a:pt x="97" y="11"/>
                    <a:pt x="97" y="11"/>
                    <a:pt x="97" y="11"/>
                  </a:cubicBezTo>
                  <a:cubicBezTo>
                    <a:pt x="94" y="9"/>
                    <a:pt x="91" y="7"/>
                    <a:pt x="87" y="6"/>
                  </a:cubicBezTo>
                  <a:cubicBezTo>
                    <a:pt x="87" y="6"/>
                    <a:pt x="87" y="6"/>
                    <a:pt x="87" y="6"/>
                  </a:cubicBezTo>
                  <a:cubicBezTo>
                    <a:pt x="87" y="5"/>
                    <a:pt x="87" y="5"/>
                    <a:pt x="86" y="5"/>
                  </a:cubicBezTo>
                  <a:cubicBezTo>
                    <a:pt x="86" y="5"/>
                    <a:pt x="86" y="5"/>
                    <a:pt x="86" y="5"/>
                  </a:cubicBezTo>
                  <a:cubicBezTo>
                    <a:pt x="85" y="5"/>
                    <a:pt x="85" y="5"/>
                    <a:pt x="85" y="5"/>
                  </a:cubicBezTo>
                  <a:cubicBezTo>
                    <a:pt x="85" y="4"/>
                    <a:pt x="85" y="4"/>
                    <a:pt x="85" y="4"/>
                  </a:cubicBezTo>
                  <a:cubicBezTo>
                    <a:pt x="84" y="4"/>
                    <a:pt x="84" y="4"/>
                    <a:pt x="84" y="4"/>
                  </a:cubicBezTo>
                  <a:cubicBezTo>
                    <a:pt x="83" y="4"/>
                    <a:pt x="83" y="4"/>
                    <a:pt x="83" y="4"/>
                  </a:cubicBezTo>
                  <a:cubicBezTo>
                    <a:pt x="82" y="3"/>
                    <a:pt x="82" y="3"/>
                    <a:pt x="82" y="3"/>
                  </a:cubicBezTo>
                  <a:cubicBezTo>
                    <a:pt x="82" y="3"/>
                    <a:pt x="81" y="3"/>
                    <a:pt x="80" y="3"/>
                  </a:cubicBezTo>
                  <a:cubicBezTo>
                    <a:pt x="79" y="2"/>
                    <a:pt x="79" y="2"/>
                    <a:pt x="79" y="2"/>
                  </a:cubicBezTo>
                  <a:cubicBezTo>
                    <a:pt x="79" y="2"/>
                    <a:pt x="79" y="2"/>
                    <a:pt x="79" y="2"/>
                  </a:cubicBezTo>
                  <a:cubicBezTo>
                    <a:pt x="78" y="2"/>
                    <a:pt x="78" y="2"/>
                    <a:pt x="78" y="2"/>
                  </a:cubicBezTo>
                  <a:cubicBezTo>
                    <a:pt x="77" y="2"/>
                    <a:pt x="77" y="2"/>
                    <a:pt x="77" y="2"/>
                  </a:cubicBezTo>
                  <a:cubicBezTo>
                    <a:pt x="76" y="2"/>
                    <a:pt x="76" y="2"/>
                    <a:pt x="76" y="2"/>
                  </a:cubicBezTo>
                  <a:cubicBezTo>
                    <a:pt x="76" y="2"/>
                    <a:pt x="76" y="2"/>
                    <a:pt x="76" y="2"/>
                  </a:cubicBezTo>
                  <a:cubicBezTo>
                    <a:pt x="76" y="1"/>
                    <a:pt x="75" y="1"/>
                    <a:pt x="75" y="1"/>
                  </a:cubicBezTo>
                  <a:cubicBezTo>
                    <a:pt x="75" y="1"/>
                    <a:pt x="75" y="1"/>
                    <a:pt x="75" y="1"/>
                  </a:cubicBezTo>
                  <a:cubicBezTo>
                    <a:pt x="74" y="1"/>
                    <a:pt x="74" y="1"/>
                    <a:pt x="73" y="1"/>
                  </a:cubicBezTo>
                  <a:cubicBezTo>
                    <a:pt x="73" y="1"/>
                    <a:pt x="73" y="1"/>
                    <a:pt x="73" y="1"/>
                  </a:cubicBezTo>
                  <a:cubicBezTo>
                    <a:pt x="71" y="0"/>
                    <a:pt x="68" y="0"/>
                    <a:pt x="65" y="0"/>
                  </a:cubicBezTo>
                  <a:cubicBezTo>
                    <a:pt x="65" y="0"/>
                    <a:pt x="65" y="0"/>
                    <a:pt x="65" y="0"/>
                  </a:cubicBezTo>
                  <a:cubicBezTo>
                    <a:pt x="65" y="0"/>
                    <a:pt x="64" y="0"/>
                    <a:pt x="64" y="0"/>
                  </a:cubicBezTo>
                  <a:cubicBezTo>
                    <a:pt x="64" y="0"/>
                    <a:pt x="64" y="0"/>
                    <a:pt x="64" y="0"/>
                  </a:cubicBezTo>
                  <a:cubicBezTo>
                    <a:pt x="63" y="0"/>
                    <a:pt x="63" y="0"/>
                    <a:pt x="63" y="0"/>
                  </a:cubicBezTo>
                  <a:cubicBezTo>
                    <a:pt x="62" y="0"/>
                    <a:pt x="62" y="0"/>
                    <a:pt x="62" y="0"/>
                  </a:cubicBezTo>
                  <a:cubicBezTo>
                    <a:pt x="61" y="0"/>
                    <a:pt x="61" y="0"/>
                    <a:pt x="61" y="0"/>
                  </a:cubicBezTo>
                  <a:cubicBezTo>
                    <a:pt x="61" y="0"/>
                    <a:pt x="61" y="0"/>
                    <a:pt x="61" y="0"/>
                  </a:cubicBezTo>
                  <a:cubicBezTo>
                    <a:pt x="60" y="0"/>
                    <a:pt x="60" y="0"/>
                    <a:pt x="60" y="0"/>
                  </a:cubicBezTo>
                  <a:cubicBezTo>
                    <a:pt x="59" y="0"/>
                    <a:pt x="59" y="0"/>
                    <a:pt x="59" y="0"/>
                  </a:cubicBezTo>
                  <a:cubicBezTo>
                    <a:pt x="59" y="0"/>
                    <a:pt x="59" y="0"/>
                    <a:pt x="59" y="0"/>
                  </a:cubicBezTo>
                  <a:cubicBezTo>
                    <a:pt x="58" y="0"/>
                    <a:pt x="58" y="0"/>
                    <a:pt x="58" y="0"/>
                  </a:cubicBezTo>
                  <a:cubicBezTo>
                    <a:pt x="58" y="0"/>
                    <a:pt x="58" y="0"/>
                    <a:pt x="58" y="0"/>
                  </a:cubicBezTo>
                  <a:cubicBezTo>
                    <a:pt x="57" y="0"/>
                    <a:pt x="57" y="0"/>
                    <a:pt x="57" y="0"/>
                  </a:cubicBezTo>
                  <a:cubicBezTo>
                    <a:pt x="56" y="0"/>
                    <a:pt x="56" y="0"/>
                    <a:pt x="56" y="0"/>
                  </a:cubicBezTo>
                  <a:cubicBezTo>
                    <a:pt x="56" y="0"/>
                    <a:pt x="55" y="0"/>
                    <a:pt x="55" y="0"/>
                  </a:cubicBezTo>
                  <a:cubicBezTo>
                    <a:pt x="55" y="1"/>
                    <a:pt x="55" y="1"/>
                    <a:pt x="55" y="1"/>
                  </a:cubicBezTo>
                  <a:cubicBezTo>
                    <a:pt x="55" y="1"/>
                    <a:pt x="54" y="1"/>
                    <a:pt x="54" y="1"/>
                  </a:cubicBezTo>
                  <a:cubicBezTo>
                    <a:pt x="54" y="1"/>
                    <a:pt x="54" y="1"/>
                    <a:pt x="54" y="1"/>
                  </a:cubicBezTo>
                  <a:cubicBezTo>
                    <a:pt x="51" y="1"/>
                    <a:pt x="48" y="2"/>
                    <a:pt x="46" y="3"/>
                  </a:cubicBezTo>
                  <a:cubicBezTo>
                    <a:pt x="46" y="3"/>
                    <a:pt x="46" y="3"/>
                    <a:pt x="46" y="3"/>
                  </a:cubicBezTo>
                  <a:cubicBezTo>
                    <a:pt x="45" y="3"/>
                    <a:pt x="45" y="3"/>
                    <a:pt x="45" y="3"/>
                  </a:cubicBezTo>
                  <a:cubicBezTo>
                    <a:pt x="44" y="3"/>
                    <a:pt x="44" y="3"/>
                    <a:pt x="44" y="3"/>
                  </a:cubicBezTo>
                  <a:cubicBezTo>
                    <a:pt x="44" y="3"/>
                    <a:pt x="44" y="3"/>
                    <a:pt x="43" y="3"/>
                  </a:cubicBezTo>
                  <a:cubicBezTo>
                    <a:pt x="43" y="4"/>
                    <a:pt x="43" y="4"/>
                    <a:pt x="43" y="4"/>
                  </a:cubicBezTo>
                  <a:cubicBezTo>
                    <a:pt x="42" y="4"/>
                    <a:pt x="42" y="4"/>
                    <a:pt x="42" y="4"/>
                  </a:cubicBezTo>
                  <a:cubicBezTo>
                    <a:pt x="42" y="4"/>
                    <a:pt x="42" y="4"/>
                    <a:pt x="42" y="4"/>
                  </a:cubicBezTo>
                  <a:cubicBezTo>
                    <a:pt x="41" y="4"/>
                    <a:pt x="41" y="4"/>
                    <a:pt x="41" y="4"/>
                  </a:cubicBezTo>
                  <a:cubicBezTo>
                    <a:pt x="40" y="5"/>
                    <a:pt x="40" y="5"/>
                    <a:pt x="40" y="5"/>
                  </a:cubicBezTo>
                  <a:cubicBezTo>
                    <a:pt x="40" y="5"/>
                    <a:pt x="40" y="5"/>
                    <a:pt x="40" y="5"/>
                  </a:cubicBezTo>
                  <a:cubicBezTo>
                    <a:pt x="39" y="5"/>
                    <a:pt x="39" y="5"/>
                    <a:pt x="38" y="6"/>
                  </a:cubicBezTo>
                  <a:cubicBezTo>
                    <a:pt x="38" y="6"/>
                    <a:pt x="38" y="6"/>
                    <a:pt x="38" y="6"/>
                  </a:cubicBezTo>
                  <a:cubicBezTo>
                    <a:pt x="25" y="12"/>
                    <a:pt x="15" y="23"/>
                    <a:pt x="10" y="38"/>
                  </a:cubicBezTo>
                  <a:cubicBezTo>
                    <a:pt x="0" y="67"/>
                    <a:pt x="15" y="99"/>
                    <a:pt x="45" y="109"/>
                  </a:cubicBezTo>
                  <a:cubicBezTo>
                    <a:pt x="59" y="114"/>
                    <a:pt x="74" y="113"/>
                    <a:pt x="87" y="106"/>
                  </a:cubicBezTo>
                  <a:cubicBezTo>
                    <a:pt x="88" y="106"/>
                    <a:pt x="88" y="106"/>
                    <a:pt x="88" y="106"/>
                  </a:cubicBezTo>
                  <a:cubicBezTo>
                    <a:pt x="88" y="106"/>
                    <a:pt x="88" y="106"/>
                    <a:pt x="89" y="106"/>
                  </a:cubicBezTo>
                  <a:cubicBezTo>
                    <a:pt x="89" y="106"/>
                    <a:pt x="89" y="106"/>
                    <a:pt x="89" y="106"/>
                  </a:cubicBezTo>
                  <a:cubicBezTo>
                    <a:pt x="90" y="105"/>
                    <a:pt x="90" y="105"/>
                    <a:pt x="90" y="105"/>
                  </a:cubicBezTo>
                  <a:cubicBezTo>
                    <a:pt x="91" y="105"/>
                    <a:pt x="91" y="105"/>
                    <a:pt x="91" y="105"/>
                  </a:cubicBezTo>
                  <a:cubicBezTo>
                    <a:pt x="91" y="105"/>
                    <a:pt x="91" y="105"/>
                    <a:pt x="91" y="105"/>
                  </a:cubicBezTo>
                  <a:cubicBezTo>
                    <a:pt x="92" y="104"/>
                    <a:pt x="92" y="104"/>
                    <a:pt x="92" y="104"/>
                  </a:cubicBezTo>
                  <a:cubicBezTo>
                    <a:pt x="92" y="104"/>
                    <a:pt x="92" y="104"/>
                    <a:pt x="92" y="104"/>
                  </a:cubicBezTo>
                  <a:cubicBezTo>
                    <a:pt x="93" y="103"/>
                    <a:pt x="93" y="103"/>
                    <a:pt x="93" y="103"/>
                  </a:cubicBezTo>
                  <a:cubicBezTo>
                    <a:pt x="93" y="103"/>
                    <a:pt x="93" y="103"/>
                    <a:pt x="93" y="103"/>
                  </a:cubicBezTo>
                  <a:cubicBezTo>
                    <a:pt x="94" y="102"/>
                    <a:pt x="94" y="102"/>
                    <a:pt x="94" y="102"/>
                  </a:cubicBezTo>
                  <a:cubicBezTo>
                    <a:pt x="94" y="102"/>
                    <a:pt x="94" y="102"/>
                    <a:pt x="94" y="102"/>
                  </a:cubicBezTo>
                  <a:cubicBezTo>
                    <a:pt x="95" y="102"/>
                    <a:pt x="95" y="102"/>
                    <a:pt x="95" y="102"/>
                  </a:cubicBezTo>
                  <a:cubicBezTo>
                    <a:pt x="95" y="102"/>
                    <a:pt x="95" y="102"/>
                    <a:pt x="95" y="102"/>
                  </a:cubicBezTo>
                  <a:cubicBezTo>
                    <a:pt x="97" y="101"/>
                    <a:pt x="98" y="99"/>
                    <a:pt x="100" y="98"/>
                  </a:cubicBezTo>
                  <a:cubicBezTo>
                    <a:pt x="100" y="98"/>
                    <a:pt x="100" y="98"/>
                    <a:pt x="100" y="98"/>
                  </a:cubicBezTo>
                  <a:cubicBezTo>
                    <a:pt x="101" y="97"/>
                    <a:pt x="101" y="97"/>
                    <a:pt x="101" y="97"/>
                  </a:cubicBezTo>
                  <a:cubicBezTo>
                    <a:pt x="101" y="97"/>
                    <a:pt x="101" y="97"/>
                    <a:pt x="101" y="97"/>
                  </a:cubicBezTo>
                  <a:cubicBezTo>
                    <a:pt x="102" y="97"/>
                    <a:pt x="102" y="97"/>
                    <a:pt x="102" y="97"/>
                  </a:cubicBezTo>
                  <a:cubicBezTo>
                    <a:pt x="102" y="96"/>
                    <a:pt x="102" y="96"/>
                    <a:pt x="102" y="96"/>
                  </a:cubicBezTo>
                  <a:cubicBezTo>
                    <a:pt x="103" y="96"/>
                    <a:pt x="103" y="96"/>
                    <a:pt x="103" y="96"/>
                  </a:cubicBezTo>
                  <a:cubicBezTo>
                    <a:pt x="103" y="95"/>
                    <a:pt x="103" y="95"/>
                    <a:pt x="103" y="95"/>
                  </a:cubicBezTo>
                  <a:cubicBezTo>
                    <a:pt x="103" y="95"/>
                    <a:pt x="103" y="95"/>
                    <a:pt x="103" y="95"/>
                  </a:cubicBezTo>
                  <a:cubicBezTo>
                    <a:pt x="104" y="94"/>
                    <a:pt x="104" y="94"/>
                    <a:pt x="104" y="94"/>
                  </a:cubicBezTo>
                  <a:cubicBezTo>
                    <a:pt x="104" y="94"/>
                    <a:pt x="104" y="94"/>
                    <a:pt x="104" y="94"/>
                  </a:cubicBezTo>
                  <a:cubicBezTo>
                    <a:pt x="105" y="93"/>
                    <a:pt x="105" y="93"/>
                    <a:pt x="105" y="93"/>
                  </a:cubicBezTo>
                  <a:cubicBezTo>
                    <a:pt x="105" y="93"/>
                    <a:pt x="105" y="93"/>
                    <a:pt x="105" y="93"/>
                  </a:cubicBezTo>
                  <a:cubicBezTo>
                    <a:pt x="106" y="92"/>
                    <a:pt x="106" y="92"/>
                    <a:pt x="106" y="92"/>
                  </a:cubicBezTo>
                  <a:cubicBezTo>
                    <a:pt x="106" y="92"/>
                    <a:pt x="106" y="92"/>
                    <a:pt x="106" y="92"/>
                  </a:cubicBezTo>
                  <a:cubicBezTo>
                    <a:pt x="107" y="91"/>
                    <a:pt x="107" y="91"/>
                    <a:pt x="107" y="91"/>
                  </a:cubicBezTo>
                  <a:cubicBezTo>
                    <a:pt x="107" y="91"/>
                    <a:pt x="107" y="91"/>
                    <a:pt x="107" y="91"/>
                  </a:cubicBezTo>
                  <a:cubicBezTo>
                    <a:pt x="108" y="90"/>
                    <a:pt x="108" y="90"/>
                    <a:pt x="108" y="90"/>
                  </a:cubicBezTo>
                  <a:cubicBezTo>
                    <a:pt x="108" y="90"/>
                    <a:pt x="108" y="90"/>
                    <a:pt x="108" y="90"/>
                  </a:cubicBezTo>
                  <a:cubicBezTo>
                    <a:pt x="110" y="87"/>
                    <a:pt x="112" y="84"/>
                    <a:pt x="113" y="81"/>
                  </a:cubicBezTo>
                  <a:cubicBezTo>
                    <a:pt x="113" y="81"/>
                    <a:pt x="113" y="81"/>
                    <a:pt x="113" y="81"/>
                  </a:cubicBezTo>
                  <a:cubicBezTo>
                    <a:pt x="113" y="80"/>
                    <a:pt x="114" y="80"/>
                    <a:pt x="114" y="79"/>
                  </a:cubicBezTo>
                  <a:cubicBezTo>
                    <a:pt x="114" y="79"/>
                    <a:pt x="114" y="79"/>
                    <a:pt x="114" y="79"/>
                  </a:cubicBezTo>
                  <a:cubicBezTo>
                    <a:pt x="114" y="78"/>
                    <a:pt x="114" y="78"/>
                    <a:pt x="114" y="78"/>
                  </a:cubicBezTo>
                  <a:cubicBezTo>
                    <a:pt x="115" y="78"/>
                    <a:pt x="115" y="78"/>
                    <a:pt x="115" y="78"/>
                  </a:cubicBezTo>
                  <a:cubicBezTo>
                    <a:pt x="115" y="77"/>
                    <a:pt x="115" y="77"/>
                    <a:pt x="115" y="77"/>
                  </a:cubicBezTo>
                  <a:cubicBezTo>
                    <a:pt x="115" y="76"/>
                    <a:pt x="115" y="76"/>
                    <a:pt x="115" y="76"/>
                  </a:cubicBezTo>
                  <a:cubicBezTo>
                    <a:pt x="115" y="76"/>
                    <a:pt x="115" y="76"/>
                    <a:pt x="115" y="76"/>
                  </a:cubicBezTo>
                  <a:cubicBezTo>
                    <a:pt x="116" y="75"/>
                    <a:pt x="116" y="75"/>
                    <a:pt x="116" y="75"/>
                  </a:cubicBezTo>
                  <a:cubicBezTo>
                    <a:pt x="116" y="74"/>
                    <a:pt x="116" y="74"/>
                    <a:pt x="116" y="74"/>
                  </a:cubicBezTo>
                  <a:cubicBezTo>
                    <a:pt x="116" y="74"/>
                    <a:pt x="116" y="74"/>
                    <a:pt x="116" y="74"/>
                  </a:cubicBezTo>
                  <a:cubicBezTo>
                    <a:pt x="116" y="73"/>
                    <a:pt x="116" y="73"/>
                    <a:pt x="116" y="73"/>
                  </a:cubicBezTo>
                  <a:lnTo>
                    <a:pt x="117" y="72"/>
                  </a:lnTo>
                  <a:close/>
                </a:path>
              </a:pathLst>
            </a:custGeom>
            <a:solidFill>
              <a:srgbClr val="1359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43" name="Freeform 842"/>
            <p:cNvSpPr>
              <a:spLocks/>
            </p:cNvSpPr>
            <p:nvPr/>
          </p:nvSpPr>
          <p:spPr bwMode="auto">
            <a:xfrm>
              <a:off x="741363" y="4754563"/>
              <a:ext cx="123825" cy="119062"/>
            </a:xfrm>
            <a:custGeom>
              <a:avLst/>
              <a:gdLst>
                <a:gd name="T0" fmla="*/ 68 w 75"/>
                <a:gd name="T1" fmla="*/ 57 h 73"/>
                <a:gd name="T2" fmla="*/ 69 w 75"/>
                <a:gd name="T3" fmla="*/ 56 h 73"/>
                <a:gd name="T4" fmla="*/ 70 w 75"/>
                <a:gd name="T5" fmla="*/ 54 h 73"/>
                <a:gd name="T6" fmla="*/ 70 w 75"/>
                <a:gd name="T7" fmla="*/ 53 h 73"/>
                <a:gd name="T8" fmla="*/ 71 w 75"/>
                <a:gd name="T9" fmla="*/ 52 h 73"/>
                <a:gd name="T10" fmla="*/ 73 w 75"/>
                <a:gd name="T11" fmla="*/ 47 h 73"/>
                <a:gd name="T12" fmla="*/ 73 w 75"/>
                <a:gd name="T13" fmla="*/ 46 h 73"/>
                <a:gd name="T14" fmla="*/ 74 w 75"/>
                <a:gd name="T15" fmla="*/ 44 h 73"/>
                <a:gd name="T16" fmla="*/ 74 w 75"/>
                <a:gd name="T17" fmla="*/ 42 h 73"/>
                <a:gd name="T18" fmla="*/ 74 w 75"/>
                <a:gd name="T19" fmla="*/ 40 h 73"/>
                <a:gd name="T20" fmla="*/ 74 w 75"/>
                <a:gd name="T21" fmla="*/ 39 h 73"/>
                <a:gd name="T22" fmla="*/ 75 w 75"/>
                <a:gd name="T23" fmla="*/ 37 h 73"/>
                <a:gd name="T24" fmla="*/ 74 w 75"/>
                <a:gd name="T25" fmla="*/ 31 h 73"/>
                <a:gd name="T26" fmla="*/ 74 w 75"/>
                <a:gd name="T27" fmla="*/ 30 h 73"/>
                <a:gd name="T28" fmla="*/ 74 w 75"/>
                <a:gd name="T29" fmla="*/ 28 h 73"/>
                <a:gd name="T30" fmla="*/ 73 w 75"/>
                <a:gd name="T31" fmla="*/ 27 h 73"/>
                <a:gd name="T32" fmla="*/ 73 w 75"/>
                <a:gd name="T33" fmla="*/ 26 h 73"/>
                <a:gd name="T34" fmla="*/ 73 w 75"/>
                <a:gd name="T35" fmla="*/ 25 h 73"/>
                <a:gd name="T36" fmla="*/ 72 w 75"/>
                <a:gd name="T37" fmla="*/ 22 h 73"/>
                <a:gd name="T38" fmla="*/ 71 w 75"/>
                <a:gd name="T39" fmla="*/ 21 h 73"/>
                <a:gd name="T40" fmla="*/ 70 w 75"/>
                <a:gd name="T41" fmla="*/ 19 h 73"/>
                <a:gd name="T42" fmla="*/ 70 w 75"/>
                <a:gd name="T43" fmla="*/ 18 h 73"/>
                <a:gd name="T44" fmla="*/ 69 w 75"/>
                <a:gd name="T45" fmla="*/ 17 h 73"/>
                <a:gd name="T46" fmla="*/ 68 w 75"/>
                <a:gd name="T47" fmla="*/ 15 h 73"/>
                <a:gd name="T48" fmla="*/ 67 w 75"/>
                <a:gd name="T49" fmla="*/ 14 h 73"/>
                <a:gd name="T50" fmla="*/ 66 w 75"/>
                <a:gd name="T51" fmla="*/ 13 h 73"/>
                <a:gd name="T52" fmla="*/ 65 w 75"/>
                <a:gd name="T53" fmla="*/ 12 h 73"/>
                <a:gd name="T54" fmla="*/ 64 w 75"/>
                <a:gd name="T55" fmla="*/ 11 h 73"/>
                <a:gd name="T56" fmla="*/ 63 w 75"/>
                <a:gd name="T57" fmla="*/ 10 h 73"/>
                <a:gd name="T58" fmla="*/ 62 w 75"/>
                <a:gd name="T59" fmla="*/ 9 h 73"/>
                <a:gd name="T60" fmla="*/ 61 w 75"/>
                <a:gd name="T61" fmla="*/ 8 h 73"/>
                <a:gd name="T62" fmla="*/ 60 w 75"/>
                <a:gd name="T63" fmla="*/ 7 h 73"/>
                <a:gd name="T64" fmla="*/ 59 w 75"/>
                <a:gd name="T65" fmla="*/ 6 h 73"/>
                <a:gd name="T66" fmla="*/ 58 w 75"/>
                <a:gd name="T67" fmla="*/ 6 h 73"/>
                <a:gd name="T68" fmla="*/ 57 w 75"/>
                <a:gd name="T69" fmla="*/ 5 h 73"/>
                <a:gd name="T70" fmla="*/ 56 w 75"/>
                <a:gd name="T71" fmla="*/ 4 h 73"/>
                <a:gd name="T72" fmla="*/ 49 w 75"/>
                <a:gd name="T73" fmla="*/ 2 h 73"/>
                <a:gd name="T74" fmla="*/ 47 w 75"/>
                <a:gd name="T75" fmla="*/ 1 h 73"/>
                <a:gd name="T76" fmla="*/ 46 w 75"/>
                <a:gd name="T77" fmla="*/ 1 h 73"/>
                <a:gd name="T78" fmla="*/ 45 w 75"/>
                <a:gd name="T79" fmla="*/ 1 h 73"/>
                <a:gd name="T80" fmla="*/ 43 w 75"/>
                <a:gd name="T81" fmla="*/ 0 h 73"/>
                <a:gd name="T82" fmla="*/ 42 w 75"/>
                <a:gd name="T83" fmla="*/ 0 h 73"/>
                <a:gd name="T84" fmla="*/ 41 w 75"/>
                <a:gd name="T85" fmla="*/ 0 h 73"/>
                <a:gd name="T86" fmla="*/ 34 w 75"/>
                <a:gd name="T87" fmla="*/ 0 h 73"/>
                <a:gd name="T88" fmla="*/ 32 w 75"/>
                <a:gd name="T89" fmla="*/ 1 h 73"/>
                <a:gd name="T90" fmla="*/ 31 w 75"/>
                <a:gd name="T91" fmla="*/ 1 h 73"/>
                <a:gd name="T92" fmla="*/ 30 w 75"/>
                <a:gd name="T93" fmla="*/ 1 h 73"/>
                <a:gd name="T94" fmla="*/ 28 w 75"/>
                <a:gd name="T95" fmla="*/ 2 h 73"/>
                <a:gd name="T96" fmla="*/ 27 w 75"/>
                <a:gd name="T97" fmla="*/ 2 h 73"/>
                <a:gd name="T98" fmla="*/ 26 w 75"/>
                <a:gd name="T99" fmla="*/ 2 h 73"/>
                <a:gd name="T100" fmla="*/ 25 w 75"/>
                <a:gd name="T101" fmla="*/ 3 h 73"/>
                <a:gd name="T102" fmla="*/ 23 w 75"/>
                <a:gd name="T103" fmla="*/ 3 h 73"/>
                <a:gd name="T104" fmla="*/ 22 w 75"/>
                <a:gd name="T105" fmla="*/ 4 h 73"/>
                <a:gd name="T106" fmla="*/ 21 w 75"/>
                <a:gd name="T107" fmla="*/ 5 h 73"/>
                <a:gd name="T108" fmla="*/ 20 w 75"/>
                <a:gd name="T109" fmla="*/ 5 h 73"/>
                <a:gd name="T110" fmla="*/ 19 w 75"/>
                <a:gd name="T111" fmla="*/ 6 h 73"/>
                <a:gd name="T112" fmla="*/ 59 w 75"/>
                <a:gd name="T113" fmla="*/ 66 h 73"/>
                <a:gd name="T114" fmla="*/ 61 w 75"/>
                <a:gd name="T115" fmla="*/ 65 h 73"/>
                <a:gd name="T116" fmla="*/ 62 w 75"/>
                <a:gd name="T117" fmla="*/ 64 h 73"/>
                <a:gd name="T118" fmla="*/ 67 w 75"/>
                <a:gd name="T119"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 h="73">
                  <a:moveTo>
                    <a:pt x="68" y="57"/>
                  </a:moveTo>
                  <a:cubicBezTo>
                    <a:pt x="68" y="57"/>
                    <a:pt x="68" y="57"/>
                    <a:pt x="68" y="57"/>
                  </a:cubicBezTo>
                  <a:cubicBezTo>
                    <a:pt x="68" y="57"/>
                    <a:pt x="68" y="57"/>
                    <a:pt x="68" y="57"/>
                  </a:cubicBezTo>
                  <a:cubicBezTo>
                    <a:pt x="68" y="56"/>
                    <a:pt x="68" y="56"/>
                    <a:pt x="68" y="56"/>
                  </a:cubicBezTo>
                  <a:cubicBezTo>
                    <a:pt x="69" y="56"/>
                    <a:pt x="69" y="56"/>
                    <a:pt x="69" y="56"/>
                  </a:cubicBezTo>
                  <a:cubicBezTo>
                    <a:pt x="69" y="56"/>
                    <a:pt x="69" y="56"/>
                    <a:pt x="69" y="56"/>
                  </a:cubicBezTo>
                  <a:cubicBezTo>
                    <a:pt x="69" y="55"/>
                    <a:pt x="69" y="55"/>
                    <a:pt x="69" y="55"/>
                  </a:cubicBezTo>
                  <a:cubicBezTo>
                    <a:pt x="69" y="55"/>
                    <a:pt x="69" y="55"/>
                    <a:pt x="69" y="55"/>
                  </a:cubicBezTo>
                  <a:cubicBezTo>
                    <a:pt x="70" y="54"/>
                    <a:pt x="70" y="54"/>
                    <a:pt x="70" y="54"/>
                  </a:cubicBezTo>
                  <a:cubicBezTo>
                    <a:pt x="70" y="54"/>
                    <a:pt x="70" y="54"/>
                    <a:pt x="70" y="54"/>
                  </a:cubicBezTo>
                  <a:cubicBezTo>
                    <a:pt x="70" y="54"/>
                    <a:pt x="70" y="54"/>
                    <a:pt x="70" y="54"/>
                  </a:cubicBezTo>
                  <a:cubicBezTo>
                    <a:pt x="70" y="53"/>
                    <a:pt x="70" y="53"/>
                    <a:pt x="70" y="53"/>
                  </a:cubicBezTo>
                  <a:cubicBezTo>
                    <a:pt x="70" y="53"/>
                    <a:pt x="70" y="53"/>
                    <a:pt x="70" y="53"/>
                  </a:cubicBezTo>
                  <a:cubicBezTo>
                    <a:pt x="71" y="52"/>
                    <a:pt x="71" y="52"/>
                    <a:pt x="71" y="52"/>
                  </a:cubicBezTo>
                  <a:cubicBezTo>
                    <a:pt x="71" y="52"/>
                    <a:pt x="71" y="52"/>
                    <a:pt x="71" y="52"/>
                  </a:cubicBezTo>
                  <a:cubicBezTo>
                    <a:pt x="72" y="51"/>
                    <a:pt x="72" y="49"/>
                    <a:pt x="73" y="47"/>
                  </a:cubicBezTo>
                  <a:cubicBezTo>
                    <a:pt x="73" y="47"/>
                    <a:pt x="73" y="47"/>
                    <a:pt x="73" y="47"/>
                  </a:cubicBezTo>
                  <a:cubicBezTo>
                    <a:pt x="73" y="47"/>
                    <a:pt x="73" y="47"/>
                    <a:pt x="73" y="47"/>
                  </a:cubicBezTo>
                  <a:cubicBezTo>
                    <a:pt x="73" y="47"/>
                    <a:pt x="73" y="47"/>
                    <a:pt x="73" y="47"/>
                  </a:cubicBezTo>
                  <a:cubicBezTo>
                    <a:pt x="73" y="46"/>
                    <a:pt x="73" y="46"/>
                    <a:pt x="73" y="46"/>
                  </a:cubicBezTo>
                  <a:cubicBezTo>
                    <a:pt x="73" y="46"/>
                    <a:pt x="73" y="46"/>
                    <a:pt x="73" y="46"/>
                  </a:cubicBezTo>
                  <a:cubicBezTo>
                    <a:pt x="73" y="45"/>
                    <a:pt x="73" y="45"/>
                    <a:pt x="73" y="45"/>
                  </a:cubicBezTo>
                  <a:cubicBezTo>
                    <a:pt x="74" y="45"/>
                    <a:pt x="74" y="45"/>
                    <a:pt x="74" y="45"/>
                  </a:cubicBezTo>
                  <a:cubicBezTo>
                    <a:pt x="74" y="44"/>
                    <a:pt x="74" y="44"/>
                    <a:pt x="74" y="44"/>
                  </a:cubicBezTo>
                  <a:cubicBezTo>
                    <a:pt x="74" y="44"/>
                    <a:pt x="74" y="44"/>
                    <a:pt x="74" y="44"/>
                  </a:cubicBezTo>
                  <a:cubicBezTo>
                    <a:pt x="74" y="43"/>
                    <a:pt x="74" y="43"/>
                    <a:pt x="74" y="43"/>
                  </a:cubicBezTo>
                  <a:cubicBezTo>
                    <a:pt x="74" y="43"/>
                    <a:pt x="74" y="42"/>
                    <a:pt x="74" y="42"/>
                  </a:cubicBezTo>
                  <a:cubicBezTo>
                    <a:pt x="74" y="41"/>
                    <a:pt x="74" y="41"/>
                    <a:pt x="74" y="41"/>
                  </a:cubicBezTo>
                  <a:cubicBezTo>
                    <a:pt x="74" y="41"/>
                    <a:pt x="74" y="41"/>
                    <a:pt x="74" y="41"/>
                  </a:cubicBezTo>
                  <a:cubicBezTo>
                    <a:pt x="74" y="40"/>
                    <a:pt x="74" y="40"/>
                    <a:pt x="74" y="40"/>
                  </a:cubicBezTo>
                  <a:cubicBezTo>
                    <a:pt x="74" y="40"/>
                    <a:pt x="74" y="40"/>
                    <a:pt x="74" y="40"/>
                  </a:cubicBezTo>
                  <a:cubicBezTo>
                    <a:pt x="74" y="39"/>
                    <a:pt x="74" y="39"/>
                    <a:pt x="74" y="39"/>
                  </a:cubicBezTo>
                  <a:cubicBezTo>
                    <a:pt x="74" y="39"/>
                    <a:pt x="74" y="39"/>
                    <a:pt x="74" y="39"/>
                  </a:cubicBezTo>
                  <a:cubicBezTo>
                    <a:pt x="75" y="38"/>
                    <a:pt x="75" y="38"/>
                    <a:pt x="75" y="38"/>
                  </a:cubicBezTo>
                  <a:cubicBezTo>
                    <a:pt x="75" y="38"/>
                    <a:pt x="75" y="38"/>
                    <a:pt x="75" y="38"/>
                  </a:cubicBezTo>
                  <a:cubicBezTo>
                    <a:pt x="75" y="37"/>
                    <a:pt x="75" y="37"/>
                    <a:pt x="75" y="37"/>
                  </a:cubicBezTo>
                  <a:cubicBezTo>
                    <a:pt x="75" y="37"/>
                    <a:pt x="75" y="37"/>
                    <a:pt x="75" y="37"/>
                  </a:cubicBezTo>
                  <a:cubicBezTo>
                    <a:pt x="75" y="35"/>
                    <a:pt x="75" y="33"/>
                    <a:pt x="74" y="31"/>
                  </a:cubicBezTo>
                  <a:cubicBezTo>
                    <a:pt x="74" y="31"/>
                    <a:pt x="74" y="31"/>
                    <a:pt x="74" y="31"/>
                  </a:cubicBezTo>
                  <a:cubicBezTo>
                    <a:pt x="74" y="30"/>
                    <a:pt x="74" y="30"/>
                    <a:pt x="74" y="30"/>
                  </a:cubicBezTo>
                  <a:cubicBezTo>
                    <a:pt x="74" y="30"/>
                    <a:pt x="74" y="30"/>
                    <a:pt x="74" y="30"/>
                  </a:cubicBezTo>
                  <a:cubicBezTo>
                    <a:pt x="74" y="30"/>
                    <a:pt x="74" y="30"/>
                    <a:pt x="74" y="30"/>
                  </a:cubicBezTo>
                  <a:cubicBezTo>
                    <a:pt x="74" y="29"/>
                    <a:pt x="74" y="29"/>
                    <a:pt x="74" y="29"/>
                  </a:cubicBezTo>
                  <a:cubicBezTo>
                    <a:pt x="74" y="29"/>
                    <a:pt x="74" y="29"/>
                    <a:pt x="74" y="29"/>
                  </a:cubicBezTo>
                  <a:cubicBezTo>
                    <a:pt x="74" y="28"/>
                    <a:pt x="74" y="28"/>
                    <a:pt x="74" y="28"/>
                  </a:cubicBezTo>
                  <a:cubicBezTo>
                    <a:pt x="74" y="28"/>
                    <a:pt x="74" y="28"/>
                    <a:pt x="74" y="28"/>
                  </a:cubicBezTo>
                  <a:cubicBezTo>
                    <a:pt x="74" y="27"/>
                    <a:pt x="74" y="27"/>
                    <a:pt x="74" y="27"/>
                  </a:cubicBezTo>
                  <a:cubicBezTo>
                    <a:pt x="73" y="27"/>
                    <a:pt x="73" y="27"/>
                    <a:pt x="73" y="27"/>
                  </a:cubicBezTo>
                  <a:cubicBezTo>
                    <a:pt x="73" y="27"/>
                    <a:pt x="73" y="27"/>
                    <a:pt x="73" y="27"/>
                  </a:cubicBezTo>
                  <a:cubicBezTo>
                    <a:pt x="73" y="26"/>
                    <a:pt x="73" y="26"/>
                    <a:pt x="73" y="26"/>
                  </a:cubicBezTo>
                  <a:cubicBezTo>
                    <a:pt x="73" y="26"/>
                    <a:pt x="73" y="26"/>
                    <a:pt x="73" y="26"/>
                  </a:cubicBezTo>
                  <a:cubicBezTo>
                    <a:pt x="73" y="26"/>
                    <a:pt x="73" y="26"/>
                    <a:pt x="73" y="26"/>
                  </a:cubicBezTo>
                  <a:cubicBezTo>
                    <a:pt x="73" y="25"/>
                    <a:pt x="73" y="25"/>
                    <a:pt x="73" y="25"/>
                  </a:cubicBezTo>
                  <a:cubicBezTo>
                    <a:pt x="73" y="25"/>
                    <a:pt x="73" y="25"/>
                    <a:pt x="73" y="25"/>
                  </a:cubicBezTo>
                  <a:cubicBezTo>
                    <a:pt x="72" y="24"/>
                    <a:pt x="72" y="24"/>
                    <a:pt x="72" y="24"/>
                  </a:cubicBezTo>
                  <a:cubicBezTo>
                    <a:pt x="72" y="24"/>
                    <a:pt x="72" y="24"/>
                    <a:pt x="72" y="24"/>
                  </a:cubicBezTo>
                  <a:cubicBezTo>
                    <a:pt x="72" y="23"/>
                    <a:pt x="72" y="22"/>
                    <a:pt x="72" y="22"/>
                  </a:cubicBezTo>
                  <a:cubicBezTo>
                    <a:pt x="72" y="22"/>
                    <a:pt x="72" y="22"/>
                    <a:pt x="72" y="22"/>
                  </a:cubicBezTo>
                  <a:cubicBezTo>
                    <a:pt x="71" y="21"/>
                    <a:pt x="71" y="21"/>
                    <a:pt x="71" y="21"/>
                  </a:cubicBezTo>
                  <a:cubicBezTo>
                    <a:pt x="71" y="21"/>
                    <a:pt x="71" y="21"/>
                    <a:pt x="71" y="21"/>
                  </a:cubicBezTo>
                  <a:cubicBezTo>
                    <a:pt x="71" y="20"/>
                    <a:pt x="71" y="20"/>
                    <a:pt x="71" y="20"/>
                  </a:cubicBezTo>
                  <a:cubicBezTo>
                    <a:pt x="71" y="20"/>
                    <a:pt x="71" y="20"/>
                    <a:pt x="71" y="20"/>
                  </a:cubicBezTo>
                  <a:cubicBezTo>
                    <a:pt x="70" y="19"/>
                    <a:pt x="70" y="19"/>
                    <a:pt x="70" y="19"/>
                  </a:cubicBezTo>
                  <a:cubicBezTo>
                    <a:pt x="70" y="19"/>
                    <a:pt x="70" y="19"/>
                    <a:pt x="70" y="19"/>
                  </a:cubicBezTo>
                  <a:cubicBezTo>
                    <a:pt x="70" y="18"/>
                    <a:pt x="70" y="18"/>
                    <a:pt x="70" y="18"/>
                  </a:cubicBezTo>
                  <a:cubicBezTo>
                    <a:pt x="70" y="18"/>
                    <a:pt x="70" y="18"/>
                    <a:pt x="70" y="18"/>
                  </a:cubicBezTo>
                  <a:cubicBezTo>
                    <a:pt x="70" y="18"/>
                    <a:pt x="70" y="18"/>
                    <a:pt x="70" y="18"/>
                  </a:cubicBezTo>
                  <a:cubicBezTo>
                    <a:pt x="69" y="17"/>
                    <a:pt x="69" y="17"/>
                    <a:pt x="69" y="17"/>
                  </a:cubicBezTo>
                  <a:cubicBezTo>
                    <a:pt x="69" y="17"/>
                    <a:pt x="69" y="17"/>
                    <a:pt x="69" y="17"/>
                  </a:cubicBezTo>
                  <a:cubicBezTo>
                    <a:pt x="69" y="16"/>
                    <a:pt x="69" y="16"/>
                    <a:pt x="69" y="16"/>
                  </a:cubicBezTo>
                  <a:cubicBezTo>
                    <a:pt x="69" y="16"/>
                    <a:pt x="69" y="16"/>
                    <a:pt x="69" y="16"/>
                  </a:cubicBezTo>
                  <a:cubicBezTo>
                    <a:pt x="68" y="16"/>
                    <a:pt x="68" y="15"/>
                    <a:pt x="68" y="15"/>
                  </a:cubicBezTo>
                  <a:cubicBezTo>
                    <a:pt x="67" y="15"/>
                    <a:pt x="67" y="15"/>
                    <a:pt x="67" y="15"/>
                  </a:cubicBezTo>
                  <a:cubicBezTo>
                    <a:pt x="67" y="14"/>
                    <a:pt x="67" y="14"/>
                    <a:pt x="67" y="14"/>
                  </a:cubicBezTo>
                  <a:cubicBezTo>
                    <a:pt x="67" y="14"/>
                    <a:pt x="67" y="14"/>
                    <a:pt x="67" y="14"/>
                  </a:cubicBezTo>
                  <a:cubicBezTo>
                    <a:pt x="67" y="13"/>
                    <a:pt x="67" y="13"/>
                    <a:pt x="67" y="13"/>
                  </a:cubicBezTo>
                  <a:cubicBezTo>
                    <a:pt x="66" y="13"/>
                    <a:pt x="66" y="13"/>
                    <a:pt x="66" y="13"/>
                  </a:cubicBezTo>
                  <a:cubicBezTo>
                    <a:pt x="66" y="13"/>
                    <a:pt x="66" y="13"/>
                    <a:pt x="66" y="13"/>
                  </a:cubicBezTo>
                  <a:cubicBezTo>
                    <a:pt x="66" y="12"/>
                    <a:pt x="66" y="12"/>
                    <a:pt x="66" y="12"/>
                  </a:cubicBezTo>
                  <a:cubicBezTo>
                    <a:pt x="65" y="12"/>
                    <a:pt x="65" y="12"/>
                    <a:pt x="65" y="12"/>
                  </a:cubicBezTo>
                  <a:cubicBezTo>
                    <a:pt x="65" y="12"/>
                    <a:pt x="65" y="12"/>
                    <a:pt x="65" y="12"/>
                  </a:cubicBezTo>
                  <a:cubicBezTo>
                    <a:pt x="65" y="11"/>
                    <a:pt x="65" y="11"/>
                    <a:pt x="65" y="11"/>
                  </a:cubicBezTo>
                  <a:cubicBezTo>
                    <a:pt x="64" y="11"/>
                    <a:pt x="64" y="11"/>
                    <a:pt x="64" y="11"/>
                  </a:cubicBezTo>
                  <a:cubicBezTo>
                    <a:pt x="64" y="11"/>
                    <a:pt x="64" y="11"/>
                    <a:pt x="64" y="11"/>
                  </a:cubicBezTo>
                  <a:cubicBezTo>
                    <a:pt x="64" y="10"/>
                    <a:pt x="64" y="10"/>
                    <a:pt x="64" y="10"/>
                  </a:cubicBezTo>
                  <a:cubicBezTo>
                    <a:pt x="64" y="10"/>
                    <a:pt x="64" y="10"/>
                    <a:pt x="64" y="10"/>
                  </a:cubicBezTo>
                  <a:cubicBezTo>
                    <a:pt x="63" y="10"/>
                    <a:pt x="63" y="10"/>
                    <a:pt x="63" y="10"/>
                  </a:cubicBezTo>
                  <a:cubicBezTo>
                    <a:pt x="63" y="10"/>
                    <a:pt x="63" y="10"/>
                    <a:pt x="63" y="10"/>
                  </a:cubicBezTo>
                  <a:cubicBezTo>
                    <a:pt x="62" y="9"/>
                    <a:pt x="62" y="9"/>
                    <a:pt x="62" y="9"/>
                  </a:cubicBezTo>
                  <a:cubicBezTo>
                    <a:pt x="62" y="9"/>
                    <a:pt x="62" y="9"/>
                    <a:pt x="62" y="9"/>
                  </a:cubicBezTo>
                  <a:cubicBezTo>
                    <a:pt x="62" y="8"/>
                    <a:pt x="62" y="8"/>
                    <a:pt x="62" y="8"/>
                  </a:cubicBezTo>
                  <a:cubicBezTo>
                    <a:pt x="62" y="8"/>
                    <a:pt x="62" y="8"/>
                    <a:pt x="62" y="8"/>
                  </a:cubicBezTo>
                  <a:cubicBezTo>
                    <a:pt x="61" y="8"/>
                    <a:pt x="61" y="8"/>
                    <a:pt x="61" y="8"/>
                  </a:cubicBezTo>
                  <a:cubicBezTo>
                    <a:pt x="61" y="8"/>
                    <a:pt x="61" y="8"/>
                    <a:pt x="61" y="8"/>
                  </a:cubicBezTo>
                  <a:cubicBezTo>
                    <a:pt x="60" y="7"/>
                    <a:pt x="60" y="7"/>
                    <a:pt x="60" y="7"/>
                  </a:cubicBezTo>
                  <a:cubicBezTo>
                    <a:pt x="60" y="7"/>
                    <a:pt x="60" y="7"/>
                    <a:pt x="60" y="7"/>
                  </a:cubicBezTo>
                  <a:cubicBezTo>
                    <a:pt x="60" y="7"/>
                    <a:pt x="60" y="7"/>
                    <a:pt x="60" y="7"/>
                  </a:cubicBezTo>
                  <a:cubicBezTo>
                    <a:pt x="60" y="7"/>
                    <a:pt x="60" y="7"/>
                    <a:pt x="60" y="7"/>
                  </a:cubicBezTo>
                  <a:cubicBezTo>
                    <a:pt x="59" y="6"/>
                    <a:pt x="59" y="6"/>
                    <a:pt x="59" y="6"/>
                  </a:cubicBezTo>
                  <a:cubicBezTo>
                    <a:pt x="59" y="6"/>
                    <a:pt x="59" y="6"/>
                    <a:pt x="59" y="6"/>
                  </a:cubicBezTo>
                  <a:cubicBezTo>
                    <a:pt x="58" y="6"/>
                    <a:pt x="58" y="6"/>
                    <a:pt x="58" y="6"/>
                  </a:cubicBezTo>
                  <a:cubicBezTo>
                    <a:pt x="58" y="6"/>
                    <a:pt x="58" y="6"/>
                    <a:pt x="58" y="6"/>
                  </a:cubicBezTo>
                  <a:cubicBezTo>
                    <a:pt x="58" y="6"/>
                    <a:pt x="58" y="6"/>
                    <a:pt x="58" y="6"/>
                  </a:cubicBezTo>
                  <a:cubicBezTo>
                    <a:pt x="57" y="5"/>
                    <a:pt x="57" y="5"/>
                    <a:pt x="57" y="5"/>
                  </a:cubicBezTo>
                  <a:cubicBezTo>
                    <a:pt x="57" y="5"/>
                    <a:pt x="57" y="5"/>
                    <a:pt x="57" y="5"/>
                  </a:cubicBezTo>
                  <a:cubicBezTo>
                    <a:pt x="56" y="5"/>
                    <a:pt x="56" y="5"/>
                    <a:pt x="56" y="5"/>
                  </a:cubicBezTo>
                  <a:cubicBezTo>
                    <a:pt x="56" y="5"/>
                    <a:pt x="56" y="5"/>
                    <a:pt x="56" y="5"/>
                  </a:cubicBezTo>
                  <a:cubicBezTo>
                    <a:pt x="56" y="4"/>
                    <a:pt x="56" y="4"/>
                    <a:pt x="56" y="4"/>
                  </a:cubicBezTo>
                  <a:cubicBezTo>
                    <a:pt x="56" y="4"/>
                    <a:pt x="56" y="4"/>
                    <a:pt x="56" y="4"/>
                  </a:cubicBezTo>
                  <a:cubicBezTo>
                    <a:pt x="54" y="3"/>
                    <a:pt x="51" y="2"/>
                    <a:pt x="49" y="2"/>
                  </a:cubicBezTo>
                  <a:cubicBezTo>
                    <a:pt x="49" y="2"/>
                    <a:pt x="49" y="2"/>
                    <a:pt x="49" y="2"/>
                  </a:cubicBezTo>
                  <a:cubicBezTo>
                    <a:pt x="48" y="1"/>
                    <a:pt x="48" y="1"/>
                    <a:pt x="48" y="1"/>
                  </a:cubicBezTo>
                  <a:cubicBezTo>
                    <a:pt x="48" y="1"/>
                    <a:pt x="48" y="1"/>
                    <a:pt x="48" y="1"/>
                  </a:cubicBezTo>
                  <a:cubicBezTo>
                    <a:pt x="47" y="1"/>
                    <a:pt x="47" y="1"/>
                    <a:pt x="47" y="1"/>
                  </a:cubicBezTo>
                  <a:cubicBezTo>
                    <a:pt x="47" y="1"/>
                    <a:pt x="47" y="1"/>
                    <a:pt x="47" y="1"/>
                  </a:cubicBezTo>
                  <a:cubicBezTo>
                    <a:pt x="47" y="1"/>
                    <a:pt x="47" y="1"/>
                    <a:pt x="47" y="1"/>
                  </a:cubicBezTo>
                  <a:cubicBezTo>
                    <a:pt x="46" y="1"/>
                    <a:pt x="46" y="1"/>
                    <a:pt x="46" y="1"/>
                  </a:cubicBezTo>
                  <a:cubicBezTo>
                    <a:pt x="46" y="1"/>
                    <a:pt x="46" y="1"/>
                    <a:pt x="46" y="1"/>
                  </a:cubicBezTo>
                  <a:cubicBezTo>
                    <a:pt x="45" y="1"/>
                    <a:pt x="45" y="1"/>
                    <a:pt x="45" y="1"/>
                  </a:cubicBezTo>
                  <a:cubicBezTo>
                    <a:pt x="45" y="1"/>
                    <a:pt x="45" y="1"/>
                    <a:pt x="45" y="1"/>
                  </a:cubicBezTo>
                  <a:cubicBezTo>
                    <a:pt x="45" y="1"/>
                    <a:pt x="45" y="1"/>
                    <a:pt x="45" y="1"/>
                  </a:cubicBezTo>
                  <a:cubicBezTo>
                    <a:pt x="44" y="0"/>
                    <a:pt x="44" y="0"/>
                    <a:pt x="44" y="0"/>
                  </a:cubicBezTo>
                  <a:cubicBezTo>
                    <a:pt x="43" y="0"/>
                    <a:pt x="43" y="0"/>
                    <a:pt x="43" y="0"/>
                  </a:cubicBezTo>
                  <a:cubicBezTo>
                    <a:pt x="43" y="0"/>
                    <a:pt x="43" y="0"/>
                    <a:pt x="43" y="0"/>
                  </a:cubicBezTo>
                  <a:cubicBezTo>
                    <a:pt x="43" y="0"/>
                    <a:pt x="43" y="0"/>
                    <a:pt x="43" y="0"/>
                  </a:cubicBezTo>
                  <a:cubicBezTo>
                    <a:pt x="42" y="0"/>
                    <a:pt x="42" y="0"/>
                    <a:pt x="42" y="0"/>
                  </a:cubicBezTo>
                  <a:cubicBezTo>
                    <a:pt x="42" y="0"/>
                    <a:pt x="42" y="0"/>
                    <a:pt x="42" y="0"/>
                  </a:cubicBezTo>
                  <a:cubicBezTo>
                    <a:pt x="41" y="0"/>
                    <a:pt x="41" y="0"/>
                    <a:pt x="41" y="0"/>
                  </a:cubicBezTo>
                  <a:cubicBezTo>
                    <a:pt x="41" y="0"/>
                    <a:pt x="41" y="0"/>
                    <a:pt x="41" y="0"/>
                  </a:cubicBezTo>
                  <a:cubicBezTo>
                    <a:pt x="41" y="0"/>
                    <a:pt x="41" y="0"/>
                    <a:pt x="41" y="0"/>
                  </a:cubicBezTo>
                  <a:cubicBezTo>
                    <a:pt x="38" y="0"/>
                    <a:pt x="36" y="0"/>
                    <a:pt x="34" y="0"/>
                  </a:cubicBezTo>
                  <a:cubicBezTo>
                    <a:pt x="34" y="0"/>
                    <a:pt x="34" y="0"/>
                    <a:pt x="34" y="0"/>
                  </a:cubicBezTo>
                  <a:cubicBezTo>
                    <a:pt x="33" y="1"/>
                    <a:pt x="33" y="1"/>
                    <a:pt x="33" y="1"/>
                  </a:cubicBezTo>
                  <a:cubicBezTo>
                    <a:pt x="33" y="1"/>
                    <a:pt x="33" y="1"/>
                    <a:pt x="33" y="1"/>
                  </a:cubicBezTo>
                  <a:cubicBezTo>
                    <a:pt x="32" y="1"/>
                    <a:pt x="32" y="1"/>
                    <a:pt x="32" y="1"/>
                  </a:cubicBezTo>
                  <a:cubicBezTo>
                    <a:pt x="32" y="1"/>
                    <a:pt x="32" y="1"/>
                    <a:pt x="32" y="1"/>
                  </a:cubicBezTo>
                  <a:cubicBezTo>
                    <a:pt x="31" y="1"/>
                    <a:pt x="31" y="1"/>
                    <a:pt x="31" y="1"/>
                  </a:cubicBezTo>
                  <a:cubicBezTo>
                    <a:pt x="31" y="1"/>
                    <a:pt x="31" y="1"/>
                    <a:pt x="31" y="1"/>
                  </a:cubicBezTo>
                  <a:cubicBezTo>
                    <a:pt x="30" y="1"/>
                    <a:pt x="30" y="1"/>
                    <a:pt x="30" y="1"/>
                  </a:cubicBezTo>
                  <a:cubicBezTo>
                    <a:pt x="30" y="1"/>
                    <a:pt x="30" y="1"/>
                    <a:pt x="30" y="1"/>
                  </a:cubicBezTo>
                  <a:cubicBezTo>
                    <a:pt x="30" y="1"/>
                    <a:pt x="30" y="1"/>
                    <a:pt x="30" y="1"/>
                  </a:cubicBezTo>
                  <a:cubicBezTo>
                    <a:pt x="29" y="1"/>
                    <a:pt x="29" y="1"/>
                    <a:pt x="29" y="1"/>
                  </a:cubicBezTo>
                  <a:cubicBezTo>
                    <a:pt x="29" y="1"/>
                    <a:pt x="29" y="1"/>
                    <a:pt x="29" y="1"/>
                  </a:cubicBezTo>
                  <a:cubicBezTo>
                    <a:pt x="28" y="2"/>
                    <a:pt x="28" y="2"/>
                    <a:pt x="28" y="2"/>
                  </a:cubicBezTo>
                  <a:cubicBezTo>
                    <a:pt x="28" y="2"/>
                    <a:pt x="28" y="2"/>
                    <a:pt x="28" y="2"/>
                  </a:cubicBezTo>
                  <a:cubicBezTo>
                    <a:pt x="27" y="2"/>
                    <a:pt x="27" y="2"/>
                    <a:pt x="27" y="2"/>
                  </a:cubicBezTo>
                  <a:cubicBezTo>
                    <a:pt x="27" y="2"/>
                    <a:pt x="27" y="2"/>
                    <a:pt x="27" y="2"/>
                  </a:cubicBezTo>
                  <a:cubicBezTo>
                    <a:pt x="26" y="2"/>
                    <a:pt x="26" y="2"/>
                    <a:pt x="26" y="2"/>
                  </a:cubicBezTo>
                  <a:cubicBezTo>
                    <a:pt x="26" y="2"/>
                    <a:pt x="26" y="2"/>
                    <a:pt x="26" y="2"/>
                  </a:cubicBezTo>
                  <a:cubicBezTo>
                    <a:pt x="26" y="2"/>
                    <a:pt x="26" y="2"/>
                    <a:pt x="26" y="2"/>
                  </a:cubicBezTo>
                  <a:cubicBezTo>
                    <a:pt x="26" y="2"/>
                    <a:pt x="26" y="2"/>
                    <a:pt x="26" y="2"/>
                  </a:cubicBezTo>
                  <a:cubicBezTo>
                    <a:pt x="25" y="3"/>
                    <a:pt x="25" y="3"/>
                    <a:pt x="25" y="3"/>
                  </a:cubicBezTo>
                  <a:cubicBezTo>
                    <a:pt x="25" y="3"/>
                    <a:pt x="25" y="3"/>
                    <a:pt x="25" y="3"/>
                  </a:cubicBezTo>
                  <a:cubicBezTo>
                    <a:pt x="24" y="3"/>
                    <a:pt x="24" y="3"/>
                    <a:pt x="24" y="3"/>
                  </a:cubicBezTo>
                  <a:cubicBezTo>
                    <a:pt x="24" y="3"/>
                    <a:pt x="24" y="3"/>
                    <a:pt x="24" y="3"/>
                  </a:cubicBezTo>
                  <a:cubicBezTo>
                    <a:pt x="23" y="3"/>
                    <a:pt x="23" y="3"/>
                    <a:pt x="23" y="3"/>
                  </a:cubicBezTo>
                  <a:cubicBezTo>
                    <a:pt x="23" y="4"/>
                    <a:pt x="23" y="4"/>
                    <a:pt x="23" y="4"/>
                  </a:cubicBezTo>
                  <a:cubicBezTo>
                    <a:pt x="23" y="4"/>
                    <a:pt x="23" y="4"/>
                    <a:pt x="23" y="4"/>
                  </a:cubicBezTo>
                  <a:cubicBezTo>
                    <a:pt x="22" y="4"/>
                    <a:pt x="22" y="4"/>
                    <a:pt x="22" y="4"/>
                  </a:cubicBezTo>
                  <a:cubicBezTo>
                    <a:pt x="22" y="4"/>
                    <a:pt x="22" y="4"/>
                    <a:pt x="22" y="4"/>
                  </a:cubicBezTo>
                  <a:cubicBezTo>
                    <a:pt x="22" y="4"/>
                    <a:pt x="22" y="4"/>
                    <a:pt x="22" y="4"/>
                  </a:cubicBezTo>
                  <a:cubicBezTo>
                    <a:pt x="21" y="5"/>
                    <a:pt x="21" y="5"/>
                    <a:pt x="21" y="5"/>
                  </a:cubicBezTo>
                  <a:cubicBezTo>
                    <a:pt x="21" y="5"/>
                    <a:pt x="21" y="5"/>
                    <a:pt x="21" y="5"/>
                  </a:cubicBezTo>
                  <a:cubicBezTo>
                    <a:pt x="20" y="5"/>
                    <a:pt x="20" y="5"/>
                    <a:pt x="20" y="5"/>
                  </a:cubicBezTo>
                  <a:cubicBezTo>
                    <a:pt x="20" y="5"/>
                    <a:pt x="20" y="5"/>
                    <a:pt x="20" y="5"/>
                  </a:cubicBezTo>
                  <a:cubicBezTo>
                    <a:pt x="20" y="6"/>
                    <a:pt x="20" y="6"/>
                    <a:pt x="20" y="6"/>
                  </a:cubicBezTo>
                  <a:cubicBezTo>
                    <a:pt x="19" y="6"/>
                    <a:pt x="19" y="6"/>
                    <a:pt x="19" y="6"/>
                  </a:cubicBezTo>
                  <a:cubicBezTo>
                    <a:pt x="19" y="6"/>
                    <a:pt x="19" y="6"/>
                    <a:pt x="19" y="6"/>
                  </a:cubicBezTo>
                  <a:cubicBezTo>
                    <a:pt x="11" y="11"/>
                    <a:pt x="5" y="20"/>
                    <a:pt x="3" y="30"/>
                  </a:cubicBezTo>
                  <a:cubicBezTo>
                    <a:pt x="0" y="49"/>
                    <a:pt x="13" y="68"/>
                    <a:pt x="32" y="72"/>
                  </a:cubicBezTo>
                  <a:cubicBezTo>
                    <a:pt x="42" y="73"/>
                    <a:pt x="52" y="71"/>
                    <a:pt x="59" y="66"/>
                  </a:cubicBezTo>
                  <a:cubicBezTo>
                    <a:pt x="59" y="66"/>
                    <a:pt x="59" y="66"/>
                    <a:pt x="59" y="66"/>
                  </a:cubicBezTo>
                  <a:cubicBezTo>
                    <a:pt x="60" y="65"/>
                    <a:pt x="60" y="65"/>
                    <a:pt x="60" y="65"/>
                  </a:cubicBezTo>
                  <a:cubicBezTo>
                    <a:pt x="61" y="65"/>
                    <a:pt x="61" y="65"/>
                    <a:pt x="61" y="65"/>
                  </a:cubicBezTo>
                  <a:cubicBezTo>
                    <a:pt x="61" y="64"/>
                    <a:pt x="61" y="64"/>
                    <a:pt x="61" y="64"/>
                  </a:cubicBezTo>
                  <a:cubicBezTo>
                    <a:pt x="61" y="64"/>
                    <a:pt x="61" y="64"/>
                    <a:pt x="61" y="64"/>
                  </a:cubicBezTo>
                  <a:cubicBezTo>
                    <a:pt x="62" y="64"/>
                    <a:pt x="62" y="64"/>
                    <a:pt x="62" y="64"/>
                  </a:cubicBezTo>
                  <a:cubicBezTo>
                    <a:pt x="62" y="63"/>
                    <a:pt x="62" y="63"/>
                    <a:pt x="62" y="63"/>
                  </a:cubicBezTo>
                  <a:cubicBezTo>
                    <a:pt x="64" y="62"/>
                    <a:pt x="66" y="60"/>
                    <a:pt x="67" y="58"/>
                  </a:cubicBezTo>
                  <a:cubicBezTo>
                    <a:pt x="67" y="58"/>
                    <a:pt x="67" y="58"/>
                    <a:pt x="67" y="58"/>
                  </a:cubicBezTo>
                  <a:lnTo>
                    <a:pt x="68" y="57"/>
                  </a:lnTo>
                  <a:close/>
                </a:path>
              </a:pathLst>
            </a:custGeom>
            <a:solidFill>
              <a:srgbClr val="1359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44" name="Freeform 843"/>
            <p:cNvSpPr>
              <a:spLocks/>
            </p:cNvSpPr>
            <p:nvPr/>
          </p:nvSpPr>
          <p:spPr bwMode="auto">
            <a:xfrm>
              <a:off x="533400" y="4867275"/>
              <a:ext cx="96838" cy="95250"/>
            </a:xfrm>
            <a:custGeom>
              <a:avLst/>
              <a:gdLst>
                <a:gd name="T0" fmla="*/ 52 w 59"/>
                <a:gd name="T1" fmla="*/ 47 h 58"/>
                <a:gd name="T2" fmla="*/ 53 w 59"/>
                <a:gd name="T3" fmla="*/ 46 h 58"/>
                <a:gd name="T4" fmla="*/ 54 w 59"/>
                <a:gd name="T5" fmla="*/ 45 h 58"/>
                <a:gd name="T6" fmla="*/ 55 w 59"/>
                <a:gd name="T7" fmla="*/ 44 h 58"/>
                <a:gd name="T8" fmla="*/ 56 w 59"/>
                <a:gd name="T9" fmla="*/ 42 h 58"/>
                <a:gd name="T10" fmla="*/ 56 w 59"/>
                <a:gd name="T11" fmla="*/ 41 h 58"/>
                <a:gd name="T12" fmla="*/ 57 w 59"/>
                <a:gd name="T13" fmla="*/ 40 h 58"/>
                <a:gd name="T14" fmla="*/ 57 w 59"/>
                <a:gd name="T15" fmla="*/ 39 h 58"/>
                <a:gd name="T16" fmla="*/ 58 w 59"/>
                <a:gd name="T17" fmla="*/ 37 h 58"/>
                <a:gd name="T18" fmla="*/ 58 w 59"/>
                <a:gd name="T19" fmla="*/ 36 h 58"/>
                <a:gd name="T20" fmla="*/ 58 w 59"/>
                <a:gd name="T21" fmla="*/ 34 h 58"/>
                <a:gd name="T22" fmla="*/ 59 w 59"/>
                <a:gd name="T23" fmla="*/ 33 h 58"/>
                <a:gd name="T24" fmla="*/ 59 w 59"/>
                <a:gd name="T25" fmla="*/ 32 h 58"/>
                <a:gd name="T26" fmla="*/ 59 w 59"/>
                <a:gd name="T27" fmla="*/ 28 h 58"/>
                <a:gd name="T28" fmla="*/ 59 w 59"/>
                <a:gd name="T29" fmla="*/ 27 h 58"/>
                <a:gd name="T30" fmla="*/ 59 w 59"/>
                <a:gd name="T31" fmla="*/ 25 h 58"/>
                <a:gd name="T32" fmla="*/ 58 w 59"/>
                <a:gd name="T33" fmla="*/ 24 h 58"/>
                <a:gd name="T34" fmla="*/ 58 w 59"/>
                <a:gd name="T35" fmla="*/ 22 h 58"/>
                <a:gd name="T36" fmla="*/ 58 w 59"/>
                <a:gd name="T37" fmla="*/ 21 h 58"/>
                <a:gd name="T38" fmla="*/ 57 w 59"/>
                <a:gd name="T39" fmla="*/ 20 h 58"/>
                <a:gd name="T40" fmla="*/ 57 w 59"/>
                <a:gd name="T41" fmla="*/ 18 h 58"/>
                <a:gd name="T42" fmla="*/ 56 w 59"/>
                <a:gd name="T43" fmla="*/ 17 h 58"/>
                <a:gd name="T44" fmla="*/ 56 w 59"/>
                <a:gd name="T45" fmla="*/ 16 h 58"/>
                <a:gd name="T46" fmla="*/ 55 w 59"/>
                <a:gd name="T47" fmla="*/ 15 h 58"/>
                <a:gd name="T48" fmla="*/ 54 w 59"/>
                <a:gd name="T49" fmla="*/ 14 h 58"/>
                <a:gd name="T50" fmla="*/ 54 w 59"/>
                <a:gd name="T51" fmla="*/ 12 h 58"/>
                <a:gd name="T52" fmla="*/ 53 w 59"/>
                <a:gd name="T53" fmla="*/ 11 h 58"/>
                <a:gd name="T54" fmla="*/ 50 w 59"/>
                <a:gd name="T55" fmla="*/ 8 h 58"/>
                <a:gd name="T56" fmla="*/ 49 w 59"/>
                <a:gd name="T57" fmla="*/ 7 h 58"/>
                <a:gd name="T58" fmla="*/ 48 w 59"/>
                <a:gd name="T59" fmla="*/ 7 h 58"/>
                <a:gd name="T60" fmla="*/ 47 w 59"/>
                <a:gd name="T61" fmla="*/ 6 h 58"/>
                <a:gd name="T62" fmla="*/ 46 w 59"/>
                <a:gd name="T63" fmla="*/ 5 h 58"/>
                <a:gd name="T64" fmla="*/ 45 w 59"/>
                <a:gd name="T65" fmla="*/ 4 h 58"/>
                <a:gd name="T66" fmla="*/ 44 w 59"/>
                <a:gd name="T67" fmla="*/ 3 h 58"/>
                <a:gd name="T68" fmla="*/ 42 w 59"/>
                <a:gd name="T69" fmla="*/ 3 h 58"/>
                <a:gd name="T70" fmla="*/ 41 w 59"/>
                <a:gd name="T71" fmla="*/ 2 h 58"/>
                <a:gd name="T72" fmla="*/ 40 w 59"/>
                <a:gd name="T73" fmla="*/ 2 h 58"/>
                <a:gd name="T74" fmla="*/ 38 w 59"/>
                <a:gd name="T75" fmla="*/ 1 h 58"/>
                <a:gd name="T76" fmla="*/ 37 w 59"/>
                <a:gd name="T77" fmla="*/ 1 h 58"/>
                <a:gd name="T78" fmla="*/ 36 w 59"/>
                <a:gd name="T79" fmla="*/ 1 h 58"/>
                <a:gd name="T80" fmla="*/ 34 w 59"/>
                <a:gd name="T81" fmla="*/ 0 h 58"/>
                <a:gd name="T82" fmla="*/ 33 w 59"/>
                <a:gd name="T83" fmla="*/ 0 h 58"/>
                <a:gd name="T84" fmla="*/ 29 w 59"/>
                <a:gd name="T85" fmla="*/ 0 h 58"/>
                <a:gd name="T86" fmla="*/ 28 w 59"/>
                <a:gd name="T87" fmla="*/ 0 h 58"/>
                <a:gd name="T88" fmla="*/ 26 w 59"/>
                <a:gd name="T89" fmla="*/ 0 h 58"/>
                <a:gd name="T90" fmla="*/ 25 w 59"/>
                <a:gd name="T91" fmla="*/ 1 h 58"/>
                <a:gd name="T92" fmla="*/ 23 w 59"/>
                <a:gd name="T93" fmla="*/ 1 h 58"/>
                <a:gd name="T94" fmla="*/ 22 w 59"/>
                <a:gd name="T95" fmla="*/ 1 h 58"/>
                <a:gd name="T96" fmla="*/ 21 w 59"/>
                <a:gd name="T97" fmla="*/ 2 h 58"/>
                <a:gd name="T98" fmla="*/ 20 w 59"/>
                <a:gd name="T99" fmla="*/ 2 h 58"/>
                <a:gd name="T100" fmla="*/ 18 w 59"/>
                <a:gd name="T101" fmla="*/ 2 h 58"/>
                <a:gd name="T102" fmla="*/ 17 w 59"/>
                <a:gd name="T103" fmla="*/ 3 h 58"/>
                <a:gd name="T104" fmla="*/ 16 w 59"/>
                <a:gd name="T105" fmla="*/ 4 h 58"/>
                <a:gd name="T106" fmla="*/ 15 w 59"/>
                <a:gd name="T107" fmla="*/ 4 h 58"/>
                <a:gd name="T108" fmla="*/ 13 w 59"/>
                <a:gd name="T109" fmla="*/ 5 h 58"/>
                <a:gd name="T110" fmla="*/ 12 w 59"/>
                <a:gd name="T111" fmla="*/ 6 h 58"/>
                <a:gd name="T112" fmla="*/ 11 w 59"/>
                <a:gd name="T113" fmla="*/ 7 h 58"/>
                <a:gd name="T114" fmla="*/ 1 w 59"/>
                <a:gd name="T115" fmla="*/ 28 h 58"/>
                <a:gd name="T116" fmla="*/ 49 w 59"/>
                <a:gd name="T117" fmla="*/ 50 h 58"/>
                <a:gd name="T118" fmla="*/ 51 w 59"/>
                <a:gd name="T119" fmla="*/ 49 h 58"/>
                <a:gd name="T120" fmla="*/ 51 w 59"/>
                <a:gd name="T121"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 h="58">
                  <a:moveTo>
                    <a:pt x="52" y="48"/>
                  </a:moveTo>
                  <a:cubicBezTo>
                    <a:pt x="52" y="47"/>
                    <a:pt x="52" y="47"/>
                    <a:pt x="52" y="47"/>
                  </a:cubicBezTo>
                  <a:cubicBezTo>
                    <a:pt x="53" y="46"/>
                    <a:pt x="53" y="46"/>
                    <a:pt x="53" y="46"/>
                  </a:cubicBezTo>
                  <a:cubicBezTo>
                    <a:pt x="53" y="46"/>
                    <a:pt x="53" y="46"/>
                    <a:pt x="53" y="46"/>
                  </a:cubicBezTo>
                  <a:cubicBezTo>
                    <a:pt x="54" y="45"/>
                    <a:pt x="54" y="45"/>
                    <a:pt x="54" y="45"/>
                  </a:cubicBezTo>
                  <a:cubicBezTo>
                    <a:pt x="54" y="45"/>
                    <a:pt x="54" y="45"/>
                    <a:pt x="54" y="45"/>
                  </a:cubicBezTo>
                  <a:cubicBezTo>
                    <a:pt x="55" y="44"/>
                    <a:pt x="55" y="44"/>
                    <a:pt x="55" y="44"/>
                  </a:cubicBezTo>
                  <a:cubicBezTo>
                    <a:pt x="55" y="44"/>
                    <a:pt x="55" y="44"/>
                    <a:pt x="55" y="44"/>
                  </a:cubicBezTo>
                  <a:cubicBezTo>
                    <a:pt x="55" y="43"/>
                    <a:pt x="55" y="43"/>
                    <a:pt x="55" y="43"/>
                  </a:cubicBezTo>
                  <a:cubicBezTo>
                    <a:pt x="56" y="42"/>
                    <a:pt x="56" y="42"/>
                    <a:pt x="56" y="42"/>
                  </a:cubicBezTo>
                  <a:cubicBezTo>
                    <a:pt x="56" y="42"/>
                    <a:pt x="56" y="42"/>
                    <a:pt x="56" y="42"/>
                  </a:cubicBezTo>
                  <a:cubicBezTo>
                    <a:pt x="56" y="41"/>
                    <a:pt x="56" y="41"/>
                    <a:pt x="56" y="41"/>
                  </a:cubicBezTo>
                  <a:cubicBezTo>
                    <a:pt x="56" y="41"/>
                    <a:pt x="56" y="41"/>
                    <a:pt x="56" y="41"/>
                  </a:cubicBezTo>
                  <a:cubicBezTo>
                    <a:pt x="57" y="40"/>
                    <a:pt x="57" y="40"/>
                    <a:pt x="57" y="40"/>
                  </a:cubicBezTo>
                  <a:cubicBezTo>
                    <a:pt x="57" y="39"/>
                    <a:pt x="57" y="39"/>
                    <a:pt x="57" y="39"/>
                  </a:cubicBezTo>
                  <a:cubicBezTo>
                    <a:pt x="57" y="39"/>
                    <a:pt x="57" y="39"/>
                    <a:pt x="57" y="39"/>
                  </a:cubicBezTo>
                  <a:cubicBezTo>
                    <a:pt x="57" y="38"/>
                    <a:pt x="57" y="38"/>
                    <a:pt x="57" y="38"/>
                  </a:cubicBezTo>
                  <a:cubicBezTo>
                    <a:pt x="58" y="37"/>
                    <a:pt x="58" y="37"/>
                    <a:pt x="58" y="37"/>
                  </a:cubicBezTo>
                  <a:cubicBezTo>
                    <a:pt x="58" y="37"/>
                    <a:pt x="58" y="37"/>
                    <a:pt x="58" y="37"/>
                  </a:cubicBezTo>
                  <a:cubicBezTo>
                    <a:pt x="58" y="36"/>
                    <a:pt x="58" y="36"/>
                    <a:pt x="58" y="36"/>
                  </a:cubicBezTo>
                  <a:cubicBezTo>
                    <a:pt x="58" y="35"/>
                    <a:pt x="58" y="35"/>
                    <a:pt x="58" y="35"/>
                  </a:cubicBezTo>
                  <a:cubicBezTo>
                    <a:pt x="58" y="34"/>
                    <a:pt x="58" y="34"/>
                    <a:pt x="58" y="34"/>
                  </a:cubicBezTo>
                  <a:cubicBezTo>
                    <a:pt x="58" y="34"/>
                    <a:pt x="58" y="34"/>
                    <a:pt x="58" y="34"/>
                  </a:cubicBezTo>
                  <a:cubicBezTo>
                    <a:pt x="59" y="33"/>
                    <a:pt x="59" y="33"/>
                    <a:pt x="59" y="33"/>
                  </a:cubicBezTo>
                  <a:cubicBezTo>
                    <a:pt x="59" y="32"/>
                    <a:pt x="59" y="32"/>
                    <a:pt x="59" y="32"/>
                  </a:cubicBezTo>
                  <a:cubicBezTo>
                    <a:pt x="59" y="32"/>
                    <a:pt x="59" y="32"/>
                    <a:pt x="59" y="32"/>
                  </a:cubicBezTo>
                  <a:cubicBezTo>
                    <a:pt x="59" y="31"/>
                    <a:pt x="59" y="30"/>
                    <a:pt x="59" y="29"/>
                  </a:cubicBezTo>
                  <a:cubicBezTo>
                    <a:pt x="59" y="28"/>
                    <a:pt x="59" y="28"/>
                    <a:pt x="59" y="28"/>
                  </a:cubicBezTo>
                  <a:cubicBezTo>
                    <a:pt x="59" y="27"/>
                    <a:pt x="59" y="27"/>
                    <a:pt x="59" y="27"/>
                  </a:cubicBezTo>
                  <a:cubicBezTo>
                    <a:pt x="59" y="27"/>
                    <a:pt x="59" y="27"/>
                    <a:pt x="59" y="27"/>
                  </a:cubicBezTo>
                  <a:cubicBezTo>
                    <a:pt x="59" y="26"/>
                    <a:pt x="59" y="26"/>
                    <a:pt x="59" y="26"/>
                  </a:cubicBezTo>
                  <a:cubicBezTo>
                    <a:pt x="59" y="25"/>
                    <a:pt x="59" y="25"/>
                    <a:pt x="59" y="25"/>
                  </a:cubicBezTo>
                  <a:cubicBezTo>
                    <a:pt x="59" y="25"/>
                    <a:pt x="59" y="25"/>
                    <a:pt x="59" y="25"/>
                  </a:cubicBezTo>
                  <a:cubicBezTo>
                    <a:pt x="58" y="24"/>
                    <a:pt x="58" y="24"/>
                    <a:pt x="58" y="24"/>
                  </a:cubicBezTo>
                  <a:cubicBezTo>
                    <a:pt x="58" y="23"/>
                    <a:pt x="58" y="23"/>
                    <a:pt x="58" y="23"/>
                  </a:cubicBezTo>
                  <a:cubicBezTo>
                    <a:pt x="58" y="22"/>
                    <a:pt x="58" y="22"/>
                    <a:pt x="58" y="22"/>
                  </a:cubicBezTo>
                  <a:cubicBezTo>
                    <a:pt x="58" y="22"/>
                    <a:pt x="58" y="22"/>
                    <a:pt x="58" y="22"/>
                  </a:cubicBezTo>
                  <a:cubicBezTo>
                    <a:pt x="58" y="21"/>
                    <a:pt x="58" y="21"/>
                    <a:pt x="58" y="21"/>
                  </a:cubicBezTo>
                  <a:cubicBezTo>
                    <a:pt x="58" y="20"/>
                    <a:pt x="58" y="20"/>
                    <a:pt x="58" y="20"/>
                  </a:cubicBezTo>
                  <a:cubicBezTo>
                    <a:pt x="57" y="20"/>
                    <a:pt x="57" y="20"/>
                    <a:pt x="57" y="20"/>
                  </a:cubicBezTo>
                  <a:cubicBezTo>
                    <a:pt x="57" y="19"/>
                    <a:pt x="57" y="19"/>
                    <a:pt x="57" y="19"/>
                  </a:cubicBezTo>
                  <a:cubicBezTo>
                    <a:pt x="57" y="18"/>
                    <a:pt x="57" y="18"/>
                    <a:pt x="57" y="18"/>
                  </a:cubicBezTo>
                  <a:cubicBezTo>
                    <a:pt x="57" y="18"/>
                    <a:pt x="57" y="18"/>
                    <a:pt x="57" y="18"/>
                  </a:cubicBezTo>
                  <a:cubicBezTo>
                    <a:pt x="56" y="17"/>
                    <a:pt x="56" y="17"/>
                    <a:pt x="56" y="17"/>
                  </a:cubicBezTo>
                  <a:cubicBezTo>
                    <a:pt x="56" y="16"/>
                    <a:pt x="56" y="16"/>
                    <a:pt x="56" y="16"/>
                  </a:cubicBezTo>
                  <a:cubicBezTo>
                    <a:pt x="56" y="16"/>
                    <a:pt x="56" y="16"/>
                    <a:pt x="56" y="16"/>
                  </a:cubicBezTo>
                  <a:cubicBezTo>
                    <a:pt x="55" y="15"/>
                    <a:pt x="55" y="15"/>
                    <a:pt x="55" y="15"/>
                  </a:cubicBezTo>
                  <a:cubicBezTo>
                    <a:pt x="55" y="15"/>
                    <a:pt x="55" y="15"/>
                    <a:pt x="55" y="15"/>
                  </a:cubicBezTo>
                  <a:cubicBezTo>
                    <a:pt x="55" y="14"/>
                    <a:pt x="55" y="14"/>
                    <a:pt x="55" y="14"/>
                  </a:cubicBezTo>
                  <a:cubicBezTo>
                    <a:pt x="54" y="14"/>
                    <a:pt x="54" y="14"/>
                    <a:pt x="54" y="14"/>
                  </a:cubicBezTo>
                  <a:cubicBezTo>
                    <a:pt x="54" y="13"/>
                    <a:pt x="54" y="13"/>
                    <a:pt x="54" y="13"/>
                  </a:cubicBezTo>
                  <a:cubicBezTo>
                    <a:pt x="54" y="12"/>
                    <a:pt x="54" y="12"/>
                    <a:pt x="54" y="12"/>
                  </a:cubicBezTo>
                  <a:cubicBezTo>
                    <a:pt x="53" y="12"/>
                    <a:pt x="53" y="12"/>
                    <a:pt x="53" y="12"/>
                  </a:cubicBezTo>
                  <a:cubicBezTo>
                    <a:pt x="53" y="11"/>
                    <a:pt x="53" y="11"/>
                    <a:pt x="53" y="11"/>
                  </a:cubicBezTo>
                  <a:cubicBezTo>
                    <a:pt x="52" y="11"/>
                    <a:pt x="52" y="11"/>
                    <a:pt x="52" y="11"/>
                  </a:cubicBezTo>
                  <a:cubicBezTo>
                    <a:pt x="52" y="10"/>
                    <a:pt x="51" y="9"/>
                    <a:pt x="50" y="8"/>
                  </a:cubicBezTo>
                  <a:cubicBezTo>
                    <a:pt x="50" y="8"/>
                    <a:pt x="50" y="8"/>
                    <a:pt x="50" y="8"/>
                  </a:cubicBezTo>
                  <a:cubicBezTo>
                    <a:pt x="49" y="7"/>
                    <a:pt x="49" y="7"/>
                    <a:pt x="49" y="7"/>
                  </a:cubicBezTo>
                  <a:cubicBezTo>
                    <a:pt x="49" y="7"/>
                    <a:pt x="49" y="7"/>
                    <a:pt x="49" y="7"/>
                  </a:cubicBezTo>
                  <a:cubicBezTo>
                    <a:pt x="48" y="7"/>
                    <a:pt x="48" y="7"/>
                    <a:pt x="48" y="7"/>
                  </a:cubicBezTo>
                  <a:cubicBezTo>
                    <a:pt x="48" y="6"/>
                    <a:pt x="48" y="6"/>
                    <a:pt x="48" y="6"/>
                  </a:cubicBezTo>
                  <a:cubicBezTo>
                    <a:pt x="47" y="6"/>
                    <a:pt x="47" y="6"/>
                    <a:pt x="47" y="6"/>
                  </a:cubicBezTo>
                  <a:cubicBezTo>
                    <a:pt x="46" y="5"/>
                    <a:pt x="46" y="5"/>
                    <a:pt x="46" y="5"/>
                  </a:cubicBezTo>
                  <a:cubicBezTo>
                    <a:pt x="46" y="5"/>
                    <a:pt x="46" y="5"/>
                    <a:pt x="46" y="5"/>
                  </a:cubicBezTo>
                  <a:cubicBezTo>
                    <a:pt x="45" y="4"/>
                    <a:pt x="45" y="4"/>
                    <a:pt x="45" y="4"/>
                  </a:cubicBezTo>
                  <a:cubicBezTo>
                    <a:pt x="45" y="4"/>
                    <a:pt x="45" y="4"/>
                    <a:pt x="45" y="4"/>
                  </a:cubicBezTo>
                  <a:cubicBezTo>
                    <a:pt x="44" y="4"/>
                    <a:pt x="44" y="4"/>
                    <a:pt x="44" y="4"/>
                  </a:cubicBezTo>
                  <a:cubicBezTo>
                    <a:pt x="44" y="3"/>
                    <a:pt x="44" y="3"/>
                    <a:pt x="44" y="3"/>
                  </a:cubicBezTo>
                  <a:cubicBezTo>
                    <a:pt x="43" y="3"/>
                    <a:pt x="43" y="3"/>
                    <a:pt x="43" y="3"/>
                  </a:cubicBezTo>
                  <a:cubicBezTo>
                    <a:pt x="42" y="3"/>
                    <a:pt x="42" y="3"/>
                    <a:pt x="42" y="3"/>
                  </a:cubicBezTo>
                  <a:cubicBezTo>
                    <a:pt x="42" y="3"/>
                    <a:pt x="42" y="3"/>
                    <a:pt x="42" y="3"/>
                  </a:cubicBezTo>
                  <a:cubicBezTo>
                    <a:pt x="41" y="2"/>
                    <a:pt x="41" y="2"/>
                    <a:pt x="41" y="2"/>
                  </a:cubicBezTo>
                  <a:cubicBezTo>
                    <a:pt x="40" y="2"/>
                    <a:pt x="40" y="2"/>
                    <a:pt x="40" y="2"/>
                  </a:cubicBezTo>
                  <a:cubicBezTo>
                    <a:pt x="40" y="2"/>
                    <a:pt x="40" y="2"/>
                    <a:pt x="40" y="2"/>
                  </a:cubicBezTo>
                  <a:cubicBezTo>
                    <a:pt x="39" y="2"/>
                    <a:pt x="39" y="2"/>
                    <a:pt x="39" y="2"/>
                  </a:cubicBezTo>
                  <a:cubicBezTo>
                    <a:pt x="38" y="1"/>
                    <a:pt x="38" y="1"/>
                    <a:pt x="38" y="1"/>
                  </a:cubicBezTo>
                  <a:cubicBezTo>
                    <a:pt x="38" y="1"/>
                    <a:pt x="38" y="1"/>
                    <a:pt x="38" y="1"/>
                  </a:cubicBezTo>
                  <a:cubicBezTo>
                    <a:pt x="37" y="1"/>
                    <a:pt x="37" y="1"/>
                    <a:pt x="37" y="1"/>
                  </a:cubicBezTo>
                  <a:cubicBezTo>
                    <a:pt x="36" y="1"/>
                    <a:pt x="36" y="1"/>
                    <a:pt x="36" y="1"/>
                  </a:cubicBezTo>
                  <a:cubicBezTo>
                    <a:pt x="36" y="1"/>
                    <a:pt x="36" y="1"/>
                    <a:pt x="36" y="1"/>
                  </a:cubicBezTo>
                  <a:cubicBezTo>
                    <a:pt x="35" y="0"/>
                    <a:pt x="35" y="0"/>
                    <a:pt x="35" y="0"/>
                  </a:cubicBezTo>
                  <a:cubicBezTo>
                    <a:pt x="34" y="0"/>
                    <a:pt x="34" y="0"/>
                    <a:pt x="34" y="0"/>
                  </a:cubicBezTo>
                  <a:cubicBezTo>
                    <a:pt x="33" y="0"/>
                    <a:pt x="33" y="0"/>
                    <a:pt x="33" y="0"/>
                  </a:cubicBezTo>
                  <a:cubicBezTo>
                    <a:pt x="33" y="0"/>
                    <a:pt x="33" y="0"/>
                    <a:pt x="33" y="0"/>
                  </a:cubicBezTo>
                  <a:cubicBezTo>
                    <a:pt x="32" y="0"/>
                    <a:pt x="31" y="0"/>
                    <a:pt x="30" y="0"/>
                  </a:cubicBezTo>
                  <a:cubicBezTo>
                    <a:pt x="29" y="0"/>
                    <a:pt x="29" y="0"/>
                    <a:pt x="29" y="0"/>
                  </a:cubicBezTo>
                  <a:cubicBezTo>
                    <a:pt x="29" y="0"/>
                    <a:pt x="29" y="0"/>
                    <a:pt x="29" y="0"/>
                  </a:cubicBezTo>
                  <a:cubicBezTo>
                    <a:pt x="28" y="0"/>
                    <a:pt x="28" y="0"/>
                    <a:pt x="28" y="0"/>
                  </a:cubicBezTo>
                  <a:cubicBezTo>
                    <a:pt x="27" y="0"/>
                    <a:pt x="27" y="0"/>
                    <a:pt x="27" y="0"/>
                  </a:cubicBezTo>
                  <a:cubicBezTo>
                    <a:pt x="26" y="0"/>
                    <a:pt x="26" y="0"/>
                    <a:pt x="26" y="0"/>
                  </a:cubicBezTo>
                  <a:cubicBezTo>
                    <a:pt x="26" y="0"/>
                    <a:pt x="26" y="0"/>
                    <a:pt x="26" y="0"/>
                  </a:cubicBezTo>
                  <a:cubicBezTo>
                    <a:pt x="25" y="1"/>
                    <a:pt x="25" y="1"/>
                    <a:pt x="25" y="1"/>
                  </a:cubicBezTo>
                  <a:cubicBezTo>
                    <a:pt x="24" y="1"/>
                    <a:pt x="24" y="1"/>
                    <a:pt x="24" y="1"/>
                  </a:cubicBezTo>
                  <a:cubicBezTo>
                    <a:pt x="23" y="1"/>
                    <a:pt x="23" y="1"/>
                    <a:pt x="23" y="1"/>
                  </a:cubicBezTo>
                  <a:cubicBezTo>
                    <a:pt x="23" y="1"/>
                    <a:pt x="23" y="1"/>
                    <a:pt x="23" y="1"/>
                  </a:cubicBezTo>
                  <a:cubicBezTo>
                    <a:pt x="22" y="1"/>
                    <a:pt x="22" y="1"/>
                    <a:pt x="22" y="1"/>
                  </a:cubicBezTo>
                  <a:cubicBezTo>
                    <a:pt x="22" y="1"/>
                    <a:pt x="22" y="1"/>
                    <a:pt x="22" y="1"/>
                  </a:cubicBezTo>
                  <a:cubicBezTo>
                    <a:pt x="21" y="2"/>
                    <a:pt x="21" y="2"/>
                    <a:pt x="21" y="2"/>
                  </a:cubicBezTo>
                  <a:cubicBezTo>
                    <a:pt x="20" y="2"/>
                    <a:pt x="20" y="2"/>
                    <a:pt x="20" y="2"/>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6" y="4"/>
                    <a:pt x="16" y="4"/>
                    <a:pt x="16" y="4"/>
                  </a:cubicBezTo>
                  <a:cubicBezTo>
                    <a:pt x="16" y="4"/>
                    <a:pt x="16" y="4"/>
                    <a:pt x="16" y="4"/>
                  </a:cubicBezTo>
                  <a:cubicBezTo>
                    <a:pt x="15" y="4"/>
                    <a:pt x="15" y="4"/>
                    <a:pt x="15" y="4"/>
                  </a:cubicBezTo>
                  <a:cubicBezTo>
                    <a:pt x="15" y="4"/>
                    <a:pt x="15" y="4"/>
                    <a:pt x="15" y="4"/>
                  </a:cubicBezTo>
                  <a:cubicBezTo>
                    <a:pt x="14" y="5"/>
                    <a:pt x="14" y="5"/>
                    <a:pt x="14" y="5"/>
                  </a:cubicBezTo>
                  <a:cubicBezTo>
                    <a:pt x="13" y="5"/>
                    <a:pt x="13" y="5"/>
                    <a:pt x="13" y="5"/>
                  </a:cubicBezTo>
                  <a:cubicBezTo>
                    <a:pt x="13" y="6"/>
                    <a:pt x="13" y="6"/>
                    <a:pt x="13" y="6"/>
                  </a:cubicBezTo>
                  <a:cubicBezTo>
                    <a:pt x="12" y="6"/>
                    <a:pt x="12" y="6"/>
                    <a:pt x="12" y="6"/>
                  </a:cubicBezTo>
                  <a:cubicBezTo>
                    <a:pt x="12" y="7"/>
                    <a:pt x="12" y="7"/>
                    <a:pt x="12" y="7"/>
                  </a:cubicBezTo>
                  <a:cubicBezTo>
                    <a:pt x="11" y="7"/>
                    <a:pt x="11" y="7"/>
                    <a:pt x="11" y="7"/>
                  </a:cubicBezTo>
                  <a:cubicBezTo>
                    <a:pt x="11" y="8"/>
                    <a:pt x="11" y="8"/>
                    <a:pt x="11" y="8"/>
                  </a:cubicBezTo>
                  <a:cubicBezTo>
                    <a:pt x="5" y="13"/>
                    <a:pt x="2" y="20"/>
                    <a:pt x="1" y="28"/>
                  </a:cubicBezTo>
                  <a:cubicBezTo>
                    <a:pt x="0" y="43"/>
                    <a:pt x="13" y="57"/>
                    <a:pt x="29" y="58"/>
                  </a:cubicBezTo>
                  <a:cubicBezTo>
                    <a:pt x="37" y="58"/>
                    <a:pt x="44" y="55"/>
                    <a:pt x="49" y="50"/>
                  </a:cubicBezTo>
                  <a:cubicBezTo>
                    <a:pt x="50" y="50"/>
                    <a:pt x="50" y="50"/>
                    <a:pt x="50" y="50"/>
                  </a:cubicBezTo>
                  <a:cubicBezTo>
                    <a:pt x="51" y="49"/>
                    <a:pt x="51" y="49"/>
                    <a:pt x="51" y="49"/>
                  </a:cubicBezTo>
                  <a:cubicBezTo>
                    <a:pt x="51" y="49"/>
                    <a:pt x="51" y="49"/>
                    <a:pt x="51" y="49"/>
                  </a:cubicBezTo>
                  <a:cubicBezTo>
                    <a:pt x="51" y="48"/>
                    <a:pt x="51" y="48"/>
                    <a:pt x="51" y="48"/>
                  </a:cubicBezTo>
                  <a:cubicBezTo>
                    <a:pt x="52" y="48"/>
                    <a:pt x="52" y="48"/>
                    <a:pt x="52" y="48"/>
                  </a:cubicBezTo>
                </a:path>
              </a:pathLst>
            </a:custGeom>
            <a:solidFill>
              <a:srgbClr val="1359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45" name="Freeform 844"/>
            <p:cNvSpPr>
              <a:spLocks/>
            </p:cNvSpPr>
            <p:nvPr/>
          </p:nvSpPr>
          <p:spPr bwMode="auto">
            <a:xfrm>
              <a:off x="463550" y="5084763"/>
              <a:ext cx="93663" cy="93662"/>
            </a:xfrm>
            <a:custGeom>
              <a:avLst/>
              <a:gdLst>
                <a:gd name="T0" fmla="*/ 52 w 58"/>
                <a:gd name="T1" fmla="*/ 47 h 58"/>
                <a:gd name="T2" fmla="*/ 53 w 58"/>
                <a:gd name="T3" fmla="*/ 46 h 58"/>
                <a:gd name="T4" fmla="*/ 53 w 58"/>
                <a:gd name="T5" fmla="*/ 45 h 58"/>
                <a:gd name="T6" fmla="*/ 54 w 58"/>
                <a:gd name="T7" fmla="*/ 43 h 58"/>
                <a:gd name="T8" fmla="*/ 55 w 58"/>
                <a:gd name="T9" fmla="*/ 42 h 58"/>
                <a:gd name="T10" fmla="*/ 56 w 58"/>
                <a:gd name="T11" fmla="*/ 41 h 58"/>
                <a:gd name="T12" fmla="*/ 56 w 58"/>
                <a:gd name="T13" fmla="*/ 40 h 58"/>
                <a:gd name="T14" fmla="*/ 57 w 58"/>
                <a:gd name="T15" fmla="*/ 38 h 58"/>
                <a:gd name="T16" fmla="*/ 57 w 58"/>
                <a:gd name="T17" fmla="*/ 37 h 58"/>
                <a:gd name="T18" fmla="*/ 57 w 58"/>
                <a:gd name="T19" fmla="*/ 36 h 58"/>
                <a:gd name="T20" fmla="*/ 58 w 58"/>
                <a:gd name="T21" fmla="*/ 34 h 58"/>
                <a:gd name="T22" fmla="*/ 58 w 58"/>
                <a:gd name="T23" fmla="*/ 33 h 58"/>
                <a:gd name="T24" fmla="*/ 58 w 58"/>
                <a:gd name="T25" fmla="*/ 31 h 58"/>
                <a:gd name="T26" fmla="*/ 58 w 58"/>
                <a:gd name="T27" fmla="*/ 28 h 58"/>
                <a:gd name="T28" fmla="*/ 58 w 58"/>
                <a:gd name="T29" fmla="*/ 26 h 58"/>
                <a:gd name="T30" fmla="*/ 58 w 58"/>
                <a:gd name="T31" fmla="*/ 25 h 58"/>
                <a:gd name="T32" fmla="*/ 58 w 58"/>
                <a:gd name="T33" fmla="*/ 23 h 58"/>
                <a:gd name="T34" fmla="*/ 58 w 58"/>
                <a:gd name="T35" fmla="*/ 22 h 58"/>
                <a:gd name="T36" fmla="*/ 57 w 58"/>
                <a:gd name="T37" fmla="*/ 21 h 58"/>
                <a:gd name="T38" fmla="*/ 57 w 58"/>
                <a:gd name="T39" fmla="*/ 19 h 58"/>
                <a:gd name="T40" fmla="*/ 56 w 58"/>
                <a:gd name="T41" fmla="*/ 18 h 58"/>
                <a:gd name="T42" fmla="*/ 56 w 58"/>
                <a:gd name="T43" fmla="*/ 17 h 58"/>
                <a:gd name="T44" fmla="*/ 55 w 58"/>
                <a:gd name="T45" fmla="*/ 16 h 58"/>
                <a:gd name="T46" fmla="*/ 55 w 58"/>
                <a:gd name="T47" fmla="*/ 14 h 58"/>
                <a:gd name="T48" fmla="*/ 54 w 58"/>
                <a:gd name="T49" fmla="*/ 13 h 58"/>
                <a:gd name="T50" fmla="*/ 53 w 58"/>
                <a:gd name="T51" fmla="*/ 12 h 58"/>
                <a:gd name="T52" fmla="*/ 52 w 58"/>
                <a:gd name="T53" fmla="*/ 11 h 58"/>
                <a:gd name="T54" fmla="*/ 50 w 58"/>
                <a:gd name="T55" fmla="*/ 8 h 58"/>
                <a:gd name="T56" fmla="*/ 49 w 58"/>
                <a:gd name="T57" fmla="*/ 7 h 58"/>
                <a:gd name="T58" fmla="*/ 48 w 58"/>
                <a:gd name="T59" fmla="*/ 6 h 58"/>
                <a:gd name="T60" fmla="*/ 47 w 58"/>
                <a:gd name="T61" fmla="*/ 5 h 58"/>
                <a:gd name="T62" fmla="*/ 45 w 58"/>
                <a:gd name="T63" fmla="*/ 5 h 58"/>
                <a:gd name="T64" fmla="*/ 44 w 58"/>
                <a:gd name="T65" fmla="*/ 4 h 58"/>
                <a:gd name="T66" fmla="*/ 43 w 58"/>
                <a:gd name="T67" fmla="*/ 3 h 58"/>
                <a:gd name="T68" fmla="*/ 42 w 58"/>
                <a:gd name="T69" fmla="*/ 2 h 58"/>
                <a:gd name="T70" fmla="*/ 40 w 58"/>
                <a:gd name="T71" fmla="*/ 2 h 58"/>
                <a:gd name="T72" fmla="*/ 39 w 58"/>
                <a:gd name="T73" fmla="*/ 1 h 58"/>
                <a:gd name="T74" fmla="*/ 38 w 58"/>
                <a:gd name="T75" fmla="*/ 1 h 58"/>
                <a:gd name="T76" fmla="*/ 36 w 58"/>
                <a:gd name="T77" fmla="*/ 1 h 58"/>
                <a:gd name="T78" fmla="*/ 35 w 58"/>
                <a:gd name="T79" fmla="*/ 0 h 58"/>
                <a:gd name="T80" fmla="*/ 34 w 58"/>
                <a:gd name="T81" fmla="*/ 0 h 58"/>
                <a:gd name="T82" fmla="*/ 32 w 58"/>
                <a:gd name="T83" fmla="*/ 0 h 58"/>
                <a:gd name="T84" fmla="*/ 29 w 58"/>
                <a:gd name="T85" fmla="*/ 0 h 58"/>
                <a:gd name="T86" fmla="*/ 27 w 58"/>
                <a:gd name="T87" fmla="*/ 0 h 58"/>
                <a:gd name="T88" fmla="*/ 26 w 58"/>
                <a:gd name="T89" fmla="*/ 0 h 58"/>
                <a:gd name="T90" fmla="*/ 24 w 58"/>
                <a:gd name="T91" fmla="*/ 0 h 58"/>
                <a:gd name="T92" fmla="*/ 23 w 58"/>
                <a:gd name="T93" fmla="*/ 0 h 58"/>
                <a:gd name="T94" fmla="*/ 22 w 58"/>
                <a:gd name="T95" fmla="*/ 1 h 58"/>
                <a:gd name="T96" fmla="*/ 20 w 58"/>
                <a:gd name="T97" fmla="*/ 1 h 58"/>
                <a:gd name="T98" fmla="*/ 19 w 58"/>
                <a:gd name="T99" fmla="*/ 2 h 58"/>
                <a:gd name="T100" fmla="*/ 18 w 58"/>
                <a:gd name="T101" fmla="*/ 2 h 58"/>
                <a:gd name="T102" fmla="*/ 17 w 58"/>
                <a:gd name="T103" fmla="*/ 3 h 58"/>
                <a:gd name="T104" fmla="*/ 15 w 58"/>
                <a:gd name="T105" fmla="*/ 3 h 58"/>
                <a:gd name="T106" fmla="*/ 14 w 58"/>
                <a:gd name="T107" fmla="*/ 4 h 58"/>
                <a:gd name="T108" fmla="*/ 13 w 58"/>
                <a:gd name="T109" fmla="*/ 5 h 58"/>
                <a:gd name="T110" fmla="*/ 12 w 58"/>
                <a:gd name="T111" fmla="*/ 6 h 58"/>
                <a:gd name="T112" fmla="*/ 10 w 58"/>
                <a:gd name="T113" fmla="*/ 7 h 58"/>
                <a:gd name="T114" fmla="*/ 1 w 58"/>
                <a:gd name="T115" fmla="*/ 27 h 58"/>
                <a:gd name="T116" fmla="*/ 49 w 58"/>
                <a:gd name="T117" fmla="*/ 50 h 58"/>
                <a:gd name="T118" fmla="*/ 50 w 58"/>
                <a:gd name="T119" fmla="*/ 49 h 58"/>
                <a:gd name="T120" fmla="*/ 51 w 58"/>
                <a:gd name="T121"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58">
                  <a:moveTo>
                    <a:pt x="51" y="47"/>
                  </a:moveTo>
                  <a:cubicBezTo>
                    <a:pt x="52" y="47"/>
                    <a:pt x="52" y="47"/>
                    <a:pt x="52" y="47"/>
                  </a:cubicBezTo>
                  <a:cubicBezTo>
                    <a:pt x="52" y="46"/>
                    <a:pt x="52" y="46"/>
                    <a:pt x="52" y="46"/>
                  </a:cubicBezTo>
                  <a:cubicBezTo>
                    <a:pt x="53" y="46"/>
                    <a:pt x="53" y="46"/>
                    <a:pt x="53" y="46"/>
                  </a:cubicBezTo>
                  <a:cubicBezTo>
                    <a:pt x="53" y="45"/>
                    <a:pt x="53" y="45"/>
                    <a:pt x="53" y="45"/>
                  </a:cubicBezTo>
                  <a:cubicBezTo>
                    <a:pt x="53" y="45"/>
                    <a:pt x="53" y="45"/>
                    <a:pt x="53" y="45"/>
                  </a:cubicBezTo>
                  <a:cubicBezTo>
                    <a:pt x="54" y="44"/>
                    <a:pt x="54" y="44"/>
                    <a:pt x="54" y="44"/>
                  </a:cubicBezTo>
                  <a:cubicBezTo>
                    <a:pt x="54" y="43"/>
                    <a:pt x="54" y="43"/>
                    <a:pt x="54" y="43"/>
                  </a:cubicBezTo>
                  <a:cubicBezTo>
                    <a:pt x="55" y="43"/>
                    <a:pt x="55" y="43"/>
                    <a:pt x="55" y="43"/>
                  </a:cubicBezTo>
                  <a:cubicBezTo>
                    <a:pt x="55" y="42"/>
                    <a:pt x="55" y="42"/>
                    <a:pt x="55" y="42"/>
                  </a:cubicBezTo>
                  <a:cubicBezTo>
                    <a:pt x="55" y="41"/>
                    <a:pt x="55" y="41"/>
                    <a:pt x="55" y="41"/>
                  </a:cubicBezTo>
                  <a:cubicBezTo>
                    <a:pt x="56" y="41"/>
                    <a:pt x="56" y="41"/>
                    <a:pt x="56" y="41"/>
                  </a:cubicBezTo>
                  <a:cubicBezTo>
                    <a:pt x="56" y="40"/>
                    <a:pt x="56" y="40"/>
                    <a:pt x="56" y="40"/>
                  </a:cubicBezTo>
                  <a:cubicBezTo>
                    <a:pt x="56" y="40"/>
                    <a:pt x="56" y="40"/>
                    <a:pt x="56" y="40"/>
                  </a:cubicBezTo>
                  <a:cubicBezTo>
                    <a:pt x="56" y="39"/>
                    <a:pt x="56" y="39"/>
                    <a:pt x="56" y="39"/>
                  </a:cubicBezTo>
                  <a:cubicBezTo>
                    <a:pt x="57" y="38"/>
                    <a:pt x="57" y="38"/>
                    <a:pt x="57" y="38"/>
                  </a:cubicBezTo>
                  <a:cubicBezTo>
                    <a:pt x="57" y="38"/>
                    <a:pt x="57" y="38"/>
                    <a:pt x="57" y="38"/>
                  </a:cubicBezTo>
                  <a:cubicBezTo>
                    <a:pt x="57" y="37"/>
                    <a:pt x="57" y="37"/>
                    <a:pt x="57" y="37"/>
                  </a:cubicBezTo>
                  <a:cubicBezTo>
                    <a:pt x="57" y="36"/>
                    <a:pt x="57" y="36"/>
                    <a:pt x="57" y="36"/>
                  </a:cubicBezTo>
                  <a:cubicBezTo>
                    <a:pt x="57" y="36"/>
                    <a:pt x="57" y="36"/>
                    <a:pt x="57" y="36"/>
                  </a:cubicBezTo>
                  <a:cubicBezTo>
                    <a:pt x="58" y="35"/>
                    <a:pt x="58" y="35"/>
                    <a:pt x="58" y="35"/>
                  </a:cubicBezTo>
                  <a:cubicBezTo>
                    <a:pt x="58" y="34"/>
                    <a:pt x="58" y="34"/>
                    <a:pt x="58" y="34"/>
                  </a:cubicBezTo>
                  <a:cubicBezTo>
                    <a:pt x="58" y="34"/>
                    <a:pt x="58" y="34"/>
                    <a:pt x="58" y="34"/>
                  </a:cubicBezTo>
                  <a:cubicBezTo>
                    <a:pt x="58" y="33"/>
                    <a:pt x="58" y="33"/>
                    <a:pt x="58" y="33"/>
                  </a:cubicBezTo>
                  <a:cubicBezTo>
                    <a:pt x="58" y="32"/>
                    <a:pt x="58" y="32"/>
                    <a:pt x="58" y="32"/>
                  </a:cubicBezTo>
                  <a:cubicBezTo>
                    <a:pt x="58" y="31"/>
                    <a:pt x="58" y="31"/>
                    <a:pt x="58" y="31"/>
                  </a:cubicBezTo>
                  <a:cubicBezTo>
                    <a:pt x="58" y="30"/>
                    <a:pt x="58" y="29"/>
                    <a:pt x="58" y="29"/>
                  </a:cubicBezTo>
                  <a:cubicBezTo>
                    <a:pt x="58" y="28"/>
                    <a:pt x="58" y="28"/>
                    <a:pt x="58" y="28"/>
                  </a:cubicBezTo>
                  <a:cubicBezTo>
                    <a:pt x="58" y="27"/>
                    <a:pt x="58" y="27"/>
                    <a:pt x="58" y="27"/>
                  </a:cubicBezTo>
                  <a:cubicBezTo>
                    <a:pt x="58" y="26"/>
                    <a:pt x="58" y="26"/>
                    <a:pt x="58" y="26"/>
                  </a:cubicBezTo>
                  <a:cubicBezTo>
                    <a:pt x="58" y="26"/>
                    <a:pt x="58" y="26"/>
                    <a:pt x="58" y="26"/>
                  </a:cubicBezTo>
                  <a:cubicBezTo>
                    <a:pt x="58" y="25"/>
                    <a:pt x="58" y="25"/>
                    <a:pt x="58" y="25"/>
                  </a:cubicBezTo>
                  <a:cubicBezTo>
                    <a:pt x="58" y="24"/>
                    <a:pt x="58" y="24"/>
                    <a:pt x="58" y="24"/>
                  </a:cubicBezTo>
                  <a:cubicBezTo>
                    <a:pt x="58" y="23"/>
                    <a:pt x="58" y="23"/>
                    <a:pt x="58" y="23"/>
                  </a:cubicBezTo>
                  <a:cubicBezTo>
                    <a:pt x="58" y="23"/>
                    <a:pt x="58" y="23"/>
                    <a:pt x="58" y="23"/>
                  </a:cubicBezTo>
                  <a:cubicBezTo>
                    <a:pt x="58" y="22"/>
                    <a:pt x="58" y="22"/>
                    <a:pt x="58" y="22"/>
                  </a:cubicBezTo>
                  <a:cubicBezTo>
                    <a:pt x="57" y="22"/>
                    <a:pt x="57" y="22"/>
                    <a:pt x="57" y="22"/>
                  </a:cubicBezTo>
                  <a:cubicBezTo>
                    <a:pt x="57" y="21"/>
                    <a:pt x="57" y="21"/>
                    <a:pt x="57" y="21"/>
                  </a:cubicBezTo>
                  <a:cubicBezTo>
                    <a:pt x="57" y="20"/>
                    <a:pt x="57" y="20"/>
                    <a:pt x="57" y="20"/>
                  </a:cubicBezTo>
                  <a:cubicBezTo>
                    <a:pt x="57" y="19"/>
                    <a:pt x="57" y="19"/>
                    <a:pt x="57" y="19"/>
                  </a:cubicBezTo>
                  <a:cubicBezTo>
                    <a:pt x="57" y="19"/>
                    <a:pt x="57" y="19"/>
                    <a:pt x="57" y="19"/>
                  </a:cubicBezTo>
                  <a:cubicBezTo>
                    <a:pt x="56" y="18"/>
                    <a:pt x="56" y="18"/>
                    <a:pt x="56" y="18"/>
                  </a:cubicBezTo>
                  <a:cubicBezTo>
                    <a:pt x="56" y="17"/>
                    <a:pt x="56" y="17"/>
                    <a:pt x="56" y="17"/>
                  </a:cubicBezTo>
                  <a:cubicBezTo>
                    <a:pt x="56" y="17"/>
                    <a:pt x="56" y="17"/>
                    <a:pt x="56" y="17"/>
                  </a:cubicBezTo>
                  <a:cubicBezTo>
                    <a:pt x="56" y="16"/>
                    <a:pt x="56" y="16"/>
                    <a:pt x="56" y="16"/>
                  </a:cubicBezTo>
                  <a:cubicBezTo>
                    <a:pt x="55" y="16"/>
                    <a:pt x="55" y="16"/>
                    <a:pt x="55" y="16"/>
                  </a:cubicBezTo>
                  <a:cubicBezTo>
                    <a:pt x="55" y="15"/>
                    <a:pt x="55" y="15"/>
                    <a:pt x="55" y="15"/>
                  </a:cubicBezTo>
                  <a:cubicBezTo>
                    <a:pt x="55" y="14"/>
                    <a:pt x="55" y="14"/>
                    <a:pt x="55" y="14"/>
                  </a:cubicBezTo>
                  <a:cubicBezTo>
                    <a:pt x="54" y="14"/>
                    <a:pt x="54" y="14"/>
                    <a:pt x="54" y="14"/>
                  </a:cubicBezTo>
                  <a:cubicBezTo>
                    <a:pt x="54" y="13"/>
                    <a:pt x="54" y="13"/>
                    <a:pt x="54" y="13"/>
                  </a:cubicBezTo>
                  <a:cubicBezTo>
                    <a:pt x="53" y="13"/>
                    <a:pt x="53" y="13"/>
                    <a:pt x="53" y="13"/>
                  </a:cubicBezTo>
                  <a:cubicBezTo>
                    <a:pt x="53" y="12"/>
                    <a:pt x="53" y="12"/>
                    <a:pt x="53" y="12"/>
                  </a:cubicBezTo>
                  <a:cubicBezTo>
                    <a:pt x="53" y="11"/>
                    <a:pt x="53" y="11"/>
                    <a:pt x="53" y="11"/>
                  </a:cubicBezTo>
                  <a:cubicBezTo>
                    <a:pt x="52" y="11"/>
                    <a:pt x="52" y="11"/>
                    <a:pt x="52" y="11"/>
                  </a:cubicBezTo>
                  <a:cubicBezTo>
                    <a:pt x="52" y="10"/>
                    <a:pt x="52" y="10"/>
                    <a:pt x="52" y="10"/>
                  </a:cubicBezTo>
                  <a:cubicBezTo>
                    <a:pt x="51" y="10"/>
                    <a:pt x="50" y="9"/>
                    <a:pt x="50" y="8"/>
                  </a:cubicBezTo>
                  <a:cubicBezTo>
                    <a:pt x="49" y="8"/>
                    <a:pt x="49" y="8"/>
                    <a:pt x="49" y="8"/>
                  </a:cubicBezTo>
                  <a:cubicBezTo>
                    <a:pt x="49" y="7"/>
                    <a:pt x="49" y="7"/>
                    <a:pt x="49" y="7"/>
                  </a:cubicBezTo>
                  <a:cubicBezTo>
                    <a:pt x="48" y="7"/>
                    <a:pt x="48" y="7"/>
                    <a:pt x="48" y="7"/>
                  </a:cubicBezTo>
                  <a:cubicBezTo>
                    <a:pt x="48" y="6"/>
                    <a:pt x="48" y="6"/>
                    <a:pt x="48" y="6"/>
                  </a:cubicBezTo>
                  <a:cubicBezTo>
                    <a:pt x="47" y="6"/>
                    <a:pt x="47" y="6"/>
                    <a:pt x="47" y="6"/>
                  </a:cubicBezTo>
                  <a:cubicBezTo>
                    <a:pt x="47" y="5"/>
                    <a:pt x="47" y="5"/>
                    <a:pt x="47" y="5"/>
                  </a:cubicBezTo>
                  <a:cubicBezTo>
                    <a:pt x="46" y="5"/>
                    <a:pt x="46" y="5"/>
                    <a:pt x="46" y="5"/>
                  </a:cubicBezTo>
                  <a:cubicBezTo>
                    <a:pt x="45" y="5"/>
                    <a:pt x="45" y="5"/>
                    <a:pt x="45" y="5"/>
                  </a:cubicBezTo>
                  <a:cubicBezTo>
                    <a:pt x="45" y="4"/>
                    <a:pt x="45" y="4"/>
                    <a:pt x="45" y="4"/>
                  </a:cubicBezTo>
                  <a:cubicBezTo>
                    <a:pt x="44" y="4"/>
                    <a:pt x="44" y="4"/>
                    <a:pt x="44" y="4"/>
                  </a:cubicBezTo>
                  <a:cubicBezTo>
                    <a:pt x="44" y="3"/>
                    <a:pt x="44" y="3"/>
                    <a:pt x="44" y="3"/>
                  </a:cubicBezTo>
                  <a:cubicBezTo>
                    <a:pt x="43" y="3"/>
                    <a:pt x="43" y="3"/>
                    <a:pt x="43" y="3"/>
                  </a:cubicBezTo>
                  <a:cubicBezTo>
                    <a:pt x="42" y="3"/>
                    <a:pt x="42" y="3"/>
                    <a:pt x="42" y="3"/>
                  </a:cubicBezTo>
                  <a:cubicBezTo>
                    <a:pt x="42" y="2"/>
                    <a:pt x="42" y="2"/>
                    <a:pt x="42" y="2"/>
                  </a:cubicBezTo>
                  <a:cubicBezTo>
                    <a:pt x="41" y="2"/>
                    <a:pt x="41" y="2"/>
                    <a:pt x="41" y="2"/>
                  </a:cubicBezTo>
                  <a:cubicBezTo>
                    <a:pt x="40" y="2"/>
                    <a:pt x="40" y="2"/>
                    <a:pt x="40" y="2"/>
                  </a:cubicBezTo>
                  <a:cubicBezTo>
                    <a:pt x="40" y="2"/>
                    <a:pt x="40" y="2"/>
                    <a:pt x="40" y="2"/>
                  </a:cubicBezTo>
                  <a:cubicBezTo>
                    <a:pt x="39" y="1"/>
                    <a:pt x="39" y="1"/>
                    <a:pt x="39" y="1"/>
                  </a:cubicBezTo>
                  <a:cubicBezTo>
                    <a:pt x="39" y="1"/>
                    <a:pt x="39" y="1"/>
                    <a:pt x="39" y="1"/>
                  </a:cubicBezTo>
                  <a:cubicBezTo>
                    <a:pt x="38" y="1"/>
                    <a:pt x="38" y="1"/>
                    <a:pt x="38" y="1"/>
                  </a:cubicBezTo>
                  <a:cubicBezTo>
                    <a:pt x="37" y="1"/>
                    <a:pt x="37" y="1"/>
                    <a:pt x="37" y="1"/>
                  </a:cubicBezTo>
                  <a:cubicBezTo>
                    <a:pt x="36" y="1"/>
                    <a:pt x="36" y="1"/>
                    <a:pt x="36" y="1"/>
                  </a:cubicBezTo>
                  <a:cubicBezTo>
                    <a:pt x="36" y="0"/>
                    <a:pt x="36" y="0"/>
                    <a:pt x="36" y="0"/>
                  </a:cubicBezTo>
                  <a:cubicBezTo>
                    <a:pt x="35" y="0"/>
                    <a:pt x="35" y="0"/>
                    <a:pt x="35" y="0"/>
                  </a:cubicBezTo>
                  <a:cubicBezTo>
                    <a:pt x="34" y="0"/>
                    <a:pt x="34" y="0"/>
                    <a:pt x="34" y="0"/>
                  </a:cubicBezTo>
                  <a:cubicBezTo>
                    <a:pt x="34" y="0"/>
                    <a:pt x="34" y="0"/>
                    <a:pt x="34" y="0"/>
                  </a:cubicBezTo>
                  <a:cubicBezTo>
                    <a:pt x="33" y="0"/>
                    <a:pt x="33" y="0"/>
                    <a:pt x="33" y="0"/>
                  </a:cubicBezTo>
                  <a:cubicBezTo>
                    <a:pt x="32" y="0"/>
                    <a:pt x="32" y="0"/>
                    <a:pt x="32" y="0"/>
                  </a:cubicBezTo>
                  <a:cubicBezTo>
                    <a:pt x="31" y="0"/>
                    <a:pt x="30" y="0"/>
                    <a:pt x="29" y="0"/>
                  </a:cubicBezTo>
                  <a:cubicBezTo>
                    <a:pt x="29" y="0"/>
                    <a:pt x="29" y="0"/>
                    <a:pt x="29" y="0"/>
                  </a:cubicBezTo>
                  <a:cubicBezTo>
                    <a:pt x="28" y="0"/>
                    <a:pt x="28" y="0"/>
                    <a:pt x="28" y="0"/>
                  </a:cubicBezTo>
                  <a:cubicBezTo>
                    <a:pt x="27" y="0"/>
                    <a:pt x="27" y="0"/>
                    <a:pt x="27" y="0"/>
                  </a:cubicBezTo>
                  <a:cubicBezTo>
                    <a:pt x="27" y="0"/>
                    <a:pt x="27" y="0"/>
                    <a:pt x="27" y="0"/>
                  </a:cubicBezTo>
                  <a:cubicBezTo>
                    <a:pt x="26" y="0"/>
                    <a:pt x="26" y="0"/>
                    <a:pt x="26" y="0"/>
                  </a:cubicBezTo>
                  <a:cubicBezTo>
                    <a:pt x="25" y="0"/>
                    <a:pt x="25" y="0"/>
                    <a:pt x="25" y="0"/>
                  </a:cubicBezTo>
                  <a:cubicBezTo>
                    <a:pt x="24" y="0"/>
                    <a:pt x="24" y="0"/>
                    <a:pt x="24" y="0"/>
                  </a:cubicBezTo>
                  <a:cubicBezTo>
                    <a:pt x="24" y="0"/>
                    <a:pt x="24" y="0"/>
                    <a:pt x="24" y="0"/>
                  </a:cubicBezTo>
                  <a:cubicBezTo>
                    <a:pt x="23" y="0"/>
                    <a:pt x="23" y="0"/>
                    <a:pt x="23" y="0"/>
                  </a:cubicBezTo>
                  <a:cubicBezTo>
                    <a:pt x="22" y="1"/>
                    <a:pt x="22" y="1"/>
                    <a:pt x="22" y="1"/>
                  </a:cubicBezTo>
                  <a:cubicBezTo>
                    <a:pt x="22" y="1"/>
                    <a:pt x="22" y="1"/>
                    <a:pt x="22" y="1"/>
                  </a:cubicBezTo>
                  <a:cubicBezTo>
                    <a:pt x="21" y="1"/>
                    <a:pt x="21" y="1"/>
                    <a:pt x="21" y="1"/>
                  </a:cubicBezTo>
                  <a:cubicBezTo>
                    <a:pt x="20" y="1"/>
                    <a:pt x="20" y="1"/>
                    <a:pt x="20" y="1"/>
                  </a:cubicBezTo>
                  <a:cubicBezTo>
                    <a:pt x="20" y="1"/>
                    <a:pt x="20" y="1"/>
                    <a:pt x="20" y="1"/>
                  </a:cubicBezTo>
                  <a:cubicBezTo>
                    <a:pt x="19" y="2"/>
                    <a:pt x="19" y="2"/>
                    <a:pt x="19" y="2"/>
                  </a:cubicBezTo>
                  <a:cubicBezTo>
                    <a:pt x="18" y="2"/>
                    <a:pt x="18" y="2"/>
                    <a:pt x="18" y="2"/>
                  </a:cubicBezTo>
                  <a:cubicBezTo>
                    <a:pt x="18" y="2"/>
                    <a:pt x="18" y="2"/>
                    <a:pt x="18" y="2"/>
                  </a:cubicBezTo>
                  <a:cubicBezTo>
                    <a:pt x="17" y="3"/>
                    <a:pt x="17" y="3"/>
                    <a:pt x="17" y="3"/>
                  </a:cubicBezTo>
                  <a:cubicBezTo>
                    <a:pt x="17" y="3"/>
                    <a:pt x="17" y="3"/>
                    <a:pt x="17" y="3"/>
                  </a:cubicBezTo>
                  <a:cubicBezTo>
                    <a:pt x="16" y="3"/>
                    <a:pt x="16" y="3"/>
                    <a:pt x="16" y="3"/>
                  </a:cubicBezTo>
                  <a:cubicBezTo>
                    <a:pt x="15" y="3"/>
                    <a:pt x="15" y="3"/>
                    <a:pt x="15" y="3"/>
                  </a:cubicBezTo>
                  <a:cubicBezTo>
                    <a:pt x="15" y="4"/>
                    <a:pt x="15" y="4"/>
                    <a:pt x="15" y="4"/>
                  </a:cubicBezTo>
                  <a:cubicBezTo>
                    <a:pt x="14" y="4"/>
                    <a:pt x="14" y="4"/>
                    <a:pt x="14" y="4"/>
                  </a:cubicBezTo>
                  <a:cubicBezTo>
                    <a:pt x="13" y="5"/>
                    <a:pt x="13" y="5"/>
                    <a:pt x="13" y="5"/>
                  </a:cubicBezTo>
                  <a:cubicBezTo>
                    <a:pt x="13" y="5"/>
                    <a:pt x="13" y="5"/>
                    <a:pt x="13" y="5"/>
                  </a:cubicBezTo>
                  <a:cubicBezTo>
                    <a:pt x="12" y="5"/>
                    <a:pt x="12" y="5"/>
                    <a:pt x="12" y="5"/>
                  </a:cubicBezTo>
                  <a:cubicBezTo>
                    <a:pt x="12" y="6"/>
                    <a:pt x="12" y="6"/>
                    <a:pt x="12" y="6"/>
                  </a:cubicBezTo>
                  <a:cubicBezTo>
                    <a:pt x="11" y="6"/>
                    <a:pt x="11" y="6"/>
                    <a:pt x="11" y="6"/>
                  </a:cubicBezTo>
                  <a:cubicBezTo>
                    <a:pt x="10" y="7"/>
                    <a:pt x="10" y="7"/>
                    <a:pt x="10" y="7"/>
                  </a:cubicBezTo>
                  <a:cubicBezTo>
                    <a:pt x="10" y="7"/>
                    <a:pt x="10" y="7"/>
                    <a:pt x="10" y="7"/>
                  </a:cubicBezTo>
                  <a:cubicBezTo>
                    <a:pt x="5" y="12"/>
                    <a:pt x="1" y="19"/>
                    <a:pt x="1" y="27"/>
                  </a:cubicBezTo>
                  <a:cubicBezTo>
                    <a:pt x="0" y="43"/>
                    <a:pt x="12" y="57"/>
                    <a:pt x="28" y="57"/>
                  </a:cubicBezTo>
                  <a:cubicBezTo>
                    <a:pt x="36" y="58"/>
                    <a:pt x="43" y="55"/>
                    <a:pt x="49" y="50"/>
                  </a:cubicBezTo>
                  <a:cubicBezTo>
                    <a:pt x="49" y="50"/>
                    <a:pt x="49" y="50"/>
                    <a:pt x="49" y="50"/>
                  </a:cubicBezTo>
                  <a:cubicBezTo>
                    <a:pt x="50" y="49"/>
                    <a:pt x="50" y="49"/>
                    <a:pt x="50" y="49"/>
                  </a:cubicBezTo>
                  <a:cubicBezTo>
                    <a:pt x="50" y="48"/>
                    <a:pt x="50" y="48"/>
                    <a:pt x="50" y="48"/>
                  </a:cubicBezTo>
                  <a:cubicBezTo>
                    <a:pt x="51" y="48"/>
                    <a:pt x="51" y="48"/>
                    <a:pt x="51" y="48"/>
                  </a:cubicBezTo>
                  <a:lnTo>
                    <a:pt x="51" y="47"/>
                  </a:lnTo>
                  <a:close/>
                </a:path>
              </a:pathLst>
            </a:custGeom>
            <a:solidFill>
              <a:srgbClr val="1359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46" name="Freeform 845"/>
            <p:cNvSpPr>
              <a:spLocks/>
            </p:cNvSpPr>
            <p:nvPr/>
          </p:nvSpPr>
          <p:spPr bwMode="auto">
            <a:xfrm>
              <a:off x="365125" y="4916488"/>
              <a:ext cx="131763" cy="127000"/>
            </a:xfrm>
            <a:custGeom>
              <a:avLst/>
              <a:gdLst>
                <a:gd name="T0" fmla="*/ 71 w 81"/>
                <a:gd name="T1" fmla="*/ 63 h 77"/>
                <a:gd name="T2" fmla="*/ 74 w 81"/>
                <a:gd name="T3" fmla="*/ 60 h 77"/>
                <a:gd name="T4" fmla="*/ 75 w 81"/>
                <a:gd name="T5" fmla="*/ 59 h 77"/>
                <a:gd name="T6" fmla="*/ 76 w 81"/>
                <a:gd name="T7" fmla="*/ 57 h 77"/>
                <a:gd name="T8" fmla="*/ 76 w 81"/>
                <a:gd name="T9" fmla="*/ 56 h 77"/>
                <a:gd name="T10" fmla="*/ 78 w 81"/>
                <a:gd name="T11" fmla="*/ 54 h 77"/>
                <a:gd name="T12" fmla="*/ 78 w 81"/>
                <a:gd name="T13" fmla="*/ 52 h 77"/>
                <a:gd name="T14" fmla="*/ 79 w 81"/>
                <a:gd name="T15" fmla="*/ 51 h 77"/>
                <a:gd name="T16" fmla="*/ 79 w 81"/>
                <a:gd name="T17" fmla="*/ 50 h 77"/>
                <a:gd name="T18" fmla="*/ 80 w 81"/>
                <a:gd name="T19" fmla="*/ 45 h 77"/>
                <a:gd name="T20" fmla="*/ 81 w 81"/>
                <a:gd name="T21" fmla="*/ 44 h 77"/>
                <a:gd name="T22" fmla="*/ 81 w 81"/>
                <a:gd name="T23" fmla="*/ 42 h 77"/>
                <a:gd name="T24" fmla="*/ 81 w 81"/>
                <a:gd name="T25" fmla="*/ 41 h 77"/>
                <a:gd name="T26" fmla="*/ 81 w 81"/>
                <a:gd name="T27" fmla="*/ 39 h 77"/>
                <a:gd name="T28" fmla="*/ 81 w 81"/>
                <a:gd name="T29" fmla="*/ 38 h 77"/>
                <a:gd name="T30" fmla="*/ 81 w 81"/>
                <a:gd name="T31" fmla="*/ 37 h 77"/>
                <a:gd name="T32" fmla="*/ 80 w 81"/>
                <a:gd name="T33" fmla="*/ 30 h 77"/>
                <a:gd name="T34" fmla="*/ 80 w 81"/>
                <a:gd name="T35" fmla="*/ 29 h 77"/>
                <a:gd name="T36" fmla="*/ 80 w 81"/>
                <a:gd name="T37" fmla="*/ 28 h 77"/>
                <a:gd name="T38" fmla="*/ 79 w 81"/>
                <a:gd name="T39" fmla="*/ 25 h 77"/>
                <a:gd name="T40" fmla="*/ 78 w 81"/>
                <a:gd name="T41" fmla="*/ 24 h 77"/>
                <a:gd name="T42" fmla="*/ 78 w 81"/>
                <a:gd name="T43" fmla="*/ 22 h 77"/>
                <a:gd name="T44" fmla="*/ 77 w 81"/>
                <a:gd name="T45" fmla="*/ 21 h 77"/>
                <a:gd name="T46" fmla="*/ 74 w 81"/>
                <a:gd name="T47" fmla="*/ 16 h 77"/>
                <a:gd name="T48" fmla="*/ 73 w 81"/>
                <a:gd name="T49" fmla="*/ 15 h 77"/>
                <a:gd name="T50" fmla="*/ 72 w 81"/>
                <a:gd name="T51" fmla="*/ 14 h 77"/>
                <a:gd name="T52" fmla="*/ 72 w 81"/>
                <a:gd name="T53" fmla="*/ 13 h 77"/>
                <a:gd name="T54" fmla="*/ 70 w 81"/>
                <a:gd name="T55" fmla="*/ 12 h 77"/>
                <a:gd name="T56" fmla="*/ 70 w 81"/>
                <a:gd name="T57" fmla="*/ 11 h 77"/>
                <a:gd name="T58" fmla="*/ 65 w 81"/>
                <a:gd name="T59" fmla="*/ 7 h 77"/>
                <a:gd name="T60" fmla="*/ 64 w 81"/>
                <a:gd name="T61" fmla="*/ 6 h 77"/>
                <a:gd name="T62" fmla="*/ 63 w 81"/>
                <a:gd name="T63" fmla="*/ 5 h 77"/>
                <a:gd name="T64" fmla="*/ 61 w 81"/>
                <a:gd name="T65" fmla="*/ 5 h 77"/>
                <a:gd name="T66" fmla="*/ 59 w 81"/>
                <a:gd name="T67" fmla="*/ 3 h 77"/>
                <a:gd name="T68" fmla="*/ 58 w 81"/>
                <a:gd name="T69" fmla="*/ 3 h 77"/>
                <a:gd name="T70" fmla="*/ 56 w 81"/>
                <a:gd name="T71" fmla="*/ 2 h 77"/>
                <a:gd name="T72" fmla="*/ 55 w 81"/>
                <a:gd name="T73" fmla="*/ 2 h 77"/>
                <a:gd name="T74" fmla="*/ 51 w 81"/>
                <a:gd name="T75" fmla="*/ 1 h 77"/>
                <a:gd name="T76" fmla="*/ 50 w 81"/>
                <a:gd name="T77" fmla="*/ 0 h 77"/>
                <a:gd name="T78" fmla="*/ 48 w 81"/>
                <a:gd name="T79" fmla="*/ 0 h 77"/>
                <a:gd name="T80" fmla="*/ 47 w 81"/>
                <a:gd name="T81" fmla="*/ 0 h 77"/>
                <a:gd name="T82" fmla="*/ 45 w 81"/>
                <a:gd name="T83" fmla="*/ 0 h 77"/>
                <a:gd name="T84" fmla="*/ 44 w 81"/>
                <a:gd name="T85" fmla="*/ 0 h 77"/>
                <a:gd name="T86" fmla="*/ 43 w 81"/>
                <a:gd name="T87" fmla="*/ 0 h 77"/>
                <a:gd name="T88" fmla="*/ 36 w 81"/>
                <a:gd name="T89" fmla="*/ 0 h 77"/>
                <a:gd name="T90" fmla="*/ 35 w 81"/>
                <a:gd name="T91" fmla="*/ 1 h 77"/>
                <a:gd name="T92" fmla="*/ 34 w 81"/>
                <a:gd name="T93" fmla="*/ 1 h 77"/>
                <a:gd name="T94" fmla="*/ 32 w 81"/>
                <a:gd name="T95" fmla="*/ 1 h 77"/>
                <a:gd name="T96" fmla="*/ 26 w 81"/>
                <a:gd name="T97" fmla="*/ 72 h 77"/>
                <a:gd name="T98" fmla="*/ 56 w 81"/>
                <a:gd name="T99" fmla="*/ 74 h 77"/>
                <a:gd name="T100" fmla="*/ 57 w 81"/>
                <a:gd name="T101" fmla="*/ 73 h 77"/>
                <a:gd name="T102" fmla="*/ 59 w 81"/>
                <a:gd name="T103" fmla="*/ 73 h 77"/>
                <a:gd name="T104" fmla="*/ 66 w 81"/>
                <a:gd name="T105" fmla="*/ 68 h 77"/>
                <a:gd name="T106" fmla="*/ 66 w 81"/>
                <a:gd name="T107" fmla="*/ 68 h 77"/>
                <a:gd name="T108" fmla="*/ 68 w 81"/>
                <a:gd name="T109" fmla="*/ 67 h 77"/>
                <a:gd name="T110" fmla="*/ 69 w 81"/>
                <a:gd name="T111" fmla="*/ 66 h 77"/>
                <a:gd name="T112" fmla="*/ 70 w 81"/>
                <a:gd name="T113" fmla="*/ 65 h 77"/>
                <a:gd name="T114" fmla="*/ 71 w 81"/>
                <a:gd name="T115"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 h="77">
                  <a:moveTo>
                    <a:pt x="71" y="64"/>
                  </a:moveTo>
                  <a:cubicBezTo>
                    <a:pt x="71" y="63"/>
                    <a:pt x="71" y="63"/>
                    <a:pt x="71" y="63"/>
                  </a:cubicBezTo>
                  <a:cubicBezTo>
                    <a:pt x="71" y="63"/>
                    <a:pt x="71" y="63"/>
                    <a:pt x="71" y="63"/>
                  </a:cubicBezTo>
                  <a:cubicBezTo>
                    <a:pt x="72" y="62"/>
                    <a:pt x="73" y="61"/>
                    <a:pt x="74" y="60"/>
                  </a:cubicBezTo>
                  <a:cubicBezTo>
                    <a:pt x="74" y="60"/>
                    <a:pt x="74" y="60"/>
                    <a:pt x="74" y="60"/>
                  </a:cubicBezTo>
                  <a:cubicBezTo>
                    <a:pt x="74" y="60"/>
                    <a:pt x="74" y="60"/>
                    <a:pt x="74" y="60"/>
                  </a:cubicBezTo>
                  <a:cubicBezTo>
                    <a:pt x="74" y="60"/>
                    <a:pt x="74" y="60"/>
                    <a:pt x="74" y="60"/>
                  </a:cubicBezTo>
                  <a:cubicBezTo>
                    <a:pt x="75" y="59"/>
                    <a:pt x="75" y="59"/>
                    <a:pt x="75" y="59"/>
                  </a:cubicBezTo>
                  <a:cubicBezTo>
                    <a:pt x="75" y="59"/>
                    <a:pt x="75" y="59"/>
                    <a:pt x="75" y="59"/>
                  </a:cubicBezTo>
                  <a:cubicBezTo>
                    <a:pt x="75" y="58"/>
                    <a:pt x="75" y="58"/>
                    <a:pt x="75" y="58"/>
                  </a:cubicBezTo>
                  <a:cubicBezTo>
                    <a:pt x="75" y="58"/>
                    <a:pt x="75" y="58"/>
                    <a:pt x="75" y="58"/>
                  </a:cubicBezTo>
                  <a:cubicBezTo>
                    <a:pt x="76" y="57"/>
                    <a:pt x="76" y="57"/>
                    <a:pt x="76" y="57"/>
                  </a:cubicBezTo>
                  <a:cubicBezTo>
                    <a:pt x="76" y="57"/>
                    <a:pt x="76" y="57"/>
                    <a:pt x="76" y="57"/>
                  </a:cubicBezTo>
                  <a:cubicBezTo>
                    <a:pt x="76" y="57"/>
                    <a:pt x="76" y="57"/>
                    <a:pt x="76" y="57"/>
                  </a:cubicBezTo>
                  <a:cubicBezTo>
                    <a:pt x="76" y="56"/>
                    <a:pt x="76" y="56"/>
                    <a:pt x="76" y="56"/>
                  </a:cubicBezTo>
                  <a:cubicBezTo>
                    <a:pt x="77" y="56"/>
                    <a:pt x="77" y="56"/>
                    <a:pt x="77" y="56"/>
                  </a:cubicBezTo>
                  <a:cubicBezTo>
                    <a:pt x="77" y="55"/>
                    <a:pt x="77" y="55"/>
                    <a:pt x="77" y="54"/>
                  </a:cubicBezTo>
                  <a:cubicBezTo>
                    <a:pt x="78" y="54"/>
                    <a:pt x="78" y="54"/>
                    <a:pt x="78" y="54"/>
                  </a:cubicBezTo>
                  <a:cubicBezTo>
                    <a:pt x="78" y="53"/>
                    <a:pt x="78" y="53"/>
                    <a:pt x="78" y="53"/>
                  </a:cubicBezTo>
                  <a:cubicBezTo>
                    <a:pt x="78" y="53"/>
                    <a:pt x="78" y="53"/>
                    <a:pt x="78" y="53"/>
                  </a:cubicBezTo>
                  <a:cubicBezTo>
                    <a:pt x="78" y="52"/>
                    <a:pt x="78" y="52"/>
                    <a:pt x="78" y="52"/>
                  </a:cubicBezTo>
                  <a:cubicBezTo>
                    <a:pt x="78" y="52"/>
                    <a:pt x="78" y="52"/>
                    <a:pt x="78" y="52"/>
                  </a:cubicBezTo>
                  <a:cubicBezTo>
                    <a:pt x="79" y="51"/>
                    <a:pt x="79" y="51"/>
                    <a:pt x="79" y="51"/>
                  </a:cubicBezTo>
                  <a:cubicBezTo>
                    <a:pt x="79" y="51"/>
                    <a:pt x="79" y="51"/>
                    <a:pt x="79" y="51"/>
                  </a:cubicBezTo>
                  <a:cubicBezTo>
                    <a:pt x="79" y="51"/>
                    <a:pt x="79" y="51"/>
                    <a:pt x="79" y="51"/>
                  </a:cubicBezTo>
                  <a:cubicBezTo>
                    <a:pt x="79" y="50"/>
                    <a:pt x="79" y="50"/>
                    <a:pt x="79" y="50"/>
                  </a:cubicBezTo>
                  <a:cubicBezTo>
                    <a:pt x="79" y="50"/>
                    <a:pt x="79" y="50"/>
                    <a:pt x="79" y="50"/>
                  </a:cubicBezTo>
                  <a:cubicBezTo>
                    <a:pt x="79" y="49"/>
                    <a:pt x="79" y="49"/>
                    <a:pt x="79" y="49"/>
                  </a:cubicBezTo>
                  <a:cubicBezTo>
                    <a:pt x="79" y="49"/>
                    <a:pt x="79" y="49"/>
                    <a:pt x="79" y="49"/>
                  </a:cubicBezTo>
                  <a:cubicBezTo>
                    <a:pt x="80" y="47"/>
                    <a:pt x="80" y="46"/>
                    <a:pt x="80" y="45"/>
                  </a:cubicBezTo>
                  <a:cubicBezTo>
                    <a:pt x="80" y="44"/>
                    <a:pt x="80" y="44"/>
                    <a:pt x="80" y="44"/>
                  </a:cubicBezTo>
                  <a:cubicBezTo>
                    <a:pt x="81" y="44"/>
                    <a:pt x="81" y="44"/>
                    <a:pt x="81" y="44"/>
                  </a:cubicBezTo>
                  <a:cubicBezTo>
                    <a:pt x="81" y="44"/>
                    <a:pt x="81" y="44"/>
                    <a:pt x="81" y="44"/>
                  </a:cubicBezTo>
                  <a:cubicBezTo>
                    <a:pt x="81" y="43"/>
                    <a:pt x="81" y="43"/>
                    <a:pt x="81" y="43"/>
                  </a:cubicBezTo>
                  <a:cubicBezTo>
                    <a:pt x="81" y="43"/>
                    <a:pt x="81" y="43"/>
                    <a:pt x="81" y="43"/>
                  </a:cubicBezTo>
                  <a:cubicBezTo>
                    <a:pt x="81" y="42"/>
                    <a:pt x="81" y="42"/>
                    <a:pt x="81" y="42"/>
                  </a:cubicBezTo>
                  <a:cubicBezTo>
                    <a:pt x="81" y="42"/>
                    <a:pt x="81" y="42"/>
                    <a:pt x="81" y="42"/>
                  </a:cubicBezTo>
                  <a:cubicBezTo>
                    <a:pt x="81" y="41"/>
                    <a:pt x="81" y="41"/>
                    <a:pt x="81" y="41"/>
                  </a:cubicBezTo>
                  <a:cubicBezTo>
                    <a:pt x="81" y="41"/>
                    <a:pt x="81" y="41"/>
                    <a:pt x="81" y="41"/>
                  </a:cubicBezTo>
                  <a:cubicBezTo>
                    <a:pt x="81" y="40"/>
                    <a:pt x="81" y="40"/>
                    <a:pt x="81" y="40"/>
                  </a:cubicBezTo>
                  <a:cubicBezTo>
                    <a:pt x="81" y="40"/>
                    <a:pt x="81" y="40"/>
                    <a:pt x="81" y="40"/>
                  </a:cubicBezTo>
                  <a:cubicBezTo>
                    <a:pt x="81" y="39"/>
                    <a:pt x="81" y="39"/>
                    <a:pt x="81" y="39"/>
                  </a:cubicBezTo>
                  <a:cubicBezTo>
                    <a:pt x="81" y="39"/>
                    <a:pt x="81" y="39"/>
                    <a:pt x="81" y="39"/>
                  </a:cubicBezTo>
                  <a:cubicBezTo>
                    <a:pt x="81" y="38"/>
                    <a:pt x="81" y="38"/>
                    <a:pt x="81" y="38"/>
                  </a:cubicBezTo>
                  <a:cubicBezTo>
                    <a:pt x="81" y="38"/>
                    <a:pt x="81" y="38"/>
                    <a:pt x="81" y="38"/>
                  </a:cubicBezTo>
                  <a:cubicBezTo>
                    <a:pt x="81" y="38"/>
                    <a:pt x="81" y="38"/>
                    <a:pt x="81" y="38"/>
                  </a:cubicBezTo>
                  <a:cubicBezTo>
                    <a:pt x="81" y="37"/>
                    <a:pt x="81" y="37"/>
                    <a:pt x="81" y="37"/>
                  </a:cubicBezTo>
                  <a:cubicBezTo>
                    <a:pt x="81" y="37"/>
                    <a:pt x="81" y="37"/>
                    <a:pt x="81" y="37"/>
                  </a:cubicBezTo>
                  <a:cubicBezTo>
                    <a:pt x="81" y="35"/>
                    <a:pt x="81" y="33"/>
                    <a:pt x="80" y="31"/>
                  </a:cubicBezTo>
                  <a:cubicBezTo>
                    <a:pt x="80" y="31"/>
                    <a:pt x="80" y="31"/>
                    <a:pt x="80" y="31"/>
                  </a:cubicBezTo>
                  <a:cubicBezTo>
                    <a:pt x="80" y="30"/>
                    <a:pt x="80" y="30"/>
                    <a:pt x="80" y="30"/>
                  </a:cubicBezTo>
                  <a:cubicBezTo>
                    <a:pt x="80" y="30"/>
                    <a:pt x="80" y="30"/>
                    <a:pt x="80" y="30"/>
                  </a:cubicBezTo>
                  <a:cubicBezTo>
                    <a:pt x="80" y="29"/>
                    <a:pt x="80" y="29"/>
                    <a:pt x="80" y="29"/>
                  </a:cubicBezTo>
                  <a:cubicBezTo>
                    <a:pt x="80" y="29"/>
                    <a:pt x="80" y="29"/>
                    <a:pt x="80" y="29"/>
                  </a:cubicBezTo>
                  <a:cubicBezTo>
                    <a:pt x="80" y="29"/>
                    <a:pt x="80" y="29"/>
                    <a:pt x="80" y="29"/>
                  </a:cubicBezTo>
                  <a:cubicBezTo>
                    <a:pt x="80" y="28"/>
                    <a:pt x="80" y="28"/>
                    <a:pt x="80" y="28"/>
                  </a:cubicBezTo>
                  <a:cubicBezTo>
                    <a:pt x="80" y="28"/>
                    <a:pt x="80" y="28"/>
                    <a:pt x="80" y="28"/>
                  </a:cubicBezTo>
                  <a:cubicBezTo>
                    <a:pt x="80" y="27"/>
                    <a:pt x="80" y="27"/>
                    <a:pt x="80" y="27"/>
                  </a:cubicBezTo>
                  <a:cubicBezTo>
                    <a:pt x="79" y="27"/>
                    <a:pt x="79" y="27"/>
                    <a:pt x="79" y="27"/>
                  </a:cubicBezTo>
                  <a:cubicBezTo>
                    <a:pt x="79" y="26"/>
                    <a:pt x="79" y="26"/>
                    <a:pt x="79" y="25"/>
                  </a:cubicBezTo>
                  <a:cubicBezTo>
                    <a:pt x="79" y="25"/>
                    <a:pt x="79" y="25"/>
                    <a:pt x="79" y="25"/>
                  </a:cubicBezTo>
                  <a:cubicBezTo>
                    <a:pt x="78" y="24"/>
                    <a:pt x="78" y="24"/>
                    <a:pt x="78" y="24"/>
                  </a:cubicBezTo>
                  <a:cubicBezTo>
                    <a:pt x="78" y="24"/>
                    <a:pt x="78" y="24"/>
                    <a:pt x="78" y="24"/>
                  </a:cubicBezTo>
                  <a:cubicBezTo>
                    <a:pt x="78" y="23"/>
                    <a:pt x="78" y="23"/>
                    <a:pt x="78" y="23"/>
                  </a:cubicBezTo>
                  <a:cubicBezTo>
                    <a:pt x="78" y="23"/>
                    <a:pt x="78" y="23"/>
                    <a:pt x="78" y="23"/>
                  </a:cubicBezTo>
                  <a:cubicBezTo>
                    <a:pt x="78" y="22"/>
                    <a:pt x="78" y="22"/>
                    <a:pt x="78" y="22"/>
                  </a:cubicBezTo>
                  <a:cubicBezTo>
                    <a:pt x="77" y="22"/>
                    <a:pt x="77" y="22"/>
                    <a:pt x="77" y="22"/>
                  </a:cubicBezTo>
                  <a:cubicBezTo>
                    <a:pt x="77" y="22"/>
                    <a:pt x="77" y="22"/>
                    <a:pt x="77" y="22"/>
                  </a:cubicBezTo>
                  <a:cubicBezTo>
                    <a:pt x="77" y="21"/>
                    <a:pt x="77" y="21"/>
                    <a:pt x="77" y="21"/>
                  </a:cubicBezTo>
                  <a:cubicBezTo>
                    <a:pt x="77" y="21"/>
                    <a:pt x="77" y="21"/>
                    <a:pt x="77" y="21"/>
                  </a:cubicBezTo>
                  <a:cubicBezTo>
                    <a:pt x="76" y="19"/>
                    <a:pt x="75" y="18"/>
                    <a:pt x="74" y="16"/>
                  </a:cubicBezTo>
                  <a:cubicBezTo>
                    <a:pt x="74" y="16"/>
                    <a:pt x="74" y="16"/>
                    <a:pt x="74" y="16"/>
                  </a:cubicBezTo>
                  <a:cubicBezTo>
                    <a:pt x="74" y="15"/>
                    <a:pt x="74" y="15"/>
                    <a:pt x="74" y="15"/>
                  </a:cubicBezTo>
                  <a:cubicBezTo>
                    <a:pt x="74" y="15"/>
                    <a:pt x="74" y="15"/>
                    <a:pt x="74" y="15"/>
                  </a:cubicBezTo>
                  <a:cubicBezTo>
                    <a:pt x="73" y="15"/>
                    <a:pt x="73" y="15"/>
                    <a:pt x="73" y="15"/>
                  </a:cubicBezTo>
                  <a:cubicBezTo>
                    <a:pt x="73" y="15"/>
                    <a:pt x="73" y="15"/>
                    <a:pt x="73" y="15"/>
                  </a:cubicBezTo>
                  <a:cubicBezTo>
                    <a:pt x="73" y="14"/>
                    <a:pt x="73" y="14"/>
                    <a:pt x="73" y="14"/>
                  </a:cubicBezTo>
                  <a:cubicBezTo>
                    <a:pt x="72" y="14"/>
                    <a:pt x="72" y="14"/>
                    <a:pt x="72" y="14"/>
                  </a:cubicBezTo>
                  <a:cubicBezTo>
                    <a:pt x="72" y="13"/>
                    <a:pt x="72" y="13"/>
                    <a:pt x="72" y="13"/>
                  </a:cubicBezTo>
                  <a:cubicBezTo>
                    <a:pt x="72" y="13"/>
                    <a:pt x="72" y="13"/>
                    <a:pt x="72" y="13"/>
                  </a:cubicBezTo>
                  <a:cubicBezTo>
                    <a:pt x="72" y="13"/>
                    <a:pt x="72" y="13"/>
                    <a:pt x="72" y="13"/>
                  </a:cubicBezTo>
                  <a:cubicBezTo>
                    <a:pt x="71" y="12"/>
                    <a:pt x="71" y="12"/>
                    <a:pt x="71" y="12"/>
                  </a:cubicBezTo>
                  <a:cubicBezTo>
                    <a:pt x="71" y="12"/>
                    <a:pt x="71" y="12"/>
                    <a:pt x="71" y="12"/>
                  </a:cubicBezTo>
                  <a:cubicBezTo>
                    <a:pt x="70" y="12"/>
                    <a:pt x="70" y="12"/>
                    <a:pt x="70" y="12"/>
                  </a:cubicBezTo>
                  <a:cubicBezTo>
                    <a:pt x="70" y="11"/>
                    <a:pt x="70" y="11"/>
                    <a:pt x="70" y="11"/>
                  </a:cubicBezTo>
                  <a:cubicBezTo>
                    <a:pt x="70" y="11"/>
                    <a:pt x="70" y="11"/>
                    <a:pt x="70" y="11"/>
                  </a:cubicBezTo>
                  <a:cubicBezTo>
                    <a:pt x="70" y="11"/>
                    <a:pt x="70" y="11"/>
                    <a:pt x="70" y="11"/>
                  </a:cubicBezTo>
                  <a:cubicBezTo>
                    <a:pt x="69" y="10"/>
                    <a:pt x="69" y="10"/>
                    <a:pt x="69" y="10"/>
                  </a:cubicBezTo>
                  <a:cubicBezTo>
                    <a:pt x="69" y="10"/>
                    <a:pt x="69" y="10"/>
                    <a:pt x="69" y="10"/>
                  </a:cubicBezTo>
                  <a:cubicBezTo>
                    <a:pt x="68" y="9"/>
                    <a:pt x="66" y="8"/>
                    <a:pt x="65" y="7"/>
                  </a:cubicBezTo>
                  <a:cubicBezTo>
                    <a:pt x="65" y="7"/>
                    <a:pt x="65" y="7"/>
                    <a:pt x="65" y="7"/>
                  </a:cubicBezTo>
                  <a:cubicBezTo>
                    <a:pt x="64" y="6"/>
                    <a:pt x="64" y="6"/>
                    <a:pt x="64" y="6"/>
                  </a:cubicBezTo>
                  <a:cubicBezTo>
                    <a:pt x="64" y="6"/>
                    <a:pt x="64" y="6"/>
                    <a:pt x="64" y="6"/>
                  </a:cubicBezTo>
                  <a:cubicBezTo>
                    <a:pt x="63" y="6"/>
                    <a:pt x="63" y="6"/>
                    <a:pt x="63" y="6"/>
                  </a:cubicBezTo>
                  <a:cubicBezTo>
                    <a:pt x="63" y="6"/>
                    <a:pt x="63" y="6"/>
                    <a:pt x="63" y="6"/>
                  </a:cubicBezTo>
                  <a:cubicBezTo>
                    <a:pt x="63" y="5"/>
                    <a:pt x="63" y="5"/>
                    <a:pt x="63" y="5"/>
                  </a:cubicBezTo>
                  <a:cubicBezTo>
                    <a:pt x="62" y="5"/>
                    <a:pt x="62" y="5"/>
                    <a:pt x="62" y="5"/>
                  </a:cubicBezTo>
                  <a:cubicBezTo>
                    <a:pt x="62" y="5"/>
                    <a:pt x="62" y="5"/>
                    <a:pt x="62" y="5"/>
                  </a:cubicBezTo>
                  <a:cubicBezTo>
                    <a:pt x="61" y="5"/>
                    <a:pt x="61" y="5"/>
                    <a:pt x="61" y="5"/>
                  </a:cubicBezTo>
                  <a:cubicBezTo>
                    <a:pt x="61" y="4"/>
                    <a:pt x="61" y="4"/>
                    <a:pt x="61" y="4"/>
                  </a:cubicBezTo>
                  <a:cubicBezTo>
                    <a:pt x="60" y="4"/>
                    <a:pt x="60" y="4"/>
                    <a:pt x="59" y="4"/>
                  </a:cubicBezTo>
                  <a:cubicBezTo>
                    <a:pt x="59" y="3"/>
                    <a:pt x="59" y="3"/>
                    <a:pt x="59" y="3"/>
                  </a:cubicBezTo>
                  <a:cubicBezTo>
                    <a:pt x="58" y="3"/>
                    <a:pt x="58" y="3"/>
                    <a:pt x="58" y="3"/>
                  </a:cubicBezTo>
                  <a:cubicBezTo>
                    <a:pt x="58" y="3"/>
                    <a:pt x="58" y="3"/>
                    <a:pt x="58" y="3"/>
                  </a:cubicBezTo>
                  <a:cubicBezTo>
                    <a:pt x="58" y="3"/>
                    <a:pt x="58" y="3"/>
                    <a:pt x="58" y="3"/>
                  </a:cubicBezTo>
                  <a:cubicBezTo>
                    <a:pt x="57" y="3"/>
                    <a:pt x="57" y="3"/>
                    <a:pt x="57" y="3"/>
                  </a:cubicBezTo>
                  <a:cubicBezTo>
                    <a:pt x="57" y="2"/>
                    <a:pt x="57" y="2"/>
                    <a:pt x="57" y="2"/>
                  </a:cubicBezTo>
                  <a:cubicBezTo>
                    <a:pt x="56" y="2"/>
                    <a:pt x="56" y="2"/>
                    <a:pt x="56" y="2"/>
                  </a:cubicBezTo>
                  <a:cubicBezTo>
                    <a:pt x="56" y="2"/>
                    <a:pt x="56" y="2"/>
                    <a:pt x="56" y="2"/>
                  </a:cubicBezTo>
                  <a:cubicBezTo>
                    <a:pt x="55" y="2"/>
                    <a:pt x="55" y="2"/>
                    <a:pt x="55" y="2"/>
                  </a:cubicBezTo>
                  <a:cubicBezTo>
                    <a:pt x="55" y="2"/>
                    <a:pt x="55" y="2"/>
                    <a:pt x="55" y="2"/>
                  </a:cubicBezTo>
                  <a:cubicBezTo>
                    <a:pt x="54" y="2"/>
                    <a:pt x="54" y="2"/>
                    <a:pt x="54" y="2"/>
                  </a:cubicBezTo>
                  <a:cubicBezTo>
                    <a:pt x="54" y="2"/>
                    <a:pt x="54" y="2"/>
                    <a:pt x="54" y="2"/>
                  </a:cubicBezTo>
                  <a:cubicBezTo>
                    <a:pt x="53" y="1"/>
                    <a:pt x="52" y="1"/>
                    <a:pt x="51" y="1"/>
                  </a:cubicBezTo>
                  <a:cubicBezTo>
                    <a:pt x="51" y="1"/>
                    <a:pt x="51" y="1"/>
                    <a:pt x="51" y="1"/>
                  </a:cubicBezTo>
                  <a:cubicBezTo>
                    <a:pt x="50" y="0"/>
                    <a:pt x="50" y="0"/>
                    <a:pt x="50" y="0"/>
                  </a:cubicBezTo>
                  <a:cubicBezTo>
                    <a:pt x="50" y="0"/>
                    <a:pt x="50" y="0"/>
                    <a:pt x="50" y="0"/>
                  </a:cubicBezTo>
                  <a:cubicBezTo>
                    <a:pt x="49" y="0"/>
                    <a:pt x="49" y="0"/>
                    <a:pt x="49" y="0"/>
                  </a:cubicBezTo>
                  <a:cubicBezTo>
                    <a:pt x="49" y="0"/>
                    <a:pt x="49" y="0"/>
                    <a:pt x="49" y="0"/>
                  </a:cubicBezTo>
                  <a:cubicBezTo>
                    <a:pt x="48" y="0"/>
                    <a:pt x="48" y="0"/>
                    <a:pt x="48" y="0"/>
                  </a:cubicBezTo>
                  <a:cubicBezTo>
                    <a:pt x="48" y="0"/>
                    <a:pt x="48" y="0"/>
                    <a:pt x="48" y="0"/>
                  </a:cubicBezTo>
                  <a:cubicBezTo>
                    <a:pt x="47" y="0"/>
                    <a:pt x="47" y="0"/>
                    <a:pt x="47" y="0"/>
                  </a:cubicBezTo>
                  <a:cubicBezTo>
                    <a:pt x="47" y="0"/>
                    <a:pt x="47" y="0"/>
                    <a:pt x="47" y="0"/>
                  </a:cubicBezTo>
                  <a:cubicBezTo>
                    <a:pt x="46" y="0"/>
                    <a:pt x="46" y="0"/>
                    <a:pt x="46" y="0"/>
                  </a:cubicBezTo>
                  <a:cubicBezTo>
                    <a:pt x="46" y="0"/>
                    <a:pt x="46" y="0"/>
                    <a:pt x="46" y="0"/>
                  </a:cubicBezTo>
                  <a:cubicBezTo>
                    <a:pt x="45" y="0"/>
                    <a:pt x="45" y="0"/>
                    <a:pt x="45" y="0"/>
                  </a:cubicBezTo>
                  <a:cubicBezTo>
                    <a:pt x="45" y="0"/>
                    <a:pt x="45" y="0"/>
                    <a:pt x="45" y="0"/>
                  </a:cubicBezTo>
                  <a:cubicBezTo>
                    <a:pt x="45" y="0"/>
                    <a:pt x="45" y="0"/>
                    <a:pt x="45" y="0"/>
                  </a:cubicBezTo>
                  <a:cubicBezTo>
                    <a:pt x="44" y="0"/>
                    <a:pt x="44" y="0"/>
                    <a:pt x="44" y="0"/>
                  </a:cubicBezTo>
                  <a:cubicBezTo>
                    <a:pt x="44" y="0"/>
                    <a:pt x="44" y="0"/>
                    <a:pt x="44" y="0"/>
                  </a:cubicBezTo>
                  <a:cubicBezTo>
                    <a:pt x="43" y="0"/>
                    <a:pt x="43" y="0"/>
                    <a:pt x="43" y="0"/>
                  </a:cubicBezTo>
                  <a:cubicBezTo>
                    <a:pt x="43" y="0"/>
                    <a:pt x="43" y="0"/>
                    <a:pt x="43" y="0"/>
                  </a:cubicBezTo>
                  <a:cubicBezTo>
                    <a:pt x="42" y="0"/>
                    <a:pt x="42" y="0"/>
                    <a:pt x="42" y="0"/>
                  </a:cubicBezTo>
                  <a:cubicBezTo>
                    <a:pt x="42" y="0"/>
                    <a:pt x="42" y="0"/>
                    <a:pt x="42" y="0"/>
                  </a:cubicBezTo>
                  <a:cubicBezTo>
                    <a:pt x="40" y="0"/>
                    <a:pt x="38" y="0"/>
                    <a:pt x="36" y="0"/>
                  </a:cubicBezTo>
                  <a:cubicBezTo>
                    <a:pt x="36" y="0"/>
                    <a:pt x="36" y="0"/>
                    <a:pt x="36" y="0"/>
                  </a:cubicBezTo>
                  <a:cubicBezTo>
                    <a:pt x="36" y="1"/>
                    <a:pt x="36" y="1"/>
                    <a:pt x="36" y="1"/>
                  </a:cubicBezTo>
                  <a:cubicBezTo>
                    <a:pt x="35" y="1"/>
                    <a:pt x="35" y="1"/>
                    <a:pt x="35" y="1"/>
                  </a:cubicBezTo>
                  <a:cubicBezTo>
                    <a:pt x="35" y="1"/>
                    <a:pt x="35" y="1"/>
                    <a:pt x="35" y="1"/>
                  </a:cubicBezTo>
                  <a:cubicBezTo>
                    <a:pt x="35" y="1"/>
                    <a:pt x="35" y="1"/>
                    <a:pt x="35" y="1"/>
                  </a:cubicBezTo>
                  <a:cubicBezTo>
                    <a:pt x="34" y="1"/>
                    <a:pt x="34" y="1"/>
                    <a:pt x="34" y="1"/>
                  </a:cubicBezTo>
                  <a:cubicBezTo>
                    <a:pt x="34" y="1"/>
                    <a:pt x="34" y="1"/>
                    <a:pt x="34" y="1"/>
                  </a:cubicBezTo>
                  <a:cubicBezTo>
                    <a:pt x="33" y="1"/>
                    <a:pt x="33" y="1"/>
                    <a:pt x="33" y="1"/>
                  </a:cubicBezTo>
                  <a:cubicBezTo>
                    <a:pt x="32" y="1"/>
                    <a:pt x="32" y="1"/>
                    <a:pt x="32" y="1"/>
                  </a:cubicBezTo>
                  <a:cubicBezTo>
                    <a:pt x="32" y="2"/>
                    <a:pt x="32" y="2"/>
                    <a:pt x="32" y="2"/>
                  </a:cubicBezTo>
                  <a:cubicBezTo>
                    <a:pt x="22" y="4"/>
                    <a:pt x="14" y="11"/>
                    <a:pt x="9" y="21"/>
                  </a:cubicBezTo>
                  <a:cubicBezTo>
                    <a:pt x="0" y="40"/>
                    <a:pt x="7" y="62"/>
                    <a:pt x="26" y="72"/>
                  </a:cubicBezTo>
                  <a:cubicBezTo>
                    <a:pt x="35" y="76"/>
                    <a:pt x="46" y="77"/>
                    <a:pt x="55" y="74"/>
                  </a:cubicBezTo>
                  <a:cubicBezTo>
                    <a:pt x="55" y="74"/>
                    <a:pt x="55" y="74"/>
                    <a:pt x="55" y="74"/>
                  </a:cubicBezTo>
                  <a:cubicBezTo>
                    <a:pt x="56" y="74"/>
                    <a:pt x="56" y="74"/>
                    <a:pt x="56" y="74"/>
                  </a:cubicBezTo>
                  <a:cubicBezTo>
                    <a:pt x="57" y="73"/>
                    <a:pt x="57" y="73"/>
                    <a:pt x="57" y="73"/>
                  </a:cubicBezTo>
                  <a:cubicBezTo>
                    <a:pt x="57" y="73"/>
                    <a:pt x="57" y="73"/>
                    <a:pt x="57" y="73"/>
                  </a:cubicBezTo>
                  <a:cubicBezTo>
                    <a:pt x="57" y="73"/>
                    <a:pt x="57" y="73"/>
                    <a:pt x="57" y="73"/>
                  </a:cubicBezTo>
                  <a:cubicBezTo>
                    <a:pt x="58" y="73"/>
                    <a:pt x="58" y="73"/>
                    <a:pt x="58" y="73"/>
                  </a:cubicBezTo>
                  <a:cubicBezTo>
                    <a:pt x="58" y="73"/>
                    <a:pt x="58" y="73"/>
                    <a:pt x="58" y="73"/>
                  </a:cubicBezTo>
                  <a:cubicBezTo>
                    <a:pt x="59" y="73"/>
                    <a:pt x="59" y="73"/>
                    <a:pt x="59" y="73"/>
                  </a:cubicBezTo>
                  <a:cubicBezTo>
                    <a:pt x="59" y="72"/>
                    <a:pt x="59" y="72"/>
                    <a:pt x="59" y="72"/>
                  </a:cubicBezTo>
                  <a:cubicBezTo>
                    <a:pt x="59" y="72"/>
                    <a:pt x="59" y="72"/>
                    <a:pt x="59" y="72"/>
                  </a:cubicBezTo>
                  <a:cubicBezTo>
                    <a:pt x="62" y="71"/>
                    <a:pt x="64" y="70"/>
                    <a:pt x="66" y="68"/>
                  </a:cubicBezTo>
                  <a:cubicBezTo>
                    <a:pt x="66" y="68"/>
                    <a:pt x="66" y="68"/>
                    <a:pt x="66" y="68"/>
                  </a:cubicBezTo>
                  <a:cubicBezTo>
                    <a:pt x="66" y="68"/>
                    <a:pt x="66" y="68"/>
                    <a:pt x="66" y="68"/>
                  </a:cubicBezTo>
                  <a:cubicBezTo>
                    <a:pt x="66" y="68"/>
                    <a:pt x="66" y="68"/>
                    <a:pt x="66" y="68"/>
                  </a:cubicBezTo>
                  <a:cubicBezTo>
                    <a:pt x="67" y="67"/>
                    <a:pt x="67" y="67"/>
                    <a:pt x="67" y="67"/>
                  </a:cubicBezTo>
                  <a:cubicBezTo>
                    <a:pt x="67" y="67"/>
                    <a:pt x="67" y="67"/>
                    <a:pt x="67" y="67"/>
                  </a:cubicBezTo>
                  <a:cubicBezTo>
                    <a:pt x="68" y="67"/>
                    <a:pt x="68" y="67"/>
                    <a:pt x="68" y="67"/>
                  </a:cubicBezTo>
                  <a:cubicBezTo>
                    <a:pt x="68" y="67"/>
                    <a:pt x="68" y="67"/>
                    <a:pt x="68" y="67"/>
                  </a:cubicBezTo>
                  <a:cubicBezTo>
                    <a:pt x="68" y="66"/>
                    <a:pt x="68" y="66"/>
                    <a:pt x="68" y="66"/>
                  </a:cubicBezTo>
                  <a:cubicBezTo>
                    <a:pt x="69" y="66"/>
                    <a:pt x="69" y="66"/>
                    <a:pt x="69" y="66"/>
                  </a:cubicBezTo>
                  <a:cubicBezTo>
                    <a:pt x="69" y="66"/>
                    <a:pt x="69" y="66"/>
                    <a:pt x="69" y="66"/>
                  </a:cubicBezTo>
                  <a:cubicBezTo>
                    <a:pt x="69" y="65"/>
                    <a:pt x="69" y="65"/>
                    <a:pt x="69" y="65"/>
                  </a:cubicBezTo>
                  <a:cubicBezTo>
                    <a:pt x="70" y="65"/>
                    <a:pt x="70" y="65"/>
                    <a:pt x="70" y="65"/>
                  </a:cubicBezTo>
                  <a:cubicBezTo>
                    <a:pt x="70" y="65"/>
                    <a:pt x="70" y="65"/>
                    <a:pt x="70" y="65"/>
                  </a:cubicBezTo>
                  <a:cubicBezTo>
                    <a:pt x="70" y="64"/>
                    <a:pt x="70" y="64"/>
                    <a:pt x="70" y="64"/>
                  </a:cubicBezTo>
                  <a:cubicBezTo>
                    <a:pt x="71" y="64"/>
                    <a:pt x="71" y="64"/>
                    <a:pt x="71" y="64"/>
                  </a:cubicBezTo>
                  <a:close/>
                </a:path>
              </a:pathLst>
            </a:custGeom>
            <a:solidFill>
              <a:srgbClr val="C19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47" name="Freeform 846"/>
            <p:cNvSpPr>
              <a:spLocks/>
            </p:cNvSpPr>
            <p:nvPr/>
          </p:nvSpPr>
          <p:spPr bwMode="auto">
            <a:xfrm>
              <a:off x="533400" y="4637088"/>
              <a:ext cx="195263" cy="187325"/>
            </a:xfrm>
            <a:custGeom>
              <a:avLst/>
              <a:gdLst>
                <a:gd name="T0" fmla="*/ 117 w 119"/>
                <a:gd name="T1" fmla="*/ 71 h 115"/>
                <a:gd name="T2" fmla="*/ 117 w 119"/>
                <a:gd name="T3" fmla="*/ 70 h 115"/>
                <a:gd name="T4" fmla="*/ 119 w 119"/>
                <a:gd name="T5" fmla="*/ 58 h 115"/>
                <a:gd name="T6" fmla="*/ 119 w 119"/>
                <a:gd name="T7" fmla="*/ 56 h 115"/>
                <a:gd name="T8" fmla="*/ 119 w 119"/>
                <a:gd name="T9" fmla="*/ 54 h 115"/>
                <a:gd name="T10" fmla="*/ 119 w 119"/>
                <a:gd name="T11" fmla="*/ 52 h 115"/>
                <a:gd name="T12" fmla="*/ 119 w 119"/>
                <a:gd name="T13" fmla="*/ 50 h 115"/>
                <a:gd name="T14" fmla="*/ 118 w 119"/>
                <a:gd name="T15" fmla="*/ 48 h 115"/>
                <a:gd name="T16" fmla="*/ 118 w 119"/>
                <a:gd name="T17" fmla="*/ 46 h 115"/>
                <a:gd name="T18" fmla="*/ 117 w 119"/>
                <a:gd name="T19" fmla="*/ 43 h 115"/>
                <a:gd name="T20" fmla="*/ 117 w 119"/>
                <a:gd name="T21" fmla="*/ 42 h 115"/>
                <a:gd name="T22" fmla="*/ 116 w 119"/>
                <a:gd name="T23" fmla="*/ 40 h 115"/>
                <a:gd name="T24" fmla="*/ 116 w 119"/>
                <a:gd name="T25" fmla="*/ 38 h 115"/>
                <a:gd name="T26" fmla="*/ 115 w 119"/>
                <a:gd name="T27" fmla="*/ 36 h 115"/>
                <a:gd name="T28" fmla="*/ 114 w 119"/>
                <a:gd name="T29" fmla="*/ 33 h 115"/>
                <a:gd name="T30" fmla="*/ 113 w 119"/>
                <a:gd name="T31" fmla="*/ 31 h 115"/>
                <a:gd name="T32" fmla="*/ 111 w 119"/>
                <a:gd name="T33" fmla="*/ 28 h 115"/>
                <a:gd name="T34" fmla="*/ 110 w 119"/>
                <a:gd name="T35" fmla="*/ 26 h 115"/>
                <a:gd name="T36" fmla="*/ 109 w 119"/>
                <a:gd name="T37" fmla="*/ 25 h 115"/>
                <a:gd name="T38" fmla="*/ 108 w 119"/>
                <a:gd name="T39" fmla="*/ 23 h 115"/>
                <a:gd name="T40" fmla="*/ 107 w 119"/>
                <a:gd name="T41" fmla="*/ 22 h 115"/>
                <a:gd name="T42" fmla="*/ 105 w 119"/>
                <a:gd name="T43" fmla="*/ 20 h 115"/>
                <a:gd name="T44" fmla="*/ 104 w 119"/>
                <a:gd name="T45" fmla="*/ 19 h 115"/>
                <a:gd name="T46" fmla="*/ 103 w 119"/>
                <a:gd name="T47" fmla="*/ 17 h 115"/>
                <a:gd name="T48" fmla="*/ 101 w 119"/>
                <a:gd name="T49" fmla="*/ 16 h 115"/>
                <a:gd name="T50" fmla="*/ 100 w 119"/>
                <a:gd name="T51" fmla="*/ 14 h 115"/>
                <a:gd name="T52" fmla="*/ 98 w 119"/>
                <a:gd name="T53" fmla="*/ 13 h 115"/>
                <a:gd name="T54" fmla="*/ 97 w 119"/>
                <a:gd name="T55" fmla="*/ 12 h 115"/>
                <a:gd name="T56" fmla="*/ 86 w 119"/>
                <a:gd name="T57" fmla="*/ 6 h 115"/>
                <a:gd name="T58" fmla="*/ 85 w 119"/>
                <a:gd name="T59" fmla="*/ 5 h 115"/>
                <a:gd name="T60" fmla="*/ 83 w 119"/>
                <a:gd name="T61" fmla="*/ 4 h 115"/>
                <a:gd name="T62" fmla="*/ 79 w 119"/>
                <a:gd name="T63" fmla="*/ 3 h 115"/>
                <a:gd name="T64" fmla="*/ 76 w 119"/>
                <a:gd name="T65" fmla="*/ 2 h 115"/>
                <a:gd name="T66" fmla="*/ 75 w 119"/>
                <a:gd name="T67" fmla="*/ 2 h 115"/>
                <a:gd name="T68" fmla="*/ 65 w 119"/>
                <a:gd name="T69" fmla="*/ 1 h 115"/>
                <a:gd name="T70" fmla="*/ 64 w 119"/>
                <a:gd name="T71" fmla="*/ 1 h 115"/>
                <a:gd name="T72" fmla="*/ 62 w 119"/>
                <a:gd name="T73" fmla="*/ 1 h 115"/>
                <a:gd name="T74" fmla="*/ 60 w 119"/>
                <a:gd name="T75" fmla="*/ 1 h 115"/>
                <a:gd name="T76" fmla="*/ 58 w 119"/>
                <a:gd name="T77" fmla="*/ 1 h 115"/>
                <a:gd name="T78" fmla="*/ 55 w 119"/>
                <a:gd name="T79" fmla="*/ 1 h 115"/>
                <a:gd name="T80" fmla="*/ 54 w 119"/>
                <a:gd name="T81" fmla="*/ 1 h 115"/>
                <a:gd name="T82" fmla="*/ 45 w 119"/>
                <a:gd name="T83" fmla="*/ 4 h 115"/>
                <a:gd name="T84" fmla="*/ 42 w 119"/>
                <a:gd name="T85" fmla="*/ 5 h 115"/>
                <a:gd name="T86" fmla="*/ 40 w 119"/>
                <a:gd name="T87" fmla="*/ 5 h 115"/>
                <a:gd name="T88" fmla="*/ 38 w 119"/>
                <a:gd name="T89" fmla="*/ 6 h 115"/>
                <a:gd name="T90" fmla="*/ 87 w 119"/>
                <a:gd name="T91" fmla="*/ 107 h 115"/>
                <a:gd name="T92" fmla="*/ 89 w 119"/>
                <a:gd name="T93" fmla="*/ 106 h 115"/>
                <a:gd name="T94" fmla="*/ 91 w 119"/>
                <a:gd name="T95" fmla="*/ 105 h 115"/>
                <a:gd name="T96" fmla="*/ 93 w 119"/>
                <a:gd name="T97" fmla="*/ 104 h 115"/>
                <a:gd name="T98" fmla="*/ 94 w 119"/>
                <a:gd name="T99" fmla="*/ 103 h 115"/>
                <a:gd name="T100" fmla="*/ 100 w 119"/>
                <a:gd name="T101" fmla="*/ 99 h 115"/>
                <a:gd name="T102" fmla="*/ 101 w 119"/>
                <a:gd name="T103" fmla="*/ 98 h 115"/>
                <a:gd name="T104" fmla="*/ 103 w 119"/>
                <a:gd name="T105" fmla="*/ 96 h 115"/>
                <a:gd name="T106" fmla="*/ 104 w 119"/>
                <a:gd name="T107" fmla="*/ 95 h 115"/>
                <a:gd name="T108" fmla="*/ 105 w 119"/>
                <a:gd name="T109" fmla="*/ 93 h 115"/>
                <a:gd name="T110" fmla="*/ 107 w 119"/>
                <a:gd name="T111" fmla="*/ 92 h 115"/>
                <a:gd name="T112" fmla="*/ 108 w 119"/>
                <a:gd name="T113" fmla="*/ 90 h 115"/>
                <a:gd name="T114" fmla="*/ 114 w 119"/>
                <a:gd name="T115" fmla="*/ 80 h 115"/>
                <a:gd name="T116" fmla="*/ 115 w 119"/>
                <a:gd name="T117" fmla="*/ 78 h 115"/>
                <a:gd name="T118" fmla="*/ 115 w 119"/>
                <a:gd name="T119" fmla="*/ 76 h 115"/>
                <a:gd name="T120" fmla="*/ 116 w 119"/>
                <a:gd name="T121" fmla="*/ 7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 h="115">
                  <a:moveTo>
                    <a:pt x="117" y="73"/>
                  </a:moveTo>
                  <a:cubicBezTo>
                    <a:pt x="117" y="72"/>
                    <a:pt x="117" y="72"/>
                    <a:pt x="117" y="72"/>
                  </a:cubicBezTo>
                  <a:cubicBezTo>
                    <a:pt x="117" y="71"/>
                    <a:pt x="117" y="71"/>
                    <a:pt x="117" y="71"/>
                  </a:cubicBezTo>
                  <a:cubicBezTo>
                    <a:pt x="117" y="71"/>
                    <a:pt x="117" y="71"/>
                    <a:pt x="117" y="71"/>
                  </a:cubicBezTo>
                  <a:cubicBezTo>
                    <a:pt x="117" y="71"/>
                    <a:pt x="117" y="70"/>
                    <a:pt x="117" y="70"/>
                  </a:cubicBezTo>
                  <a:cubicBezTo>
                    <a:pt x="117" y="70"/>
                    <a:pt x="117" y="70"/>
                    <a:pt x="117" y="70"/>
                  </a:cubicBezTo>
                  <a:cubicBezTo>
                    <a:pt x="118" y="69"/>
                    <a:pt x="118" y="69"/>
                    <a:pt x="118" y="68"/>
                  </a:cubicBezTo>
                  <a:cubicBezTo>
                    <a:pt x="118" y="68"/>
                    <a:pt x="118" y="68"/>
                    <a:pt x="118" y="68"/>
                  </a:cubicBezTo>
                  <a:cubicBezTo>
                    <a:pt x="119" y="65"/>
                    <a:pt x="119" y="61"/>
                    <a:pt x="119" y="58"/>
                  </a:cubicBezTo>
                  <a:cubicBezTo>
                    <a:pt x="119" y="58"/>
                    <a:pt x="119" y="58"/>
                    <a:pt x="119" y="58"/>
                  </a:cubicBezTo>
                  <a:cubicBezTo>
                    <a:pt x="119" y="57"/>
                    <a:pt x="119" y="57"/>
                    <a:pt x="119" y="56"/>
                  </a:cubicBezTo>
                  <a:cubicBezTo>
                    <a:pt x="119" y="56"/>
                    <a:pt x="119" y="56"/>
                    <a:pt x="119" y="56"/>
                  </a:cubicBezTo>
                  <a:cubicBezTo>
                    <a:pt x="119" y="56"/>
                    <a:pt x="119" y="55"/>
                    <a:pt x="119" y="55"/>
                  </a:cubicBezTo>
                  <a:cubicBezTo>
                    <a:pt x="119" y="55"/>
                    <a:pt x="119" y="55"/>
                    <a:pt x="119" y="55"/>
                  </a:cubicBezTo>
                  <a:cubicBezTo>
                    <a:pt x="119" y="54"/>
                    <a:pt x="119" y="54"/>
                    <a:pt x="119" y="54"/>
                  </a:cubicBezTo>
                  <a:cubicBezTo>
                    <a:pt x="119" y="53"/>
                    <a:pt x="119" y="53"/>
                    <a:pt x="119" y="53"/>
                  </a:cubicBezTo>
                  <a:cubicBezTo>
                    <a:pt x="119" y="53"/>
                    <a:pt x="119" y="53"/>
                    <a:pt x="119" y="53"/>
                  </a:cubicBezTo>
                  <a:cubicBezTo>
                    <a:pt x="119" y="52"/>
                    <a:pt x="119" y="52"/>
                    <a:pt x="119" y="52"/>
                  </a:cubicBezTo>
                  <a:cubicBezTo>
                    <a:pt x="119" y="51"/>
                    <a:pt x="119" y="51"/>
                    <a:pt x="119" y="51"/>
                  </a:cubicBezTo>
                  <a:cubicBezTo>
                    <a:pt x="119" y="50"/>
                    <a:pt x="119" y="50"/>
                    <a:pt x="119" y="50"/>
                  </a:cubicBezTo>
                  <a:cubicBezTo>
                    <a:pt x="119" y="50"/>
                    <a:pt x="119" y="50"/>
                    <a:pt x="119" y="50"/>
                  </a:cubicBezTo>
                  <a:cubicBezTo>
                    <a:pt x="119" y="49"/>
                    <a:pt x="119" y="49"/>
                    <a:pt x="119" y="49"/>
                  </a:cubicBezTo>
                  <a:cubicBezTo>
                    <a:pt x="118" y="49"/>
                    <a:pt x="118" y="49"/>
                    <a:pt x="118" y="49"/>
                  </a:cubicBezTo>
                  <a:cubicBezTo>
                    <a:pt x="118" y="48"/>
                    <a:pt x="118" y="48"/>
                    <a:pt x="118" y="48"/>
                  </a:cubicBezTo>
                  <a:cubicBezTo>
                    <a:pt x="118" y="47"/>
                    <a:pt x="118" y="47"/>
                    <a:pt x="118" y="47"/>
                  </a:cubicBezTo>
                  <a:cubicBezTo>
                    <a:pt x="118" y="47"/>
                    <a:pt x="118" y="47"/>
                    <a:pt x="118" y="46"/>
                  </a:cubicBezTo>
                  <a:cubicBezTo>
                    <a:pt x="118" y="46"/>
                    <a:pt x="118" y="46"/>
                    <a:pt x="118" y="46"/>
                  </a:cubicBezTo>
                  <a:cubicBezTo>
                    <a:pt x="118" y="46"/>
                    <a:pt x="118" y="45"/>
                    <a:pt x="118" y="45"/>
                  </a:cubicBezTo>
                  <a:cubicBezTo>
                    <a:pt x="118" y="45"/>
                    <a:pt x="118" y="45"/>
                    <a:pt x="118" y="45"/>
                  </a:cubicBezTo>
                  <a:cubicBezTo>
                    <a:pt x="118" y="44"/>
                    <a:pt x="118" y="44"/>
                    <a:pt x="117" y="43"/>
                  </a:cubicBezTo>
                  <a:cubicBezTo>
                    <a:pt x="117" y="43"/>
                    <a:pt x="117" y="43"/>
                    <a:pt x="117" y="43"/>
                  </a:cubicBezTo>
                  <a:cubicBezTo>
                    <a:pt x="117" y="43"/>
                    <a:pt x="117" y="43"/>
                    <a:pt x="117" y="42"/>
                  </a:cubicBezTo>
                  <a:cubicBezTo>
                    <a:pt x="117" y="42"/>
                    <a:pt x="117" y="42"/>
                    <a:pt x="117" y="42"/>
                  </a:cubicBezTo>
                  <a:cubicBezTo>
                    <a:pt x="117" y="42"/>
                    <a:pt x="117" y="41"/>
                    <a:pt x="117" y="41"/>
                  </a:cubicBezTo>
                  <a:cubicBezTo>
                    <a:pt x="117" y="41"/>
                    <a:pt x="117" y="41"/>
                    <a:pt x="117" y="41"/>
                  </a:cubicBezTo>
                  <a:cubicBezTo>
                    <a:pt x="117" y="40"/>
                    <a:pt x="117" y="40"/>
                    <a:pt x="116" y="40"/>
                  </a:cubicBezTo>
                  <a:cubicBezTo>
                    <a:pt x="116" y="39"/>
                    <a:pt x="116" y="39"/>
                    <a:pt x="116" y="39"/>
                  </a:cubicBezTo>
                  <a:cubicBezTo>
                    <a:pt x="116" y="38"/>
                    <a:pt x="116" y="38"/>
                    <a:pt x="116" y="38"/>
                  </a:cubicBezTo>
                  <a:cubicBezTo>
                    <a:pt x="116" y="38"/>
                    <a:pt x="116" y="38"/>
                    <a:pt x="116" y="38"/>
                  </a:cubicBezTo>
                  <a:cubicBezTo>
                    <a:pt x="116" y="37"/>
                    <a:pt x="116" y="37"/>
                    <a:pt x="116" y="37"/>
                  </a:cubicBezTo>
                  <a:cubicBezTo>
                    <a:pt x="115" y="37"/>
                    <a:pt x="115" y="37"/>
                    <a:pt x="115" y="37"/>
                  </a:cubicBezTo>
                  <a:cubicBezTo>
                    <a:pt x="115" y="36"/>
                    <a:pt x="115" y="36"/>
                    <a:pt x="115" y="36"/>
                  </a:cubicBezTo>
                  <a:cubicBezTo>
                    <a:pt x="115" y="35"/>
                    <a:pt x="115" y="35"/>
                    <a:pt x="115" y="35"/>
                  </a:cubicBezTo>
                  <a:cubicBezTo>
                    <a:pt x="115" y="35"/>
                    <a:pt x="115" y="35"/>
                    <a:pt x="115" y="35"/>
                  </a:cubicBezTo>
                  <a:cubicBezTo>
                    <a:pt x="114" y="34"/>
                    <a:pt x="114" y="34"/>
                    <a:pt x="114" y="33"/>
                  </a:cubicBezTo>
                  <a:cubicBezTo>
                    <a:pt x="114" y="33"/>
                    <a:pt x="114" y="33"/>
                    <a:pt x="114" y="33"/>
                  </a:cubicBezTo>
                  <a:cubicBezTo>
                    <a:pt x="114" y="32"/>
                    <a:pt x="113" y="32"/>
                    <a:pt x="113" y="31"/>
                  </a:cubicBezTo>
                  <a:cubicBezTo>
                    <a:pt x="113" y="31"/>
                    <a:pt x="113" y="31"/>
                    <a:pt x="113" y="31"/>
                  </a:cubicBezTo>
                  <a:cubicBezTo>
                    <a:pt x="112" y="30"/>
                    <a:pt x="112" y="30"/>
                    <a:pt x="112" y="30"/>
                  </a:cubicBezTo>
                  <a:cubicBezTo>
                    <a:pt x="112" y="29"/>
                    <a:pt x="112" y="29"/>
                    <a:pt x="112" y="29"/>
                  </a:cubicBezTo>
                  <a:cubicBezTo>
                    <a:pt x="111" y="28"/>
                    <a:pt x="111" y="28"/>
                    <a:pt x="111" y="28"/>
                  </a:cubicBezTo>
                  <a:cubicBezTo>
                    <a:pt x="111" y="28"/>
                    <a:pt x="111" y="28"/>
                    <a:pt x="111" y="28"/>
                  </a:cubicBezTo>
                  <a:cubicBezTo>
                    <a:pt x="111" y="27"/>
                    <a:pt x="111" y="27"/>
                    <a:pt x="111" y="27"/>
                  </a:cubicBezTo>
                  <a:cubicBezTo>
                    <a:pt x="110" y="26"/>
                    <a:pt x="110" y="26"/>
                    <a:pt x="110" y="26"/>
                  </a:cubicBezTo>
                  <a:cubicBezTo>
                    <a:pt x="110" y="26"/>
                    <a:pt x="110" y="26"/>
                    <a:pt x="110" y="26"/>
                  </a:cubicBezTo>
                  <a:cubicBezTo>
                    <a:pt x="109" y="25"/>
                    <a:pt x="109" y="25"/>
                    <a:pt x="109" y="25"/>
                  </a:cubicBezTo>
                  <a:cubicBezTo>
                    <a:pt x="109" y="25"/>
                    <a:pt x="109" y="25"/>
                    <a:pt x="109" y="25"/>
                  </a:cubicBezTo>
                  <a:cubicBezTo>
                    <a:pt x="109" y="24"/>
                    <a:pt x="109" y="24"/>
                    <a:pt x="109" y="24"/>
                  </a:cubicBezTo>
                  <a:cubicBezTo>
                    <a:pt x="109" y="24"/>
                    <a:pt x="109" y="24"/>
                    <a:pt x="109" y="24"/>
                  </a:cubicBezTo>
                  <a:cubicBezTo>
                    <a:pt x="108" y="23"/>
                    <a:pt x="108" y="23"/>
                    <a:pt x="108" y="23"/>
                  </a:cubicBezTo>
                  <a:cubicBezTo>
                    <a:pt x="108" y="23"/>
                    <a:pt x="108" y="23"/>
                    <a:pt x="108" y="23"/>
                  </a:cubicBezTo>
                  <a:cubicBezTo>
                    <a:pt x="107" y="22"/>
                    <a:pt x="107" y="22"/>
                    <a:pt x="107" y="22"/>
                  </a:cubicBezTo>
                  <a:cubicBezTo>
                    <a:pt x="107" y="22"/>
                    <a:pt x="107" y="22"/>
                    <a:pt x="107" y="22"/>
                  </a:cubicBezTo>
                  <a:cubicBezTo>
                    <a:pt x="106" y="21"/>
                    <a:pt x="106" y="21"/>
                    <a:pt x="106" y="21"/>
                  </a:cubicBezTo>
                  <a:cubicBezTo>
                    <a:pt x="106" y="21"/>
                    <a:pt x="106" y="21"/>
                    <a:pt x="106" y="21"/>
                  </a:cubicBezTo>
                  <a:cubicBezTo>
                    <a:pt x="105" y="20"/>
                    <a:pt x="105" y="20"/>
                    <a:pt x="105" y="20"/>
                  </a:cubicBezTo>
                  <a:cubicBezTo>
                    <a:pt x="105" y="20"/>
                    <a:pt x="105" y="20"/>
                    <a:pt x="105" y="20"/>
                  </a:cubicBezTo>
                  <a:cubicBezTo>
                    <a:pt x="104" y="19"/>
                    <a:pt x="104" y="19"/>
                    <a:pt x="104" y="19"/>
                  </a:cubicBezTo>
                  <a:cubicBezTo>
                    <a:pt x="104" y="19"/>
                    <a:pt x="104" y="19"/>
                    <a:pt x="104" y="19"/>
                  </a:cubicBezTo>
                  <a:cubicBezTo>
                    <a:pt x="103" y="18"/>
                    <a:pt x="103" y="18"/>
                    <a:pt x="103" y="18"/>
                  </a:cubicBezTo>
                  <a:cubicBezTo>
                    <a:pt x="103" y="18"/>
                    <a:pt x="103" y="18"/>
                    <a:pt x="103" y="18"/>
                  </a:cubicBezTo>
                  <a:cubicBezTo>
                    <a:pt x="103" y="17"/>
                    <a:pt x="103" y="17"/>
                    <a:pt x="103" y="17"/>
                  </a:cubicBezTo>
                  <a:cubicBezTo>
                    <a:pt x="102" y="17"/>
                    <a:pt x="102" y="17"/>
                    <a:pt x="102" y="17"/>
                  </a:cubicBezTo>
                  <a:cubicBezTo>
                    <a:pt x="102" y="16"/>
                    <a:pt x="102" y="16"/>
                    <a:pt x="102" y="16"/>
                  </a:cubicBezTo>
                  <a:cubicBezTo>
                    <a:pt x="101" y="16"/>
                    <a:pt x="101" y="16"/>
                    <a:pt x="101" y="16"/>
                  </a:cubicBezTo>
                  <a:cubicBezTo>
                    <a:pt x="101" y="15"/>
                    <a:pt x="101" y="15"/>
                    <a:pt x="101" y="15"/>
                  </a:cubicBezTo>
                  <a:cubicBezTo>
                    <a:pt x="100" y="15"/>
                    <a:pt x="100" y="15"/>
                    <a:pt x="100" y="15"/>
                  </a:cubicBezTo>
                  <a:cubicBezTo>
                    <a:pt x="100" y="14"/>
                    <a:pt x="100" y="14"/>
                    <a:pt x="100" y="14"/>
                  </a:cubicBezTo>
                  <a:cubicBezTo>
                    <a:pt x="99" y="14"/>
                    <a:pt x="99" y="14"/>
                    <a:pt x="99" y="14"/>
                  </a:cubicBezTo>
                  <a:cubicBezTo>
                    <a:pt x="99" y="13"/>
                    <a:pt x="99" y="13"/>
                    <a:pt x="99" y="13"/>
                  </a:cubicBezTo>
                  <a:cubicBezTo>
                    <a:pt x="98" y="13"/>
                    <a:pt x="98" y="13"/>
                    <a:pt x="98" y="13"/>
                  </a:cubicBezTo>
                  <a:cubicBezTo>
                    <a:pt x="98" y="13"/>
                    <a:pt x="98" y="13"/>
                    <a:pt x="98" y="13"/>
                  </a:cubicBezTo>
                  <a:cubicBezTo>
                    <a:pt x="97" y="12"/>
                    <a:pt x="97" y="12"/>
                    <a:pt x="97" y="12"/>
                  </a:cubicBezTo>
                  <a:cubicBezTo>
                    <a:pt x="97" y="12"/>
                    <a:pt x="97" y="12"/>
                    <a:pt x="97" y="12"/>
                  </a:cubicBezTo>
                  <a:cubicBezTo>
                    <a:pt x="94" y="10"/>
                    <a:pt x="91" y="8"/>
                    <a:pt x="87" y="6"/>
                  </a:cubicBezTo>
                  <a:cubicBezTo>
                    <a:pt x="87" y="6"/>
                    <a:pt x="87" y="6"/>
                    <a:pt x="87" y="6"/>
                  </a:cubicBezTo>
                  <a:cubicBezTo>
                    <a:pt x="87" y="6"/>
                    <a:pt x="87" y="6"/>
                    <a:pt x="86" y="6"/>
                  </a:cubicBezTo>
                  <a:cubicBezTo>
                    <a:pt x="86" y="6"/>
                    <a:pt x="86" y="6"/>
                    <a:pt x="86" y="6"/>
                  </a:cubicBezTo>
                  <a:cubicBezTo>
                    <a:pt x="85" y="5"/>
                    <a:pt x="85" y="5"/>
                    <a:pt x="85" y="5"/>
                  </a:cubicBezTo>
                  <a:cubicBezTo>
                    <a:pt x="85" y="5"/>
                    <a:pt x="85" y="5"/>
                    <a:pt x="85" y="5"/>
                  </a:cubicBezTo>
                  <a:cubicBezTo>
                    <a:pt x="84" y="5"/>
                    <a:pt x="84" y="5"/>
                    <a:pt x="84" y="5"/>
                  </a:cubicBezTo>
                  <a:cubicBezTo>
                    <a:pt x="83" y="4"/>
                    <a:pt x="83" y="4"/>
                    <a:pt x="83" y="4"/>
                  </a:cubicBezTo>
                  <a:cubicBezTo>
                    <a:pt x="83" y="4"/>
                    <a:pt x="83" y="4"/>
                    <a:pt x="83" y="4"/>
                  </a:cubicBezTo>
                  <a:cubicBezTo>
                    <a:pt x="82" y="4"/>
                    <a:pt x="81" y="3"/>
                    <a:pt x="80" y="3"/>
                  </a:cubicBezTo>
                  <a:cubicBezTo>
                    <a:pt x="79" y="3"/>
                    <a:pt x="79" y="3"/>
                    <a:pt x="79" y="3"/>
                  </a:cubicBezTo>
                  <a:cubicBezTo>
                    <a:pt x="79" y="3"/>
                    <a:pt x="79" y="3"/>
                    <a:pt x="79" y="3"/>
                  </a:cubicBezTo>
                  <a:cubicBezTo>
                    <a:pt x="78" y="3"/>
                    <a:pt x="78" y="3"/>
                    <a:pt x="78" y="3"/>
                  </a:cubicBezTo>
                  <a:cubicBezTo>
                    <a:pt x="77" y="2"/>
                    <a:pt x="77" y="2"/>
                    <a:pt x="77" y="2"/>
                  </a:cubicBezTo>
                  <a:cubicBezTo>
                    <a:pt x="76" y="2"/>
                    <a:pt x="76" y="2"/>
                    <a:pt x="76" y="2"/>
                  </a:cubicBezTo>
                  <a:cubicBezTo>
                    <a:pt x="76" y="2"/>
                    <a:pt x="76" y="2"/>
                    <a:pt x="76" y="2"/>
                  </a:cubicBezTo>
                  <a:cubicBezTo>
                    <a:pt x="76" y="2"/>
                    <a:pt x="75" y="2"/>
                    <a:pt x="75" y="2"/>
                  </a:cubicBezTo>
                  <a:cubicBezTo>
                    <a:pt x="75" y="2"/>
                    <a:pt x="75" y="2"/>
                    <a:pt x="75" y="2"/>
                  </a:cubicBezTo>
                  <a:cubicBezTo>
                    <a:pt x="74" y="2"/>
                    <a:pt x="74" y="2"/>
                    <a:pt x="73" y="2"/>
                  </a:cubicBezTo>
                  <a:cubicBezTo>
                    <a:pt x="73" y="1"/>
                    <a:pt x="73" y="1"/>
                    <a:pt x="73" y="1"/>
                  </a:cubicBezTo>
                  <a:cubicBezTo>
                    <a:pt x="71" y="1"/>
                    <a:pt x="68" y="1"/>
                    <a:pt x="65" y="1"/>
                  </a:cubicBezTo>
                  <a:cubicBezTo>
                    <a:pt x="65" y="1"/>
                    <a:pt x="65" y="1"/>
                    <a:pt x="65" y="1"/>
                  </a:cubicBezTo>
                  <a:cubicBezTo>
                    <a:pt x="65" y="1"/>
                    <a:pt x="65" y="1"/>
                    <a:pt x="64" y="1"/>
                  </a:cubicBezTo>
                  <a:cubicBezTo>
                    <a:pt x="64" y="1"/>
                    <a:pt x="64" y="1"/>
                    <a:pt x="64" y="1"/>
                  </a:cubicBezTo>
                  <a:cubicBezTo>
                    <a:pt x="64" y="0"/>
                    <a:pt x="63" y="0"/>
                    <a:pt x="63" y="0"/>
                  </a:cubicBezTo>
                  <a:cubicBezTo>
                    <a:pt x="62" y="0"/>
                    <a:pt x="62" y="0"/>
                    <a:pt x="62" y="0"/>
                  </a:cubicBezTo>
                  <a:cubicBezTo>
                    <a:pt x="62" y="1"/>
                    <a:pt x="62" y="1"/>
                    <a:pt x="62" y="1"/>
                  </a:cubicBezTo>
                  <a:cubicBezTo>
                    <a:pt x="61" y="1"/>
                    <a:pt x="61" y="1"/>
                    <a:pt x="61" y="1"/>
                  </a:cubicBezTo>
                  <a:cubicBezTo>
                    <a:pt x="60" y="1"/>
                    <a:pt x="60" y="1"/>
                    <a:pt x="60" y="1"/>
                  </a:cubicBezTo>
                  <a:cubicBezTo>
                    <a:pt x="60" y="1"/>
                    <a:pt x="60" y="1"/>
                    <a:pt x="60" y="1"/>
                  </a:cubicBezTo>
                  <a:cubicBezTo>
                    <a:pt x="59" y="1"/>
                    <a:pt x="59" y="1"/>
                    <a:pt x="59" y="1"/>
                  </a:cubicBezTo>
                  <a:cubicBezTo>
                    <a:pt x="58" y="1"/>
                    <a:pt x="58" y="1"/>
                    <a:pt x="58" y="1"/>
                  </a:cubicBezTo>
                  <a:cubicBezTo>
                    <a:pt x="58" y="1"/>
                    <a:pt x="58" y="1"/>
                    <a:pt x="58" y="1"/>
                  </a:cubicBezTo>
                  <a:cubicBezTo>
                    <a:pt x="57" y="1"/>
                    <a:pt x="57" y="1"/>
                    <a:pt x="57" y="1"/>
                  </a:cubicBezTo>
                  <a:cubicBezTo>
                    <a:pt x="56" y="1"/>
                    <a:pt x="56" y="1"/>
                    <a:pt x="56" y="1"/>
                  </a:cubicBezTo>
                  <a:cubicBezTo>
                    <a:pt x="56" y="1"/>
                    <a:pt x="56" y="1"/>
                    <a:pt x="55" y="1"/>
                  </a:cubicBezTo>
                  <a:cubicBezTo>
                    <a:pt x="55" y="1"/>
                    <a:pt x="55" y="1"/>
                    <a:pt x="55" y="1"/>
                  </a:cubicBezTo>
                  <a:cubicBezTo>
                    <a:pt x="55" y="1"/>
                    <a:pt x="54" y="1"/>
                    <a:pt x="54" y="1"/>
                  </a:cubicBezTo>
                  <a:cubicBezTo>
                    <a:pt x="54" y="1"/>
                    <a:pt x="54" y="1"/>
                    <a:pt x="54" y="1"/>
                  </a:cubicBezTo>
                  <a:cubicBezTo>
                    <a:pt x="51" y="2"/>
                    <a:pt x="48" y="2"/>
                    <a:pt x="46" y="3"/>
                  </a:cubicBezTo>
                  <a:cubicBezTo>
                    <a:pt x="45" y="3"/>
                    <a:pt x="45" y="3"/>
                    <a:pt x="45" y="4"/>
                  </a:cubicBezTo>
                  <a:cubicBezTo>
                    <a:pt x="45" y="4"/>
                    <a:pt x="45" y="4"/>
                    <a:pt x="45" y="4"/>
                  </a:cubicBezTo>
                  <a:cubicBezTo>
                    <a:pt x="44" y="4"/>
                    <a:pt x="44" y="4"/>
                    <a:pt x="43" y="4"/>
                  </a:cubicBezTo>
                  <a:cubicBezTo>
                    <a:pt x="43" y="4"/>
                    <a:pt x="43" y="4"/>
                    <a:pt x="43" y="4"/>
                  </a:cubicBezTo>
                  <a:cubicBezTo>
                    <a:pt x="42" y="5"/>
                    <a:pt x="42" y="5"/>
                    <a:pt x="42" y="5"/>
                  </a:cubicBezTo>
                  <a:cubicBezTo>
                    <a:pt x="42" y="5"/>
                    <a:pt x="42" y="5"/>
                    <a:pt x="42" y="5"/>
                  </a:cubicBezTo>
                  <a:cubicBezTo>
                    <a:pt x="41" y="5"/>
                    <a:pt x="41" y="5"/>
                    <a:pt x="41" y="5"/>
                  </a:cubicBezTo>
                  <a:cubicBezTo>
                    <a:pt x="40" y="5"/>
                    <a:pt x="40" y="5"/>
                    <a:pt x="40" y="5"/>
                  </a:cubicBezTo>
                  <a:cubicBezTo>
                    <a:pt x="40" y="6"/>
                    <a:pt x="40" y="6"/>
                    <a:pt x="40" y="6"/>
                  </a:cubicBezTo>
                  <a:cubicBezTo>
                    <a:pt x="39" y="6"/>
                    <a:pt x="39" y="6"/>
                    <a:pt x="39" y="6"/>
                  </a:cubicBezTo>
                  <a:cubicBezTo>
                    <a:pt x="38" y="6"/>
                    <a:pt x="38" y="6"/>
                    <a:pt x="38" y="6"/>
                  </a:cubicBezTo>
                  <a:cubicBezTo>
                    <a:pt x="25" y="12"/>
                    <a:pt x="15" y="24"/>
                    <a:pt x="10" y="38"/>
                  </a:cubicBezTo>
                  <a:cubicBezTo>
                    <a:pt x="0" y="68"/>
                    <a:pt x="15" y="99"/>
                    <a:pt x="45" y="110"/>
                  </a:cubicBezTo>
                  <a:cubicBezTo>
                    <a:pt x="59" y="115"/>
                    <a:pt x="75" y="113"/>
                    <a:pt x="87" y="107"/>
                  </a:cubicBezTo>
                  <a:cubicBezTo>
                    <a:pt x="88" y="107"/>
                    <a:pt x="88" y="107"/>
                    <a:pt x="88" y="107"/>
                  </a:cubicBezTo>
                  <a:cubicBezTo>
                    <a:pt x="88" y="107"/>
                    <a:pt x="88" y="107"/>
                    <a:pt x="89" y="106"/>
                  </a:cubicBezTo>
                  <a:cubicBezTo>
                    <a:pt x="89" y="106"/>
                    <a:pt x="89" y="106"/>
                    <a:pt x="89" y="106"/>
                  </a:cubicBezTo>
                  <a:cubicBezTo>
                    <a:pt x="90" y="106"/>
                    <a:pt x="90" y="106"/>
                    <a:pt x="90" y="106"/>
                  </a:cubicBezTo>
                  <a:cubicBezTo>
                    <a:pt x="91" y="105"/>
                    <a:pt x="91" y="105"/>
                    <a:pt x="91" y="105"/>
                  </a:cubicBezTo>
                  <a:cubicBezTo>
                    <a:pt x="91" y="105"/>
                    <a:pt x="91" y="105"/>
                    <a:pt x="91" y="105"/>
                  </a:cubicBezTo>
                  <a:cubicBezTo>
                    <a:pt x="92" y="105"/>
                    <a:pt x="92" y="105"/>
                    <a:pt x="92" y="105"/>
                  </a:cubicBezTo>
                  <a:cubicBezTo>
                    <a:pt x="92" y="104"/>
                    <a:pt x="92" y="104"/>
                    <a:pt x="92" y="104"/>
                  </a:cubicBezTo>
                  <a:cubicBezTo>
                    <a:pt x="93" y="104"/>
                    <a:pt x="93" y="104"/>
                    <a:pt x="93" y="104"/>
                  </a:cubicBezTo>
                  <a:cubicBezTo>
                    <a:pt x="93" y="104"/>
                    <a:pt x="93" y="104"/>
                    <a:pt x="93" y="104"/>
                  </a:cubicBezTo>
                  <a:cubicBezTo>
                    <a:pt x="94" y="103"/>
                    <a:pt x="94" y="103"/>
                    <a:pt x="94" y="103"/>
                  </a:cubicBezTo>
                  <a:cubicBezTo>
                    <a:pt x="94" y="103"/>
                    <a:pt x="94" y="103"/>
                    <a:pt x="94" y="103"/>
                  </a:cubicBezTo>
                  <a:cubicBezTo>
                    <a:pt x="95" y="103"/>
                    <a:pt x="95" y="102"/>
                    <a:pt x="96" y="102"/>
                  </a:cubicBezTo>
                  <a:cubicBezTo>
                    <a:pt x="96" y="102"/>
                    <a:pt x="96" y="102"/>
                    <a:pt x="96" y="102"/>
                  </a:cubicBezTo>
                  <a:cubicBezTo>
                    <a:pt x="97" y="101"/>
                    <a:pt x="98" y="100"/>
                    <a:pt x="100" y="99"/>
                  </a:cubicBezTo>
                  <a:cubicBezTo>
                    <a:pt x="100" y="99"/>
                    <a:pt x="100" y="99"/>
                    <a:pt x="100" y="99"/>
                  </a:cubicBezTo>
                  <a:cubicBezTo>
                    <a:pt x="101" y="98"/>
                    <a:pt x="101" y="98"/>
                    <a:pt x="101" y="98"/>
                  </a:cubicBezTo>
                  <a:cubicBezTo>
                    <a:pt x="101" y="98"/>
                    <a:pt x="101" y="98"/>
                    <a:pt x="101" y="98"/>
                  </a:cubicBezTo>
                  <a:cubicBezTo>
                    <a:pt x="102" y="97"/>
                    <a:pt x="102" y="97"/>
                    <a:pt x="102" y="97"/>
                  </a:cubicBezTo>
                  <a:cubicBezTo>
                    <a:pt x="102" y="97"/>
                    <a:pt x="102" y="97"/>
                    <a:pt x="102" y="97"/>
                  </a:cubicBezTo>
                  <a:cubicBezTo>
                    <a:pt x="103" y="96"/>
                    <a:pt x="103" y="96"/>
                    <a:pt x="103" y="96"/>
                  </a:cubicBezTo>
                  <a:cubicBezTo>
                    <a:pt x="103" y="96"/>
                    <a:pt x="103" y="96"/>
                    <a:pt x="103" y="96"/>
                  </a:cubicBezTo>
                  <a:cubicBezTo>
                    <a:pt x="104" y="95"/>
                    <a:pt x="104" y="95"/>
                    <a:pt x="104" y="95"/>
                  </a:cubicBezTo>
                  <a:cubicBezTo>
                    <a:pt x="104" y="95"/>
                    <a:pt x="104" y="95"/>
                    <a:pt x="104" y="95"/>
                  </a:cubicBezTo>
                  <a:cubicBezTo>
                    <a:pt x="104" y="94"/>
                    <a:pt x="104" y="94"/>
                    <a:pt x="104" y="94"/>
                  </a:cubicBezTo>
                  <a:cubicBezTo>
                    <a:pt x="105" y="94"/>
                    <a:pt x="105" y="94"/>
                    <a:pt x="105" y="94"/>
                  </a:cubicBezTo>
                  <a:cubicBezTo>
                    <a:pt x="105" y="93"/>
                    <a:pt x="105" y="93"/>
                    <a:pt x="105" y="93"/>
                  </a:cubicBezTo>
                  <a:cubicBezTo>
                    <a:pt x="106" y="93"/>
                    <a:pt x="106" y="93"/>
                    <a:pt x="106" y="93"/>
                  </a:cubicBezTo>
                  <a:cubicBezTo>
                    <a:pt x="106" y="92"/>
                    <a:pt x="106" y="92"/>
                    <a:pt x="106" y="92"/>
                  </a:cubicBezTo>
                  <a:cubicBezTo>
                    <a:pt x="107" y="92"/>
                    <a:pt x="107" y="92"/>
                    <a:pt x="107" y="92"/>
                  </a:cubicBezTo>
                  <a:cubicBezTo>
                    <a:pt x="107" y="91"/>
                    <a:pt x="107" y="91"/>
                    <a:pt x="107" y="91"/>
                  </a:cubicBezTo>
                  <a:cubicBezTo>
                    <a:pt x="108" y="90"/>
                    <a:pt x="108" y="90"/>
                    <a:pt x="108" y="90"/>
                  </a:cubicBezTo>
                  <a:cubicBezTo>
                    <a:pt x="108" y="90"/>
                    <a:pt x="108" y="90"/>
                    <a:pt x="108" y="90"/>
                  </a:cubicBezTo>
                  <a:cubicBezTo>
                    <a:pt x="110" y="87"/>
                    <a:pt x="112" y="84"/>
                    <a:pt x="113" y="81"/>
                  </a:cubicBezTo>
                  <a:cubicBezTo>
                    <a:pt x="113" y="81"/>
                    <a:pt x="113" y="81"/>
                    <a:pt x="113" y="81"/>
                  </a:cubicBezTo>
                  <a:cubicBezTo>
                    <a:pt x="114" y="81"/>
                    <a:pt x="114" y="80"/>
                    <a:pt x="114" y="80"/>
                  </a:cubicBezTo>
                  <a:cubicBezTo>
                    <a:pt x="114" y="80"/>
                    <a:pt x="114" y="80"/>
                    <a:pt x="114" y="80"/>
                  </a:cubicBezTo>
                  <a:cubicBezTo>
                    <a:pt x="114" y="79"/>
                    <a:pt x="114" y="79"/>
                    <a:pt x="114"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6" y="75"/>
                    <a:pt x="116" y="75"/>
                    <a:pt x="116" y="75"/>
                  </a:cubicBezTo>
                  <a:cubicBezTo>
                    <a:pt x="116" y="75"/>
                    <a:pt x="116" y="75"/>
                    <a:pt x="116" y="75"/>
                  </a:cubicBezTo>
                  <a:cubicBezTo>
                    <a:pt x="116" y="75"/>
                    <a:pt x="116" y="75"/>
                    <a:pt x="116" y="75"/>
                  </a:cubicBezTo>
                  <a:cubicBezTo>
                    <a:pt x="116" y="74"/>
                    <a:pt x="116" y="74"/>
                    <a:pt x="116" y="74"/>
                  </a:cubicBezTo>
                  <a:lnTo>
                    <a:pt x="117" y="73"/>
                  </a:lnTo>
                  <a:close/>
                </a:path>
              </a:pathLst>
            </a:custGeom>
            <a:solidFill>
              <a:srgbClr val="C19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48" name="Freeform 847"/>
            <p:cNvSpPr>
              <a:spLocks/>
            </p:cNvSpPr>
            <p:nvPr/>
          </p:nvSpPr>
          <p:spPr bwMode="auto">
            <a:xfrm>
              <a:off x="738188" y="4740275"/>
              <a:ext cx="122238" cy="119062"/>
            </a:xfrm>
            <a:custGeom>
              <a:avLst/>
              <a:gdLst>
                <a:gd name="T0" fmla="*/ 68 w 75"/>
                <a:gd name="T1" fmla="*/ 56 h 73"/>
                <a:gd name="T2" fmla="*/ 69 w 75"/>
                <a:gd name="T3" fmla="*/ 55 h 73"/>
                <a:gd name="T4" fmla="*/ 70 w 75"/>
                <a:gd name="T5" fmla="*/ 54 h 73"/>
                <a:gd name="T6" fmla="*/ 70 w 75"/>
                <a:gd name="T7" fmla="*/ 53 h 73"/>
                <a:gd name="T8" fmla="*/ 71 w 75"/>
                <a:gd name="T9" fmla="*/ 52 h 73"/>
                <a:gd name="T10" fmla="*/ 73 w 75"/>
                <a:gd name="T11" fmla="*/ 46 h 73"/>
                <a:gd name="T12" fmla="*/ 73 w 75"/>
                <a:gd name="T13" fmla="*/ 45 h 73"/>
                <a:gd name="T14" fmla="*/ 74 w 75"/>
                <a:gd name="T15" fmla="*/ 44 h 73"/>
                <a:gd name="T16" fmla="*/ 74 w 75"/>
                <a:gd name="T17" fmla="*/ 41 h 73"/>
                <a:gd name="T18" fmla="*/ 74 w 75"/>
                <a:gd name="T19" fmla="*/ 40 h 73"/>
                <a:gd name="T20" fmla="*/ 75 w 75"/>
                <a:gd name="T21" fmla="*/ 38 h 73"/>
                <a:gd name="T22" fmla="*/ 75 w 75"/>
                <a:gd name="T23" fmla="*/ 37 h 73"/>
                <a:gd name="T24" fmla="*/ 74 w 75"/>
                <a:gd name="T25" fmla="*/ 31 h 73"/>
                <a:gd name="T26" fmla="*/ 74 w 75"/>
                <a:gd name="T27" fmla="*/ 29 h 73"/>
                <a:gd name="T28" fmla="*/ 74 w 75"/>
                <a:gd name="T29" fmla="*/ 28 h 73"/>
                <a:gd name="T30" fmla="*/ 74 w 75"/>
                <a:gd name="T31" fmla="*/ 27 h 73"/>
                <a:gd name="T32" fmla="*/ 73 w 75"/>
                <a:gd name="T33" fmla="*/ 25 h 73"/>
                <a:gd name="T34" fmla="*/ 73 w 75"/>
                <a:gd name="T35" fmla="*/ 24 h 73"/>
                <a:gd name="T36" fmla="*/ 72 w 75"/>
                <a:gd name="T37" fmla="*/ 21 h 73"/>
                <a:gd name="T38" fmla="*/ 71 w 75"/>
                <a:gd name="T39" fmla="*/ 20 h 73"/>
                <a:gd name="T40" fmla="*/ 71 w 75"/>
                <a:gd name="T41" fmla="*/ 19 h 73"/>
                <a:gd name="T42" fmla="*/ 70 w 75"/>
                <a:gd name="T43" fmla="*/ 18 h 73"/>
                <a:gd name="T44" fmla="*/ 69 w 75"/>
                <a:gd name="T45" fmla="*/ 17 h 73"/>
                <a:gd name="T46" fmla="*/ 68 w 75"/>
                <a:gd name="T47" fmla="*/ 14 h 73"/>
                <a:gd name="T48" fmla="*/ 67 w 75"/>
                <a:gd name="T49" fmla="*/ 13 h 73"/>
                <a:gd name="T50" fmla="*/ 66 w 75"/>
                <a:gd name="T51" fmla="*/ 12 h 73"/>
                <a:gd name="T52" fmla="*/ 65 w 75"/>
                <a:gd name="T53" fmla="*/ 11 h 73"/>
                <a:gd name="T54" fmla="*/ 64 w 75"/>
                <a:gd name="T55" fmla="*/ 10 h 73"/>
                <a:gd name="T56" fmla="*/ 63 w 75"/>
                <a:gd name="T57" fmla="*/ 9 h 73"/>
                <a:gd name="T58" fmla="*/ 62 w 75"/>
                <a:gd name="T59" fmla="*/ 9 h 73"/>
                <a:gd name="T60" fmla="*/ 61 w 75"/>
                <a:gd name="T61" fmla="*/ 8 h 73"/>
                <a:gd name="T62" fmla="*/ 60 w 75"/>
                <a:gd name="T63" fmla="*/ 7 h 73"/>
                <a:gd name="T64" fmla="*/ 59 w 75"/>
                <a:gd name="T65" fmla="*/ 6 h 73"/>
                <a:gd name="T66" fmla="*/ 58 w 75"/>
                <a:gd name="T67" fmla="*/ 5 h 73"/>
                <a:gd name="T68" fmla="*/ 57 w 75"/>
                <a:gd name="T69" fmla="*/ 5 h 73"/>
                <a:gd name="T70" fmla="*/ 56 w 75"/>
                <a:gd name="T71" fmla="*/ 4 h 73"/>
                <a:gd name="T72" fmla="*/ 49 w 75"/>
                <a:gd name="T73" fmla="*/ 1 h 73"/>
                <a:gd name="T74" fmla="*/ 48 w 75"/>
                <a:gd name="T75" fmla="*/ 1 h 73"/>
                <a:gd name="T76" fmla="*/ 46 w 75"/>
                <a:gd name="T77" fmla="*/ 0 h 73"/>
                <a:gd name="T78" fmla="*/ 45 w 75"/>
                <a:gd name="T79" fmla="*/ 0 h 73"/>
                <a:gd name="T80" fmla="*/ 44 w 75"/>
                <a:gd name="T81" fmla="*/ 0 h 73"/>
                <a:gd name="T82" fmla="*/ 42 w 75"/>
                <a:gd name="T83" fmla="*/ 0 h 73"/>
                <a:gd name="T84" fmla="*/ 41 w 75"/>
                <a:gd name="T85" fmla="*/ 0 h 73"/>
                <a:gd name="T86" fmla="*/ 34 w 75"/>
                <a:gd name="T87" fmla="*/ 0 h 73"/>
                <a:gd name="T88" fmla="*/ 32 w 75"/>
                <a:gd name="T89" fmla="*/ 0 h 73"/>
                <a:gd name="T90" fmla="*/ 31 w 75"/>
                <a:gd name="T91" fmla="*/ 0 h 73"/>
                <a:gd name="T92" fmla="*/ 30 w 75"/>
                <a:gd name="T93" fmla="*/ 1 h 73"/>
                <a:gd name="T94" fmla="*/ 28 w 75"/>
                <a:gd name="T95" fmla="*/ 1 h 73"/>
                <a:gd name="T96" fmla="*/ 27 w 75"/>
                <a:gd name="T97" fmla="*/ 1 h 73"/>
                <a:gd name="T98" fmla="*/ 26 w 75"/>
                <a:gd name="T99" fmla="*/ 2 h 73"/>
                <a:gd name="T100" fmla="*/ 25 w 75"/>
                <a:gd name="T101" fmla="*/ 2 h 73"/>
                <a:gd name="T102" fmla="*/ 23 w 75"/>
                <a:gd name="T103" fmla="*/ 3 h 73"/>
                <a:gd name="T104" fmla="*/ 22 w 75"/>
                <a:gd name="T105" fmla="*/ 3 h 73"/>
                <a:gd name="T106" fmla="*/ 21 w 75"/>
                <a:gd name="T107" fmla="*/ 4 h 73"/>
                <a:gd name="T108" fmla="*/ 20 w 75"/>
                <a:gd name="T109" fmla="*/ 5 h 73"/>
                <a:gd name="T110" fmla="*/ 19 w 75"/>
                <a:gd name="T111" fmla="*/ 6 h 73"/>
                <a:gd name="T112" fmla="*/ 59 w 75"/>
                <a:gd name="T113" fmla="*/ 65 h 73"/>
                <a:gd name="T114" fmla="*/ 61 w 75"/>
                <a:gd name="T115" fmla="*/ 64 h 73"/>
                <a:gd name="T116" fmla="*/ 62 w 75"/>
                <a:gd name="T117" fmla="*/ 63 h 73"/>
                <a:gd name="T118" fmla="*/ 68 w 75"/>
                <a:gd name="T119" fmla="*/ 5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 h="73">
                  <a:moveTo>
                    <a:pt x="68" y="57"/>
                  </a:moveTo>
                  <a:cubicBezTo>
                    <a:pt x="68" y="57"/>
                    <a:pt x="68" y="57"/>
                    <a:pt x="68" y="57"/>
                  </a:cubicBezTo>
                  <a:cubicBezTo>
                    <a:pt x="68" y="56"/>
                    <a:pt x="68" y="56"/>
                    <a:pt x="68" y="56"/>
                  </a:cubicBezTo>
                  <a:cubicBezTo>
                    <a:pt x="68" y="56"/>
                    <a:pt x="68" y="56"/>
                    <a:pt x="68" y="56"/>
                  </a:cubicBezTo>
                  <a:cubicBezTo>
                    <a:pt x="69" y="55"/>
                    <a:pt x="69" y="55"/>
                    <a:pt x="69" y="55"/>
                  </a:cubicBezTo>
                  <a:cubicBezTo>
                    <a:pt x="69" y="55"/>
                    <a:pt x="69" y="55"/>
                    <a:pt x="69" y="55"/>
                  </a:cubicBezTo>
                  <a:cubicBezTo>
                    <a:pt x="69" y="55"/>
                    <a:pt x="69" y="55"/>
                    <a:pt x="69" y="55"/>
                  </a:cubicBezTo>
                  <a:cubicBezTo>
                    <a:pt x="70" y="54"/>
                    <a:pt x="70" y="54"/>
                    <a:pt x="70" y="54"/>
                  </a:cubicBezTo>
                  <a:cubicBezTo>
                    <a:pt x="70" y="54"/>
                    <a:pt x="70" y="54"/>
                    <a:pt x="70" y="54"/>
                  </a:cubicBezTo>
                  <a:cubicBezTo>
                    <a:pt x="70" y="53"/>
                    <a:pt x="70" y="53"/>
                    <a:pt x="70" y="53"/>
                  </a:cubicBezTo>
                  <a:cubicBezTo>
                    <a:pt x="70" y="53"/>
                    <a:pt x="70" y="53"/>
                    <a:pt x="70" y="53"/>
                  </a:cubicBezTo>
                  <a:cubicBezTo>
                    <a:pt x="70" y="53"/>
                    <a:pt x="70" y="53"/>
                    <a:pt x="70" y="53"/>
                  </a:cubicBezTo>
                  <a:cubicBezTo>
                    <a:pt x="70" y="53"/>
                    <a:pt x="70" y="53"/>
                    <a:pt x="70" y="53"/>
                  </a:cubicBezTo>
                  <a:cubicBezTo>
                    <a:pt x="71" y="52"/>
                    <a:pt x="71" y="52"/>
                    <a:pt x="71" y="52"/>
                  </a:cubicBezTo>
                  <a:cubicBezTo>
                    <a:pt x="71" y="52"/>
                    <a:pt x="71" y="52"/>
                    <a:pt x="71" y="52"/>
                  </a:cubicBezTo>
                  <a:cubicBezTo>
                    <a:pt x="72" y="50"/>
                    <a:pt x="72" y="49"/>
                    <a:pt x="73" y="47"/>
                  </a:cubicBezTo>
                  <a:cubicBezTo>
                    <a:pt x="73" y="47"/>
                    <a:pt x="73" y="47"/>
                    <a:pt x="73" y="47"/>
                  </a:cubicBezTo>
                  <a:cubicBezTo>
                    <a:pt x="73" y="46"/>
                    <a:pt x="73" y="46"/>
                    <a:pt x="73" y="46"/>
                  </a:cubicBezTo>
                  <a:cubicBezTo>
                    <a:pt x="73" y="46"/>
                    <a:pt x="73" y="46"/>
                    <a:pt x="73" y="46"/>
                  </a:cubicBezTo>
                  <a:cubicBezTo>
                    <a:pt x="73" y="45"/>
                    <a:pt x="73" y="45"/>
                    <a:pt x="73" y="45"/>
                  </a:cubicBezTo>
                  <a:cubicBezTo>
                    <a:pt x="73" y="45"/>
                    <a:pt x="73" y="45"/>
                    <a:pt x="73" y="45"/>
                  </a:cubicBezTo>
                  <a:cubicBezTo>
                    <a:pt x="74" y="45"/>
                    <a:pt x="74" y="45"/>
                    <a:pt x="74" y="45"/>
                  </a:cubicBezTo>
                  <a:cubicBezTo>
                    <a:pt x="74" y="44"/>
                    <a:pt x="74" y="44"/>
                    <a:pt x="74" y="44"/>
                  </a:cubicBezTo>
                  <a:cubicBezTo>
                    <a:pt x="74" y="44"/>
                    <a:pt x="74" y="44"/>
                    <a:pt x="74" y="44"/>
                  </a:cubicBezTo>
                  <a:cubicBezTo>
                    <a:pt x="74" y="43"/>
                    <a:pt x="74" y="43"/>
                    <a:pt x="74" y="43"/>
                  </a:cubicBezTo>
                  <a:cubicBezTo>
                    <a:pt x="74" y="43"/>
                    <a:pt x="74" y="43"/>
                    <a:pt x="74" y="43"/>
                  </a:cubicBezTo>
                  <a:cubicBezTo>
                    <a:pt x="74" y="42"/>
                    <a:pt x="74" y="42"/>
                    <a:pt x="74" y="41"/>
                  </a:cubicBezTo>
                  <a:cubicBezTo>
                    <a:pt x="74" y="41"/>
                    <a:pt x="74" y="41"/>
                    <a:pt x="74" y="41"/>
                  </a:cubicBezTo>
                  <a:cubicBezTo>
                    <a:pt x="74" y="40"/>
                    <a:pt x="74" y="40"/>
                    <a:pt x="74" y="40"/>
                  </a:cubicBezTo>
                  <a:cubicBezTo>
                    <a:pt x="74" y="40"/>
                    <a:pt x="74" y="40"/>
                    <a:pt x="74" y="40"/>
                  </a:cubicBezTo>
                  <a:cubicBezTo>
                    <a:pt x="74" y="39"/>
                    <a:pt x="74" y="39"/>
                    <a:pt x="74" y="39"/>
                  </a:cubicBezTo>
                  <a:cubicBezTo>
                    <a:pt x="75" y="39"/>
                    <a:pt x="75" y="39"/>
                    <a:pt x="75" y="39"/>
                  </a:cubicBezTo>
                  <a:cubicBezTo>
                    <a:pt x="75" y="38"/>
                    <a:pt x="75" y="38"/>
                    <a:pt x="75" y="38"/>
                  </a:cubicBezTo>
                  <a:cubicBezTo>
                    <a:pt x="75" y="38"/>
                    <a:pt x="75" y="38"/>
                    <a:pt x="75" y="38"/>
                  </a:cubicBezTo>
                  <a:cubicBezTo>
                    <a:pt x="75" y="38"/>
                    <a:pt x="75" y="38"/>
                    <a:pt x="75" y="38"/>
                  </a:cubicBezTo>
                  <a:cubicBezTo>
                    <a:pt x="75" y="37"/>
                    <a:pt x="75" y="37"/>
                    <a:pt x="75" y="37"/>
                  </a:cubicBezTo>
                  <a:cubicBezTo>
                    <a:pt x="75" y="37"/>
                    <a:pt x="75" y="37"/>
                    <a:pt x="75" y="37"/>
                  </a:cubicBezTo>
                  <a:cubicBezTo>
                    <a:pt x="75" y="35"/>
                    <a:pt x="75" y="33"/>
                    <a:pt x="74" y="31"/>
                  </a:cubicBezTo>
                  <a:cubicBezTo>
                    <a:pt x="74" y="31"/>
                    <a:pt x="74" y="31"/>
                    <a:pt x="74" y="31"/>
                  </a:cubicBezTo>
                  <a:cubicBezTo>
                    <a:pt x="74" y="30"/>
                    <a:pt x="74" y="30"/>
                    <a:pt x="74" y="30"/>
                  </a:cubicBezTo>
                  <a:cubicBezTo>
                    <a:pt x="74" y="30"/>
                    <a:pt x="74" y="30"/>
                    <a:pt x="74" y="30"/>
                  </a:cubicBezTo>
                  <a:cubicBezTo>
                    <a:pt x="74" y="29"/>
                    <a:pt x="74" y="29"/>
                    <a:pt x="74" y="29"/>
                  </a:cubicBezTo>
                  <a:cubicBezTo>
                    <a:pt x="74" y="29"/>
                    <a:pt x="74" y="29"/>
                    <a:pt x="74" y="29"/>
                  </a:cubicBezTo>
                  <a:cubicBezTo>
                    <a:pt x="74" y="28"/>
                    <a:pt x="74" y="28"/>
                    <a:pt x="74" y="28"/>
                  </a:cubicBezTo>
                  <a:cubicBezTo>
                    <a:pt x="74" y="28"/>
                    <a:pt x="74" y="28"/>
                    <a:pt x="74" y="28"/>
                  </a:cubicBezTo>
                  <a:cubicBezTo>
                    <a:pt x="74" y="27"/>
                    <a:pt x="74" y="27"/>
                    <a:pt x="74" y="27"/>
                  </a:cubicBezTo>
                  <a:cubicBezTo>
                    <a:pt x="74" y="27"/>
                    <a:pt x="74" y="27"/>
                    <a:pt x="74" y="27"/>
                  </a:cubicBezTo>
                  <a:cubicBezTo>
                    <a:pt x="74" y="27"/>
                    <a:pt x="74" y="27"/>
                    <a:pt x="74" y="27"/>
                  </a:cubicBezTo>
                  <a:cubicBezTo>
                    <a:pt x="73" y="26"/>
                    <a:pt x="73" y="26"/>
                    <a:pt x="73" y="26"/>
                  </a:cubicBezTo>
                  <a:cubicBezTo>
                    <a:pt x="73" y="26"/>
                    <a:pt x="73" y="26"/>
                    <a:pt x="73" y="26"/>
                  </a:cubicBezTo>
                  <a:cubicBezTo>
                    <a:pt x="73" y="25"/>
                    <a:pt x="73" y="25"/>
                    <a:pt x="73" y="25"/>
                  </a:cubicBezTo>
                  <a:cubicBezTo>
                    <a:pt x="73" y="25"/>
                    <a:pt x="73" y="25"/>
                    <a:pt x="73" y="25"/>
                  </a:cubicBezTo>
                  <a:cubicBezTo>
                    <a:pt x="73" y="24"/>
                    <a:pt x="73" y="24"/>
                    <a:pt x="73" y="24"/>
                  </a:cubicBezTo>
                  <a:cubicBezTo>
                    <a:pt x="73" y="24"/>
                    <a:pt x="73" y="24"/>
                    <a:pt x="73" y="24"/>
                  </a:cubicBezTo>
                  <a:cubicBezTo>
                    <a:pt x="73" y="23"/>
                    <a:pt x="73" y="23"/>
                    <a:pt x="73" y="23"/>
                  </a:cubicBezTo>
                  <a:cubicBezTo>
                    <a:pt x="73" y="23"/>
                    <a:pt x="73" y="23"/>
                    <a:pt x="73" y="23"/>
                  </a:cubicBezTo>
                  <a:cubicBezTo>
                    <a:pt x="72" y="23"/>
                    <a:pt x="72" y="22"/>
                    <a:pt x="72" y="21"/>
                  </a:cubicBezTo>
                  <a:cubicBezTo>
                    <a:pt x="72" y="21"/>
                    <a:pt x="72" y="21"/>
                    <a:pt x="72" y="21"/>
                  </a:cubicBezTo>
                  <a:cubicBezTo>
                    <a:pt x="71" y="20"/>
                    <a:pt x="71" y="20"/>
                    <a:pt x="71" y="20"/>
                  </a:cubicBezTo>
                  <a:cubicBezTo>
                    <a:pt x="71" y="20"/>
                    <a:pt x="71" y="20"/>
                    <a:pt x="71" y="20"/>
                  </a:cubicBezTo>
                  <a:cubicBezTo>
                    <a:pt x="71" y="20"/>
                    <a:pt x="71" y="20"/>
                    <a:pt x="71" y="20"/>
                  </a:cubicBezTo>
                  <a:cubicBezTo>
                    <a:pt x="71" y="19"/>
                    <a:pt x="71" y="19"/>
                    <a:pt x="71" y="19"/>
                  </a:cubicBezTo>
                  <a:cubicBezTo>
                    <a:pt x="71" y="19"/>
                    <a:pt x="71" y="19"/>
                    <a:pt x="71" y="19"/>
                  </a:cubicBezTo>
                  <a:cubicBezTo>
                    <a:pt x="70" y="19"/>
                    <a:pt x="70" y="19"/>
                    <a:pt x="70" y="19"/>
                  </a:cubicBezTo>
                  <a:cubicBezTo>
                    <a:pt x="70" y="18"/>
                    <a:pt x="70" y="18"/>
                    <a:pt x="70" y="18"/>
                  </a:cubicBezTo>
                  <a:cubicBezTo>
                    <a:pt x="70" y="18"/>
                    <a:pt x="70" y="18"/>
                    <a:pt x="70" y="18"/>
                  </a:cubicBezTo>
                  <a:cubicBezTo>
                    <a:pt x="70" y="17"/>
                    <a:pt x="70" y="17"/>
                    <a:pt x="70" y="17"/>
                  </a:cubicBezTo>
                  <a:cubicBezTo>
                    <a:pt x="69" y="17"/>
                    <a:pt x="69" y="17"/>
                    <a:pt x="69" y="17"/>
                  </a:cubicBezTo>
                  <a:cubicBezTo>
                    <a:pt x="69" y="17"/>
                    <a:pt x="69" y="17"/>
                    <a:pt x="69" y="17"/>
                  </a:cubicBezTo>
                  <a:cubicBezTo>
                    <a:pt x="69" y="16"/>
                    <a:pt x="69" y="16"/>
                    <a:pt x="69" y="16"/>
                  </a:cubicBezTo>
                  <a:cubicBezTo>
                    <a:pt x="69" y="16"/>
                    <a:pt x="69" y="16"/>
                    <a:pt x="69" y="16"/>
                  </a:cubicBezTo>
                  <a:cubicBezTo>
                    <a:pt x="68" y="15"/>
                    <a:pt x="68" y="15"/>
                    <a:pt x="68" y="14"/>
                  </a:cubicBezTo>
                  <a:cubicBezTo>
                    <a:pt x="68" y="14"/>
                    <a:pt x="68" y="14"/>
                    <a:pt x="68" y="14"/>
                  </a:cubicBezTo>
                  <a:cubicBezTo>
                    <a:pt x="67" y="14"/>
                    <a:pt x="67" y="14"/>
                    <a:pt x="67" y="14"/>
                  </a:cubicBezTo>
                  <a:cubicBezTo>
                    <a:pt x="67" y="13"/>
                    <a:pt x="67" y="13"/>
                    <a:pt x="67" y="13"/>
                  </a:cubicBezTo>
                  <a:cubicBezTo>
                    <a:pt x="67" y="13"/>
                    <a:pt x="67" y="13"/>
                    <a:pt x="67" y="13"/>
                  </a:cubicBezTo>
                  <a:cubicBezTo>
                    <a:pt x="66" y="12"/>
                    <a:pt x="66" y="12"/>
                    <a:pt x="66" y="12"/>
                  </a:cubicBezTo>
                  <a:cubicBezTo>
                    <a:pt x="66" y="12"/>
                    <a:pt x="66" y="12"/>
                    <a:pt x="66" y="12"/>
                  </a:cubicBezTo>
                  <a:cubicBezTo>
                    <a:pt x="66" y="12"/>
                    <a:pt x="66" y="12"/>
                    <a:pt x="66" y="12"/>
                  </a:cubicBezTo>
                  <a:cubicBezTo>
                    <a:pt x="66" y="12"/>
                    <a:pt x="66" y="12"/>
                    <a:pt x="66" y="12"/>
                  </a:cubicBezTo>
                  <a:cubicBezTo>
                    <a:pt x="65" y="11"/>
                    <a:pt x="65" y="11"/>
                    <a:pt x="65" y="11"/>
                  </a:cubicBezTo>
                  <a:cubicBezTo>
                    <a:pt x="65" y="11"/>
                    <a:pt x="65" y="11"/>
                    <a:pt x="65" y="11"/>
                  </a:cubicBezTo>
                  <a:cubicBezTo>
                    <a:pt x="64" y="10"/>
                    <a:pt x="64" y="10"/>
                    <a:pt x="64" y="10"/>
                  </a:cubicBezTo>
                  <a:cubicBezTo>
                    <a:pt x="64" y="10"/>
                    <a:pt x="64" y="10"/>
                    <a:pt x="64" y="10"/>
                  </a:cubicBezTo>
                  <a:cubicBezTo>
                    <a:pt x="64" y="10"/>
                    <a:pt x="64" y="10"/>
                    <a:pt x="64" y="10"/>
                  </a:cubicBezTo>
                  <a:cubicBezTo>
                    <a:pt x="64" y="10"/>
                    <a:pt x="64" y="10"/>
                    <a:pt x="64" y="10"/>
                  </a:cubicBezTo>
                  <a:cubicBezTo>
                    <a:pt x="63" y="9"/>
                    <a:pt x="63" y="9"/>
                    <a:pt x="63" y="9"/>
                  </a:cubicBezTo>
                  <a:cubicBezTo>
                    <a:pt x="63" y="9"/>
                    <a:pt x="63" y="9"/>
                    <a:pt x="63" y="9"/>
                  </a:cubicBezTo>
                  <a:cubicBezTo>
                    <a:pt x="63" y="9"/>
                    <a:pt x="63" y="9"/>
                    <a:pt x="63" y="9"/>
                  </a:cubicBezTo>
                  <a:cubicBezTo>
                    <a:pt x="62" y="9"/>
                    <a:pt x="62" y="9"/>
                    <a:pt x="62" y="9"/>
                  </a:cubicBezTo>
                  <a:cubicBezTo>
                    <a:pt x="62" y="8"/>
                    <a:pt x="62" y="8"/>
                    <a:pt x="62" y="8"/>
                  </a:cubicBezTo>
                  <a:cubicBezTo>
                    <a:pt x="62" y="8"/>
                    <a:pt x="62" y="8"/>
                    <a:pt x="62" y="8"/>
                  </a:cubicBezTo>
                  <a:cubicBezTo>
                    <a:pt x="61" y="8"/>
                    <a:pt x="61" y="8"/>
                    <a:pt x="61" y="8"/>
                  </a:cubicBezTo>
                  <a:cubicBezTo>
                    <a:pt x="61" y="7"/>
                    <a:pt x="61" y="7"/>
                    <a:pt x="61" y="7"/>
                  </a:cubicBezTo>
                  <a:cubicBezTo>
                    <a:pt x="61" y="7"/>
                    <a:pt x="61" y="7"/>
                    <a:pt x="61" y="7"/>
                  </a:cubicBezTo>
                  <a:cubicBezTo>
                    <a:pt x="60" y="7"/>
                    <a:pt x="60" y="7"/>
                    <a:pt x="60" y="7"/>
                  </a:cubicBezTo>
                  <a:cubicBezTo>
                    <a:pt x="60" y="6"/>
                    <a:pt x="60" y="6"/>
                    <a:pt x="60" y="6"/>
                  </a:cubicBezTo>
                  <a:cubicBezTo>
                    <a:pt x="60" y="6"/>
                    <a:pt x="60" y="6"/>
                    <a:pt x="60" y="6"/>
                  </a:cubicBezTo>
                  <a:cubicBezTo>
                    <a:pt x="59" y="6"/>
                    <a:pt x="59" y="6"/>
                    <a:pt x="59" y="6"/>
                  </a:cubicBezTo>
                  <a:cubicBezTo>
                    <a:pt x="59" y="6"/>
                    <a:pt x="59" y="6"/>
                    <a:pt x="59" y="6"/>
                  </a:cubicBezTo>
                  <a:cubicBezTo>
                    <a:pt x="58" y="6"/>
                    <a:pt x="58" y="6"/>
                    <a:pt x="58" y="6"/>
                  </a:cubicBezTo>
                  <a:cubicBezTo>
                    <a:pt x="58" y="5"/>
                    <a:pt x="58" y="5"/>
                    <a:pt x="58" y="5"/>
                  </a:cubicBezTo>
                  <a:cubicBezTo>
                    <a:pt x="58" y="5"/>
                    <a:pt x="58" y="5"/>
                    <a:pt x="58" y="5"/>
                  </a:cubicBezTo>
                  <a:cubicBezTo>
                    <a:pt x="57" y="5"/>
                    <a:pt x="57" y="5"/>
                    <a:pt x="57" y="5"/>
                  </a:cubicBezTo>
                  <a:cubicBezTo>
                    <a:pt x="57" y="5"/>
                    <a:pt x="57" y="5"/>
                    <a:pt x="57" y="5"/>
                  </a:cubicBezTo>
                  <a:cubicBezTo>
                    <a:pt x="56" y="4"/>
                    <a:pt x="56" y="4"/>
                    <a:pt x="56" y="4"/>
                  </a:cubicBezTo>
                  <a:cubicBezTo>
                    <a:pt x="56" y="4"/>
                    <a:pt x="56" y="4"/>
                    <a:pt x="56" y="4"/>
                  </a:cubicBezTo>
                  <a:cubicBezTo>
                    <a:pt x="56" y="4"/>
                    <a:pt x="56" y="4"/>
                    <a:pt x="56" y="4"/>
                  </a:cubicBezTo>
                  <a:cubicBezTo>
                    <a:pt x="56" y="4"/>
                    <a:pt x="56" y="4"/>
                    <a:pt x="56" y="4"/>
                  </a:cubicBezTo>
                  <a:cubicBezTo>
                    <a:pt x="54" y="3"/>
                    <a:pt x="51" y="2"/>
                    <a:pt x="49" y="1"/>
                  </a:cubicBezTo>
                  <a:cubicBezTo>
                    <a:pt x="49" y="1"/>
                    <a:pt x="49" y="1"/>
                    <a:pt x="49" y="1"/>
                  </a:cubicBezTo>
                  <a:cubicBezTo>
                    <a:pt x="48" y="1"/>
                    <a:pt x="48" y="1"/>
                    <a:pt x="48" y="1"/>
                  </a:cubicBezTo>
                  <a:cubicBezTo>
                    <a:pt x="48" y="1"/>
                    <a:pt x="48" y="1"/>
                    <a:pt x="48" y="1"/>
                  </a:cubicBezTo>
                  <a:cubicBezTo>
                    <a:pt x="48" y="1"/>
                    <a:pt x="48" y="1"/>
                    <a:pt x="48" y="1"/>
                  </a:cubicBezTo>
                  <a:cubicBezTo>
                    <a:pt x="47" y="1"/>
                    <a:pt x="47" y="1"/>
                    <a:pt x="47" y="1"/>
                  </a:cubicBezTo>
                  <a:cubicBezTo>
                    <a:pt x="47" y="1"/>
                    <a:pt x="47" y="1"/>
                    <a:pt x="47" y="1"/>
                  </a:cubicBezTo>
                  <a:cubicBezTo>
                    <a:pt x="46" y="0"/>
                    <a:pt x="46" y="0"/>
                    <a:pt x="46" y="0"/>
                  </a:cubicBezTo>
                  <a:cubicBezTo>
                    <a:pt x="46" y="0"/>
                    <a:pt x="46" y="0"/>
                    <a:pt x="46" y="0"/>
                  </a:cubicBezTo>
                  <a:cubicBezTo>
                    <a:pt x="45" y="0"/>
                    <a:pt x="45" y="0"/>
                    <a:pt x="45" y="0"/>
                  </a:cubicBezTo>
                  <a:cubicBezTo>
                    <a:pt x="45" y="0"/>
                    <a:pt x="45" y="0"/>
                    <a:pt x="45" y="0"/>
                  </a:cubicBezTo>
                  <a:cubicBezTo>
                    <a:pt x="45" y="0"/>
                    <a:pt x="45" y="0"/>
                    <a:pt x="45" y="0"/>
                  </a:cubicBezTo>
                  <a:cubicBezTo>
                    <a:pt x="44" y="0"/>
                    <a:pt x="44" y="0"/>
                    <a:pt x="44" y="0"/>
                  </a:cubicBezTo>
                  <a:cubicBezTo>
                    <a:pt x="44" y="0"/>
                    <a:pt x="44" y="0"/>
                    <a:pt x="44" y="0"/>
                  </a:cubicBezTo>
                  <a:cubicBezTo>
                    <a:pt x="43" y="0"/>
                    <a:pt x="43" y="0"/>
                    <a:pt x="43" y="0"/>
                  </a:cubicBezTo>
                  <a:cubicBezTo>
                    <a:pt x="43" y="0"/>
                    <a:pt x="43" y="0"/>
                    <a:pt x="43" y="0"/>
                  </a:cubicBezTo>
                  <a:cubicBezTo>
                    <a:pt x="42" y="0"/>
                    <a:pt x="42" y="0"/>
                    <a:pt x="42" y="0"/>
                  </a:cubicBezTo>
                  <a:cubicBezTo>
                    <a:pt x="42" y="0"/>
                    <a:pt x="42" y="0"/>
                    <a:pt x="42" y="0"/>
                  </a:cubicBezTo>
                  <a:cubicBezTo>
                    <a:pt x="42" y="0"/>
                    <a:pt x="42" y="0"/>
                    <a:pt x="42" y="0"/>
                  </a:cubicBezTo>
                  <a:cubicBezTo>
                    <a:pt x="41" y="0"/>
                    <a:pt x="41" y="0"/>
                    <a:pt x="41" y="0"/>
                  </a:cubicBezTo>
                  <a:cubicBezTo>
                    <a:pt x="41" y="0"/>
                    <a:pt x="41" y="0"/>
                    <a:pt x="41" y="0"/>
                  </a:cubicBezTo>
                  <a:cubicBezTo>
                    <a:pt x="38" y="0"/>
                    <a:pt x="36" y="0"/>
                    <a:pt x="34" y="0"/>
                  </a:cubicBezTo>
                  <a:cubicBezTo>
                    <a:pt x="34" y="0"/>
                    <a:pt x="34" y="0"/>
                    <a:pt x="34" y="0"/>
                  </a:cubicBezTo>
                  <a:cubicBezTo>
                    <a:pt x="33" y="0"/>
                    <a:pt x="33" y="0"/>
                    <a:pt x="33" y="0"/>
                  </a:cubicBezTo>
                  <a:cubicBezTo>
                    <a:pt x="33" y="0"/>
                    <a:pt x="33" y="0"/>
                    <a:pt x="33" y="0"/>
                  </a:cubicBezTo>
                  <a:cubicBezTo>
                    <a:pt x="32" y="0"/>
                    <a:pt x="32" y="0"/>
                    <a:pt x="32" y="0"/>
                  </a:cubicBezTo>
                  <a:cubicBezTo>
                    <a:pt x="32" y="0"/>
                    <a:pt x="32" y="0"/>
                    <a:pt x="32" y="0"/>
                  </a:cubicBezTo>
                  <a:cubicBezTo>
                    <a:pt x="31" y="0"/>
                    <a:pt x="31" y="0"/>
                    <a:pt x="31" y="0"/>
                  </a:cubicBezTo>
                  <a:cubicBezTo>
                    <a:pt x="31" y="0"/>
                    <a:pt x="31" y="0"/>
                    <a:pt x="31" y="0"/>
                  </a:cubicBezTo>
                  <a:cubicBezTo>
                    <a:pt x="31" y="1"/>
                    <a:pt x="31" y="1"/>
                    <a:pt x="31" y="1"/>
                  </a:cubicBezTo>
                  <a:cubicBezTo>
                    <a:pt x="30" y="1"/>
                    <a:pt x="30" y="1"/>
                    <a:pt x="30" y="1"/>
                  </a:cubicBezTo>
                  <a:cubicBezTo>
                    <a:pt x="30" y="1"/>
                    <a:pt x="30" y="1"/>
                    <a:pt x="30" y="1"/>
                  </a:cubicBezTo>
                  <a:cubicBezTo>
                    <a:pt x="29" y="1"/>
                    <a:pt x="29" y="1"/>
                    <a:pt x="29" y="1"/>
                  </a:cubicBezTo>
                  <a:cubicBezTo>
                    <a:pt x="29" y="1"/>
                    <a:pt x="29" y="1"/>
                    <a:pt x="29" y="1"/>
                  </a:cubicBezTo>
                  <a:cubicBezTo>
                    <a:pt x="28" y="1"/>
                    <a:pt x="28" y="1"/>
                    <a:pt x="28" y="1"/>
                  </a:cubicBezTo>
                  <a:cubicBezTo>
                    <a:pt x="28" y="1"/>
                    <a:pt x="28" y="1"/>
                    <a:pt x="28" y="1"/>
                  </a:cubicBezTo>
                  <a:cubicBezTo>
                    <a:pt x="27" y="1"/>
                    <a:pt x="27" y="1"/>
                    <a:pt x="27" y="1"/>
                  </a:cubicBezTo>
                  <a:cubicBezTo>
                    <a:pt x="27" y="1"/>
                    <a:pt x="27" y="1"/>
                    <a:pt x="27" y="1"/>
                  </a:cubicBezTo>
                  <a:cubicBezTo>
                    <a:pt x="27" y="2"/>
                    <a:pt x="27" y="2"/>
                    <a:pt x="27" y="2"/>
                  </a:cubicBezTo>
                  <a:cubicBezTo>
                    <a:pt x="27" y="2"/>
                    <a:pt x="27" y="2"/>
                    <a:pt x="27" y="2"/>
                  </a:cubicBezTo>
                  <a:cubicBezTo>
                    <a:pt x="26" y="2"/>
                    <a:pt x="26" y="2"/>
                    <a:pt x="26" y="2"/>
                  </a:cubicBezTo>
                  <a:cubicBezTo>
                    <a:pt x="26" y="2"/>
                    <a:pt x="26" y="2"/>
                    <a:pt x="26" y="2"/>
                  </a:cubicBezTo>
                  <a:cubicBezTo>
                    <a:pt x="25" y="2"/>
                    <a:pt x="25" y="2"/>
                    <a:pt x="25" y="2"/>
                  </a:cubicBezTo>
                  <a:cubicBezTo>
                    <a:pt x="25" y="2"/>
                    <a:pt x="25" y="2"/>
                    <a:pt x="25" y="2"/>
                  </a:cubicBezTo>
                  <a:cubicBezTo>
                    <a:pt x="24" y="3"/>
                    <a:pt x="24" y="3"/>
                    <a:pt x="24" y="3"/>
                  </a:cubicBezTo>
                  <a:cubicBezTo>
                    <a:pt x="24" y="3"/>
                    <a:pt x="24" y="3"/>
                    <a:pt x="24" y="3"/>
                  </a:cubicBezTo>
                  <a:cubicBezTo>
                    <a:pt x="23" y="3"/>
                    <a:pt x="23" y="3"/>
                    <a:pt x="23" y="3"/>
                  </a:cubicBezTo>
                  <a:cubicBezTo>
                    <a:pt x="23" y="3"/>
                    <a:pt x="23" y="3"/>
                    <a:pt x="23" y="3"/>
                  </a:cubicBezTo>
                  <a:cubicBezTo>
                    <a:pt x="23" y="3"/>
                    <a:pt x="23" y="3"/>
                    <a:pt x="23" y="3"/>
                  </a:cubicBezTo>
                  <a:cubicBezTo>
                    <a:pt x="22" y="3"/>
                    <a:pt x="22" y="3"/>
                    <a:pt x="22" y="3"/>
                  </a:cubicBezTo>
                  <a:cubicBezTo>
                    <a:pt x="22" y="4"/>
                    <a:pt x="22" y="4"/>
                    <a:pt x="22" y="4"/>
                  </a:cubicBezTo>
                  <a:cubicBezTo>
                    <a:pt x="22" y="4"/>
                    <a:pt x="22" y="4"/>
                    <a:pt x="22" y="4"/>
                  </a:cubicBezTo>
                  <a:cubicBezTo>
                    <a:pt x="21" y="4"/>
                    <a:pt x="21" y="4"/>
                    <a:pt x="21" y="4"/>
                  </a:cubicBezTo>
                  <a:cubicBezTo>
                    <a:pt x="21" y="4"/>
                    <a:pt x="21" y="4"/>
                    <a:pt x="21" y="4"/>
                  </a:cubicBezTo>
                  <a:cubicBezTo>
                    <a:pt x="20" y="5"/>
                    <a:pt x="20" y="5"/>
                    <a:pt x="20" y="5"/>
                  </a:cubicBezTo>
                  <a:cubicBezTo>
                    <a:pt x="20" y="5"/>
                    <a:pt x="20" y="5"/>
                    <a:pt x="20" y="5"/>
                  </a:cubicBezTo>
                  <a:cubicBezTo>
                    <a:pt x="20" y="5"/>
                    <a:pt x="20" y="5"/>
                    <a:pt x="20" y="5"/>
                  </a:cubicBezTo>
                  <a:cubicBezTo>
                    <a:pt x="19" y="5"/>
                    <a:pt x="19" y="5"/>
                    <a:pt x="19" y="5"/>
                  </a:cubicBezTo>
                  <a:cubicBezTo>
                    <a:pt x="19" y="6"/>
                    <a:pt x="19" y="6"/>
                    <a:pt x="19" y="6"/>
                  </a:cubicBezTo>
                  <a:cubicBezTo>
                    <a:pt x="11" y="11"/>
                    <a:pt x="5" y="19"/>
                    <a:pt x="3" y="29"/>
                  </a:cubicBezTo>
                  <a:cubicBezTo>
                    <a:pt x="0" y="49"/>
                    <a:pt x="13" y="68"/>
                    <a:pt x="32" y="71"/>
                  </a:cubicBezTo>
                  <a:cubicBezTo>
                    <a:pt x="42" y="73"/>
                    <a:pt x="52" y="70"/>
                    <a:pt x="59" y="65"/>
                  </a:cubicBezTo>
                  <a:cubicBezTo>
                    <a:pt x="60" y="65"/>
                    <a:pt x="60" y="65"/>
                    <a:pt x="61" y="64"/>
                  </a:cubicBezTo>
                  <a:cubicBezTo>
                    <a:pt x="61" y="64"/>
                    <a:pt x="61" y="64"/>
                    <a:pt x="61" y="64"/>
                  </a:cubicBezTo>
                  <a:cubicBezTo>
                    <a:pt x="61" y="64"/>
                    <a:pt x="61" y="64"/>
                    <a:pt x="61" y="64"/>
                  </a:cubicBezTo>
                  <a:cubicBezTo>
                    <a:pt x="61" y="64"/>
                    <a:pt x="61" y="64"/>
                    <a:pt x="61" y="64"/>
                  </a:cubicBezTo>
                  <a:cubicBezTo>
                    <a:pt x="62" y="63"/>
                    <a:pt x="62" y="63"/>
                    <a:pt x="62" y="63"/>
                  </a:cubicBezTo>
                  <a:cubicBezTo>
                    <a:pt x="62" y="63"/>
                    <a:pt x="62" y="63"/>
                    <a:pt x="62" y="63"/>
                  </a:cubicBezTo>
                  <a:cubicBezTo>
                    <a:pt x="64" y="61"/>
                    <a:pt x="66" y="59"/>
                    <a:pt x="67" y="57"/>
                  </a:cubicBezTo>
                  <a:cubicBezTo>
                    <a:pt x="67" y="57"/>
                    <a:pt x="67" y="57"/>
                    <a:pt x="67" y="57"/>
                  </a:cubicBezTo>
                  <a:lnTo>
                    <a:pt x="68" y="57"/>
                  </a:lnTo>
                  <a:close/>
                </a:path>
              </a:pathLst>
            </a:custGeom>
            <a:solidFill>
              <a:srgbClr val="C19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49" name="Freeform 848"/>
            <p:cNvSpPr>
              <a:spLocks/>
            </p:cNvSpPr>
            <p:nvPr/>
          </p:nvSpPr>
          <p:spPr bwMode="auto">
            <a:xfrm>
              <a:off x="531813" y="4852988"/>
              <a:ext cx="95250" cy="95250"/>
            </a:xfrm>
            <a:custGeom>
              <a:avLst/>
              <a:gdLst>
                <a:gd name="T0" fmla="*/ 51 w 58"/>
                <a:gd name="T1" fmla="*/ 47 h 58"/>
                <a:gd name="T2" fmla="*/ 52 w 58"/>
                <a:gd name="T3" fmla="*/ 46 h 58"/>
                <a:gd name="T4" fmla="*/ 53 w 58"/>
                <a:gd name="T5" fmla="*/ 44 h 58"/>
                <a:gd name="T6" fmla="*/ 54 w 58"/>
                <a:gd name="T7" fmla="*/ 43 h 58"/>
                <a:gd name="T8" fmla="*/ 55 w 58"/>
                <a:gd name="T9" fmla="*/ 42 h 58"/>
                <a:gd name="T10" fmla="*/ 55 w 58"/>
                <a:gd name="T11" fmla="*/ 41 h 58"/>
                <a:gd name="T12" fmla="*/ 56 w 58"/>
                <a:gd name="T13" fmla="*/ 39 h 58"/>
                <a:gd name="T14" fmla="*/ 56 w 58"/>
                <a:gd name="T15" fmla="*/ 38 h 58"/>
                <a:gd name="T16" fmla="*/ 57 w 58"/>
                <a:gd name="T17" fmla="*/ 37 h 58"/>
                <a:gd name="T18" fmla="*/ 57 w 58"/>
                <a:gd name="T19" fmla="*/ 35 h 58"/>
                <a:gd name="T20" fmla="*/ 57 w 58"/>
                <a:gd name="T21" fmla="*/ 34 h 58"/>
                <a:gd name="T22" fmla="*/ 58 w 58"/>
                <a:gd name="T23" fmla="*/ 33 h 58"/>
                <a:gd name="T24" fmla="*/ 58 w 58"/>
                <a:gd name="T25" fmla="*/ 31 h 58"/>
                <a:gd name="T26" fmla="*/ 58 w 58"/>
                <a:gd name="T27" fmla="*/ 28 h 58"/>
                <a:gd name="T28" fmla="*/ 58 w 58"/>
                <a:gd name="T29" fmla="*/ 26 h 58"/>
                <a:gd name="T30" fmla="*/ 58 w 58"/>
                <a:gd name="T31" fmla="*/ 25 h 58"/>
                <a:gd name="T32" fmla="*/ 58 w 58"/>
                <a:gd name="T33" fmla="*/ 23 h 58"/>
                <a:gd name="T34" fmla="*/ 57 w 58"/>
                <a:gd name="T35" fmla="*/ 22 h 58"/>
                <a:gd name="T36" fmla="*/ 57 w 58"/>
                <a:gd name="T37" fmla="*/ 21 h 58"/>
                <a:gd name="T38" fmla="*/ 57 w 58"/>
                <a:gd name="T39" fmla="*/ 19 h 58"/>
                <a:gd name="T40" fmla="*/ 56 w 58"/>
                <a:gd name="T41" fmla="*/ 18 h 58"/>
                <a:gd name="T42" fmla="*/ 56 w 58"/>
                <a:gd name="T43" fmla="*/ 17 h 58"/>
                <a:gd name="T44" fmla="*/ 55 w 58"/>
                <a:gd name="T45" fmla="*/ 16 h 58"/>
                <a:gd name="T46" fmla="*/ 54 w 58"/>
                <a:gd name="T47" fmla="*/ 14 h 58"/>
                <a:gd name="T48" fmla="*/ 54 w 58"/>
                <a:gd name="T49" fmla="*/ 13 h 58"/>
                <a:gd name="T50" fmla="*/ 53 w 58"/>
                <a:gd name="T51" fmla="*/ 12 h 58"/>
                <a:gd name="T52" fmla="*/ 52 w 58"/>
                <a:gd name="T53" fmla="*/ 11 h 58"/>
                <a:gd name="T54" fmla="*/ 49 w 58"/>
                <a:gd name="T55" fmla="*/ 8 h 58"/>
                <a:gd name="T56" fmla="*/ 48 w 58"/>
                <a:gd name="T57" fmla="*/ 7 h 58"/>
                <a:gd name="T58" fmla="*/ 47 w 58"/>
                <a:gd name="T59" fmla="*/ 6 h 58"/>
                <a:gd name="T60" fmla="*/ 46 w 58"/>
                <a:gd name="T61" fmla="*/ 5 h 58"/>
                <a:gd name="T62" fmla="*/ 45 w 58"/>
                <a:gd name="T63" fmla="*/ 4 h 58"/>
                <a:gd name="T64" fmla="*/ 44 w 58"/>
                <a:gd name="T65" fmla="*/ 4 h 58"/>
                <a:gd name="T66" fmla="*/ 43 w 58"/>
                <a:gd name="T67" fmla="*/ 3 h 58"/>
                <a:gd name="T68" fmla="*/ 41 w 58"/>
                <a:gd name="T69" fmla="*/ 2 h 58"/>
                <a:gd name="T70" fmla="*/ 40 w 58"/>
                <a:gd name="T71" fmla="*/ 2 h 58"/>
                <a:gd name="T72" fmla="*/ 39 w 58"/>
                <a:gd name="T73" fmla="*/ 1 h 58"/>
                <a:gd name="T74" fmla="*/ 37 w 58"/>
                <a:gd name="T75" fmla="*/ 1 h 58"/>
                <a:gd name="T76" fmla="*/ 36 w 58"/>
                <a:gd name="T77" fmla="*/ 0 h 58"/>
                <a:gd name="T78" fmla="*/ 35 w 58"/>
                <a:gd name="T79" fmla="*/ 0 h 58"/>
                <a:gd name="T80" fmla="*/ 33 w 58"/>
                <a:gd name="T81" fmla="*/ 0 h 58"/>
                <a:gd name="T82" fmla="*/ 32 w 58"/>
                <a:gd name="T83" fmla="*/ 0 h 58"/>
                <a:gd name="T84" fmla="*/ 28 w 58"/>
                <a:gd name="T85" fmla="*/ 0 h 58"/>
                <a:gd name="T86" fmla="*/ 27 w 58"/>
                <a:gd name="T87" fmla="*/ 0 h 58"/>
                <a:gd name="T88" fmla="*/ 25 w 58"/>
                <a:gd name="T89" fmla="*/ 0 h 58"/>
                <a:gd name="T90" fmla="*/ 24 w 58"/>
                <a:gd name="T91" fmla="*/ 0 h 58"/>
                <a:gd name="T92" fmla="*/ 23 w 58"/>
                <a:gd name="T93" fmla="*/ 0 h 58"/>
                <a:gd name="T94" fmla="*/ 21 w 58"/>
                <a:gd name="T95" fmla="*/ 1 h 58"/>
                <a:gd name="T96" fmla="*/ 20 w 58"/>
                <a:gd name="T97" fmla="*/ 1 h 58"/>
                <a:gd name="T98" fmla="*/ 19 w 58"/>
                <a:gd name="T99" fmla="*/ 2 h 58"/>
                <a:gd name="T100" fmla="*/ 17 w 58"/>
                <a:gd name="T101" fmla="*/ 2 h 58"/>
                <a:gd name="T102" fmla="*/ 16 w 58"/>
                <a:gd name="T103" fmla="*/ 3 h 58"/>
                <a:gd name="T104" fmla="*/ 15 w 58"/>
                <a:gd name="T105" fmla="*/ 3 h 58"/>
                <a:gd name="T106" fmla="*/ 14 w 58"/>
                <a:gd name="T107" fmla="*/ 4 h 58"/>
                <a:gd name="T108" fmla="*/ 13 w 58"/>
                <a:gd name="T109" fmla="*/ 5 h 58"/>
                <a:gd name="T110" fmla="*/ 11 w 58"/>
                <a:gd name="T111" fmla="*/ 6 h 58"/>
                <a:gd name="T112" fmla="*/ 10 w 58"/>
                <a:gd name="T113" fmla="*/ 7 h 58"/>
                <a:gd name="T114" fmla="*/ 0 w 58"/>
                <a:gd name="T115" fmla="*/ 27 h 58"/>
                <a:gd name="T116" fmla="*/ 49 w 58"/>
                <a:gd name="T117" fmla="*/ 50 h 58"/>
                <a:gd name="T118" fmla="*/ 50 w 58"/>
                <a:gd name="T119" fmla="*/ 49 h 58"/>
                <a:gd name="T120" fmla="*/ 51 w 58"/>
                <a:gd name="T121"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58">
                  <a:moveTo>
                    <a:pt x="51" y="47"/>
                  </a:moveTo>
                  <a:cubicBezTo>
                    <a:pt x="51" y="47"/>
                    <a:pt x="51" y="47"/>
                    <a:pt x="51" y="47"/>
                  </a:cubicBezTo>
                  <a:cubicBezTo>
                    <a:pt x="52" y="46"/>
                    <a:pt x="52" y="46"/>
                    <a:pt x="52" y="46"/>
                  </a:cubicBezTo>
                  <a:cubicBezTo>
                    <a:pt x="52" y="46"/>
                    <a:pt x="52" y="46"/>
                    <a:pt x="52" y="46"/>
                  </a:cubicBezTo>
                  <a:cubicBezTo>
                    <a:pt x="53" y="45"/>
                    <a:pt x="53" y="45"/>
                    <a:pt x="53" y="45"/>
                  </a:cubicBezTo>
                  <a:cubicBezTo>
                    <a:pt x="53" y="44"/>
                    <a:pt x="53" y="44"/>
                    <a:pt x="53" y="44"/>
                  </a:cubicBezTo>
                  <a:cubicBezTo>
                    <a:pt x="54" y="44"/>
                    <a:pt x="54" y="44"/>
                    <a:pt x="54" y="44"/>
                  </a:cubicBezTo>
                  <a:cubicBezTo>
                    <a:pt x="54" y="43"/>
                    <a:pt x="54" y="43"/>
                    <a:pt x="54" y="43"/>
                  </a:cubicBezTo>
                  <a:cubicBezTo>
                    <a:pt x="54" y="43"/>
                    <a:pt x="54" y="43"/>
                    <a:pt x="54" y="43"/>
                  </a:cubicBezTo>
                  <a:cubicBezTo>
                    <a:pt x="55" y="42"/>
                    <a:pt x="55" y="42"/>
                    <a:pt x="55" y="42"/>
                  </a:cubicBezTo>
                  <a:cubicBezTo>
                    <a:pt x="55" y="41"/>
                    <a:pt x="55" y="41"/>
                    <a:pt x="55" y="41"/>
                  </a:cubicBezTo>
                  <a:cubicBezTo>
                    <a:pt x="55" y="41"/>
                    <a:pt x="55" y="41"/>
                    <a:pt x="55" y="41"/>
                  </a:cubicBezTo>
                  <a:cubicBezTo>
                    <a:pt x="56" y="40"/>
                    <a:pt x="56" y="40"/>
                    <a:pt x="56" y="40"/>
                  </a:cubicBezTo>
                  <a:cubicBezTo>
                    <a:pt x="56" y="39"/>
                    <a:pt x="56" y="39"/>
                    <a:pt x="56" y="39"/>
                  </a:cubicBezTo>
                  <a:cubicBezTo>
                    <a:pt x="56" y="39"/>
                    <a:pt x="56" y="39"/>
                    <a:pt x="56" y="39"/>
                  </a:cubicBezTo>
                  <a:cubicBezTo>
                    <a:pt x="56" y="38"/>
                    <a:pt x="56" y="38"/>
                    <a:pt x="56" y="38"/>
                  </a:cubicBezTo>
                  <a:cubicBezTo>
                    <a:pt x="57" y="38"/>
                    <a:pt x="57" y="38"/>
                    <a:pt x="57" y="38"/>
                  </a:cubicBezTo>
                  <a:cubicBezTo>
                    <a:pt x="57" y="37"/>
                    <a:pt x="57" y="37"/>
                    <a:pt x="57" y="37"/>
                  </a:cubicBezTo>
                  <a:cubicBezTo>
                    <a:pt x="57" y="36"/>
                    <a:pt x="57" y="36"/>
                    <a:pt x="57" y="36"/>
                  </a:cubicBezTo>
                  <a:cubicBezTo>
                    <a:pt x="57" y="35"/>
                    <a:pt x="57" y="35"/>
                    <a:pt x="57" y="35"/>
                  </a:cubicBezTo>
                  <a:cubicBezTo>
                    <a:pt x="57" y="35"/>
                    <a:pt x="57" y="35"/>
                    <a:pt x="57" y="35"/>
                  </a:cubicBezTo>
                  <a:cubicBezTo>
                    <a:pt x="57" y="34"/>
                    <a:pt x="57" y="34"/>
                    <a:pt x="57" y="34"/>
                  </a:cubicBezTo>
                  <a:cubicBezTo>
                    <a:pt x="58" y="33"/>
                    <a:pt x="58" y="33"/>
                    <a:pt x="58" y="33"/>
                  </a:cubicBezTo>
                  <a:cubicBezTo>
                    <a:pt x="58" y="33"/>
                    <a:pt x="58" y="33"/>
                    <a:pt x="58" y="33"/>
                  </a:cubicBezTo>
                  <a:cubicBezTo>
                    <a:pt x="58" y="32"/>
                    <a:pt x="58" y="32"/>
                    <a:pt x="58" y="32"/>
                  </a:cubicBezTo>
                  <a:cubicBezTo>
                    <a:pt x="58" y="31"/>
                    <a:pt x="58" y="31"/>
                    <a:pt x="58" y="31"/>
                  </a:cubicBezTo>
                  <a:cubicBezTo>
                    <a:pt x="58" y="30"/>
                    <a:pt x="58" y="29"/>
                    <a:pt x="58" y="28"/>
                  </a:cubicBezTo>
                  <a:cubicBezTo>
                    <a:pt x="58" y="28"/>
                    <a:pt x="58" y="28"/>
                    <a:pt x="58" y="28"/>
                  </a:cubicBezTo>
                  <a:cubicBezTo>
                    <a:pt x="58" y="27"/>
                    <a:pt x="58" y="27"/>
                    <a:pt x="58" y="27"/>
                  </a:cubicBezTo>
                  <a:cubicBezTo>
                    <a:pt x="58" y="26"/>
                    <a:pt x="58" y="26"/>
                    <a:pt x="58" y="26"/>
                  </a:cubicBezTo>
                  <a:cubicBezTo>
                    <a:pt x="58" y="26"/>
                    <a:pt x="58" y="26"/>
                    <a:pt x="58" y="26"/>
                  </a:cubicBezTo>
                  <a:cubicBezTo>
                    <a:pt x="58" y="25"/>
                    <a:pt x="58" y="25"/>
                    <a:pt x="58" y="25"/>
                  </a:cubicBezTo>
                  <a:cubicBezTo>
                    <a:pt x="58" y="24"/>
                    <a:pt x="58" y="24"/>
                    <a:pt x="58" y="24"/>
                  </a:cubicBezTo>
                  <a:cubicBezTo>
                    <a:pt x="58" y="23"/>
                    <a:pt x="58" y="23"/>
                    <a:pt x="58" y="23"/>
                  </a:cubicBezTo>
                  <a:cubicBezTo>
                    <a:pt x="57" y="23"/>
                    <a:pt x="57" y="23"/>
                    <a:pt x="57" y="23"/>
                  </a:cubicBezTo>
                  <a:cubicBezTo>
                    <a:pt x="57" y="22"/>
                    <a:pt x="57" y="22"/>
                    <a:pt x="57" y="22"/>
                  </a:cubicBezTo>
                  <a:cubicBezTo>
                    <a:pt x="57" y="21"/>
                    <a:pt x="57" y="21"/>
                    <a:pt x="57" y="21"/>
                  </a:cubicBezTo>
                  <a:cubicBezTo>
                    <a:pt x="57" y="21"/>
                    <a:pt x="57" y="21"/>
                    <a:pt x="57" y="21"/>
                  </a:cubicBezTo>
                  <a:cubicBezTo>
                    <a:pt x="57" y="20"/>
                    <a:pt x="57" y="20"/>
                    <a:pt x="57" y="20"/>
                  </a:cubicBezTo>
                  <a:cubicBezTo>
                    <a:pt x="57" y="19"/>
                    <a:pt x="57" y="19"/>
                    <a:pt x="57" y="19"/>
                  </a:cubicBezTo>
                  <a:cubicBezTo>
                    <a:pt x="56" y="19"/>
                    <a:pt x="56" y="19"/>
                    <a:pt x="56" y="19"/>
                  </a:cubicBezTo>
                  <a:cubicBezTo>
                    <a:pt x="56" y="18"/>
                    <a:pt x="56" y="18"/>
                    <a:pt x="56" y="18"/>
                  </a:cubicBezTo>
                  <a:cubicBezTo>
                    <a:pt x="56" y="17"/>
                    <a:pt x="56" y="17"/>
                    <a:pt x="56" y="17"/>
                  </a:cubicBezTo>
                  <a:cubicBezTo>
                    <a:pt x="56" y="17"/>
                    <a:pt x="56" y="17"/>
                    <a:pt x="56" y="17"/>
                  </a:cubicBezTo>
                  <a:cubicBezTo>
                    <a:pt x="55" y="16"/>
                    <a:pt x="55" y="16"/>
                    <a:pt x="55" y="16"/>
                  </a:cubicBezTo>
                  <a:cubicBezTo>
                    <a:pt x="55" y="16"/>
                    <a:pt x="55" y="16"/>
                    <a:pt x="55" y="16"/>
                  </a:cubicBezTo>
                  <a:cubicBezTo>
                    <a:pt x="55" y="15"/>
                    <a:pt x="55" y="15"/>
                    <a:pt x="55" y="15"/>
                  </a:cubicBezTo>
                  <a:cubicBezTo>
                    <a:pt x="54" y="14"/>
                    <a:pt x="54" y="14"/>
                    <a:pt x="54" y="14"/>
                  </a:cubicBezTo>
                  <a:cubicBezTo>
                    <a:pt x="54" y="14"/>
                    <a:pt x="54" y="14"/>
                    <a:pt x="54" y="14"/>
                  </a:cubicBezTo>
                  <a:cubicBezTo>
                    <a:pt x="54" y="13"/>
                    <a:pt x="54" y="13"/>
                    <a:pt x="54" y="13"/>
                  </a:cubicBezTo>
                  <a:cubicBezTo>
                    <a:pt x="53" y="12"/>
                    <a:pt x="53" y="12"/>
                    <a:pt x="53" y="12"/>
                  </a:cubicBezTo>
                  <a:cubicBezTo>
                    <a:pt x="53" y="12"/>
                    <a:pt x="53" y="12"/>
                    <a:pt x="53" y="12"/>
                  </a:cubicBezTo>
                  <a:cubicBezTo>
                    <a:pt x="52" y="11"/>
                    <a:pt x="52" y="11"/>
                    <a:pt x="52" y="11"/>
                  </a:cubicBezTo>
                  <a:cubicBezTo>
                    <a:pt x="52" y="11"/>
                    <a:pt x="52" y="11"/>
                    <a:pt x="52" y="11"/>
                  </a:cubicBezTo>
                  <a:cubicBezTo>
                    <a:pt x="51" y="10"/>
                    <a:pt x="51" y="10"/>
                    <a:pt x="51" y="10"/>
                  </a:cubicBezTo>
                  <a:cubicBezTo>
                    <a:pt x="51" y="9"/>
                    <a:pt x="50" y="9"/>
                    <a:pt x="49" y="8"/>
                  </a:cubicBezTo>
                  <a:cubicBezTo>
                    <a:pt x="49" y="8"/>
                    <a:pt x="49" y="8"/>
                    <a:pt x="49" y="8"/>
                  </a:cubicBezTo>
                  <a:cubicBezTo>
                    <a:pt x="48" y="7"/>
                    <a:pt x="48" y="7"/>
                    <a:pt x="48" y="7"/>
                  </a:cubicBezTo>
                  <a:cubicBezTo>
                    <a:pt x="48" y="6"/>
                    <a:pt x="48" y="6"/>
                    <a:pt x="48" y="6"/>
                  </a:cubicBezTo>
                  <a:cubicBezTo>
                    <a:pt x="47" y="6"/>
                    <a:pt x="47" y="6"/>
                    <a:pt x="47" y="6"/>
                  </a:cubicBezTo>
                  <a:cubicBezTo>
                    <a:pt x="47" y="6"/>
                    <a:pt x="47" y="6"/>
                    <a:pt x="47" y="6"/>
                  </a:cubicBezTo>
                  <a:cubicBezTo>
                    <a:pt x="46" y="5"/>
                    <a:pt x="46" y="5"/>
                    <a:pt x="46" y="5"/>
                  </a:cubicBezTo>
                  <a:cubicBezTo>
                    <a:pt x="46" y="5"/>
                    <a:pt x="46" y="5"/>
                    <a:pt x="46" y="5"/>
                  </a:cubicBezTo>
                  <a:cubicBezTo>
                    <a:pt x="45" y="4"/>
                    <a:pt x="45" y="4"/>
                    <a:pt x="45" y="4"/>
                  </a:cubicBezTo>
                  <a:cubicBezTo>
                    <a:pt x="44" y="4"/>
                    <a:pt x="44" y="4"/>
                    <a:pt x="44" y="4"/>
                  </a:cubicBezTo>
                  <a:cubicBezTo>
                    <a:pt x="44" y="4"/>
                    <a:pt x="44" y="4"/>
                    <a:pt x="44" y="4"/>
                  </a:cubicBezTo>
                  <a:cubicBezTo>
                    <a:pt x="43" y="3"/>
                    <a:pt x="43" y="3"/>
                    <a:pt x="43" y="3"/>
                  </a:cubicBezTo>
                  <a:cubicBezTo>
                    <a:pt x="43" y="3"/>
                    <a:pt x="43" y="3"/>
                    <a:pt x="43" y="3"/>
                  </a:cubicBezTo>
                  <a:cubicBezTo>
                    <a:pt x="42" y="3"/>
                    <a:pt x="42" y="3"/>
                    <a:pt x="42" y="3"/>
                  </a:cubicBezTo>
                  <a:cubicBezTo>
                    <a:pt x="41" y="2"/>
                    <a:pt x="41" y="2"/>
                    <a:pt x="41" y="2"/>
                  </a:cubicBezTo>
                  <a:cubicBezTo>
                    <a:pt x="41" y="2"/>
                    <a:pt x="41" y="2"/>
                    <a:pt x="41" y="2"/>
                  </a:cubicBezTo>
                  <a:cubicBezTo>
                    <a:pt x="40" y="2"/>
                    <a:pt x="40" y="2"/>
                    <a:pt x="40" y="2"/>
                  </a:cubicBezTo>
                  <a:cubicBezTo>
                    <a:pt x="40" y="2"/>
                    <a:pt x="40" y="2"/>
                    <a:pt x="40" y="2"/>
                  </a:cubicBezTo>
                  <a:cubicBezTo>
                    <a:pt x="39" y="1"/>
                    <a:pt x="39" y="1"/>
                    <a:pt x="39" y="1"/>
                  </a:cubicBezTo>
                  <a:cubicBezTo>
                    <a:pt x="38" y="1"/>
                    <a:pt x="38" y="1"/>
                    <a:pt x="38" y="1"/>
                  </a:cubicBezTo>
                  <a:cubicBezTo>
                    <a:pt x="37" y="1"/>
                    <a:pt x="37" y="1"/>
                    <a:pt x="37" y="1"/>
                  </a:cubicBezTo>
                  <a:cubicBezTo>
                    <a:pt x="37" y="1"/>
                    <a:pt x="37" y="1"/>
                    <a:pt x="37" y="1"/>
                  </a:cubicBezTo>
                  <a:cubicBezTo>
                    <a:pt x="36" y="0"/>
                    <a:pt x="36" y="0"/>
                    <a:pt x="36" y="0"/>
                  </a:cubicBezTo>
                  <a:cubicBezTo>
                    <a:pt x="36" y="0"/>
                    <a:pt x="36" y="0"/>
                    <a:pt x="36" y="0"/>
                  </a:cubicBezTo>
                  <a:cubicBezTo>
                    <a:pt x="35" y="0"/>
                    <a:pt x="35" y="0"/>
                    <a:pt x="35" y="0"/>
                  </a:cubicBezTo>
                  <a:cubicBezTo>
                    <a:pt x="34" y="0"/>
                    <a:pt x="34" y="0"/>
                    <a:pt x="34" y="0"/>
                  </a:cubicBezTo>
                  <a:cubicBezTo>
                    <a:pt x="33" y="0"/>
                    <a:pt x="33" y="0"/>
                    <a:pt x="33" y="0"/>
                  </a:cubicBezTo>
                  <a:cubicBezTo>
                    <a:pt x="33" y="0"/>
                    <a:pt x="33" y="0"/>
                    <a:pt x="33" y="0"/>
                  </a:cubicBezTo>
                  <a:cubicBezTo>
                    <a:pt x="32" y="0"/>
                    <a:pt x="32" y="0"/>
                    <a:pt x="32" y="0"/>
                  </a:cubicBezTo>
                  <a:cubicBezTo>
                    <a:pt x="31" y="0"/>
                    <a:pt x="30" y="0"/>
                    <a:pt x="29" y="0"/>
                  </a:cubicBezTo>
                  <a:cubicBezTo>
                    <a:pt x="28" y="0"/>
                    <a:pt x="28" y="0"/>
                    <a:pt x="28" y="0"/>
                  </a:cubicBezTo>
                  <a:cubicBezTo>
                    <a:pt x="28" y="0"/>
                    <a:pt x="28" y="0"/>
                    <a:pt x="28" y="0"/>
                  </a:cubicBezTo>
                  <a:cubicBezTo>
                    <a:pt x="27" y="0"/>
                    <a:pt x="27" y="0"/>
                    <a:pt x="27" y="0"/>
                  </a:cubicBezTo>
                  <a:cubicBezTo>
                    <a:pt x="26" y="0"/>
                    <a:pt x="26" y="0"/>
                    <a:pt x="26" y="0"/>
                  </a:cubicBezTo>
                  <a:cubicBezTo>
                    <a:pt x="25"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2" y="0"/>
                    <a:pt x="22" y="0"/>
                    <a:pt x="22" y="0"/>
                  </a:cubicBezTo>
                  <a:cubicBezTo>
                    <a:pt x="21" y="1"/>
                    <a:pt x="21" y="1"/>
                    <a:pt x="21" y="1"/>
                  </a:cubicBezTo>
                  <a:cubicBezTo>
                    <a:pt x="21" y="1"/>
                    <a:pt x="21" y="1"/>
                    <a:pt x="21" y="1"/>
                  </a:cubicBezTo>
                  <a:cubicBezTo>
                    <a:pt x="20" y="1"/>
                    <a:pt x="20" y="1"/>
                    <a:pt x="20" y="1"/>
                  </a:cubicBezTo>
                  <a:cubicBezTo>
                    <a:pt x="19" y="1"/>
                    <a:pt x="19" y="1"/>
                    <a:pt x="19" y="1"/>
                  </a:cubicBezTo>
                  <a:cubicBezTo>
                    <a:pt x="19" y="2"/>
                    <a:pt x="19" y="2"/>
                    <a:pt x="19" y="2"/>
                  </a:cubicBezTo>
                  <a:cubicBezTo>
                    <a:pt x="18" y="2"/>
                    <a:pt x="18" y="2"/>
                    <a:pt x="18" y="2"/>
                  </a:cubicBezTo>
                  <a:cubicBezTo>
                    <a:pt x="17" y="2"/>
                    <a:pt x="17" y="2"/>
                    <a:pt x="17" y="2"/>
                  </a:cubicBezTo>
                  <a:cubicBezTo>
                    <a:pt x="17" y="2"/>
                    <a:pt x="17" y="2"/>
                    <a:pt x="17" y="2"/>
                  </a:cubicBezTo>
                  <a:cubicBezTo>
                    <a:pt x="16" y="3"/>
                    <a:pt x="16" y="3"/>
                    <a:pt x="16" y="3"/>
                  </a:cubicBezTo>
                  <a:cubicBezTo>
                    <a:pt x="15" y="3"/>
                    <a:pt x="15" y="3"/>
                    <a:pt x="15" y="3"/>
                  </a:cubicBezTo>
                  <a:cubicBezTo>
                    <a:pt x="15" y="3"/>
                    <a:pt x="15" y="3"/>
                    <a:pt x="15" y="3"/>
                  </a:cubicBezTo>
                  <a:cubicBezTo>
                    <a:pt x="14" y="4"/>
                    <a:pt x="14" y="4"/>
                    <a:pt x="14" y="4"/>
                  </a:cubicBezTo>
                  <a:cubicBezTo>
                    <a:pt x="14" y="4"/>
                    <a:pt x="14" y="4"/>
                    <a:pt x="14" y="4"/>
                  </a:cubicBezTo>
                  <a:cubicBezTo>
                    <a:pt x="13" y="5"/>
                    <a:pt x="13" y="5"/>
                    <a:pt x="13" y="5"/>
                  </a:cubicBezTo>
                  <a:cubicBezTo>
                    <a:pt x="13" y="5"/>
                    <a:pt x="13" y="5"/>
                    <a:pt x="13" y="5"/>
                  </a:cubicBezTo>
                  <a:cubicBezTo>
                    <a:pt x="12" y="5"/>
                    <a:pt x="12" y="5"/>
                    <a:pt x="12" y="5"/>
                  </a:cubicBezTo>
                  <a:cubicBezTo>
                    <a:pt x="11" y="6"/>
                    <a:pt x="11" y="6"/>
                    <a:pt x="11" y="6"/>
                  </a:cubicBezTo>
                  <a:cubicBezTo>
                    <a:pt x="11" y="6"/>
                    <a:pt x="11" y="6"/>
                    <a:pt x="11" y="6"/>
                  </a:cubicBezTo>
                  <a:cubicBezTo>
                    <a:pt x="10" y="7"/>
                    <a:pt x="10" y="7"/>
                    <a:pt x="10" y="7"/>
                  </a:cubicBezTo>
                  <a:cubicBezTo>
                    <a:pt x="10" y="7"/>
                    <a:pt x="10" y="7"/>
                    <a:pt x="10" y="7"/>
                  </a:cubicBezTo>
                  <a:cubicBezTo>
                    <a:pt x="4" y="12"/>
                    <a:pt x="1" y="19"/>
                    <a:pt x="0" y="27"/>
                  </a:cubicBezTo>
                  <a:cubicBezTo>
                    <a:pt x="0" y="43"/>
                    <a:pt x="12" y="57"/>
                    <a:pt x="28" y="57"/>
                  </a:cubicBezTo>
                  <a:cubicBezTo>
                    <a:pt x="36" y="58"/>
                    <a:pt x="43" y="55"/>
                    <a:pt x="49" y="50"/>
                  </a:cubicBezTo>
                  <a:cubicBezTo>
                    <a:pt x="49" y="50"/>
                    <a:pt x="49" y="50"/>
                    <a:pt x="49" y="50"/>
                  </a:cubicBezTo>
                  <a:cubicBezTo>
                    <a:pt x="50" y="49"/>
                    <a:pt x="50" y="49"/>
                    <a:pt x="50" y="49"/>
                  </a:cubicBezTo>
                  <a:cubicBezTo>
                    <a:pt x="50" y="48"/>
                    <a:pt x="50" y="48"/>
                    <a:pt x="50" y="48"/>
                  </a:cubicBezTo>
                  <a:cubicBezTo>
                    <a:pt x="51" y="48"/>
                    <a:pt x="51" y="48"/>
                    <a:pt x="51" y="48"/>
                  </a:cubicBezTo>
                  <a:cubicBezTo>
                    <a:pt x="51" y="47"/>
                    <a:pt x="51" y="47"/>
                    <a:pt x="51" y="47"/>
                  </a:cubicBezTo>
                </a:path>
              </a:pathLst>
            </a:custGeom>
            <a:solidFill>
              <a:srgbClr val="C19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50" name="Freeform 849"/>
            <p:cNvSpPr>
              <a:spLocks/>
            </p:cNvSpPr>
            <p:nvPr/>
          </p:nvSpPr>
          <p:spPr bwMode="auto">
            <a:xfrm>
              <a:off x="355600" y="4899025"/>
              <a:ext cx="142875" cy="142875"/>
            </a:xfrm>
            <a:custGeom>
              <a:avLst/>
              <a:gdLst>
                <a:gd name="T0" fmla="*/ 60 w 87"/>
                <a:gd name="T1" fmla="*/ 9 h 87"/>
                <a:gd name="T2" fmla="*/ 77 w 87"/>
                <a:gd name="T3" fmla="*/ 60 h 87"/>
                <a:gd name="T4" fmla="*/ 26 w 87"/>
                <a:gd name="T5" fmla="*/ 77 h 87"/>
                <a:gd name="T6" fmla="*/ 10 w 87"/>
                <a:gd name="T7" fmla="*/ 26 h 87"/>
                <a:gd name="T8" fmla="*/ 60 w 87"/>
                <a:gd name="T9" fmla="*/ 9 h 87"/>
              </a:gdLst>
              <a:ahLst/>
              <a:cxnLst>
                <a:cxn ang="0">
                  <a:pos x="T0" y="T1"/>
                </a:cxn>
                <a:cxn ang="0">
                  <a:pos x="T2" y="T3"/>
                </a:cxn>
                <a:cxn ang="0">
                  <a:pos x="T4" y="T5"/>
                </a:cxn>
                <a:cxn ang="0">
                  <a:pos x="T6" y="T7"/>
                </a:cxn>
                <a:cxn ang="0">
                  <a:pos x="T8" y="T9"/>
                </a:cxn>
              </a:cxnLst>
              <a:rect l="0" t="0" r="r" b="b"/>
              <a:pathLst>
                <a:path w="87" h="87">
                  <a:moveTo>
                    <a:pt x="60" y="9"/>
                  </a:moveTo>
                  <a:cubicBezTo>
                    <a:pt x="79" y="19"/>
                    <a:pt x="87" y="42"/>
                    <a:pt x="77" y="60"/>
                  </a:cubicBezTo>
                  <a:cubicBezTo>
                    <a:pt x="68" y="79"/>
                    <a:pt x="45" y="87"/>
                    <a:pt x="26" y="77"/>
                  </a:cubicBezTo>
                  <a:cubicBezTo>
                    <a:pt x="8" y="68"/>
                    <a:pt x="0" y="45"/>
                    <a:pt x="10" y="26"/>
                  </a:cubicBezTo>
                  <a:cubicBezTo>
                    <a:pt x="19" y="8"/>
                    <a:pt x="42" y="0"/>
                    <a:pt x="60" y="9"/>
                  </a:cubicBezTo>
                  <a:close/>
                </a:path>
              </a:pathLst>
            </a:cu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51" name="Freeform 850"/>
            <p:cNvSpPr>
              <a:spLocks/>
            </p:cNvSpPr>
            <p:nvPr/>
          </p:nvSpPr>
          <p:spPr bwMode="auto">
            <a:xfrm>
              <a:off x="406400" y="4900613"/>
              <a:ext cx="90488" cy="127000"/>
            </a:xfrm>
            <a:custGeom>
              <a:avLst/>
              <a:gdLst>
                <a:gd name="T0" fmla="*/ 0 w 55"/>
                <a:gd name="T1" fmla="*/ 6 h 78"/>
                <a:gd name="T2" fmla="*/ 48 w 55"/>
                <a:gd name="T3" fmla="*/ 30 h 78"/>
                <a:gd name="T4" fmla="*/ 24 w 55"/>
                <a:gd name="T5" fmla="*/ 78 h 78"/>
                <a:gd name="T6" fmla="*/ 0 w 55"/>
                <a:gd name="T7" fmla="*/ 6 h 78"/>
              </a:gdLst>
              <a:ahLst/>
              <a:cxnLst>
                <a:cxn ang="0">
                  <a:pos x="T0" y="T1"/>
                </a:cxn>
                <a:cxn ang="0">
                  <a:pos x="T2" y="T3"/>
                </a:cxn>
                <a:cxn ang="0">
                  <a:pos x="T4" y="T5"/>
                </a:cxn>
                <a:cxn ang="0">
                  <a:pos x="T6" y="T7"/>
                </a:cxn>
              </a:cxnLst>
              <a:rect l="0" t="0" r="r" b="b"/>
              <a:pathLst>
                <a:path w="55" h="78">
                  <a:moveTo>
                    <a:pt x="0" y="6"/>
                  </a:moveTo>
                  <a:cubicBezTo>
                    <a:pt x="20" y="0"/>
                    <a:pt x="42" y="11"/>
                    <a:pt x="48" y="30"/>
                  </a:cubicBezTo>
                  <a:cubicBezTo>
                    <a:pt x="55" y="50"/>
                    <a:pt x="44" y="72"/>
                    <a:pt x="24" y="78"/>
                  </a:cubicBezTo>
                  <a:lnTo>
                    <a:pt x="0" y="6"/>
                  </a:lnTo>
                  <a:close/>
                </a:path>
              </a:pathLst>
            </a:custGeom>
            <a:solidFill>
              <a:srgbClr val="FFD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52" name="Freeform 851"/>
            <p:cNvSpPr>
              <a:spLocks/>
            </p:cNvSpPr>
            <p:nvPr/>
          </p:nvSpPr>
          <p:spPr bwMode="auto">
            <a:xfrm>
              <a:off x="365125" y="4906963"/>
              <a:ext cx="123825" cy="123825"/>
            </a:xfrm>
            <a:custGeom>
              <a:avLst/>
              <a:gdLst>
                <a:gd name="T0" fmla="*/ 53 w 76"/>
                <a:gd name="T1" fmla="*/ 9 h 76"/>
                <a:gd name="T2" fmla="*/ 68 w 76"/>
                <a:gd name="T3" fmla="*/ 53 h 76"/>
                <a:gd name="T4" fmla="*/ 24 w 76"/>
                <a:gd name="T5" fmla="*/ 68 h 76"/>
                <a:gd name="T6" fmla="*/ 9 w 76"/>
                <a:gd name="T7" fmla="*/ 23 h 76"/>
                <a:gd name="T8" fmla="*/ 53 w 76"/>
                <a:gd name="T9" fmla="*/ 9 h 76"/>
              </a:gdLst>
              <a:ahLst/>
              <a:cxnLst>
                <a:cxn ang="0">
                  <a:pos x="T0" y="T1"/>
                </a:cxn>
                <a:cxn ang="0">
                  <a:pos x="T2" y="T3"/>
                </a:cxn>
                <a:cxn ang="0">
                  <a:pos x="T4" y="T5"/>
                </a:cxn>
                <a:cxn ang="0">
                  <a:pos x="T6" y="T7"/>
                </a:cxn>
                <a:cxn ang="0">
                  <a:pos x="T8" y="T9"/>
                </a:cxn>
              </a:cxnLst>
              <a:rect l="0" t="0" r="r" b="b"/>
              <a:pathLst>
                <a:path w="76" h="76">
                  <a:moveTo>
                    <a:pt x="53" y="9"/>
                  </a:moveTo>
                  <a:cubicBezTo>
                    <a:pt x="70" y="17"/>
                    <a:pt x="76" y="37"/>
                    <a:pt x="68" y="53"/>
                  </a:cubicBezTo>
                  <a:cubicBezTo>
                    <a:pt x="60" y="70"/>
                    <a:pt x="40" y="76"/>
                    <a:pt x="24" y="68"/>
                  </a:cubicBezTo>
                  <a:cubicBezTo>
                    <a:pt x="7" y="60"/>
                    <a:pt x="0" y="40"/>
                    <a:pt x="9" y="23"/>
                  </a:cubicBezTo>
                  <a:cubicBezTo>
                    <a:pt x="17" y="7"/>
                    <a:pt x="37" y="0"/>
                    <a:pt x="53" y="9"/>
                  </a:cubicBezTo>
                  <a:close/>
                </a:path>
              </a:pathLst>
            </a:custGeom>
            <a:solidFill>
              <a:srgbClr val="C19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53" name="Freeform 852"/>
            <p:cNvSpPr>
              <a:spLocks/>
            </p:cNvSpPr>
            <p:nvPr/>
          </p:nvSpPr>
          <p:spPr bwMode="auto">
            <a:xfrm>
              <a:off x="369888" y="4911725"/>
              <a:ext cx="115888" cy="115887"/>
            </a:xfrm>
            <a:custGeom>
              <a:avLst/>
              <a:gdLst>
                <a:gd name="T0" fmla="*/ 50 w 71"/>
                <a:gd name="T1" fmla="*/ 7 h 71"/>
                <a:gd name="T2" fmla="*/ 64 w 71"/>
                <a:gd name="T3" fmla="*/ 49 h 71"/>
                <a:gd name="T4" fmla="*/ 21 w 71"/>
                <a:gd name="T5" fmla="*/ 63 h 71"/>
                <a:gd name="T6" fmla="*/ 7 w 71"/>
                <a:gd name="T7" fmla="*/ 21 h 71"/>
                <a:gd name="T8" fmla="*/ 50 w 71"/>
                <a:gd name="T9" fmla="*/ 7 h 71"/>
              </a:gdLst>
              <a:ahLst/>
              <a:cxnLst>
                <a:cxn ang="0">
                  <a:pos x="T0" y="T1"/>
                </a:cxn>
                <a:cxn ang="0">
                  <a:pos x="T2" y="T3"/>
                </a:cxn>
                <a:cxn ang="0">
                  <a:pos x="T4" y="T5"/>
                </a:cxn>
                <a:cxn ang="0">
                  <a:pos x="T6" y="T7"/>
                </a:cxn>
                <a:cxn ang="0">
                  <a:pos x="T8" y="T9"/>
                </a:cxn>
              </a:cxnLst>
              <a:rect l="0" t="0" r="r" b="b"/>
              <a:pathLst>
                <a:path w="71" h="71">
                  <a:moveTo>
                    <a:pt x="50" y="7"/>
                  </a:moveTo>
                  <a:cubicBezTo>
                    <a:pt x="65" y="15"/>
                    <a:pt x="71" y="34"/>
                    <a:pt x="64" y="49"/>
                  </a:cubicBezTo>
                  <a:cubicBezTo>
                    <a:pt x="56" y="65"/>
                    <a:pt x="37" y="71"/>
                    <a:pt x="21" y="63"/>
                  </a:cubicBezTo>
                  <a:cubicBezTo>
                    <a:pt x="6" y="56"/>
                    <a:pt x="0" y="37"/>
                    <a:pt x="7" y="21"/>
                  </a:cubicBezTo>
                  <a:cubicBezTo>
                    <a:pt x="15" y="6"/>
                    <a:pt x="34" y="0"/>
                    <a:pt x="50" y="7"/>
                  </a:cubicBezTo>
                  <a:close/>
                </a:path>
              </a:pathLst>
            </a:cu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54" name="Freeform 853"/>
            <p:cNvSpPr>
              <a:spLocks/>
            </p:cNvSpPr>
            <p:nvPr/>
          </p:nvSpPr>
          <p:spPr bwMode="auto">
            <a:xfrm>
              <a:off x="412750" y="4911725"/>
              <a:ext cx="73025" cy="106362"/>
            </a:xfrm>
            <a:custGeom>
              <a:avLst/>
              <a:gdLst>
                <a:gd name="T0" fmla="*/ 0 w 45"/>
                <a:gd name="T1" fmla="*/ 6 h 65"/>
                <a:gd name="T2" fmla="*/ 39 w 45"/>
                <a:gd name="T3" fmla="*/ 25 h 65"/>
                <a:gd name="T4" fmla="*/ 19 w 45"/>
                <a:gd name="T5" fmla="*/ 65 h 65"/>
                <a:gd name="T6" fmla="*/ 0 w 45"/>
                <a:gd name="T7" fmla="*/ 6 h 65"/>
              </a:gdLst>
              <a:ahLst/>
              <a:cxnLst>
                <a:cxn ang="0">
                  <a:pos x="T0" y="T1"/>
                </a:cxn>
                <a:cxn ang="0">
                  <a:pos x="T2" y="T3"/>
                </a:cxn>
                <a:cxn ang="0">
                  <a:pos x="T4" y="T5"/>
                </a:cxn>
                <a:cxn ang="0">
                  <a:pos x="T6" y="T7"/>
                </a:cxn>
              </a:cxnLst>
              <a:rect l="0" t="0" r="r" b="b"/>
              <a:pathLst>
                <a:path w="45" h="65">
                  <a:moveTo>
                    <a:pt x="0" y="6"/>
                  </a:moveTo>
                  <a:cubicBezTo>
                    <a:pt x="16" y="0"/>
                    <a:pt x="34" y="9"/>
                    <a:pt x="39" y="25"/>
                  </a:cubicBezTo>
                  <a:cubicBezTo>
                    <a:pt x="45" y="42"/>
                    <a:pt x="36" y="60"/>
                    <a:pt x="19" y="65"/>
                  </a:cubicBezTo>
                  <a:lnTo>
                    <a:pt x="0" y="6"/>
                  </a:lnTo>
                  <a:close/>
                </a:path>
              </a:pathLst>
            </a:custGeom>
            <a:solidFill>
              <a:srgbClr val="FFD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55" name="Freeform 854"/>
            <p:cNvSpPr>
              <a:spLocks/>
            </p:cNvSpPr>
            <p:nvPr/>
          </p:nvSpPr>
          <p:spPr bwMode="auto">
            <a:xfrm>
              <a:off x="400050" y="4938713"/>
              <a:ext cx="50800" cy="61912"/>
            </a:xfrm>
            <a:custGeom>
              <a:avLst/>
              <a:gdLst>
                <a:gd name="T0" fmla="*/ 5 w 31"/>
                <a:gd name="T1" fmla="*/ 37 h 38"/>
                <a:gd name="T2" fmla="*/ 9 w 31"/>
                <a:gd name="T3" fmla="*/ 38 h 38"/>
                <a:gd name="T4" fmla="*/ 10 w 31"/>
                <a:gd name="T5" fmla="*/ 35 h 38"/>
                <a:gd name="T6" fmla="*/ 23 w 31"/>
                <a:gd name="T7" fmla="*/ 30 h 38"/>
                <a:gd name="T8" fmla="*/ 17 w 31"/>
                <a:gd name="T9" fmla="*/ 10 h 38"/>
                <a:gd name="T10" fmla="*/ 22 w 31"/>
                <a:gd name="T11" fmla="*/ 9 h 38"/>
                <a:gd name="T12" fmla="*/ 23 w 31"/>
                <a:gd name="T13" fmla="*/ 11 h 38"/>
                <a:gd name="T14" fmla="*/ 22 w 31"/>
                <a:gd name="T15" fmla="*/ 14 h 38"/>
                <a:gd name="T16" fmla="*/ 29 w 31"/>
                <a:gd name="T17" fmla="*/ 17 h 38"/>
                <a:gd name="T18" fmla="*/ 29 w 31"/>
                <a:gd name="T19" fmla="*/ 17 h 38"/>
                <a:gd name="T20" fmla="*/ 25 w 31"/>
                <a:gd name="T21" fmla="*/ 5 h 38"/>
                <a:gd name="T22" fmla="*/ 27 w 31"/>
                <a:gd name="T23" fmla="*/ 2 h 38"/>
                <a:gd name="T24" fmla="*/ 24 w 31"/>
                <a:gd name="T25" fmla="*/ 0 h 38"/>
                <a:gd name="T26" fmla="*/ 22 w 31"/>
                <a:gd name="T27" fmla="*/ 3 h 38"/>
                <a:gd name="T28" fmla="*/ 10 w 31"/>
                <a:gd name="T29" fmla="*/ 8 h 38"/>
                <a:gd name="T30" fmla="*/ 16 w 31"/>
                <a:gd name="T31" fmla="*/ 28 h 38"/>
                <a:gd name="T32" fmla="*/ 11 w 31"/>
                <a:gd name="T33" fmla="*/ 29 h 38"/>
                <a:gd name="T34" fmla="*/ 10 w 31"/>
                <a:gd name="T35" fmla="*/ 24 h 38"/>
                <a:gd name="T36" fmla="*/ 10 w 31"/>
                <a:gd name="T37" fmla="*/ 23 h 38"/>
                <a:gd name="T38" fmla="*/ 4 w 31"/>
                <a:gd name="T39" fmla="*/ 20 h 38"/>
                <a:gd name="T40" fmla="*/ 3 w 31"/>
                <a:gd name="T41" fmla="*/ 22 h 38"/>
                <a:gd name="T42" fmla="*/ 7 w 31"/>
                <a:gd name="T43" fmla="*/ 33 h 38"/>
                <a:gd name="T44" fmla="*/ 5 w 31"/>
                <a:gd name="T45"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5" y="37"/>
                  </a:moveTo>
                  <a:cubicBezTo>
                    <a:pt x="9" y="38"/>
                    <a:pt x="9" y="38"/>
                    <a:pt x="9" y="38"/>
                  </a:cubicBezTo>
                  <a:cubicBezTo>
                    <a:pt x="10" y="35"/>
                    <a:pt x="10" y="35"/>
                    <a:pt x="10" y="35"/>
                  </a:cubicBezTo>
                  <a:cubicBezTo>
                    <a:pt x="16" y="37"/>
                    <a:pt x="20" y="36"/>
                    <a:pt x="23" y="30"/>
                  </a:cubicBezTo>
                  <a:cubicBezTo>
                    <a:pt x="28" y="20"/>
                    <a:pt x="14" y="16"/>
                    <a:pt x="17" y="10"/>
                  </a:cubicBezTo>
                  <a:cubicBezTo>
                    <a:pt x="18" y="8"/>
                    <a:pt x="20" y="8"/>
                    <a:pt x="22" y="9"/>
                  </a:cubicBezTo>
                  <a:cubicBezTo>
                    <a:pt x="23" y="9"/>
                    <a:pt x="23" y="10"/>
                    <a:pt x="23" y="11"/>
                  </a:cubicBezTo>
                  <a:cubicBezTo>
                    <a:pt x="23" y="12"/>
                    <a:pt x="23" y="13"/>
                    <a:pt x="22" y="14"/>
                  </a:cubicBezTo>
                  <a:cubicBezTo>
                    <a:pt x="29" y="17"/>
                    <a:pt x="29" y="17"/>
                    <a:pt x="29" y="17"/>
                  </a:cubicBezTo>
                  <a:cubicBezTo>
                    <a:pt x="29" y="17"/>
                    <a:pt x="29" y="17"/>
                    <a:pt x="29" y="17"/>
                  </a:cubicBezTo>
                  <a:cubicBezTo>
                    <a:pt x="31" y="13"/>
                    <a:pt x="31" y="8"/>
                    <a:pt x="25" y="5"/>
                  </a:cubicBezTo>
                  <a:cubicBezTo>
                    <a:pt x="27" y="2"/>
                    <a:pt x="27" y="2"/>
                    <a:pt x="27" y="2"/>
                  </a:cubicBezTo>
                  <a:cubicBezTo>
                    <a:pt x="24" y="0"/>
                    <a:pt x="24" y="0"/>
                    <a:pt x="24" y="0"/>
                  </a:cubicBezTo>
                  <a:cubicBezTo>
                    <a:pt x="22" y="3"/>
                    <a:pt x="22" y="3"/>
                    <a:pt x="22" y="3"/>
                  </a:cubicBezTo>
                  <a:cubicBezTo>
                    <a:pt x="16" y="1"/>
                    <a:pt x="12" y="3"/>
                    <a:pt x="10" y="8"/>
                  </a:cubicBezTo>
                  <a:cubicBezTo>
                    <a:pt x="5" y="19"/>
                    <a:pt x="19" y="21"/>
                    <a:pt x="16" y="28"/>
                  </a:cubicBezTo>
                  <a:cubicBezTo>
                    <a:pt x="15" y="29"/>
                    <a:pt x="14" y="31"/>
                    <a:pt x="11" y="29"/>
                  </a:cubicBezTo>
                  <a:cubicBezTo>
                    <a:pt x="9" y="28"/>
                    <a:pt x="9" y="26"/>
                    <a:pt x="10" y="24"/>
                  </a:cubicBezTo>
                  <a:cubicBezTo>
                    <a:pt x="10" y="23"/>
                    <a:pt x="10" y="23"/>
                    <a:pt x="10" y="23"/>
                  </a:cubicBezTo>
                  <a:cubicBezTo>
                    <a:pt x="4" y="20"/>
                    <a:pt x="4" y="20"/>
                    <a:pt x="4" y="20"/>
                  </a:cubicBezTo>
                  <a:cubicBezTo>
                    <a:pt x="3" y="22"/>
                    <a:pt x="3" y="22"/>
                    <a:pt x="3" y="22"/>
                  </a:cubicBezTo>
                  <a:cubicBezTo>
                    <a:pt x="0" y="27"/>
                    <a:pt x="3" y="31"/>
                    <a:pt x="7" y="33"/>
                  </a:cubicBezTo>
                  <a:lnTo>
                    <a:pt x="5" y="37"/>
                  </a:lnTo>
                  <a:close/>
                </a:path>
              </a:pathLst>
            </a:custGeom>
            <a:solidFill>
              <a:srgbClr val="C19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56" name="Freeform 855"/>
            <p:cNvSpPr>
              <a:spLocks/>
            </p:cNvSpPr>
            <p:nvPr/>
          </p:nvSpPr>
          <p:spPr bwMode="auto">
            <a:xfrm>
              <a:off x="525463" y="4616450"/>
              <a:ext cx="206375" cy="206375"/>
            </a:xfrm>
            <a:custGeom>
              <a:avLst/>
              <a:gdLst>
                <a:gd name="T0" fmla="*/ 82 w 126"/>
                <a:gd name="T1" fmla="*/ 10 h 126"/>
                <a:gd name="T2" fmla="*/ 116 w 126"/>
                <a:gd name="T3" fmla="*/ 81 h 126"/>
                <a:gd name="T4" fmla="*/ 45 w 126"/>
                <a:gd name="T5" fmla="*/ 116 h 126"/>
                <a:gd name="T6" fmla="*/ 10 w 126"/>
                <a:gd name="T7" fmla="*/ 45 h 126"/>
                <a:gd name="T8" fmla="*/ 82 w 126"/>
                <a:gd name="T9" fmla="*/ 10 h 126"/>
              </a:gdLst>
              <a:ahLst/>
              <a:cxnLst>
                <a:cxn ang="0">
                  <a:pos x="T0" y="T1"/>
                </a:cxn>
                <a:cxn ang="0">
                  <a:pos x="T2" y="T3"/>
                </a:cxn>
                <a:cxn ang="0">
                  <a:pos x="T4" y="T5"/>
                </a:cxn>
                <a:cxn ang="0">
                  <a:pos x="T6" y="T7"/>
                </a:cxn>
                <a:cxn ang="0">
                  <a:pos x="T8" y="T9"/>
                </a:cxn>
              </a:cxnLst>
              <a:rect l="0" t="0" r="r" b="b"/>
              <a:pathLst>
                <a:path w="126" h="126">
                  <a:moveTo>
                    <a:pt x="82" y="10"/>
                  </a:moveTo>
                  <a:cubicBezTo>
                    <a:pt x="111" y="20"/>
                    <a:pt x="126" y="52"/>
                    <a:pt x="116" y="81"/>
                  </a:cubicBezTo>
                  <a:cubicBezTo>
                    <a:pt x="106" y="111"/>
                    <a:pt x="74" y="126"/>
                    <a:pt x="45" y="116"/>
                  </a:cubicBezTo>
                  <a:cubicBezTo>
                    <a:pt x="16" y="106"/>
                    <a:pt x="0" y="74"/>
                    <a:pt x="10" y="45"/>
                  </a:cubicBezTo>
                  <a:cubicBezTo>
                    <a:pt x="20" y="16"/>
                    <a:pt x="52" y="0"/>
                    <a:pt x="82" y="10"/>
                  </a:cubicBezTo>
                  <a:close/>
                </a:path>
              </a:pathLst>
            </a:cu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57" name="Freeform 856"/>
            <p:cNvSpPr>
              <a:spLocks/>
            </p:cNvSpPr>
            <p:nvPr/>
          </p:nvSpPr>
          <p:spPr bwMode="auto">
            <a:xfrm>
              <a:off x="588963" y="4614863"/>
              <a:ext cx="144463" cy="188912"/>
            </a:xfrm>
            <a:custGeom>
              <a:avLst/>
              <a:gdLst>
                <a:gd name="T0" fmla="*/ 0 w 88"/>
                <a:gd name="T1" fmla="*/ 14 h 115"/>
                <a:gd name="T2" fmla="*/ 75 w 88"/>
                <a:gd name="T3" fmla="*/ 40 h 115"/>
                <a:gd name="T4" fmla="*/ 49 w 88"/>
                <a:gd name="T5" fmla="*/ 115 h 115"/>
                <a:gd name="T6" fmla="*/ 0 w 88"/>
                <a:gd name="T7" fmla="*/ 14 h 115"/>
              </a:gdLst>
              <a:ahLst/>
              <a:cxnLst>
                <a:cxn ang="0">
                  <a:pos x="T0" y="T1"/>
                </a:cxn>
                <a:cxn ang="0">
                  <a:pos x="T2" y="T3"/>
                </a:cxn>
                <a:cxn ang="0">
                  <a:pos x="T4" y="T5"/>
                </a:cxn>
                <a:cxn ang="0">
                  <a:pos x="T6" y="T7"/>
                </a:cxn>
              </a:cxnLst>
              <a:rect l="0" t="0" r="r" b="b"/>
              <a:pathLst>
                <a:path w="88" h="115">
                  <a:moveTo>
                    <a:pt x="0" y="14"/>
                  </a:moveTo>
                  <a:cubicBezTo>
                    <a:pt x="28" y="0"/>
                    <a:pt x="61" y="12"/>
                    <a:pt x="75" y="40"/>
                  </a:cubicBezTo>
                  <a:cubicBezTo>
                    <a:pt x="88" y="67"/>
                    <a:pt x="77" y="101"/>
                    <a:pt x="49" y="115"/>
                  </a:cubicBezTo>
                  <a:lnTo>
                    <a:pt x="0" y="14"/>
                  </a:lnTo>
                  <a:close/>
                </a:path>
              </a:pathLst>
            </a:custGeom>
            <a:solidFill>
              <a:srgbClr val="FFD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58" name="Freeform 857"/>
            <p:cNvSpPr>
              <a:spLocks/>
            </p:cNvSpPr>
            <p:nvPr/>
          </p:nvSpPr>
          <p:spPr bwMode="auto">
            <a:xfrm>
              <a:off x="538163" y="4629150"/>
              <a:ext cx="182563" cy="182562"/>
            </a:xfrm>
            <a:custGeom>
              <a:avLst/>
              <a:gdLst>
                <a:gd name="T0" fmla="*/ 71 w 111"/>
                <a:gd name="T1" fmla="*/ 9 h 111"/>
                <a:gd name="T2" fmla="*/ 102 w 111"/>
                <a:gd name="T3" fmla="*/ 71 h 111"/>
                <a:gd name="T4" fmla="*/ 39 w 111"/>
                <a:gd name="T5" fmla="*/ 102 h 111"/>
                <a:gd name="T6" fmla="*/ 9 w 111"/>
                <a:gd name="T7" fmla="*/ 39 h 111"/>
                <a:gd name="T8" fmla="*/ 71 w 111"/>
                <a:gd name="T9" fmla="*/ 9 h 111"/>
              </a:gdLst>
              <a:ahLst/>
              <a:cxnLst>
                <a:cxn ang="0">
                  <a:pos x="T0" y="T1"/>
                </a:cxn>
                <a:cxn ang="0">
                  <a:pos x="T2" y="T3"/>
                </a:cxn>
                <a:cxn ang="0">
                  <a:pos x="T4" y="T5"/>
                </a:cxn>
                <a:cxn ang="0">
                  <a:pos x="T6" y="T7"/>
                </a:cxn>
                <a:cxn ang="0">
                  <a:pos x="T8" y="T9"/>
                </a:cxn>
              </a:cxnLst>
              <a:rect l="0" t="0" r="r" b="b"/>
              <a:pathLst>
                <a:path w="111" h="111">
                  <a:moveTo>
                    <a:pt x="71" y="9"/>
                  </a:moveTo>
                  <a:cubicBezTo>
                    <a:pt x="97" y="17"/>
                    <a:pt x="111" y="46"/>
                    <a:pt x="102" y="71"/>
                  </a:cubicBezTo>
                  <a:cubicBezTo>
                    <a:pt x="93" y="97"/>
                    <a:pt x="65" y="111"/>
                    <a:pt x="39" y="102"/>
                  </a:cubicBezTo>
                  <a:cubicBezTo>
                    <a:pt x="14" y="93"/>
                    <a:pt x="0" y="65"/>
                    <a:pt x="9" y="39"/>
                  </a:cubicBezTo>
                  <a:cubicBezTo>
                    <a:pt x="18" y="13"/>
                    <a:pt x="46" y="0"/>
                    <a:pt x="71" y="9"/>
                  </a:cubicBezTo>
                  <a:close/>
                </a:path>
              </a:pathLst>
            </a:custGeom>
            <a:solidFill>
              <a:srgbClr val="C19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59" name="Freeform 858"/>
            <p:cNvSpPr>
              <a:spLocks/>
            </p:cNvSpPr>
            <p:nvPr/>
          </p:nvSpPr>
          <p:spPr bwMode="auto">
            <a:xfrm>
              <a:off x="542925" y="4635500"/>
              <a:ext cx="173038" cy="169862"/>
            </a:xfrm>
            <a:custGeom>
              <a:avLst/>
              <a:gdLst>
                <a:gd name="T0" fmla="*/ 67 w 105"/>
                <a:gd name="T1" fmla="*/ 8 h 104"/>
                <a:gd name="T2" fmla="*/ 96 w 105"/>
                <a:gd name="T3" fmla="*/ 67 h 104"/>
                <a:gd name="T4" fmla="*/ 37 w 105"/>
                <a:gd name="T5" fmla="*/ 96 h 104"/>
                <a:gd name="T6" fmla="*/ 8 w 105"/>
                <a:gd name="T7" fmla="*/ 37 h 104"/>
                <a:gd name="T8" fmla="*/ 67 w 105"/>
                <a:gd name="T9" fmla="*/ 8 h 104"/>
              </a:gdLst>
              <a:ahLst/>
              <a:cxnLst>
                <a:cxn ang="0">
                  <a:pos x="T0" y="T1"/>
                </a:cxn>
                <a:cxn ang="0">
                  <a:pos x="T2" y="T3"/>
                </a:cxn>
                <a:cxn ang="0">
                  <a:pos x="T4" y="T5"/>
                </a:cxn>
                <a:cxn ang="0">
                  <a:pos x="T6" y="T7"/>
                </a:cxn>
                <a:cxn ang="0">
                  <a:pos x="T8" y="T9"/>
                </a:cxn>
              </a:cxnLst>
              <a:rect l="0" t="0" r="r" b="b"/>
              <a:pathLst>
                <a:path w="105" h="104">
                  <a:moveTo>
                    <a:pt x="67" y="8"/>
                  </a:moveTo>
                  <a:cubicBezTo>
                    <a:pt x="92" y="17"/>
                    <a:pt x="105" y="43"/>
                    <a:pt x="96" y="67"/>
                  </a:cubicBezTo>
                  <a:cubicBezTo>
                    <a:pt x="88" y="92"/>
                    <a:pt x="61" y="104"/>
                    <a:pt x="37" y="96"/>
                  </a:cubicBezTo>
                  <a:cubicBezTo>
                    <a:pt x="13" y="88"/>
                    <a:pt x="0" y="61"/>
                    <a:pt x="8" y="37"/>
                  </a:cubicBezTo>
                  <a:cubicBezTo>
                    <a:pt x="17" y="13"/>
                    <a:pt x="43" y="0"/>
                    <a:pt x="67" y="8"/>
                  </a:cubicBezTo>
                  <a:close/>
                </a:path>
              </a:pathLst>
            </a:cu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60" name="Freeform 859"/>
            <p:cNvSpPr>
              <a:spLocks/>
            </p:cNvSpPr>
            <p:nvPr/>
          </p:nvSpPr>
          <p:spPr bwMode="auto">
            <a:xfrm>
              <a:off x="595313" y="4632325"/>
              <a:ext cx="120650" cy="157162"/>
            </a:xfrm>
            <a:custGeom>
              <a:avLst/>
              <a:gdLst>
                <a:gd name="T0" fmla="*/ 0 w 73"/>
                <a:gd name="T1" fmla="*/ 11 h 95"/>
                <a:gd name="T2" fmla="*/ 62 w 73"/>
                <a:gd name="T3" fmla="*/ 33 h 95"/>
                <a:gd name="T4" fmla="*/ 41 w 73"/>
                <a:gd name="T5" fmla="*/ 95 h 95"/>
                <a:gd name="T6" fmla="*/ 0 w 73"/>
                <a:gd name="T7" fmla="*/ 11 h 95"/>
              </a:gdLst>
              <a:ahLst/>
              <a:cxnLst>
                <a:cxn ang="0">
                  <a:pos x="T0" y="T1"/>
                </a:cxn>
                <a:cxn ang="0">
                  <a:pos x="T2" y="T3"/>
                </a:cxn>
                <a:cxn ang="0">
                  <a:pos x="T4" y="T5"/>
                </a:cxn>
                <a:cxn ang="0">
                  <a:pos x="T6" y="T7"/>
                </a:cxn>
              </a:cxnLst>
              <a:rect l="0" t="0" r="r" b="b"/>
              <a:pathLst>
                <a:path w="73" h="95">
                  <a:moveTo>
                    <a:pt x="0" y="11"/>
                  </a:moveTo>
                  <a:cubicBezTo>
                    <a:pt x="23" y="0"/>
                    <a:pt x="51" y="10"/>
                    <a:pt x="62" y="33"/>
                  </a:cubicBezTo>
                  <a:cubicBezTo>
                    <a:pt x="73" y="56"/>
                    <a:pt x="64" y="84"/>
                    <a:pt x="41" y="95"/>
                  </a:cubicBezTo>
                  <a:lnTo>
                    <a:pt x="0" y="11"/>
                  </a:lnTo>
                  <a:close/>
                </a:path>
              </a:pathLst>
            </a:custGeom>
            <a:solidFill>
              <a:srgbClr val="FFD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61" name="Freeform 860"/>
            <p:cNvSpPr>
              <a:spLocks/>
            </p:cNvSpPr>
            <p:nvPr/>
          </p:nvSpPr>
          <p:spPr bwMode="auto">
            <a:xfrm>
              <a:off x="592138" y="4672013"/>
              <a:ext cx="71438" cy="96837"/>
            </a:xfrm>
            <a:custGeom>
              <a:avLst/>
              <a:gdLst>
                <a:gd name="T0" fmla="*/ 9 w 43"/>
                <a:gd name="T1" fmla="*/ 57 h 59"/>
                <a:gd name="T2" fmla="*/ 14 w 43"/>
                <a:gd name="T3" fmla="*/ 59 h 59"/>
                <a:gd name="T4" fmla="*/ 16 w 43"/>
                <a:gd name="T5" fmla="*/ 53 h 59"/>
                <a:gd name="T6" fmla="*/ 35 w 43"/>
                <a:gd name="T7" fmla="*/ 43 h 59"/>
                <a:gd name="T8" fmla="*/ 22 w 43"/>
                <a:gd name="T9" fmla="*/ 16 h 59"/>
                <a:gd name="T10" fmla="*/ 28 w 43"/>
                <a:gd name="T11" fmla="*/ 13 h 59"/>
                <a:gd name="T12" fmla="*/ 30 w 43"/>
                <a:gd name="T13" fmla="*/ 15 h 59"/>
                <a:gd name="T14" fmla="*/ 30 w 43"/>
                <a:gd name="T15" fmla="*/ 20 h 59"/>
                <a:gd name="T16" fmla="*/ 40 w 43"/>
                <a:gd name="T17" fmla="*/ 24 h 59"/>
                <a:gd name="T18" fmla="*/ 41 w 43"/>
                <a:gd name="T19" fmla="*/ 23 h 59"/>
                <a:gd name="T20" fmla="*/ 33 w 43"/>
                <a:gd name="T21" fmla="*/ 6 h 59"/>
                <a:gd name="T22" fmla="*/ 34 w 43"/>
                <a:gd name="T23" fmla="*/ 1 h 59"/>
                <a:gd name="T24" fmla="*/ 29 w 43"/>
                <a:gd name="T25" fmla="*/ 0 h 59"/>
                <a:gd name="T26" fmla="*/ 27 w 43"/>
                <a:gd name="T27" fmla="*/ 5 h 59"/>
                <a:gd name="T28" fmla="*/ 10 w 43"/>
                <a:gd name="T29" fmla="*/ 13 h 59"/>
                <a:gd name="T30" fmla="*/ 23 w 43"/>
                <a:gd name="T31" fmla="*/ 41 h 59"/>
                <a:gd name="T32" fmla="*/ 16 w 43"/>
                <a:gd name="T33" fmla="*/ 45 h 59"/>
                <a:gd name="T34" fmla="*/ 14 w 43"/>
                <a:gd name="T35" fmla="*/ 37 h 59"/>
                <a:gd name="T36" fmla="*/ 14 w 43"/>
                <a:gd name="T37" fmla="*/ 36 h 59"/>
                <a:gd name="T38" fmla="*/ 4 w 43"/>
                <a:gd name="T39" fmla="*/ 32 h 59"/>
                <a:gd name="T40" fmla="*/ 3 w 43"/>
                <a:gd name="T41" fmla="*/ 35 h 59"/>
                <a:gd name="T42" fmla="*/ 11 w 43"/>
                <a:gd name="T43" fmla="*/ 51 h 59"/>
                <a:gd name="T44" fmla="*/ 9 w 43"/>
                <a:gd name="T45" fmla="*/ 5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59">
                  <a:moveTo>
                    <a:pt x="9" y="57"/>
                  </a:moveTo>
                  <a:cubicBezTo>
                    <a:pt x="14" y="59"/>
                    <a:pt x="14" y="59"/>
                    <a:pt x="14" y="59"/>
                  </a:cubicBezTo>
                  <a:cubicBezTo>
                    <a:pt x="16" y="53"/>
                    <a:pt x="16" y="53"/>
                    <a:pt x="16" y="53"/>
                  </a:cubicBezTo>
                  <a:cubicBezTo>
                    <a:pt x="25" y="55"/>
                    <a:pt x="31" y="53"/>
                    <a:pt x="35" y="43"/>
                  </a:cubicBezTo>
                  <a:cubicBezTo>
                    <a:pt x="40" y="27"/>
                    <a:pt x="19" y="25"/>
                    <a:pt x="22" y="16"/>
                  </a:cubicBezTo>
                  <a:cubicBezTo>
                    <a:pt x="23" y="13"/>
                    <a:pt x="25" y="12"/>
                    <a:pt x="28" y="13"/>
                  </a:cubicBezTo>
                  <a:cubicBezTo>
                    <a:pt x="29" y="13"/>
                    <a:pt x="30" y="14"/>
                    <a:pt x="30" y="15"/>
                  </a:cubicBezTo>
                  <a:cubicBezTo>
                    <a:pt x="31" y="17"/>
                    <a:pt x="30" y="18"/>
                    <a:pt x="30" y="20"/>
                  </a:cubicBezTo>
                  <a:cubicBezTo>
                    <a:pt x="40" y="24"/>
                    <a:pt x="40" y="24"/>
                    <a:pt x="40" y="24"/>
                  </a:cubicBezTo>
                  <a:cubicBezTo>
                    <a:pt x="41" y="23"/>
                    <a:pt x="41" y="23"/>
                    <a:pt x="41" y="23"/>
                  </a:cubicBezTo>
                  <a:cubicBezTo>
                    <a:pt x="43" y="16"/>
                    <a:pt x="41" y="10"/>
                    <a:pt x="33" y="6"/>
                  </a:cubicBezTo>
                  <a:cubicBezTo>
                    <a:pt x="34" y="1"/>
                    <a:pt x="34" y="1"/>
                    <a:pt x="34" y="1"/>
                  </a:cubicBezTo>
                  <a:cubicBezTo>
                    <a:pt x="29" y="0"/>
                    <a:pt x="29" y="0"/>
                    <a:pt x="29" y="0"/>
                  </a:cubicBezTo>
                  <a:cubicBezTo>
                    <a:pt x="27" y="5"/>
                    <a:pt x="27" y="5"/>
                    <a:pt x="27" y="5"/>
                  </a:cubicBezTo>
                  <a:cubicBezTo>
                    <a:pt x="18" y="2"/>
                    <a:pt x="13" y="7"/>
                    <a:pt x="10" y="13"/>
                  </a:cubicBezTo>
                  <a:cubicBezTo>
                    <a:pt x="5" y="30"/>
                    <a:pt x="26" y="32"/>
                    <a:pt x="23" y="41"/>
                  </a:cubicBezTo>
                  <a:cubicBezTo>
                    <a:pt x="22" y="44"/>
                    <a:pt x="20" y="46"/>
                    <a:pt x="16" y="45"/>
                  </a:cubicBezTo>
                  <a:cubicBezTo>
                    <a:pt x="13" y="44"/>
                    <a:pt x="13" y="41"/>
                    <a:pt x="14" y="37"/>
                  </a:cubicBezTo>
                  <a:cubicBezTo>
                    <a:pt x="14" y="36"/>
                    <a:pt x="14" y="36"/>
                    <a:pt x="14" y="36"/>
                  </a:cubicBezTo>
                  <a:cubicBezTo>
                    <a:pt x="4" y="32"/>
                    <a:pt x="4" y="32"/>
                    <a:pt x="4" y="32"/>
                  </a:cubicBezTo>
                  <a:cubicBezTo>
                    <a:pt x="3" y="35"/>
                    <a:pt x="3" y="35"/>
                    <a:pt x="3" y="35"/>
                  </a:cubicBezTo>
                  <a:cubicBezTo>
                    <a:pt x="0" y="44"/>
                    <a:pt x="5" y="48"/>
                    <a:pt x="11" y="51"/>
                  </a:cubicBezTo>
                  <a:lnTo>
                    <a:pt x="9" y="57"/>
                  </a:lnTo>
                  <a:close/>
                </a:path>
              </a:pathLst>
            </a:custGeom>
            <a:solidFill>
              <a:srgbClr val="C19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62" name="Freeform 861"/>
            <p:cNvSpPr>
              <a:spLocks/>
            </p:cNvSpPr>
            <p:nvPr/>
          </p:nvSpPr>
          <p:spPr bwMode="auto">
            <a:xfrm>
              <a:off x="730250" y="4724400"/>
              <a:ext cx="127000" cy="128587"/>
            </a:xfrm>
            <a:custGeom>
              <a:avLst/>
              <a:gdLst>
                <a:gd name="T0" fmla="*/ 45 w 78"/>
                <a:gd name="T1" fmla="*/ 4 h 78"/>
                <a:gd name="T2" fmla="*/ 74 w 78"/>
                <a:gd name="T3" fmla="*/ 46 h 78"/>
                <a:gd name="T4" fmla="*/ 33 w 78"/>
                <a:gd name="T5" fmla="*/ 75 h 78"/>
                <a:gd name="T6" fmla="*/ 4 w 78"/>
                <a:gd name="T7" fmla="*/ 33 h 78"/>
                <a:gd name="T8" fmla="*/ 45 w 78"/>
                <a:gd name="T9" fmla="*/ 4 h 78"/>
              </a:gdLst>
              <a:ahLst/>
              <a:cxnLst>
                <a:cxn ang="0">
                  <a:pos x="T0" y="T1"/>
                </a:cxn>
                <a:cxn ang="0">
                  <a:pos x="T2" y="T3"/>
                </a:cxn>
                <a:cxn ang="0">
                  <a:pos x="T4" y="T5"/>
                </a:cxn>
                <a:cxn ang="0">
                  <a:pos x="T6" y="T7"/>
                </a:cxn>
                <a:cxn ang="0">
                  <a:pos x="T8" y="T9"/>
                </a:cxn>
              </a:cxnLst>
              <a:rect l="0" t="0" r="r" b="b"/>
              <a:pathLst>
                <a:path w="78" h="78">
                  <a:moveTo>
                    <a:pt x="45" y="4"/>
                  </a:moveTo>
                  <a:cubicBezTo>
                    <a:pt x="65" y="7"/>
                    <a:pt x="78" y="26"/>
                    <a:pt x="74" y="46"/>
                  </a:cubicBezTo>
                  <a:cubicBezTo>
                    <a:pt x="71" y="65"/>
                    <a:pt x="52" y="78"/>
                    <a:pt x="33" y="75"/>
                  </a:cubicBezTo>
                  <a:cubicBezTo>
                    <a:pt x="13" y="71"/>
                    <a:pt x="0" y="52"/>
                    <a:pt x="4" y="33"/>
                  </a:cubicBezTo>
                  <a:cubicBezTo>
                    <a:pt x="7" y="13"/>
                    <a:pt x="26" y="0"/>
                    <a:pt x="45" y="4"/>
                  </a:cubicBezTo>
                  <a:close/>
                </a:path>
              </a:pathLst>
            </a:cu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63" name="Freeform 862"/>
            <p:cNvSpPr>
              <a:spLocks/>
            </p:cNvSpPr>
            <p:nvPr/>
          </p:nvSpPr>
          <p:spPr bwMode="auto">
            <a:xfrm>
              <a:off x="758825" y="4721225"/>
              <a:ext cx="101600" cy="117475"/>
            </a:xfrm>
            <a:custGeom>
              <a:avLst/>
              <a:gdLst>
                <a:gd name="T0" fmla="*/ 0 w 62"/>
                <a:gd name="T1" fmla="*/ 12 h 71"/>
                <a:gd name="T2" fmla="*/ 51 w 62"/>
                <a:gd name="T3" fmla="*/ 21 h 71"/>
                <a:gd name="T4" fmla="*/ 42 w 62"/>
                <a:gd name="T5" fmla="*/ 71 h 71"/>
                <a:gd name="T6" fmla="*/ 0 w 62"/>
                <a:gd name="T7" fmla="*/ 12 h 71"/>
              </a:gdLst>
              <a:ahLst/>
              <a:cxnLst>
                <a:cxn ang="0">
                  <a:pos x="T0" y="T1"/>
                </a:cxn>
                <a:cxn ang="0">
                  <a:pos x="T2" y="T3"/>
                </a:cxn>
                <a:cxn ang="0">
                  <a:pos x="T4" y="T5"/>
                </a:cxn>
                <a:cxn ang="0">
                  <a:pos x="T6" y="T7"/>
                </a:cxn>
              </a:cxnLst>
              <a:rect l="0" t="0" r="r" b="b"/>
              <a:pathLst>
                <a:path w="62" h="71">
                  <a:moveTo>
                    <a:pt x="0" y="12"/>
                  </a:moveTo>
                  <a:cubicBezTo>
                    <a:pt x="17" y="0"/>
                    <a:pt x="39" y="4"/>
                    <a:pt x="51" y="21"/>
                  </a:cubicBezTo>
                  <a:cubicBezTo>
                    <a:pt x="62" y="37"/>
                    <a:pt x="58" y="59"/>
                    <a:pt x="42" y="71"/>
                  </a:cubicBezTo>
                  <a:lnTo>
                    <a:pt x="0" y="12"/>
                  </a:lnTo>
                  <a:close/>
                </a:path>
              </a:pathLst>
            </a:custGeom>
            <a:solidFill>
              <a:srgbClr val="FFD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64" name="Freeform 863"/>
            <p:cNvSpPr>
              <a:spLocks/>
            </p:cNvSpPr>
            <p:nvPr/>
          </p:nvSpPr>
          <p:spPr bwMode="auto">
            <a:xfrm>
              <a:off x="738188" y="4732338"/>
              <a:ext cx="111125" cy="112712"/>
            </a:xfrm>
            <a:custGeom>
              <a:avLst/>
              <a:gdLst>
                <a:gd name="T0" fmla="*/ 40 w 68"/>
                <a:gd name="T1" fmla="*/ 3 h 68"/>
                <a:gd name="T2" fmla="*/ 65 w 68"/>
                <a:gd name="T3" fmla="*/ 40 h 68"/>
                <a:gd name="T4" fmla="*/ 28 w 68"/>
                <a:gd name="T5" fmla="*/ 65 h 68"/>
                <a:gd name="T6" fmla="*/ 3 w 68"/>
                <a:gd name="T7" fmla="*/ 29 h 68"/>
                <a:gd name="T8" fmla="*/ 40 w 68"/>
                <a:gd name="T9" fmla="*/ 3 h 68"/>
              </a:gdLst>
              <a:ahLst/>
              <a:cxnLst>
                <a:cxn ang="0">
                  <a:pos x="T0" y="T1"/>
                </a:cxn>
                <a:cxn ang="0">
                  <a:pos x="T2" y="T3"/>
                </a:cxn>
                <a:cxn ang="0">
                  <a:pos x="T4" y="T5"/>
                </a:cxn>
                <a:cxn ang="0">
                  <a:pos x="T6" y="T7"/>
                </a:cxn>
                <a:cxn ang="0">
                  <a:pos x="T8" y="T9"/>
                </a:cxn>
              </a:cxnLst>
              <a:rect l="0" t="0" r="r" b="b"/>
              <a:pathLst>
                <a:path w="68" h="68">
                  <a:moveTo>
                    <a:pt x="40" y="3"/>
                  </a:moveTo>
                  <a:cubicBezTo>
                    <a:pt x="57" y="6"/>
                    <a:pt x="68" y="23"/>
                    <a:pt x="65" y="40"/>
                  </a:cubicBezTo>
                  <a:cubicBezTo>
                    <a:pt x="62" y="57"/>
                    <a:pt x="46" y="68"/>
                    <a:pt x="28" y="65"/>
                  </a:cubicBezTo>
                  <a:cubicBezTo>
                    <a:pt x="11" y="62"/>
                    <a:pt x="0" y="46"/>
                    <a:pt x="3" y="29"/>
                  </a:cubicBezTo>
                  <a:cubicBezTo>
                    <a:pt x="6" y="11"/>
                    <a:pt x="22" y="0"/>
                    <a:pt x="40" y="3"/>
                  </a:cubicBezTo>
                  <a:close/>
                </a:path>
              </a:pathLst>
            </a:custGeom>
            <a:solidFill>
              <a:srgbClr val="C19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65" name="Freeform 864"/>
            <p:cNvSpPr>
              <a:spLocks/>
            </p:cNvSpPr>
            <p:nvPr/>
          </p:nvSpPr>
          <p:spPr bwMode="auto">
            <a:xfrm>
              <a:off x="741363" y="4737100"/>
              <a:ext cx="104775" cy="104775"/>
            </a:xfrm>
            <a:custGeom>
              <a:avLst/>
              <a:gdLst>
                <a:gd name="T0" fmla="*/ 37 w 64"/>
                <a:gd name="T1" fmla="*/ 3 h 64"/>
                <a:gd name="T2" fmla="*/ 61 w 64"/>
                <a:gd name="T3" fmla="*/ 37 h 64"/>
                <a:gd name="T4" fmla="*/ 27 w 64"/>
                <a:gd name="T5" fmla="*/ 61 h 64"/>
                <a:gd name="T6" fmla="*/ 3 w 64"/>
                <a:gd name="T7" fmla="*/ 27 h 64"/>
                <a:gd name="T8" fmla="*/ 37 w 64"/>
                <a:gd name="T9" fmla="*/ 3 h 64"/>
              </a:gdLst>
              <a:ahLst/>
              <a:cxnLst>
                <a:cxn ang="0">
                  <a:pos x="T0" y="T1"/>
                </a:cxn>
                <a:cxn ang="0">
                  <a:pos x="T2" y="T3"/>
                </a:cxn>
                <a:cxn ang="0">
                  <a:pos x="T4" y="T5"/>
                </a:cxn>
                <a:cxn ang="0">
                  <a:pos x="T6" y="T7"/>
                </a:cxn>
                <a:cxn ang="0">
                  <a:pos x="T8" y="T9"/>
                </a:cxn>
              </a:cxnLst>
              <a:rect l="0" t="0" r="r" b="b"/>
              <a:pathLst>
                <a:path w="64" h="64">
                  <a:moveTo>
                    <a:pt x="37" y="3"/>
                  </a:moveTo>
                  <a:cubicBezTo>
                    <a:pt x="53" y="6"/>
                    <a:pt x="64" y="21"/>
                    <a:pt x="61" y="37"/>
                  </a:cubicBezTo>
                  <a:cubicBezTo>
                    <a:pt x="58" y="54"/>
                    <a:pt x="43" y="64"/>
                    <a:pt x="27" y="61"/>
                  </a:cubicBezTo>
                  <a:cubicBezTo>
                    <a:pt x="11" y="59"/>
                    <a:pt x="0" y="43"/>
                    <a:pt x="3" y="27"/>
                  </a:cubicBezTo>
                  <a:cubicBezTo>
                    <a:pt x="6" y="11"/>
                    <a:pt x="21" y="0"/>
                    <a:pt x="37" y="3"/>
                  </a:cubicBezTo>
                  <a:close/>
                </a:path>
              </a:pathLst>
            </a:cu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66" name="Freeform 865"/>
            <p:cNvSpPr>
              <a:spLocks/>
            </p:cNvSpPr>
            <p:nvPr/>
          </p:nvSpPr>
          <p:spPr bwMode="auto">
            <a:xfrm>
              <a:off x="766763" y="4732338"/>
              <a:ext cx="82550" cy="96837"/>
            </a:xfrm>
            <a:custGeom>
              <a:avLst/>
              <a:gdLst>
                <a:gd name="T0" fmla="*/ 0 w 51"/>
                <a:gd name="T1" fmla="*/ 10 h 59"/>
                <a:gd name="T2" fmla="*/ 41 w 51"/>
                <a:gd name="T3" fmla="*/ 17 h 59"/>
                <a:gd name="T4" fmla="*/ 34 w 51"/>
                <a:gd name="T5" fmla="*/ 59 h 59"/>
                <a:gd name="T6" fmla="*/ 0 w 51"/>
                <a:gd name="T7" fmla="*/ 10 h 59"/>
              </a:gdLst>
              <a:ahLst/>
              <a:cxnLst>
                <a:cxn ang="0">
                  <a:pos x="T0" y="T1"/>
                </a:cxn>
                <a:cxn ang="0">
                  <a:pos x="T2" y="T3"/>
                </a:cxn>
                <a:cxn ang="0">
                  <a:pos x="T4" y="T5"/>
                </a:cxn>
                <a:cxn ang="0">
                  <a:pos x="T6" y="T7"/>
                </a:cxn>
              </a:cxnLst>
              <a:rect l="0" t="0" r="r" b="b"/>
              <a:pathLst>
                <a:path w="51" h="59">
                  <a:moveTo>
                    <a:pt x="0" y="10"/>
                  </a:moveTo>
                  <a:cubicBezTo>
                    <a:pt x="14" y="0"/>
                    <a:pt x="32" y="4"/>
                    <a:pt x="41" y="17"/>
                  </a:cubicBezTo>
                  <a:cubicBezTo>
                    <a:pt x="51" y="31"/>
                    <a:pt x="48" y="49"/>
                    <a:pt x="34" y="59"/>
                  </a:cubicBezTo>
                  <a:lnTo>
                    <a:pt x="0" y="10"/>
                  </a:lnTo>
                  <a:close/>
                </a:path>
              </a:pathLst>
            </a:custGeom>
            <a:solidFill>
              <a:srgbClr val="FFD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67" name="Freeform 866"/>
            <p:cNvSpPr>
              <a:spLocks/>
            </p:cNvSpPr>
            <p:nvPr/>
          </p:nvSpPr>
          <p:spPr bwMode="auto">
            <a:xfrm>
              <a:off x="773113" y="4757738"/>
              <a:ext cx="41275" cy="63500"/>
            </a:xfrm>
            <a:custGeom>
              <a:avLst/>
              <a:gdLst>
                <a:gd name="T0" fmla="*/ 8 w 25"/>
                <a:gd name="T1" fmla="*/ 38 h 39"/>
                <a:gd name="T2" fmla="*/ 11 w 25"/>
                <a:gd name="T3" fmla="*/ 39 h 39"/>
                <a:gd name="T4" fmla="*/ 12 w 25"/>
                <a:gd name="T5" fmla="*/ 35 h 39"/>
                <a:gd name="T6" fmla="*/ 22 w 25"/>
                <a:gd name="T7" fmla="*/ 27 h 39"/>
                <a:gd name="T8" fmla="*/ 11 w 25"/>
                <a:gd name="T9" fmla="*/ 11 h 39"/>
                <a:gd name="T10" fmla="*/ 15 w 25"/>
                <a:gd name="T11" fmla="*/ 8 h 39"/>
                <a:gd name="T12" fmla="*/ 17 w 25"/>
                <a:gd name="T13" fmla="*/ 10 h 39"/>
                <a:gd name="T14" fmla="*/ 17 w 25"/>
                <a:gd name="T15" fmla="*/ 13 h 39"/>
                <a:gd name="T16" fmla="*/ 24 w 25"/>
                <a:gd name="T17" fmla="*/ 14 h 39"/>
                <a:gd name="T18" fmla="*/ 24 w 25"/>
                <a:gd name="T19" fmla="*/ 13 h 39"/>
                <a:gd name="T20" fmla="*/ 17 w 25"/>
                <a:gd name="T21" fmla="*/ 4 h 39"/>
                <a:gd name="T22" fmla="*/ 18 w 25"/>
                <a:gd name="T23" fmla="*/ 0 h 39"/>
                <a:gd name="T24" fmla="*/ 14 w 25"/>
                <a:gd name="T25" fmla="*/ 0 h 39"/>
                <a:gd name="T26" fmla="*/ 14 w 25"/>
                <a:gd name="T27" fmla="*/ 3 h 39"/>
                <a:gd name="T28" fmla="*/ 4 w 25"/>
                <a:gd name="T29" fmla="*/ 10 h 39"/>
                <a:gd name="T30" fmla="*/ 15 w 25"/>
                <a:gd name="T31" fmla="*/ 27 h 39"/>
                <a:gd name="T32" fmla="*/ 11 w 25"/>
                <a:gd name="T33" fmla="*/ 30 h 39"/>
                <a:gd name="T34" fmla="*/ 8 w 25"/>
                <a:gd name="T35" fmla="*/ 25 h 39"/>
                <a:gd name="T36" fmla="*/ 9 w 25"/>
                <a:gd name="T37" fmla="*/ 24 h 39"/>
                <a:gd name="T38" fmla="*/ 2 w 25"/>
                <a:gd name="T39" fmla="*/ 23 h 39"/>
                <a:gd name="T40" fmla="*/ 1 w 25"/>
                <a:gd name="T41" fmla="*/ 25 h 39"/>
                <a:gd name="T42" fmla="*/ 8 w 25"/>
                <a:gd name="T43" fmla="*/ 34 h 39"/>
                <a:gd name="T44" fmla="*/ 8 w 25"/>
                <a:gd name="T45"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39">
                  <a:moveTo>
                    <a:pt x="8" y="38"/>
                  </a:moveTo>
                  <a:cubicBezTo>
                    <a:pt x="11" y="39"/>
                    <a:pt x="11" y="39"/>
                    <a:pt x="11" y="39"/>
                  </a:cubicBezTo>
                  <a:cubicBezTo>
                    <a:pt x="12" y="35"/>
                    <a:pt x="12" y="35"/>
                    <a:pt x="12" y="35"/>
                  </a:cubicBezTo>
                  <a:cubicBezTo>
                    <a:pt x="17" y="35"/>
                    <a:pt x="21" y="33"/>
                    <a:pt x="22" y="27"/>
                  </a:cubicBezTo>
                  <a:cubicBezTo>
                    <a:pt x="24" y="16"/>
                    <a:pt x="10" y="17"/>
                    <a:pt x="11" y="11"/>
                  </a:cubicBezTo>
                  <a:cubicBezTo>
                    <a:pt x="12" y="9"/>
                    <a:pt x="13" y="8"/>
                    <a:pt x="15" y="8"/>
                  </a:cubicBezTo>
                  <a:cubicBezTo>
                    <a:pt x="16" y="8"/>
                    <a:pt x="17" y="9"/>
                    <a:pt x="17" y="10"/>
                  </a:cubicBezTo>
                  <a:cubicBezTo>
                    <a:pt x="17" y="10"/>
                    <a:pt x="17" y="11"/>
                    <a:pt x="17" y="13"/>
                  </a:cubicBezTo>
                  <a:cubicBezTo>
                    <a:pt x="24" y="14"/>
                    <a:pt x="24" y="14"/>
                    <a:pt x="24" y="14"/>
                  </a:cubicBezTo>
                  <a:cubicBezTo>
                    <a:pt x="24" y="13"/>
                    <a:pt x="24" y="13"/>
                    <a:pt x="24" y="13"/>
                  </a:cubicBezTo>
                  <a:cubicBezTo>
                    <a:pt x="25" y="9"/>
                    <a:pt x="23" y="5"/>
                    <a:pt x="17" y="4"/>
                  </a:cubicBezTo>
                  <a:cubicBezTo>
                    <a:pt x="18" y="0"/>
                    <a:pt x="18" y="0"/>
                    <a:pt x="18" y="0"/>
                  </a:cubicBezTo>
                  <a:cubicBezTo>
                    <a:pt x="14" y="0"/>
                    <a:pt x="14" y="0"/>
                    <a:pt x="14" y="0"/>
                  </a:cubicBezTo>
                  <a:cubicBezTo>
                    <a:pt x="14" y="3"/>
                    <a:pt x="14" y="3"/>
                    <a:pt x="14" y="3"/>
                  </a:cubicBezTo>
                  <a:cubicBezTo>
                    <a:pt x="8" y="2"/>
                    <a:pt x="5" y="6"/>
                    <a:pt x="4" y="10"/>
                  </a:cubicBezTo>
                  <a:cubicBezTo>
                    <a:pt x="2" y="22"/>
                    <a:pt x="16" y="20"/>
                    <a:pt x="15" y="27"/>
                  </a:cubicBezTo>
                  <a:cubicBezTo>
                    <a:pt x="14" y="28"/>
                    <a:pt x="13" y="30"/>
                    <a:pt x="11" y="30"/>
                  </a:cubicBezTo>
                  <a:cubicBezTo>
                    <a:pt x="8" y="29"/>
                    <a:pt x="8" y="27"/>
                    <a:pt x="8" y="25"/>
                  </a:cubicBezTo>
                  <a:cubicBezTo>
                    <a:pt x="9" y="24"/>
                    <a:pt x="9" y="24"/>
                    <a:pt x="9" y="24"/>
                  </a:cubicBezTo>
                  <a:cubicBezTo>
                    <a:pt x="2" y="23"/>
                    <a:pt x="2" y="23"/>
                    <a:pt x="2" y="23"/>
                  </a:cubicBezTo>
                  <a:cubicBezTo>
                    <a:pt x="1" y="25"/>
                    <a:pt x="1" y="25"/>
                    <a:pt x="1" y="25"/>
                  </a:cubicBezTo>
                  <a:cubicBezTo>
                    <a:pt x="0" y="31"/>
                    <a:pt x="4" y="33"/>
                    <a:pt x="8" y="34"/>
                  </a:cubicBezTo>
                  <a:lnTo>
                    <a:pt x="8" y="38"/>
                  </a:lnTo>
                  <a:close/>
                </a:path>
              </a:pathLst>
            </a:custGeom>
            <a:solidFill>
              <a:srgbClr val="C19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68" name="Freeform 867"/>
            <p:cNvSpPr>
              <a:spLocks/>
            </p:cNvSpPr>
            <p:nvPr/>
          </p:nvSpPr>
          <p:spPr bwMode="auto">
            <a:xfrm>
              <a:off x="523875" y="4841875"/>
              <a:ext cx="96838" cy="98425"/>
            </a:xfrm>
            <a:custGeom>
              <a:avLst/>
              <a:gdLst>
                <a:gd name="T0" fmla="*/ 31 w 59"/>
                <a:gd name="T1" fmla="*/ 1 h 60"/>
                <a:gd name="T2" fmla="*/ 58 w 59"/>
                <a:gd name="T3" fmla="*/ 31 h 60"/>
                <a:gd name="T4" fmla="*/ 28 w 59"/>
                <a:gd name="T5" fmla="*/ 59 h 60"/>
                <a:gd name="T6" fmla="*/ 1 w 59"/>
                <a:gd name="T7" fmla="*/ 29 h 60"/>
                <a:gd name="T8" fmla="*/ 31 w 59"/>
                <a:gd name="T9" fmla="*/ 1 h 60"/>
              </a:gdLst>
              <a:ahLst/>
              <a:cxnLst>
                <a:cxn ang="0">
                  <a:pos x="T0" y="T1"/>
                </a:cxn>
                <a:cxn ang="0">
                  <a:pos x="T2" y="T3"/>
                </a:cxn>
                <a:cxn ang="0">
                  <a:pos x="T4" y="T5"/>
                </a:cxn>
                <a:cxn ang="0">
                  <a:pos x="T6" y="T7"/>
                </a:cxn>
                <a:cxn ang="0">
                  <a:pos x="T8" y="T9"/>
                </a:cxn>
              </a:cxnLst>
              <a:rect l="0" t="0" r="r" b="b"/>
              <a:pathLst>
                <a:path w="59" h="60">
                  <a:moveTo>
                    <a:pt x="31" y="1"/>
                  </a:moveTo>
                  <a:cubicBezTo>
                    <a:pt x="47" y="2"/>
                    <a:pt x="59" y="15"/>
                    <a:pt x="58" y="31"/>
                  </a:cubicBezTo>
                  <a:cubicBezTo>
                    <a:pt x="58" y="47"/>
                    <a:pt x="44" y="60"/>
                    <a:pt x="28" y="59"/>
                  </a:cubicBezTo>
                  <a:cubicBezTo>
                    <a:pt x="12" y="58"/>
                    <a:pt x="0" y="45"/>
                    <a:pt x="1" y="29"/>
                  </a:cubicBezTo>
                  <a:cubicBezTo>
                    <a:pt x="1" y="13"/>
                    <a:pt x="15" y="0"/>
                    <a:pt x="31" y="1"/>
                  </a:cubicBezTo>
                </a:path>
              </a:pathLst>
            </a:cu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69" name="Freeform 868"/>
            <p:cNvSpPr>
              <a:spLocks/>
            </p:cNvSpPr>
            <p:nvPr/>
          </p:nvSpPr>
          <p:spPr bwMode="auto">
            <a:xfrm>
              <a:off x="539750" y="4838700"/>
              <a:ext cx="85725" cy="85725"/>
            </a:xfrm>
            <a:custGeom>
              <a:avLst/>
              <a:gdLst>
                <a:gd name="T0" fmla="*/ 0 w 52"/>
                <a:gd name="T1" fmla="*/ 11 h 53"/>
                <a:gd name="T2" fmla="*/ 41 w 52"/>
                <a:gd name="T3" fmla="*/ 13 h 53"/>
                <a:gd name="T4" fmla="*/ 39 w 52"/>
                <a:gd name="T5" fmla="*/ 53 h 53"/>
                <a:gd name="T6" fmla="*/ 0 w 52"/>
                <a:gd name="T7" fmla="*/ 11 h 53"/>
              </a:gdLst>
              <a:ahLst/>
              <a:cxnLst>
                <a:cxn ang="0">
                  <a:pos x="T0" y="T1"/>
                </a:cxn>
                <a:cxn ang="0">
                  <a:pos x="T2" y="T3"/>
                </a:cxn>
                <a:cxn ang="0">
                  <a:pos x="T4" y="T5"/>
                </a:cxn>
                <a:cxn ang="0">
                  <a:pos x="T6" y="T7"/>
                </a:cxn>
              </a:cxnLst>
              <a:rect l="0" t="0" r="r" b="b"/>
              <a:pathLst>
                <a:path w="52" h="53">
                  <a:moveTo>
                    <a:pt x="0" y="11"/>
                  </a:moveTo>
                  <a:cubicBezTo>
                    <a:pt x="12" y="0"/>
                    <a:pt x="30" y="1"/>
                    <a:pt x="41" y="13"/>
                  </a:cubicBezTo>
                  <a:cubicBezTo>
                    <a:pt x="52" y="24"/>
                    <a:pt x="51" y="43"/>
                    <a:pt x="39" y="53"/>
                  </a:cubicBezTo>
                  <a:cubicBezTo>
                    <a:pt x="0" y="11"/>
                    <a:pt x="0" y="11"/>
                    <a:pt x="0" y="11"/>
                  </a:cubicBezTo>
                </a:path>
              </a:pathLst>
            </a:custGeom>
            <a:solidFill>
              <a:srgbClr val="FFD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70" name="Freeform 869"/>
            <p:cNvSpPr>
              <a:spLocks/>
            </p:cNvSpPr>
            <p:nvPr/>
          </p:nvSpPr>
          <p:spPr bwMode="auto">
            <a:xfrm>
              <a:off x="530225" y="4848225"/>
              <a:ext cx="84138" cy="85725"/>
            </a:xfrm>
            <a:custGeom>
              <a:avLst/>
              <a:gdLst>
                <a:gd name="T0" fmla="*/ 27 w 51"/>
                <a:gd name="T1" fmla="*/ 1 h 52"/>
                <a:gd name="T2" fmla="*/ 51 w 51"/>
                <a:gd name="T3" fmla="*/ 27 h 52"/>
                <a:gd name="T4" fmla="*/ 24 w 51"/>
                <a:gd name="T5" fmla="*/ 51 h 52"/>
                <a:gd name="T6" fmla="*/ 0 w 51"/>
                <a:gd name="T7" fmla="*/ 25 h 52"/>
                <a:gd name="T8" fmla="*/ 27 w 51"/>
                <a:gd name="T9" fmla="*/ 1 h 52"/>
              </a:gdLst>
              <a:ahLst/>
              <a:cxnLst>
                <a:cxn ang="0">
                  <a:pos x="T0" y="T1"/>
                </a:cxn>
                <a:cxn ang="0">
                  <a:pos x="T2" y="T3"/>
                </a:cxn>
                <a:cxn ang="0">
                  <a:pos x="T4" y="T5"/>
                </a:cxn>
                <a:cxn ang="0">
                  <a:pos x="T6" y="T7"/>
                </a:cxn>
                <a:cxn ang="0">
                  <a:pos x="T8" y="T9"/>
                </a:cxn>
              </a:cxnLst>
              <a:rect l="0" t="0" r="r" b="b"/>
              <a:pathLst>
                <a:path w="51" h="52">
                  <a:moveTo>
                    <a:pt x="27" y="1"/>
                  </a:moveTo>
                  <a:cubicBezTo>
                    <a:pt x="41" y="1"/>
                    <a:pt x="51" y="13"/>
                    <a:pt x="51" y="27"/>
                  </a:cubicBezTo>
                  <a:cubicBezTo>
                    <a:pt x="50" y="41"/>
                    <a:pt x="38" y="52"/>
                    <a:pt x="24" y="51"/>
                  </a:cubicBezTo>
                  <a:cubicBezTo>
                    <a:pt x="10" y="51"/>
                    <a:pt x="0" y="39"/>
                    <a:pt x="0" y="25"/>
                  </a:cubicBezTo>
                  <a:cubicBezTo>
                    <a:pt x="1" y="11"/>
                    <a:pt x="13" y="0"/>
                    <a:pt x="27" y="1"/>
                  </a:cubicBezTo>
                </a:path>
              </a:pathLst>
            </a:custGeom>
            <a:solidFill>
              <a:srgbClr val="C19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71" name="Freeform 870"/>
            <p:cNvSpPr>
              <a:spLocks/>
            </p:cNvSpPr>
            <p:nvPr/>
          </p:nvSpPr>
          <p:spPr bwMode="auto">
            <a:xfrm>
              <a:off x="531813" y="4851400"/>
              <a:ext cx="80963" cy="77787"/>
            </a:xfrm>
            <a:custGeom>
              <a:avLst/>
              <a:gdLst>
                <a:gd name="T0" fmla="*/ 26 w 49"/>
                <a:gd name="T1" fmla="*/ 0 h 48"/>
                <a:gd name="T2" fmla="*/ 48 w 49"/>
                <a:gd name="T3" fmla="*/ 25 h 48"/>
                <a:gd name="T4" fmla="*/ 23 w 49"/>
                <a:gd name="T5" fmla="*/ 48 h 48"/>
                <a:gd name="T6" fmla="*/ 1 w 49"/>
                <a:gd name="T7" fmla="*/ 23 h 48"/>
                <a:gd name="T8" fmla="*/ 26 w 49"/>
                <a:gd name="T9" fmla="*/ 0 h 48"/>
              </a:gdLst>
              <a:ahLst/>
              <a:cxnLst>
                <a:cxn ang="0">
                  <a:pos x="T0" y="T1"/>
                </a:cxn>
                <a:cxn ang="0">
                  <a:pos x="T2" y="T3"/>
                </a:cxn>
                <a:cxn ang="0">
                  <a:pos x="T4" y="T5"/>
                </a:cxn>
                <a:cxn ang="0">
                  <a:pos x="T6" y="T7"/>
                </a:cxn>
                <a:cxn ang="0">
                  <a:pos x="T8" y="T9"/>
                </a:cxn>
              </a:cxnLst>
              <a:rect l="0" t="0" r="r" b="b"/>
              <a:pathLst>
                <a:path w="49" h="48">
                  <a:moveTo>
                    <a:pt x="26" y="0"/>
                  </a:moveTo>
                  <a:cubicBezTo>
                    <a:pt x="39" y="1"/>
                    <a:pt x="49" y="12"/>
                    <a:pt x="48" y="25"/>
                  </a:cubicBezTo>
                  <a:cubicBezTo>
                    <a:pt x="48" y="38"/>
                    <a:pt x="37" y="48"/>
                    <a:pt x="23" y="48"/>
                  </a:cubicBezTo>
                  <a:cubicBezTo>
                    <a:pt x="10" y="47"/>
                    <a:pt x="0" y="36"/>
                    <a:pt x="1" y="23"/>
                  </a:cubicBezTo>
                  <a:cubicBezTo>
                    <a:pt x="1" y="10"/>
                    <a:pt x="12" y="0"/>
                    <a:pt x="26" y="0"/>
                  </a:cubicBezTo>
                </a:path>
              </a:pathLst>
            </a:cu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72" name="Freeform 871"/>
            <p:cNvSpPr>
              <a:spLocks/>
            </p:cNvSpPr>
            <p:nvPr/>
          </p:nvSpPr>
          <p:spPr bwMode="auto">
            <a:xfrm>
              <a:off x="544513" y="4846638"/>
              <a:ext cx="71438" cy="73025"/>
            </a:xfrm>
            <a:custGeom>
              <a:avLst/>
              <a:gdLst>
                <a:gd name="T0" fmla="*/ 0 w 43"/>
                <a:gd name="T1" fmla="*/ 9 h 45"/>
                <a:gd name="T2" fmla="*/ 34 w 43"/>
                <a:gd name="T3" fmla="*/ 11 h 45"/>
                <a:gd name="T4" fmla="*/ 33 w 43"/>
                <a:gd name="T5" fmla="*/ 45 h 45"/>
                <a:gd name="T6" fmla="*/ 0 w 43"/>
                <a:gd name="T7" fmla="*/ 9 h 45"/>
              </a:gdLst>
              <a:ahLst/>
              <a:cxnLst>
                <a:cxn ang="0">
                  <a:pos x="T0" y="T1"/>
                </a:cxn>
                <a:cxn ang="0">
                  <a:pos x="T2" y="T3"/>
                </a:cxn>
                <a:cxn ang="0">
                  <a:pos x="T4" y="T5"/>
                </a:cxn>
                <a:cxn ang="0">
                  <a:pos x="T6" y="T7"/>
                </a:cxn>
              </a:cxnLst>
              <a:rect l="0" t="0" r="r" b="b"/>
              <a:pathLst>
                <a:path w="43" h="45">
                  <a:moveTo>
                    <a:pt x="0" y="9"/>
                  </a:moveTo>
                  <a:cubicBezTo>
                    <a:pt x="10" y="0"/>
                    <a:pt x="25" y="1"/>
                    <a:pt x="34" y="11"/>
                  </a:cubicBezTo>
                  <a:cubicBezTo>
                    <a:pt x="43" y="21"/>
                    <a:pt x="42" y="36"/>
                    <a:pt x="33" y="45"/>
                  </a:cubicBezTo>
                  <a:cubicBezTo>
                    <a:pt x="0" y="9"/>
                    <a:pt x="0" y="9"/>
                    <a:pt x="0" y="9"/>
                  </a:cubicBezTo>
                </a:path>
              </a:pathLst>
            </a:custGeom>
            <a:solidFill>
              <a:srgbClr val="FFD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73" name="Freeform 872"/>
            <p:cNvSpPr>
              <a:spLocks/>
            </p:cNvSpPr>
            <p:nvPr/>
          </p:nvSpPr>
          <p:spPr bwMode="auto">
            <a:xfrm>
              <a:off x="555625" y="4864100"/>
              <a:ext cx="30163" cy="52387"/>
            </a:xfrm>
            <a:custGeom>
              <a:avLst/>
              <a:gdLst>
                <a:gd name="T0" fmla="*/ 7 w 18"/>
                <a:gd name="T1" fmla="*/ 32 h 32"/>
                <a:gd name="T2" fmla="*/ 10 w 18"/>
                <a:gd name="T3" fmla="*/ 32 h 32"/>
                <a:gd name="T4" fmla="*/ 10 w 18"/>
                <a:gd name="T5" fmla="*/ 29 h 32"/>
                <a:gd name="T6" fmla="*/ 18 w 18"/>
                <a:gd name="T7" fmla="*/ 21 h 32"/>
                <a:gd name="T8" fmla="*/ 7 w 18"/>
                <a:gd name="T9" fmla="*/ 9 h 32"/>
                <a:gd name="T10" fmla="*/ 10 w 18"/>
                <a:gd name="T11" fmla="*/ 7 h 32"/>
                <a:gd name="T12" fmla="*/ 12 w 18"/>
                <a:gd name="T13" fmla="*/ 8 h 32"/>
                <a:gd name="T14" fmla="*/ 12 w 18"/>
                <a:gd name="T15" fmla="*/ 11 h 32"/>
                <a:gd name="T16" fmla="*/ 18 w 18"/>
                <a:gd name="T17" fmla="*/ 11 h 32"/>
                <a:gd name="T18" fmla="*/ 18 w 18"/>
                <a:gd name="T19" fmla="*/ 10 h 32"/>
                <a:gd name="T20" fmla="*/ 11 w 18"/>
                <a:gd name="T21" fmla="*/ 3 h 32"/>
                <a:gd name="T22" fmla="*/ 11 w 18"/>
                <a:gd name="T23" fmla="*/ 1 h 32"/>
                <a:gd name="T24" fmla="*/ 9 w 18"/>
                <a:gd name="T25" fmla="*/ 0 h 32"/>
                <a:gd name="T26" fmla="*/ 8 w 18"/>
                <a:gd name="T27" fmla="*/ 3 h 32"/>
                <a:gd name="T28" fmla="*/ 1 w 18"/>
                <a:gd name="T29" fmla="*/ 10 h 32"/>
                <a:gd name="T30" fmla="*/ 12 w 18"/>
                <a:gd name="T31" fmla="*/ 22 h 32"/>
                <a:gd name="T32" fmla="*/ 9 w 18"/>
                <a:gd name="T33" fmla="*/ 25 h 32"/>
                <a:gd name="T34" fmla="*/ 6 w 18"/>
                <a:gd name="T35" fmla="*/ 21 h 32"/>
                <a:gd name="T36" fmla="*/ 6 w 18"/>
                <a:gd name="T37" fmla="*/ 20 h 32"/>
                <a:gd name="T38" fmla="*/ 1 w 18"/>
                <a:gd name="T39" fmla="*/ 20 h 32"/>
                <a:gd name="T40" fmla="*/ 1 w 18"/>
                <a:gd name="T41" fmla="*/ 22 h 32"/>
                <a:gd name="T42" fmla="*/ 7 w 18"/>
                <a:gd name="T43" fmla="*/ 28 h 32"/>
                <a:gd name="T44" fmla="*/ 7 w 18"/>
                <a:gd name="T4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32">
                  <a:moveTo>
                    <a:pt x="7" y="32"/>
                  </a:moveTo>
                  <a:cubicBezTo>
                    <a:pt x="10" y="32"/>
                    <a:pt x="10" y="32"/>
                    <a:pt x="10" y="32"/>
                  </a:cubicBezTo>
                  <a:cubicBezTo>
                    <a:pt x="10" y="29"/>
                    <a:pt x="10" y="29"/>
                    <a:pt x="10" y="29"/>
                  </a:cubicBezTo>
                  <a:cubicBezTo>
                    <a:pt x="15" y="28"/>
                    <a:pt x="17" y="26"/>
                    <a:pt x="18" y="21"/>
                  </a:cubicBezTo>
                  <a:cubicBezTo>
                    <a:pt x="18" y="13"/>
                    <a:pt x="7" y="15"/>
                    <a:pt x="7" y="9"/>
                  </a:cubicBezTo>
                  <a:cubicBezTo>
                    <a:pt x="7" y="8"/>
                    <a:pt x="8" y="7"/>
                    <a:pt x="10" y="7"/>
                  </a:cubicBezTo>
                  <a:cubicBezTo>
                    <a:pt x="11" y="7"/>
                    <a:pt x="11" y="7"/>
                    <a:pt x="12" y="8"/>
                  </a:cubicBezTo>
                  <a:cubicBezTo>
                    <a:pt x="12" y="9"/>
                    <a:pt x="12" y="9"/>
                    <a:pt x="12" y="11"/>
                  </a:cubicBezTo>
                  <a:cubicBezTo>
                    <a:pt x="18" y="11"/>
                    <a:pt x="18" y="11"/>
                    <a:pt x="18" y="11"/>
                  </a:cubicBezTo>
                  <a:cubicBezTo>
                    <a:pt x="18" y="10"/>
                    <a:pt x="18" y="10"/>
                    <a:pt x="18" y="10"/>
                  </a:cubicBezTo>
                  <a:cubicBezTo>
                    <a:pt x="18" y="7"/>
                    <a:pt x="16" y="4"/>
                    <a:pt x="11" y="3"/>
                  </a:cubicBezTo>
                  <a:cubicBezTo>
                    <a:pt x="11" y="1"/>
                    <a:pt x="11" y="1"/>
                    <a:pt x="11" y="1"/>
                  </a:cubicBezTo>
                  <a:cubicBezTo>
                    <a:pt x="9" y="0"/>
                    <a:pt x="9" y="0"/>
                    <a:pt x="9" y="0"/>
                  </a:cubicBezTo>
                  <a:cubicBezTo>
                    <a:pt x="8" y="3"/>
                    <a:pt x="8" y="3"/>
                    <a:pt x="8" y="3"/>
                  </a:cubicBezTo>
                  <a:cubicBezTo>
                    <a:pt x="3" y="3"/>
                    <a:pt x="2" y="6"/>
                    <a:pt x="1" y="10"/>
                  </a:cubicBezTo>
                  <a:cubicBezTo>
                    <a:pt x="1" y="19"/>
                    <a:pt x="12" y="17"/>
                    <a:pt x="12" y="22"/>
                  </a:cubicBezTo>
                  <a:cubicBezTo>
                    <a:pt x="12" y="23"/>
                    <a:pt x="11" y="25"/>
                    <a:pt x="9" y="25"/>
                  </a:cubicBezTo>
                  <a:cubicBezTo>
                    <a:pt x="7" y="24"/>
                    <a:pt x="6" y="23"/>
                    <a:pt x="6" y="21"/>
                  </a:cubicBezTo>
                  <a:cubicBezTo>
                    <a:pt x="6" y="20"/>
                    <a:pt x="6" y="20"/>
                    <a:pt x="6" y="20"/>
                  </a:cubicBezTo>
                  <a:cubicBezTo>
                    <a:pt x="1" y="20"/>
                    <a:pt x="1" y="20"/>
                    <a:pt x="1" y="20"/>
                  </a:cubicBezTo>
                  <a:cubicBezTo>
                    <a:pt x="1" y="22"/>
                    <a:pt x="1" y="22"/>
                    <a:pt x="1" y="22"/>
                  </a:cubicBezTo>
                  <a:cubicBezTo>
                    <a:pt x="0" y="26"/>
                    <a:pt x="4" y="28"/>
                    <a:pt x="7" y="28"/>
                  </a:cubicBezTo>
                  <a:cubicBezTo>
                    <a:pt x="7" y="32"/>
                    <a:pt x="7" y="32"/>
                    <a:pt x="7" y="32"/>
                  </a:cubicBezTo>
                </a:path>
              </a:pathLst>
            </a:custGeom>
            <a:solidFill>
              <a:srgbClr val="C19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74" name="Freeform 873"/>
            <p:cNvSpPr>
              <a:spLocks/>
            </p:cNvSpPr>
            <p:nvPr/>
          </p:nvSpPr>
          <p:spPr bwMode="auto">
            <a:xfrm>
              <a:off x="454025" y="5065713"/>
              <a:ext cx="96838" cy="96837"/>
            </a:xfrm>
            <a:custGeom>
              <a:avLst/>
              <a:gdLst>
                <a:gd name="T0" fmla="*/ 31 w 59"/>
                <a:gd name="T1" fmla="*/ 1 h 59"/>
                <a:gd name="T2" fmla="*/ 59 w 59"/>
                <a:gd name="T3" fmla="*/ 31 h 59"/>
                <a:gd name="T4" fmla="*/ 28 w 59"/>
                <a:gd name="T5" fmla="*/ 59 h 59"/>
                <a:gd name="T6" fmla="*/ 1 w 59"/>
                <a:gd name="T7" fmla="*/ 28 h 59"/>
                <a:gd name="T8" fmla="*/ 31 w 59"/>
                <a:gd name="T9" fmla="*/ 1 h 59"/>
              </a:gdLst>
              <a:ahLst/>
              <a:cxnLst>
                <a:cxn ang="0">
                  <a:pos x="T0" y="T1"/>
                </a:cxn>
                <a:cxn ang="0">
                  <a:pos x="T2" y="T3"/>
                </a:cxn>
                <a:cxn ang="0">
                  <a:pos x="T4" y="T5"/>
                </a:cxn>
                <a:cxn ang="0">
                  <a:pos x="T6" y="T7"/>
                </a:cxn>
                <a:cxn ang="0">
                  <a:pos x="T8" y="T9"/>
                </a:cxn>
              </a:cxnLst>
              <a:rect l="0" t="0" r="r" b="b"/>
              <a:pathLst>
                <a:path w="59" h="59">
                  <a:moveTo>
                    <a:pt x="31" y="1"/>
                  </a:moveTo>
                  <a:cubicBezTo>
                    <a:pt x="47" y="2"/>
                    <a:pt x="59" y="15"/>
                    <a:pt x="59" y="31"/>
                  </a:cubicBezTo>
                  <a:cubicBezTo>
                    <a:pt x="58" y="47"/>
                    <a:pt x="44" y="59"/>
                    <a:pt x="28" y="59"/>
                  </a:cubicBezTo>
                  <a:cubicBezTo>
                    <a:pt x="12" y="58"/>
                    <a:pt x="0" y="44"/>
                    <a:pt x="1" y="28"/>
                  </a:cubicBezTo>
                  <a:cubicBezTo>
                    <a:pt x="2" y="12"/>
                    <a:pt x="15" y="0"/>
                    <a:pt x="31" y="1"/>
                  </a:cubicBezTo>
                  <a:close/>
                </a:path>
              </a:pathLst>
            </a:cu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75" name="Freeform 874"/>
            <p:cNvSpPr>
              <a:spLocks/>
            </p:cNvSpPr>
            <p:nvPr/>
          </p:nvSpPr>
          <p:spPr bwMode="auto">
            <a:xfrm>
              <a:off x="471488" y="5062538"/>
              <a:ext cx="84138" cy="87312"/>
            </a:xfrm>
            <a:custGeom>
              <a:avLst/>
              <a:gdLst>
                <a:gd name="T0" fmla="*/ 0 w 52"/>
                <a:gd name="T1" fmla="*/ 10 h 53"/>
                <a:gd name="T2" fmla="*/ 41 w 52"/>
                <a:gd name="T3" fmla="*/ 12 h 53"/>
                <a:gd name="T4" fmla="*/ 39 w 52"/>
                <a:gd name="T5" fmla="*/ 53 h 53"/>
                <a:gd name="T6" fmla="*/ 0 w 52"/>
                <a:gd name="T7" fmla="*/ 10 h 53"/>
              </a:gdLst>
              <a:ahLst/>
              <a:cxnLst>
                <a:cxn ang="0">
                  <a:pos x="T0" y="T1"/>
                </a:cxn>
                <a:cxn ang="0">
                  <a:pos x="T2" y="T3"/>
                </a:cxn>
                <a:cxn ang="0">
                  <a:pos x="T4" y="T5"/>
                </a:cxn>
                <a:cxn ang="0">
                  <a:pos x="T6" y="T7"/>
                </a:cxn>
              </a:cxnLst>
              <a:rect l="0" t="0" r="r" b="b"/>
              <a:pathLst>
                <a:path w="52" h="53">
                  <a:moveTo>
                    <a:pt x="0" y="10"/>
                  </a:moveTo>
                  <a:cubicBezTo>
                    <a:pt x="12" y="0"/>
                    <a:pt x="30" y="1"/>
                    <a:pt x="41" y="12"/>
                  </a:cubicBezTo>
                  <a:cubicBezTo>
                    <a:pt x="52" y="24"/>
                    <a:pt x="51" y="42"/>
                    <a:pt x="39" y="53"/>
                  </a:cubicBezTo>
                  <a:lnTo>
                    <a:pt x="0" y="10"/>
                  </a:lnTo>
                  <a:close/>
                </a:path>
              </a:pathLst>
            </a:custGeom>
            <a:solidFill>
              <a:srgbClr val="FFD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76" name="Freeform 875"/>
            <p:cNvSpPr>
              <a:spLocks/>
            </p:cNvSpPr>
            <p:nvPr/>
          </p:nvSpPr>
          <p:spPr bwMode="auto">
            <a:xfrm>
              <a:off x="461963" y="5072063"/>
              <a:ext cx="84138" cy="85725"/>
            </a:xfrm>
            <a:custGeom>
              <a:avLst/>
              <a:gdLst>
                <a:gd name="T0" fmla="*/ 27 w 52"/>
                <a:gd name="T1" fmla="*/ 0 h 52"/>
                <a:gd name="T2" fmla="*/ 51 w 52"/>
                <a:gd name="T3" fmla="*/ 27 h 52"/>
                <a:gd name="T4" fmla="*/ 25 w 52"/>
                <a:gd name="T5" fmla="*/ 51 h 52"/>
                <a:gd name="T6" fmla="*/ 0 w 52"/>
                <a:gd name="T7" fmla="*/ 25 h 52"/>
                <a:gd name="T8" fmla="*/ 27 w 52"/>
                <a:gd name="T9" fmla="*/ 0 h 52"/>
              </a:gdLst>
              <a:ahLst/>
              <a:cxnLst>
                <a:cxn ang="0">
                  <a:pos x="T0" y="T1"/>
                </a:cxn>
                <a:cxn ang="0">
                  <a:pos x="T2" y="T3"/>
                </a:cxn>
                <a:cxn ang="0">
                  <a:pos x="T4" y="T5"/>
                </a:cxn>
                <a:cxn ang="0">
                  <a:pos x="T6" y="T7"/>
                </a:cxn>
                <a:cxn ang="0">
                  <a:pos x="T8" y="T9"/>
                </a:cxn>
              </a:cxnLst>
              <a:rect l="0" t="0" r="r" b="b"/>
              <a:pathLst>
                <a:path w="52" h="52">
                  <a:moveTo>
                    <a:pt x="27" y="0"/>
                  </a:moveTo>
                  <a:cubicBezTo>
                    <a:pt x="41" y="1"/>
                    <a:pt x="52" y="13"/>
                    <a:pt x="51" y="27"/>
                  </a:cubicBezTo>
                  <a:cubicBezTo>
                    <a:pt x="50" y="41"/>
                    <a:pt x="39" y="52"/>
                    <a:pt x="25" y="51"/>
                  </a:cubicBezTo>
                  <a:cubicBezTo>
                    <a:pt x="11" y="50"/>
                    <a:pt x="0" y="39"/>
                    <a:pt x="0" y="25"/>
                  </a:cubicBezTo>
                  <a:cubicBezTo>
                    <a:pt x="1" y="11"/>
                    <a:pt x="13" y="0"/>
                    <a:pt x="27" y="0"/>
                  </a:cubicBezTo>
                  <a:close/>
                </a:path>
              </a:pathLst>
            </a:custGeom>
            <a:solidFill>
              <a:srgbClr val="C19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77" name="Freeform 876"/>
            <p:cNvSpPr>
              <a:spLocks/>
            </p:cNvSpPr>
            <p:nvPr/>
          </p:nvSpPr>
          <p:spPr bwMode="auto">
            <a:xfrm>
              <a:off x="463550" y="5073650"/>
              <a:ext cx="79375" cy="80962"/>
            </a:xfrm>
            <a:custGeom>
              <a:avLst/>
              <a:gdLst>
                <a:gd name="T0" fmla="*/ 26 w 49"/>
                <a:gd name="T1" fmla="*/ 1 h 49"/>
                <a:gd name="T2" fmla="*/ 49 w 49"/>
                <a:gd name="T3" fmla="*/ 26 h 49"/>
                <a:gd name="T4" fmla="*/ 24 w 49"/>
                <a:gd name="T5" fmla="*/ 49 h 49"/>
                <a:gd name="T6" fmla="*/ 1 w 49"/>
                <a:gd name="T7" fmla="*/ 24 h 49"/>
                <a:gd name="T8" fmla="*/ 26 w 49"/>
                <a:gd name="T9" fmla="*/ 1 h 49"/>
              </a:gdLst>
              <a:ahLst/>
              <a:cxnLst>
                <a:cxn ang="0">
                  <a:pos x="T0" y="T1"/>
                </a:cxn>
                <a:cxn ang="0">
                  <a:pos x="T2" y="T3"/>
                </a:cxn>
                <a:cxn ang="0">
                  <a:pos x="T4" y="T5"/>
                </a:cxn>
                <a:cxn ang="0">
                  <a:pos x="T6" y="T7"/>
                </a:cxn>
                <a:cxn ang="0">
                  <a:pos x="T8" y="T9"/>
                </a:cxn>
              </a:cxnLst>
              <a:rect l="0" t="0" r="r" b="b"/>
              <a:pathLst>
                <a:path w="49" h="49">
                  <a:moveTo>
                    <a:pt x="26" y="1"/>
                  </a:moveTo>
                  <a:cubicBezTo>
                    <a:pt x="39" y="1"/>
                    <a:pt x="49" y="13"/>
                    <a:pt x="49" y="26"/>
                  </a:cubicBezTo>
                  <a:cubicBezTo>
                    <a:pt x="48" y="39"/>
                    <a:pt x="37" y="49"/>
                    <a:pt x="24" y="49"/>
                  </a:cubicBezTo>
                  <a:cubicBezTo>
                    <a:pt x="10" y="48"/>
                    <a:pt x="0" y="37"/>
                    <a:pt x="1" y="24"/>
                  </a:cubicBezTo>
                  <a:cubicBezTo>
                    <a:pt x="1" y="10"/>
                    <a:pt x="13" y="0"/>
                    <a:pt x="26" y="1"/>
                  </a:cubicBezTo>
                  <a:close/>
                </a:path>
              </a:pathLst>
            </a:cu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78" name="Freeform 877"/>
            <p:cNvSpPr>
              <a:spLocks/>
            </p:cNvSpPr>
            <p:nvPr/>
          </p:nvSpPr>
          <p:spPr bwMode="auto">
            <a:xfrm>
              <a:off x="477838" y="5070475"/>
              <a:ext cx="68263" cy="73025"/>
            </a:xfrm>
            <a:custGeom>
              <a:avLst/>
              <a:gdLst>
                <a:gd name="T0" fmla="*/ 0 w 42"/>
                <a:gd name="T1" fmla="*/ 9 h 44"/>
                <a:gd name="T2" fmla="*/ 33 w 42"/>
                <a:gd name="T3" fmla="*/ 11 h 44"/>
                <a:gd name="T4" fmla="*/ 32 w 42"/>
                <a:gd name="T5" fmla="*/ 44 h 44"/>
                <a:gd name="T6" fmla="*/ 0 w 42"/>
                <a:gd name="T7" fmla="*/ 9 h 44"/>
              </a:gdLst>
              <a:ahLst/>
              <a:cxnLst>
                <a:cxn ang="0">
                  <a:pos x="T0" y="T1"/>
                </a:cxn>
                <a:cxn ang="0">
                  <a:pos x="T2" y="T3"/>
                </a:cxn>
                <a:cxn ang="0">
                  <a:pos x="T4" y="T5"/>
                </a:cxn>
                <a:cxn ang="0">
                  <a:pos x="T6" y="T7"/>
                </a:cxn>
              </a:cxnLst>
              <a:rect l="0" t="0" r="r" b="b"/>
              <a:pathLst>
                <a:path w="42" h="44">
                  <a:moveTo>
                    <a:pt x="0" y="9"/>
                  </a:moveTo>
                  <a:cubicBezTo>
                    <a:pt x="9" y="0"/>
                    <a:pt x="25" y="1"/>
                    <a:pt x="33" y="11"/>
                  </a:cubicBezTo>
                  <a:cubicBezTo>
                    <a:pt x="42" y="20"/>
                    <a:pt x="42" y="36"/>
                    <a:pt x="32" y="44"/>
                  </a:cubicBezTo>
                  <a:lnTo>
                    <a:pt x="0" y="9"/>
                  </a:lnTo>
                  <a:close/>
                </a:path>
              </a:pathLst>
            </a:custGeom>
            <a:solidFill>
              <a:srgbClr val="FFD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79" name="Freeform 878"/>
            <p:cNvSpPr>
              <a:spLocks/>
            </p:cNvSpPr>
            <p:nvPr/>
          </p:nvSpPr>
          <p:spPr bwMode="auto">
            <a:xfrm>
              <a:off x="488950" y="5089525"/>
              <a:ext cx="28575" cy="50800"/>
            </a:xfrm>
            <a:custGeom>
              <a:avLst/>
              <a:gdLst>
                <a:gd name="T0" fmla="*/ 6 w 17"/>
                <a:gd name="T1" fmla="*/ 31 h 31"/>
                <a:gd name="T2" fmla="*/ 9 w 17"/>
                <a:gd name="T3" fmla="*/ 31 h 31"/>
                <a:gd name="T4" fmla="*/ 9 w 17"/>
                <a:gd name="T5" fmla="*/ 28 h 31"/>
                <a:gd name="T6" fmla="*/ 17 w 17"/>
                <a:gd name="T7" fmla="*/ 21 h 31"/>
                <a:gd name="T8" fmla="*/ 7 w 17"/>
                <a:gd name="T9" fmla="*/ 9 h 31"/>
                <a:gd name="T10" fmla="*/ 9 w 17"/>
                <a:gd name="T11" fmla="*/ 7 h 31"/>
                <a:gd name="T12" fmla="*/ 11 w 17"/>
                <a:gd name="T13" fmla="*/ 8 h 31"/>
                <a:gd name="T14" fmla="*/ 11 w 17"/>
                <a:gd name="T15" fmla="*/ 10 h 31"/>
                <a:gd name="T16" fmla="*/ 17 w 17"/>
                <a:gd name="T17" fmla="*/ 11 h 31"/>
                <a:gd name="T18" fmla="*/ 17 w 17"/>
                <a:gd name="T19" fmla="*/ 10 h 31"/>
                <a:gd name="T20" fmla="*/ 10 w 17"/>
                <a:gd name="T21" fmla="*/ 3 h 31"/>
                <a:gd name="T22" fmla="*/ 11 w 17"/>
                <a:gd name="T23" fmla="*/ 0 h 31"/>
                <a:gd name="T24" fmla="*/ 8 w 17"/>
                <a:gd name="T25" fmla="*/ 0 h 31"/>
                <a:gd name="T26" fmla="*/ 8 w 17"/>
                <a:gd name="T27" fmla="*/ 3 h 31"/>
                <a:gd name="T28" fmla="*/ 1 w 17"/>
                <a:gd name="T29" fmla="*/ 10 h 31"/>
                <a:gd name="T30" fmla="*/ 11 w 17"/>
                <a:gd name="T31" fmla="*/ 22 h 31"/>
                <a:gd name="T32" fmla="*/ 8 w 17"/>
                <a:gd name="T33" fmla="*/ 24 h 31"/>
                <a:gd name="T34" fmla="*/ 6 w 17"/>
                <a:gd name="T35" fmla="*/ 21 h 31"/>
                <a:gd name="T36" fmla="*/ 6 w 17"/>
                <a:gd name="T37" fmla="*/ 20 h 31"/>
                <a:gd name="T38" fmla="*/ 0 w 17"/>
                <a:gd name="T39" fmla="*/ 20 h 31"/>
                <a:gd name="T40" fmla="*/ 0 w 17"/>
                <a:gd name="T41" fmla="*/ 22 h 31"/>
                <a:gd name="T42" fmla="*/ 7 w 17"/>
                <a:gd name="T43" fmla="*/ 28 h 31"/>
                <a:gd name="T44" fmla="*/ 6 w 17"/>
                <a:gd name="T4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31">
                  <a:moveTo>
                    <a:pt x="6" y="31"/>
                  </a:moveTo>
                  <a:cubicBezTo>
                    <a:pt x="9" y="31"/>
                    <a:pt x="9" y="31"/>
                    <a:pt x="9" y="31"/>
                  </a:cubicBezTo>
                  <a:cubicBezTo>
                    <a:pt x="9" y="28"/>
                    <a:pt x="9" y="28"/>
                    <a:pt x="9" y="28"/>
                  </a:cubicBezTo>
                  <a:cubicBezTo>
                    <a:pt x="14" y="28"/>
                    <a:pt x="17" y="26"/>
                    <a:pt x="17" y="21"/>
                  </a:cubicBezTo>
                  <a:cubicBezTo>
                    <a:pt x="17" y="12"/>
                    <a:pt x="6" y="14"/>
                    <a:pt x="7" y="9"/>
                  </a:cubicBezTo>
                  <a:cubicBezTo>
                    <a:pt x="7" y="8"/>
                    <a:pt x="8" y="7"/>
                    <a:pt x="9" y="7"/>
                  </a:cubicBezTo>
                  <a:cubicBezTo>
                    <a:pt x="10" y="7"/>
                    <a:pt x="10" y="7"/>
                    <a:pt x="11" y="8"/>
                  </a:cubicBezTo>
                  <a:cubicBezTo>
                    <a:pt x="11" y="8"/>
                    <a:pt x="11" y="9"/>
                    <a:pt x="11" y="10"/>
                  </a:cubicBezTo>
                  <a:cubicBezTo>
                    <a:pt x="17" y="11"/>
                    <a:pt x="17" y="11"/>
                    <a:pt x="17" y="11"/>
                  </a:cubicBezTo>
                  <a:cubicBezTo>
                    <a:pt x="17" y="10"/>
                    <a:pt x="17" y="10"/>
                    <a:pt x="17" y="10"/>
                  </a:cubicBezTo>
                  <a:cubicBezTo>
                    <a:pt x="17" y="6"/>
                    <a:pt x="15" y="4"/>
                    <a:pt x="10" y="3"/>
                  </a:cubicBezTo>
                  <a:cubicBezTo>
                    <a:pt x="11" y="0"/>
                    <a:pt x="11" y="0"/>
                    <a:pt x="11" y="0"/>
                  </a:cubicBezTo>
                  <a:cubicBezTo>
                    <a:pt x="8" y="0"/>
                    <a:pt x="8" y="0"/>
                    <a:pt x="8" y="0"/>
                  </a:cubicBezTo>
                  <a:cubicBezTo>
                    <a:pt x="8" y="3"/>
                    <a:pt x="8" y="3"/>
                    <a:pt x="8" y="3"/>
                  </a:cubicBezTo>
                  <a:cubicBezTo>
                    <a:pt x="3" y="3"/>
                    <a:pt x="1" y="6"/>
                    <a:pt x="1" y="10"/>
                  </a:cubicBezTo>
                  <a:cubicBezTo>
                    <a:pt x="0" y="19"/>
                    <a:pt x="11" y="16"/>
                    <a:pt x="11" y="22"/>
                  </a:cubicBezTo>
                  <a:cubicBezTo>
                    <a:pt x="11" y="23"/>
                    <a:pt x="10" y="24"/>
                    <a:pt x="8" y="24"/>
                  </a:cubicBezTo>
                  <a:cubicBezTo>
                    <a:pt x="6" y="24"/>
                    <a:pt x="6" y="23"/>
                    <a:pt x="6" y="21"/>
                  </a:cubicBezTo>
                  <a:cubicBezTo>
                    <a:pt x="6" y="20"/>
                    <a:pt x="6" y="20"/>
                    <a:pt x="6" y="20"/>
                  </a:cubicBezTo>
                  <a:cubicBezTo>
                    <a:pt x="0" y="20"/>
                    <a:pt x="0" y="20"/>
                    <a:pt x="0" y="20"/>
                  </a:cubicBezTo>
                  <a:cubicBezTo>
                    <a:pt x="0" y="22"/>
                    <a:pt x="0" y="22"/>
                    <a:pt x="0" y="22"/>
                  </a:cubicBezTo>
                  <a:cubicBezTo>
                    <a:pt x="0" y="26"/>
                    <a:pt x="3" y="28"/>
                    <a:pt x="7" y="28"/>
                  </a:cubicBezTo>
                  <a:lnTo>
                    <a:pt x="6" y="31"/>
                  </a:lnTo>
                  <a:close/>
                </a:path>
              </a:pathLst>
            </a:custGeom>
            <a:solidFill>
              <a:srgbClr val="C19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80" name="Rectangle 879"/>
            <p:cNvSpPr>
              <a:spLocks noChangeArrowheads="1"/>
            </p:cNvSpPr>
            <p:nvPr/>
          </p:nvSpPr>
          <p:spPr bwMode="auto">
            <a:xfrm>
              <a:off x="39688" y="5700713"/>
              <a:ext cx="69850" cy="246062"/>
            </a:xfrm>
            <a:prstGeom prst="rect">
              <a:avLst/>
            </a:prstGeom>
            <a:solidFill>
              <a:srgbClr val="0F9B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81" name="Rectangle 880"/>
            <p:cNvSpPr>
              <a:spLocks noChangeArrowheads="1"/>
            </p:cNvSpPr>
            <p:nvPr/>
          </p:nvSpPr>
          <p:spPr bwMode="auto">
            <a:xfrm>
              <a:off x="39688" y="5761038"/>
              <a:ext cx="69850" cy="185737"/>
            </a:xfrm>
            <a:prstGeom prst="rect">
              <a:avLst/>
            </a:prstGeom>
            <a:solidFill>
              <a:srgbClr val="0550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82" name="Rectangle 881"/>
            <p:cNvSpPr>
              <a:spLocks noChangeArrowheads="1"/>
            </p:cNvSpPr>
            <p:nvPr/>
          </p:nvSpPr>
          <p:spPr bwMode="auto">
            <a:xfrm>
              <a:off x="436563" y="5524500"/>
              <a:ext cx="68263" cy="422275"/>
            </a:xfrm>
            <a:prstGeom prst="rect">
              <a:avLst/>
            </a:prstGeom>
            <a:solidFill>
              <a:srgbClr val="FFCF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83" name="Rectangle 882"/>
            <p:cNvSpPr>
              <a:spLocks noChangeArrowheads="1"/>
            </p:cNvSpPr>
            <p:nvPr/>
          </p:nvSpPr>
          <p:spPr bwMode="auto">
            <a:xfrm>
              <a:off x="436563" y="5656263"/>
              <a:ext cx="68263" cy="290512"/>
            </a:xfrm>
            <a:prstGeom prst="rect">
              <a:avLst/>
            </a:prstGeom>
            <a:solidFill>
              <a:srgbClr val="0550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84" name="Rectangle 883"/>
            <p:cNvSpPr>
              <a:spLocks noChangeArrowheads="1"/>
            </p:cNvSpPr>
            <p:nvPr/>
          </p:nvSpPr>
          <p:spPr bwMode="auto">
            <a:xfrm>
              <a:off x="157163" y="5718175"/>
              <a:ext cx="69850" cy="227012"/>
            </a:xfrm>
            <a:prstGeom prst="rect">
              <a:avLst/>
            </a:prstGeom>
            <a:solidFill>
              <a:srgbClr val="0F9B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85" name="Rectangle 884"/>
            <p:cNvSpPr>
              <a:spLocks noChangeArrowheads="1"/>
            </p:cNvSpPr>
            <p:nvPr/>
          </p:nvSpPr>
          <p:spPr bwMode="auto">
            <a:xfrm>
              <a:off x="157163" y="5789613"/>
              <a:ext cx="69850" cy="155575"/>
            </a:xfrm>
            <a:prstGeom prst="rect">
              <a:avLst/>
            </a:prstGeom>
            <a:solidFill>
              <a:srgbClr val="0550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86" name="Rectangle 885"/>
            <p:cNvSpPr>
              <a:spLocks noChangeArrowheads="1"/>
            </p:cNvSpPr>
            <p:nvPr/>
          </p:nvSpPr>
          <p:spPr bwMode="auto">
            <a:xfrm>
              <a:off x="249238" y="5572125"/>
              <a:ext cx="69850" cy="373062"/>
            </a:xfrm>
            <a:prstGeom prst="rect">
              <a:avLst/>
            </a:prstGeom>
            <a:solidFill>
              <a:srgbClr val="0F9B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87" name="Rectangle 886"/>
            <p:cNvSpPr>
              <a:spLocks noChangeArrowheads="1"/>
            </p:cNvSpPr>
            <p:nvPr/>
          </p:nvSpPr>
          <p:spPr bwMode="auto">
            <a:xfrm>
              <a:off x="249238" y="5653088"/>
              <a:ext cx="69850" cy="292100"/>
            </a:xfrm>
            <a:prstGeom prst="rect">
              <a:avLst/>
            </a:prstGeom>
            <a:solidFill>
              <a:srgbClr val="0550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88" name="Rectangle 887"/>
            <p:cNvSpPr>
              <a:spLocks noChangeArrowheads="1"/>
            </p:cNvSpPr>
            <p:nvPr/>
          </p:nvSpPr>
          <p:spPr bwMode="auto">
            <a:xfrm>
              <a:off x="341313" y="5646738"/>
              <a:ext cx="69850" cy="298450"/>
            </a:xfrm>
            <a:prstGeom prst="rect">
              <a:avLst/>
            </a:prstGeom>
            <a:solidFill>
              <a:srgbClr val="0F9B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89" name="Rectangle 888"/>
            <p:cNvSpPr>
              <a:spLocks noChangeArrowheads="1"/>
            </p:cNvSpPr>
            <p:nvPr/>
          </p:nvSpPr>
          <p:spPr bwMode="auto">
            <a:xfrm>
              <a:off x="341313" y="5713413"/>
              <a:ext cx="69850" cy="231775"/>
            </a:xfrm>
            <a:prstGeom prst="rect">
              <a:avLst/>
            </a:prstGeom>
            <a:solidFill>
              <a:srgbClr val="0550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90" name="Freeform 889"/>
            <p:cNvSpPr>
              <a:spLocks/>
            </p:cNvSpPr>
            <p:nvPr/>
          </p:nvSpPr>
          <p:spPr bwMode="auto">
            <a:xfrm>
              <a:off x="26988" y="5646738"/>
              <a:ext cx="119063" cy="131762"/>
            </a:xfrm>
            <a:custGeom>
              <a:avLst/>
              <a:gdLst>
                <a:gd name="T0" fmla="*/ 73 w 75"/>
                <a:gd name="T1" fmla="*/ 0 h 83"/>
                <a:gd name="T2" fmla="*/ 75 w 75"/>
                <a:gd name="T3" fmla="*/ 2 h 83"/>
                <a:gd name="T4" fmla="*/ 2 w 75"/>
                <a:gd name="T5" fmla="*/ 83 h 83"/>
                <a:gd name="T6" fmla="*/ 0 w 75"/>
                <a:gd name="T7" fmla="*/ 81 h 83"/>
                <a:gd name="T8" fmla="*/ 73 w 75"/>
                <a:gd name="T9" fmla="*/ 0 h 83"/>
              </a:gdLst>
              <a:ahLst/>
              <a:cxnLst>
                <a:cxn ang="0">
                  <a:pos x="T0" y="T1"/>
                </a:cxn>
                <a:cxn ang="0">
                  <a:pos x="T2" y="T3"/>
                </a:cxn>
                <a:cxn ang="0">
                  <a:pos x="T4" y="T5"/>
                </a:cxn>
                <a:cxn ang="0">
                  <a:pos x="T6" y="T7"/>
                </a:cxn>
                <a:cxn ang="0">
                  <a:pos x="T8" y="T9"/>
                </a:cxn>
              </a:cxnLst>
              <a:rect l="0" t="0" r="r" b="b"/>
              <a:pathLst>
                <a:path w="75" h="83">
                  <a:moveTo>
                    <a:pt x="73" y="0"/>
                  </a:moveTo>
                  <a:lnTo>
                    <a:pt x="75" y="2"/>
                  </a:lnTo>
                  <a:lnTo>
                    <a:pt x="2" y="83"/>
                  </a:lnTo>
                  <a:lnTo>
                    <a:pt x="0" y="81"/>
                  </a:lnTo>
                  <a:lnTo>
                    <a:pt x="73" y="0"/>
                  </a:lnTo>
                  <a:close/>
                </a:path>
              </a:pathLst>
            </a:custGeom>
            <a:solidFill>
              <a:srgbClr val="3E8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91" name="Freeform 890"/>
            <p:cNvSpPr>
              <a:spLocks/>
            </p:cNvSpPr>
            <p:nvPr/>
          </p:nvSpPr>
          <p:spPr bwMode="auto">
            <a:xfrm>
              <a:off x="142875" y="5646738"/>
              <a:ext cx="52388" cy="73025"/>
            </a:xfrm>
            <a:custGeom>
              <a:avLst/>
              <a:gdLst>
                <a:gd name="T0" fmla="*/ 33 w 33"/>
                <a:gd name="T1" fmla="*/ 44 h 46"/>
                <a:gd name="T2" fmla="*/ 31 w 33"/>
                <a:gd name="T3" fmla="*/ 46 h 46"/>
                <a:gd name="T4" fmla="*/ 0 w 33"/>
                <a:gd name="T5" fmla="*/ 1 h 46"/>
                <a:gd name="T6" fmla="*/ 2 w 33"/>
                <a:gd name="T7" fmla="*/ 0 h 46"/>
                <a:gd name="T8" fmla="*/ 33 w 33"/>
                <a:gd name="T9" fmla="*/ 44 h 46"/>
              </a:gdLst>
              <a:ahLst/>
              <a:cxnLst>
                <a:cxn ang="0">
                  <a:pos x="T0" y="T1"/>
                </a:cxn>
                <a:cxn ang="0">
                  <a:pos x="T2" y="T3"/>
                </a:cxn>
                <a:cxn ang="0">
                  <a:pos x="T4" y="T5"/>
                </a:cxn>
                <a:cxn ang="0">
                  <a:pos x="T6" y="T7"/>
                </a:cxn>
                <a:cxn ang="0">
                  <a:pos x="T8" y="T9"/>
                </a:cxn>
              </a:cxnLst>
              <a:rect l="0" t="0" r="r" b="b"/>
              <a:pathLst>
                <a:path w="33" h="46">
                  <a:moveTo>
                    <a:pt x="33" y="44"/>
                  </a:moveTo>
                  <a:lnTo>
                    <a:pt x="31" y="46"/>
                  </a:lnTo>
                  <a:lnTo>
                    <a:pt x="0" y="1"/>
                  </a:lnTo>
                  <a:lnTo>
                    <a:pt x="2" y="0"/>
                  </a:lnTo>
                  <a:lnTo>
                    <a:pt x="33" y="44"/>
                  </a:lnTo>
                  <a:close/>
                </a:path>
              </a:pathLst>
            </a:custGeom>
            <a:solidFill>
              <a:srgbClr val="3E8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92" name="Freeform 891"/>
            <p:cNvSpPr>
              <a:spLocks/>
            </p:cNvSpPr>
            <p:nvPr/>
          </p:nvSpPr>
          <p:spPr bwMode="auto">
            <a:xfrm>
              <a:off x="192088" y="5486400"/>
              <a:ext cx="111125" cy="233362"/>
            </a:xfrm>
            <a:custGeom>
              <a:avLst/>
              <a:gdLst>
                <a:gd name="T0" fmla="*/ 68 w 70"/>
                <a:gd name="T1" fmla="*/ 0 h 147"/>
                <a:gd name="T2" fmla="*/ 70 w 70"/>
                <a:gd name="T3" fmla="*/ 1 h 147"/>
                <a:gd name="T4" fmla="*/ 2 w 70"/>
                <a:gd name="T5" fmla="*/ 147 h 147"/>
                <a:gd name="T6" fmla="*/ 0 w 70"/>
                <a:gd name="T7" fmla="*/ 146 h 147"/>
                <a:gd name="T8" fmla="*/ 68 w 70"/>
                <a:gd name="T9" fmla="*/ 0 h 147"/>
              </a:gdLst>
              <a:ahLst/>
              <a:cxnLst>
                <a:cxn ang="0">
                  <a:pos x="T0" y="T1"/>
                </a:cxn>
                <a:cxn ang="0">
                  <a:pos x="T2" y="T3"/>
                </a:cxn>
                <a:cxn ang="0">
                  <a:pos x="T4" y="T5"/>
                </a:cxn>
                <a:cxn ang="0">
                  <a:pos x="T6" y="T7"/>
                </a:cxn>
                <a:cxn ang="0">
                  <a:pos x="T8" y="T9"/>
                </a:cxn>
              </a:cxnLst>
              <a:rect l="0" t="0" r="r" b="b"/>
              <a:pathLst>
                <a:path w="70" h="147">
                  <a:moveTo>
                    <a:pt x="68" y="0"/>
                  </a:moveTo>
                  <a:lnTo>
                    <a:pt x="70" y="1"/>
                  </a:lnTo>
                  <a:lnTo>
                    <a:pt x="2" y="147"/>
                  </a:lnTo>
                  <a:lnTo>
                    <a:pt x="0" y="146"/>
                  </a:lnTo>
                  <a:lnTo>
                    <a:pt x="68" y="0"/>
                  </a:lnTo>
                  <a:close/>
                </a:path>
              </a:pathLst>
            </a:custGeom>
            <a:solidFill>
              <a:srgbClr val="3E8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93" name="Freeform 892"/>
            <p:cNvSpPr>
              <a:spLocks/>
            </p:cNvSpPr>
            <p:nvPr/>
          </p:nvSpPr>
          <p:spPr bwMode="auto">
            <a:xfrm>
              <a:off x="298450" y="5494338"/>
              <a:ext cx="73025" cy="127000"/>
            </a:xfrm>
            <a:custGeom>
              <a:avLst/>
              <a:gdLst>
                <a:gd name="T0" fmla="*/ 46 w 46"/>
                <a:gd name="T1" fmla="*/ 80 h 80"/>
                <a:gd name="T2" fmla="*/ 43 w 46"/>
                <a:gd name="T3" fmla="*/ 80 h 80"/>
                <a:gd name="T4" fmla="*/ 0 w 46"/>
                <a:gd name="T5" fmla="*/ 0 h 80"/>
                <a:gd name="T6" fmla="*/ 3 w 46"/>
                <a:gd name="T7" fmla="*/ 1 h 80"/>
                <a:gd name="T8" fmla="*/ 46 w 46"/>
                <a:gd name="T9" fmla="*/ 80 h 80"/>
              </a:gdLst>
              <a:ahLst/>
              <a:cxnLst>
                <a:cxn ang="0">
                  <a:pos x="T0" y="T1"/>
                </a:cxn>
                <a:cxn ang="0">
                  <a:pos x="T2" y="T3"/>
                </a:cxn>
                <a:cxn ang="0">
                  <a:pos x="T4" y="T5"/>
                </a:cxn>
                <a:cxn ang="0">
                  <a:pos x="T6" y="T7"/>
                </a:cxn>
                <a:cxn ang="0">
                  <a:pos x="T8" y="T9"/>
                </a:cxn>
              </a:cxnLst>
              <a:rect l="0" t="0" r="r" b="b"/>
              <a:pathLst>
                <a:path w="46" h="80">
                  <a:moveTo>
                    <a:pt x="46" y="80"/>
                  </a:moveTo>
                  <a:lnTo>
                    <a:pt x="43" y="80"/>
                  </a:lnTo>
                  <a:lnTo>
                    <a:pt x="0" y="0"/>
                  </a:lnTo>
                  <a:lnTo>
                    <a:pt x="3" y="1"/>
                  </a:lnTo>
                  <a:lnTo>
                    <a:pt x="46" y="80"/>
                  </a:lnTo>
                  <a:close/>
                </a:path>
              </a:pathLst>
            </a:custGeom>
            <a:solidFill>
              <a:srgbClr val="3E8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94" name="Freeform 893"/>
            <p:cNvSpPr>
              <a:spLocks/>
            </p:cNvSpPr>
            <p:nvPr/>
          </p:nvSpPr>
          <p:spPr bwMode="auto">
            <a:xfrm>
              <a:off x="371475" y="5461000"/>
              <a:ext cx="106363" cy="174625"/>
            </a:xfrm>
            <a:custGeom>
              <a:avLst/>
              <a:gdLst>
                <a:gd name="T0" fmla="*/ 1 w 67"/>
                <a:gd name="T1" fmla="*/ 110 h 110"/>
                <a:gd name="T2" fmla="*/ 0 w 67"/>
                <a:gd name="T3" fmla="*/ 106 h 110"/>
                <a:gd name="T4" fmla="*/ 66 w 67"/>
                <a:gd name="T5" fmla="*/ 0 h 110"/>
                <a:gd name="T6" fmla="*/ 67 w 67"/>
                <a:gd name="T7" fmla="*/ 3 h 110"/>
                <a:gd name="T8" fmla="*/ 1 w 67"/>
                <a:gd name="T9" fmla="*/ 110 h 110"/>
              </a:gdLst>
              <a:ahLst/>
              <a:cxnLst>
                <a:cxn ang="0">
                  <a:pos x="T0" y="T1"/>
                </a:cxn>
                <a:cxn ang="0">
                  <a:pos x="T2" y="T3"/>
                </a:cxn>
                <a:cxn ang="0">
                  <a:pos x="T4" y="T5"/>
                </a:cxn>
                <a:cxn ang="0">
                  <a:pos x="T6" y="T7"/>
                </a:cxn>
                <a:cxn ang="0">
                  <a:pos x="T8" y="T9"/>
                </a:cxn>
              </a:cxnLst>
              <a:rect l="0" t="0" r="r" b="b"/>
              <a:pathLst>
                <a:path w="67" h="110">
                  <a:moveTo>
                    <a:pt x="1" y="110"/>
                  </a:moveTo>
                  <a:lnTo>
                    <a:pt x="0" y="106"/>
                  </a:lnTo>
                  <a:lnTo>
                    <a:pt x="66" y="0"/>
                  </a:lnTo>
                  <a:lnTo>
                    <a:pt x="67" y="3"/>
                  </a:lnTo>
                  <a:lnTo>
                    <a:pt x="1" y="110"/>
                  </a:lnTo>
                  <a:close/>
                </a:path>
              </a:pathLst>
            </a:custGeom>
            <a:solidFill>
              <a:srgbClr val="3E8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95" name="Oval 894"/>
            <p:cNvSpPr>
              <a:spLocks noChangeArrowheads="1"/>
            </p:cNvSpPr>
            <p:nvPr/>
          </p:nvSpPr>
          <p:spPr bwMode="auto">
            <a:xfrm>
              <a:off x="130175" y="5634038"/>
              <a:ext cx="26988" cy="26987"/>
            </a:xfrm>
            <a:prstGeom prst="ellipse">
              <a:avLst/>
            </a:prstGeom>
            <a:solidFill>
              <a:srgbClr val="3E8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96" name="Oval 895"/>
            <p:cNvSpPr>
              <a:spLocks noChangeArrowheads="1"/>
            </p:cNvSpPr>
            <p:nvPr/>
          </p:nvSpPr>
          <p:spPr bwMode="auto">
            <a:xfrm>
              <a:off x="179388" y="5700713"/>
              <a:ext cx="26988" cy="26987"/>
            </a:xfrm>
            <a:prstGeom prst="ellipse">
              <a:avLst/>
            </a:prstGeom>
            <a:solidFill>
              <a:srgbClr val="3E8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97" name="Oval 896"/>
            <p:cNvSpPr>
              <a:spLocks noChangeArrowheads="1"/>
            </p:cNvSpPr>
            <p:nvPr/>
          </p:nvSpPr>
          <p:spPr bwMode="auto">
            <a:xfrm>
              <a:off x="287338" y="5478463"/>
              <a:ext cx="28575" cy="28575"/>
            </a:xfrm>
            <a:prstGeom prst="ellipse">
              <a:avLst/>
            </a:prstGeom>
            <a:solidFill>
              <a:srgbClr val="3E8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98" name="Oval 897"/>
            <p:cNvSpPr>
              <a:spLocks noChangeArrowheads="1"/>
            </p:cNvSpPr>
            <p:nvPr/>
          </p:nvSpPr>
          <p:spPr bwMode="auto">
            <a:xfrm>
              <a:off x="355600" y="5618163"/>
              <a:ext cx="30163" cy="30162"/>
            </a:xfrm>
            <a:prstGeom prst="ellipse">
              <a:avLst/>
            </a:prstGeom>
            <a:solidFill>
              <a:srgbClr val="3E8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99" name="Oval 898"/>
            <p:cNvSpPr>
              <a:spLocks noChangeArrowheads="1"/>
            </p:cNvSpPr>
            <p:nvPr/>
          </p:nvSpPr>
          <p:spPr bwMode="auto">
            <a:xfrm>
              <a:off x="461963" y="5454650"/>
              <a:ext cx="26988" cy="28575"/>
            </a:xfrm>
            <a:prstGeom prst="ellipse">
              <a:avLst/>
            </a:prstGeom>
            <a:solidFill>
              <a:srgbClr val="3E8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00" name="Oval 899"/>
            <p:cNvSpPr>
              <a:spLocks noChangeArrowheads="1"/>
            </p:cNvSpPr>
            <p:nvPr/>
          </p:nvSpPr>
          <p:spPr bwMode="auto">
            <a:xfrm>
              <a:off x="14288" y="5761038"/>
              <a:ext cx="26988" cy="30162"/>
            </a:xfrm>
            <a:prstGeom prst="ellipse">
              <a:avLst/>
            </a:prstGeom>
            <a:solidFill>
              <a:srgbClr val="3E8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01" name="Freeform 900"/>
            <p:cNvSpPr>
              <a:spLocks/>
            </p:cNvSpPr>
            <p:nvPr/>
          </p:nvSpPr>
          <p:spPr bwMode="auto">
            <a:xfrm>
              <a:off x="-1125537" y="4233863"/>
              <a:ext cx="1490663" cy="808037"/>
            </a:xfrm>
            <a:custGeom>
              <a:avLst/>
              <a:gdLst>
                <a:gd name="T0" fmla="*/ 939 w 939"/>
                <a:gd name="T1" fmla="*/ 0 h 509"/>
                <a:gd name="T2" fmla="*/ 876 w 939"/>
                <a:gd name="T3" fmla="*/ 24 h 509"/>
                <a:gd name="T4" fmla="*/ 891 w 939"/>
                <a:gd name="T5" fmla="*/ 38 h 509"/>
                <a:gd name="T6" fmla="*/ 785 w 939"/>
                <a:gd name="T7" fmla="*/ 159 h 509"/>
                <a:gd name="T8" fmla="*/ 743 w 939"/>
                <a:gd name="T9" fmla="*/ 68 h 509"/>
                <a:gd name="T10" fmla="*/ 576 w 939"/>
                <a:gd name="T11" fmla="*/ 285 h 509"/>
                <a:gd name="T12" fmla="*/ 535 w 939"/>
                <a:gd name="T13" fmla="*/ 183 h 509"/>
                <a:gd name="T14" fmla="*/ 388 w 939"/>
                <a:gd name="T15" fmla="*/ 358 h 509"/>
                <a:gd name="T16" fmla="*/ 367 w 939"/>
                <a:gd name="T17" fmla="*/ 249 h 509"/>
                <a:gd name="T18" fmla="*/ 205 w 939"/>
                <a:gd name="T19" fmla="*/ 418 h 509"/>
                <a:gd name="T20" fmla="*/ 152 w 939"/>
                <a:gd name="T21" fmla="*/ 327 h 509"/>
                <a:gd name="T22" fmla="*/ 0 w 939"/>
                <a:gd name="T23" fmla="*/ 499 h 509"/>
                <a:gd name="T24" fmla="*/ 11 w 939"/>
                <a:gd name="T25" fmla="*/ 509 h 509"/>
                <a:gd name="T26" fmla="*/ 149 w 939"/>
                <a:gd name="T27" fmla="*/ 352 h 509"/>
                <a:gd name="T28" fmla="*/ 202 w 939"/>
                <a:gd name="T29" fmla="*/ 442 h 509"/>
                <a:gd name="T30" fmla="*/ 358 w 939"/>
                <a:gd name="T31" fmla="*/ 279 h 509"/>
                <a:gd name="T32" fmla="*/ 380 w 939"/>
                <a:gd name="T33" fmla="*/ 391 h 509"/>
                <a:gd name="T34" fmla="*/ 531 w 939"/>
                <a:gd name="T35" fmla="*/ 211 h 509"/>
                <a:gd name="T36" fmla="*/ 573 w 939"/>
                <a:gd name="T37" fmla="*/ 313 h 509"/>
                <a:gd name="T38" fmla="*/ 740 w 939"/>
                <a:gd name="T39" fmla="*/ 96 h 509"/>
                <a:gd name="T40" fmla="*/ 782 w 939"/>
                <a:gd name="T41" fmla="*/ 185 h 509"/>
                <a:gd name="T42" fmla="*/ 901 w 939"/>
                <a:gd name="T43" fmla="*/ 48 h 509"/>
                <a:gd name="T44" fmla="*/ 917 w 939"/>
                <a:gd name="T45" fmla="*/ 61 h 509"/>
                <a:gd name="T46" fmla="*/ 939 w 939"/>
                <a:gd name="T47"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9" h="509">
                  <a:moveTo>
                    <a:pt x="939" y="0"/>
                  </a:moveTo>
                  <a:lnTo>
                    <a:pt x="876" y="24"/>
                  </a:lnTo>
                  <a:lnTo>
                    <a:pt x="891" y="38"/>
                  </a:lnTo>
                  <a:lnTo>
                    <a:pt x="785" y="159"/>
                  </a:lnTo>
                  <a:lnTo>
                    <a:pt x="743" y="68"/>
                  </a:lnTo>
                  <a:lnTo>
                    <a:pt x="576" y="285"/>
                  </a:lnTo>
                  <a:lnTo>
                    <a:pt x="535" y="183"/>
                  </a:lnTo>
                  <a:lnTo>
                    <a:pt x="388" y="358"/>
                  </a:lnTo>
                  <a:lnTo>
                    <a:pt x="367" y="249"/>
                  </a:lnTo>
                  <a:lnTo>
                    <a:pt x="205" y="418"/>
                  </a:lnTo>
                  <a:lnTo>
                    <a:pt x="152" y="327"/>
                  </a:lnTo>
                  <a:lnTo>
                    <a:pt x="0" y="499"/>
                  </a:lnTo>
                  <a:lnTo>
                    <a:pt x="11" y="509"/>
                  </a:lnTo>
                  <a:lnTo>
                    <a:pt x="149" y="352"/>
                  </a:lnTo>
                  <a:lnTo>
                    <a:pt x="202" y="442"/>
                  </a:lnTo>
                  <a:lnTo>
                    <a:pt x="358" y="279"/>
                  </a:lnTo>
                  <a:lnTo>
                    <a:pt x="380" y="391"/>
                  </a:lnTo>
                  <a:lnTo>
                    <a:pt x="531" y="211"/>
                  </a:lnTo>
                  <a:lnTo>
                    <a:pt x="573" y="313"/>
                  </a:lnTo>
                  <a:lnTo>
                    <a:pt x="740" y="96"/>
                  </a:lnTo>
                  <a:lnTo>
                    <a:pt x="782" y="185"/>
                  </a:lnTo>
                  <a:lnTo>
                    <a:pt x="901" y="48"/>
                  </a:lnTo>
                  <a:lnTo>
                    <a:pt x="917" y="61"/>
                  </a:lnTo>
                  <a:lnTo>
                    <a:pt x="939" y="0"/>
                  </a:lnTo>
                  <a:close/>
                </a:path>
              </a:pathLst>
            </a:custGeom>
            <a:solidFill>
              <a:srgbClr val="D31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02" name="Freeform 901"/>
            <p:cNvSpPr>
              <a:spLocks/>
            </p:cNvSpPr>
            <p:nvPr/>
          </p:nvSpPr>
          <p:spPr bwMode="auto">
            <a:xfrm>
              <a:off x="-1177925" y="5140325"/>
              <a:ext cx="127000" cy="55562"/>
            </a:xfrm>
            <a:custGeom>
              <a:avLst/>
              <a:gdLst>
                <a:gd name="T0" fmla="*/ 61 w 78"/>
                <a:gd name="T1" fmla="*/ 3 h 34"/>
                <a:gd name="T2" fmla="*/ 38 w 78"/>
                <a:gd name="T3" fmla="*/ 0 h 34"/>
                <a:gd name="T4" fmla="*/ 16 w 78"/>
                <a:gd name="T5" fmla="*/ 4 h 34"/>
                <a:gd name="T6" fmla="*/ 0 w 78"/>
                <a:gd name="T7" fmla="*/ 5 h 34"/>
                <a:gd name="T8" fmla="*/ 0 w 78"/>
                <a:gd name="T9" fmla="*/ 18 h 34"/>
                <a:gd name="T10" fmla="*/ 39 w 78"/>
                <a:gd name="T11" fmla="*/ 33 h 34"/>
                <a:gd name="T12" fmla="*/ 78 w 78"/>
                <a:gd name="T13" fmla="*/ 15 h 34"/>
                <a:gd name="T14" fmla="*/ 77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5" y="1"/>
                    <a:pt x="47" y="0"/>
                    <a:pt x="38" y="0"/>
                  </a:cubicBezTo>
                  <a:cubicBezTo>
                    <a:pt x="30" y="1"/>
                    <a:pt x="22" y="2"/>
                    <a:pt x="16" y="4"/>
                  </a:cubicBezTo>
                  <a:cubicBezTo>
                    <a:pt x="0" y="5"/>
                    <a:pt x="0" y="5"/>
                    <a:pt x="0" y="5"/>
                  </a:cubicBezTo>
                  <a:cubicBezTo>
                    <a:pt x="0" y="18"/>
                    <a:pt x="0" y="18"/>
                    <a:pt x="0" y="18"/>
                  </a:cubicBezTo>
                  <a:cubicBezTo>
                    <a:pt x="0" y="27"/>
                    <a:pt x="17" y="34"/>
                    <a:pt x="39" y="33"/>
                  </a:cubicBezTo>
                  <a:cubicBezTo>
                    <a:pt x="60" y="32"/>
                    <a:pt x="78" y="24"/>
                    <a:pt x="78" y="15"/>
                  </a:cubicBezTo>
                  <a:cubicBezTo>
                    <a:pt x="77" y="2"/>
                    <a:pt x="77" y="2"/>
                    <a:pt x="77"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03" name="Freeform 902"/>
            <p:cNvSpPr>
              <a:spLocks/>
            </p:cNvSpPr>
            <p:nvPr/>
          </p:nvSpPr>
          <p:spPr bwMode="auto">
            <a:xfrm>
              <a:off x="-1177925" y="5111750"/>
              <a:ext cx="127000" cy="63500"/>
            </a:xfrm>
            <a:custGeom>
              <a:avLst/>
              <a:gdLst>
                <a:gd name="T0" fmla="*/ 77 w 78"/>
                <a:gd name="T1" fmla="*/ 18 h 39"/>
                <a:gd name="T2" fmla="*/ 39 w 78"/>
                <a:gd name="T3" fmla="*/ 38 h 39"/>
                <a:gd name="T4" fmla="*/ 0 w 78"/>
                <a:gd name="T5" fmla="*/ 20 h 39"/>
                <a:gd name="T6" fmla="*/ 38 w 78"/>
                <a:gd name="T7" fmla="*/ 0 h 39"/>
                <a:gd name="T8" fmla="*/ 77 w 78"/>
                <a:gd name="T9" fmla="*/ 18 h 39"/>
              </a:gdLst>
              <a:ahLst/>
              <a:cxnLst>
                <a:cxn ang="0">
                  <a:pos x="T0" y="T1"/>
                </a:cxn>
                <a:cxn ang="0">
                  <a:pos x="T2" y="T3"/>
                </a:cxn>
                <a:cxn ang="0">
                  <a:pos x="T4" y="T5"/>
                </a:cxn>
                <a:cxn ang="0">
                  <a:pos x="T6" y="T7"/>
                </a:cxn>
                <a:cxn ang="0">
                  <a:pos x="T8" y="T9"/>
                </a:cxn>
              </a:cxnLst>
              <a:rect l="0" t="0" r="r" b="b"/>
              <a:pathLst>
                <a:path w="78" h="39">
                  <a:moveTo>
                    <a:pt x="77" y="18"/>
                  </a:moveTo>
                  <a:cubicBezTo>
                    <a:pt x="78" y="28"/>
                    <a:pt x="60" y="37"/>
                    <a:pt x="39" y="38"/>
                  </a:cubicBezTo>
                  <a:cubicBezTo>
                    <a:pt x="17" y="39"/>
                    <a:pt x="0" y="31"/>
                    <a:pt x="0" y="20"/>
                  </a:cubicBezTo>
                  <a:cubicBezTo>
                    <a:pt x="0" y="10"/>
                    <a:pt x="17" y="1"/>
                    <a:pt x="38" y="0"/>
                  </a:cubicBezTo>
                  <a:cubicBezTo>
                    <a:pt x="60" y="0"/>
                    <a:pt x="77" y="8"/>
                    <a:pt x="77"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04" name="Freeform 903"/>
            <p:cNvSpPr>
              <a:spLocks/>
            </p:cNvSpPr>
            <p:nvPr/>
          </p:nvSpPr>
          <p:spPr bwMode="auto">
            <a:xfrm>
              <a:off x="-1174750" y="5118100"/>
              <a:ext cx="128588" cy="53975"/>
            </a:xfrm>
            <a:custGeom>
              <a:avLst/>
              <a:gdLst>
                <a:gd name="T0" fmla="*/ 62 w 78"/>
                <a:gd name="T1" fmla="*/ 2 h 33"/>
                <a:gd name="T2" fmla="*/ 39 w 78"/>
                <a:gd name="T3" fmla="*/ 0 h 33"/>
                <a:gd name="T4" fmla="*/ 17 w 78"/>
                <a:gd name="T5" fmla="*/ 3 h 33"/>
                <a:gd name="T6" fmla="*/ 0 w 78"/>
                <a:gd name="T7" fmla="*/ 4 h 33"/>
                <a:gd name="T8" fmla="*/ 0 w 78"/>
                <a:gd name="T9" fmla="*/ 17 h 33"/>
                <a:gd name="T10" fmla="*/ 40 w 78"/>
                <a:gd name="T11" fmla="*/ 32 h 33"/>
                <a:gd name="T12" fmla="*/ 78 w 78"/>
                <a:gd name="T13" fmla="*/ 15 h 33"/>
                <a:gd name="T14" fmla="*/ 78 w 78"/>
                <a:gd name="T15" fmla="*/ 1 h 33"/>
                <a:gd name="T16" fmla="*/ 62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2" y="2"/>
                  </a:moveTo>
                  <a:cubicBezTo>
                    <a:pt x="55" y="0"/>
                    <a:pt x="48" y="0"/>
                    <a:pt x="39" y="0"/>
                  </a:cubicBezTo>
                  <a:cubicBezTo>
                    <a:pt x="31" y="0"/>
                    <a:pt x="23" y="1"/>
                    <a:pt x="17" y="3"/>
                  </a:cubicBezTo>
                  <a:cubicBezTo>
                    <a:pt x="0" y="4"/>
                    <a:pt x="0" y="4"/>
                    <a:pt x="0" y="4"/>
                  </a:cubicBezTo>
                  <a:cubicBezTo>
                    <a:pt x="0" y="17"/>
                    <a:pt x="0" y="17"/>
                    <a:pt x="0" y="17"/>
                  </a:cubicBezTo>
                  <a:cubicBezTo>
                    <a:pt x="1" y="26"/>
                    <a:pt x="18" y="33"/>
                    <a:pt x="40" y="32"/>
                  </a:cubicBezTo>
                  <a:cubicBezTo>
                    <a:pt x="61" y="32"/>
                    <a:pt x="78" y="24"/>
                    <a:pt x="78" y="15"/>
                  </a:cubicBezTo>
                  <a:cubicBezTo>
                    <a:pt x="78" y="1"/>
                    <a:pt x="78" y="1"/>
                    <a:pt x="78" y="1"/>
                  </a:cubicBezTo>
                  <a:lnTo>
                    <a:pt x="62"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05" name="Freeform 904"/>
            <p:cNvSpPr>
              <a:spLocks/>
            </p:cNvSpPr>
            <p:nvPr/>
          </p:nvSpPr>
          <p:spPr bwMode="auto">
            <a:xfrm>
              <a:off x="-1174750" y="5089525"/>
              <a:ext cx="128588" cy="63500"/>
            </a:xfrm>
            <a:custGeom>
              <a:avLst/>
              <a:gdLst>
                <a:gd name="T0" fmla="*/ 78 w 78"/>
                <a:gd name="T1" fmla="*/ 18 h 39"/>
                <a:gd name="T2" fmla="*/ 39 w 78"/>
                <a:gd name="T3" fmla="*/ 38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39" y="38"/>
                  </a:cubicBezTo>
                  <a:cubicBezTo>
                    <a:pt x="18" y="39"/>
                    <a:pt x="0" y="31"/>
                    <a:pt x="0" y="21"/>
                  </a:cubicBezTo>
                  <a:cubicBezTo>
                    <a:pt x="0" y="10"/>
                    <a:pt x="18" y="1"/>
                    <a:pt x="39" y="1"/>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06" name="Freeform 905"/>
            <p:cNvSpPr>
              <a:spLocks/>
            </p:cNvSpPr>
            <p:nvPr/>
          </p:nvSpPr>
          <p:spPr bwMode="auto">
            <a:xfrm>
              <a:off x="-1169987" y="5094288"/>
              <a:ext cx="128588" cy="53975"/>
            </a:xfrm>
            <a:custGeom>
              <a:avLst/>
              <a:gdLst>
                <a:gd name="T0" fmla="*/ 61 w 78"/>
                <a:gd name="T1" fmla="*/ 2 h 33"/>
                <a:gd name="T2" fmla="*/ 39 w 78"/>
                <a:gd name="T3" fmla="*/ 0 h 33"/>
                <a:gd name="T4" fmla="*/ 16 w 78"/>
                <a:gd name="T5" fmla="*/ 4 h 33"/>
                <a:gd name="T6" fmla="*/ 0 w 78"/>
                <a:gd name="T7" fmla="*/ 4 h 33"/>
                <a:gd name="T8" fmla="*/ 0 w 78"/>
                <a:gd name="T9" fmla="*/ 18 h 33"/>
                <a:gd name="T10" fmla="*/ 39 w 78"/>
                <a:gd name="T11" fmla="*/ 33 h 33"/>
                <a:gd name="T12" fmla="*/ 78 w 78"/>
                <a:gd name="T13" fmla="*/ 15 h 33"/>
                <a:gd name="T14" fmla="*/ 77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1"/>
                    <a:pt x="47" y="0"/>
                    <a:pt x="39" y="0"/>
                  </a:cubicBezTo>
                  <a:cubicBezTo>
                    <a:pt x="30" y="0"/>
                    <a:pt x="23" y="2"/>
                    <a:pt x="16" y="4"/>
                  </a:cubicBezTo>
                  <a:cubicBezTo>
                    <a:pt x="0" y="4"/>
                    <a:pt x="0" y="4"/>
                    <a:pt x="0" y="4"/>
                  </a:cubicBezTo>
                  <a:cubicBezTo>
                    <a:pt x="0" y="18"/>
                    <a:pt x="0" y="18"/>
                    <a:pt x="0" y="18"/>
                  </a:cubicBezTo>
                  <a:cubicBezTo>
                    <a:pt x="0" y="27"/>
                    <a:pt x="17" y="33"/>
                    <a:pt x="39" y="33"/>
                  </a:cubicBezTo>
                  <a:cubicBezTo>
                    <a:pt x="60" y="32"/>
                    <a:pt x="78" y="24"/>
                    <a:pt x="78" y="15"/>
                  </a:cubicBezTo>
                  <a:cubicBezTo>
                    <a:pt x="77" y="2"/>
                    <a:pt x="77" y="2"/>
                    <a:pt x="77"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07" name="Freeform 906"/>
            <p:cNvSpPr>
              <a:spLocks/>
            </p:cNvSpPr>
            <p:nvPr/>
          </p:nvSpPr>
          <p:spPr bwMode="auto">
            <a:xfrm>
              <a:off x="-1169987" y="5064125"/>
              <a:ext cx="128588" cy="65087"/>
            </a:xfrm>
            <a:custGeom>
              <a:avLst/>
              <a:gdLst>
                <a:gd name="T0" fmla="*/ 77 w 78"/>
                <a:gd name="T1" fmla="*/ 19 h 40"/>
                <a:gd name="T2" fmla="*/ 39 w 78"/>
                <a:gd name="T3" fmla="*/ 39 h 40"/>
                <a:gd name="T4" fmla="*/ 0 w 78"/>
                <a:gd name="T5" fmla="*/ 21 h 40"/>
                <a:gd name="T6" fmla="*/ 38 w 78"/>
                <a:gd name="T7" fmla="*/ 1 h 40"/>
                <a:gd name="T8" fmla="*/ 77 w 78"/>
                <a:gd name="T9" fmla="*/ 19 h 40"/>
              </a:gdLst>
              <a:ahLst/>
              <a:cxnLst>
                <a:cxn ang="0">
                  <a:pos x="T0" y="T1"/>
                </a:cxn>
                <a:cxn ang="0">
                  <a:pos x="T2" y="T3"/>
                </a:cxn>
                <a:cxn ang="0">
                  <a:pos x="T4" y="T5"/>
                </a:cxn>
                <a:cxn ang="0">
                  <a:pos x="T6" y="T7"/>
                </a:cxn>
                <a:cxn ang="0">
                  <a:pos x="T8" y="T9"/>
                </a:cxn>
              </a:cxnLst>
              <a:rect l="0" t="0" r="r" b="b"/>
              <a:pathLst>
                <a:path w="78" h="40">
                  <a:moveTo>
                    <a:pt x="77" y="19"/>
                  </a:moveTo>
                  <a:cubicBezTo>
                    <a:pt x="78" y="29"/>
                    <a:pt x="60" y="38"/>
                    <a:pt x="39" y="39"/>
                  </a:cubicBezTo>
                  <a:cubicBezTo>
                    <a:pt x="17" y="40"/>
                    <a:pt x="0" y="32"/>
                    <a:pt x="0" y="21"/>
                  </a:cubicBezTo>
                  <a:cubicBezTo>
                    <a:pt x="0" y="11"/>
                    <a:pt x="17" y="2"/>
                    <a:pt x="38" y="1"/>
                  </a:cubicBezTo>
                  <a:cubicBezTo>
                    <a:pt x="60" y="0"/>
                    <a:pt x="77" y="8"/>
                    <a:pt x="77" y="19"/>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08" name="Freeform 907"/>
            <p:cNvSpPr>
              <a:spLocks/>
            </p:cNvSpPr>
            <p:nvPr/>
          </p:nvSpPr>
          <p:spPr bwMode="auto">
            <a:xfrm>
              <a:off x="-1174750" y="5067300"/>
              <a:ext cx="128588" cy="53975"/>
            </a:xfrm>
            <a:custGeom>
              <a:avLst/>
              <a:gdLst>
                <a:gd name="T0" fmla="*/ 62 w 78"/>
                <a:gd name="T1" fmla="*/ 2 h 33"/>
                <a:gd name="T2" fmla="*/ 39 w 78"/>
                <a:gd name="T3" fmla="*/ 0 h 33"/>
                <a:gd name="T4" fmla="*/ 17 w 78"/>
                <a:gd name="T5" fmla="*/ 3 h 33"/>
                <a:gd name="T6" fmla="*/ 0 w 78"/>
                <a:gd name="T7" fmla="*/ 4 h 33"/>
                <a:gd name="T8" fmla="*/ 1 w 78"/>
                <a:gd name="T9" fmla="*/ 17 h 33"/>
                <a:gd name="T10" fmla="*/ 40 w 78"/>
                <a:gd name="T11" fmla="*/ 32 h 33"/>
                <a:gd name="T12" fmla="*/ 78 w 78"/>
                <a:gd name="T13" fmla="*/ 15 h 33"/>
                <a:gd name="T14" fmla="*/ 78 w 78"/>
                <a:gd name="T15" fmla="*/ 1 h 33"/>
                <a:gd name="T16" fmla="*/ 62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2" y="2"/>
                  </a:moveTo>
                  <a:cubicBezTo>
                    <a:pt x="55" y="0"/>
                    <a:pt x="48" y="0"/>
                    <a:pt x="39" y="0"/>
                  </a:cubicBezTo>
                  <a:cubicBezTo>
                    <a:pt x="31" y="0"/>
                    <a:pt x="23" y="1"/>
                    <a:pt x="17" y="3"/>
                  </a:cubicBezTo>
                  <a:cubicBezTo>
                    <a:pt x="0" y="4"/>
                    <a:pt x="0" y="4"/>
                    <a:pt x="0" y="4"/>
                  </a:cubicBezTo>
                  <a:cubicBezTo>
                    <a:pt x="1" y="17"/>
                    <a:pt x="1" y="17"/>
                    <a:pt x="1" y="17"/>
                  </a:cubicBezTo>
                  <a:cubicBezTo>
                    <a:pt x="1" y="26"/>
                    <a:pt x="18" y="33"/>
                    <a:pt x="40" y="32"/>
                  </a:cubicBezTo>
                  <a:cubicBezTo>
                    <a:pt x="61" y="32"/>
                    <a:pt x="78" y="24"/>
                    <a:pt x="78" y="15"/>
                  </a:cubicBezTo>
                  <a:cubicBezTo>
                    <a:pt x="78" y="1"/>
                    <a:pt x="78" y="1"/>
                    <a:pt x="78" y="1"/>
                  </a:cubicBezTo>
                  <a:lnTo>
                    <a:pt x="62"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09" name="Freeform 908"/>
            <p:cNvSpPr>
              <a:spLocks/>
            </p:cNvSpPr>
            <p:nvPr/>
          </p:nvSpPr>
          <p:spPr bwMode="auto">
            <a:xfrm>
              <a:off x="-1174750" y="5038725"/>
              <a:ext cx="128588" cy="63500"/>
            </a:xfrm>
            <a:custGeom>
              <a:avLst/>
              <a:gdLst>
                <a:gd name="T0" fmla="*/ 78 w 78"/>
                <a:gd name="T1" fmla="*/ 18 h 39"/>
                <a:gd name="T2" fmla="*/ 39 w 78"/>
                <a:gd name="T3" fmla="*/ 38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39" y="38"/>
                  </a:cubicBezTo>
                  <a:cubicBezTo>
                    <a:pt x="18" y="39"/>
                    <a:pt x="0" y="31"/>
                    <a:pt x="0" y="21"/>
                  </a:cubicBezTo>
                  <a:cubicBezTo>
                    <a:pt x="0" y="10"/>
                    <a:pt x="18" y="1"/>
                    <a:pt x="39" y="1"/>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10" name="Freeform 909"/>
            <p:cNvSpPr>
              <a:spLocks/>
            </p:cNvSpPr>
            <p:nvPr/>
          </p:nvSpPr>
          <p:spPr bwMode="auto">
            <a:xfrm>
              <a:off x="-1176337" y="5038725"/>
              <a:ext cx="128588" cy="53975"/>
            </a:xfrm>
            <a:custGeom>
              <a:avLst/>
              <a:gdLst>
                <a:gd name="T0" fmla="*/ 61 w 78"/>
                <a:gd name="T1" fmla="*/ 2 h 33"/>
                <a:gd name="T2" fmla="*/ 39 w 78"/>
                <a:gd name="T3" fmla="*/ 0 h 33"/>
                <a:gd name="T4" fmla="*/ 17 w 78"/>
                <a:gd name="T5" fmla="*/ 4 h 33"/>
                <a:gd name="T6" fmla="*/ 0 w 78"/>
                <a:gd name="T7" fmla="*/ 4 h 33"/>
                <a:gd name="T8" fmla="*/ 0 w 78"/>
                <a:gd name="T9" fmla="*/ 18 h 33"/>
                <a:gd name="T10" fmla="*/ 39 w 78"/>
                <a:gd name="T11" fmla="*/ 33 h 33"/>
                <a:gd name="T12" fmla="*/ 78 w 78"/>
                <a:gd name="T13" fmla="*/ 15 h 33"/>
                <a:gd name="T14" fmla="*/ 78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1"/>
                    <a:pt x="47" y="0"/>
                    <a:pt x="39" y="0"/>
                  </a:cubicBezTo>
                  <a:cubicBezTo>
                    <a:pt x="31" y="0"/>
                    <a:pt x="23" y="2"/>
                    <a:pt x="17" y="4"/>
                  </a:cubicBezTo>
                  <a:cubicBezTo>
                    <a:pt x="0" y="4"/>
                    <a:pt x="0" y="4"/>
                    <a:pt x="0" y="4"/>
                  </a:cubicBezTo>
                  <a:cubicBezTo>
                    <a:pt x="0" y="18"/>
                    <a:pt x="0" y="18"/>
                    <a:pt x="0" y="18"/>
                  </a:cubicBezTo>
                  <a:cubicBezTo>
                    <a:pt x="0" y="27"/>
                    <a:pt x="18" y="33"/>
                    <a:pt x="39" y="33"/>
                  </a:cubicBezTo>
                  <a:cubicBezTo>
                    <a:pt x="61" y="32"/>
                    <a:pt x="78" y="24"/>
                    <a:pt x="78" y="15"/>
                  </a:cubicBezTo>
                  <a:cubicBezTo>
                    <a:pt x="78" y="2"/>
                    <a:pt x="78" y="2"/>
                    <a:pt x="78"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11" name="Freeform 910"/>
            <p:cNvSpPr>
              <a:spLocks/>
            </p:cNvSpPr>
            <p:nvPr/>
          </p:nvSpPr>
          <p:spPr bwMode="auto">
            <a:xfrm>
              <a:off x="-1176337" y="5008563"/>
              <a:ext cx="128588" cy="65087"/>
            </a:xfrm>
            <a:custGeom>
              <a:avLst/>
              <a:gdLst>
                <a:gd name="T0" fmla="*/ 78 w 78"/>
                <a:gd name="T1" fmla="*/ 19 h 40"/>
                <a:gd name="T2" fmla="*/ 39 w 78"/>
                <a:gd name="T3" fmla="*/ 39 h 40"/>
                <a:gd name="T4" fmla="*/ 0 w 78"/>
                <a:gd name="T5" fmla="*/ 21 h 40"/>
                <a:gd name="T6" fmla="*/ 39 w 78"/>
                <a:gd name="T7" fmla="*/ 1 h 40"/>
                <a:gd name="T8" fmla="*/ 78 w 78"/>
                <a:gd name="T9" fmla="*/ 19 h 40"/>
              </a:gdLst>
              <a:ahLst/>
              <a:cxnLst>
                <a:cxn ang="0">
                  <a:pos x="T0" y="T1"/>
                </a:cxn>
                <a:cxn ang="0">
                  <a:pos x="T2" y="T3"/>
                </a:cxn>
                <a:cxn ang="0">
                  <a:pos x="T4" y="T5"/>
                </a:cxn>
                <a:cxn ang="0">
                  <a:pos x="T6" y="T7"/>
                </a:cxn>
                <a:cxn ang="0">
                  <a:pos x="T8" y="T9"/>
                </a:cxn>
              </a:cxnLst>
              <a:rect l="0" t="0" r="r" b="b"/>
              <a:pathLst>
                <a:path w="78" h="40">
                  <a:moveTo>
                    <a:pt x="78" y="19"/>
                  </a:moveTo>
                  <a:cubicBezTo>
                    <a:pt x="78" y="29"/>
                    <a:pt x="61" y="38"/>
                    <a:pt x="39" y="39"/>
                  </a:cubicBezTo>
                  <a:cubicBezTo>
                    <a:pt x="18" y="40"/>
                    <a:pt x="0" y="32"/>
                    <a:pt x="0" y="21"/>
                  </a:cubicBezTo>
                  <a:cubicBezTo>
                    <a:pt x="0" y="11"/>
                    <a:pt x="17" y="2"/>
                    <a:pt x="39" y="1"/>
                  </a:cubicBezTo>
                  <a:cubicBezTo>
                    <a:pt x="60" y="0"/>
                    <a:pt x="78" y="8"/>
                    <a:pt x="78" y="19"/>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12" name="Freeform 911"/>
            <p:cNvSpPr>
              <a:spLocks/>
            </p:cNvSpPr>
            <p:nvPr/>
          </p:nvSpPr>
          <p:spPr bwMode="auto">
            <a:xfrm>
              <a:off x="-1168400" y="5011738"/>
              <a:ext cx="128588" cy="53975"/>
            </a:xfrm>
            <a:custGeom>
              <a:avLst/>
              <a:gdLst>
                <a:gd name="T0" fmla="*/ 61 w 78"/>
                <a:gd name="T1" fmla="*/ 2 h 33"/>
                <a:gd name="T2" fmla="*/ 39 w 78"/>
                <a:gd name="T3" fmla="*/ 0 h 33"/>
                <a:gd name="T4" fmla="*/ 16 w 78"/>
                <a:gd name="T5" fmla="*/ 4 h 33"/>
                <a:gd name="T6" fmla="*/ 0 w 78"/>
                <a:gd name="T7" fmla="*/ 4 h 33"/>
                <a:gd name="T8" fmla="*/ 0 w 78"/>
                <a:gd name="T9" fmla="*/ 17 h 33"/>
                <a:gd name="T10" fmla="*/ 39 w 78"/>
                <a:gd name="T11" fmla="*/ 32 h 33"/>
                <a:gd name="T12" fmla="*/ 78 w 78"/>
                <a:gd name="T13" fmla="*/ 15 h 33"/>
                <a:gd name="T14" fmla="*/ 78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0"/>
                    <a:pt x="47" y="0"/>
                    <a:pt x="39" y="0"/>
                  </a:cubicBezTo>
                  <a:cubicBezTo>
                    <a:pt x="30" y="0"/>
                    <a:pt x="23" y="1"/>
                    <a:pt x="16" y="4"/>
                  </a:cubicBezTo>
                  <a:cubicBezTo>
                    <a:pt x="0" y="4"/>
                    <a:pt x="0" y="4"/>
                    <a:pt x="0" y="4"/>
                  </a:cubicBezTo>
                  <a:cubicBezTo>
                    <a:pt x="0" y="17"/>
                    <a:pt x="0" y="17"/>
                    <a:pt x="0" y="17"/>
                  </a:cubicBezTo>
                  <a:cubicBezTo>
                    <a:pt x="0" y="26"/>
                    <a:pt x="18" y="33"/>
                    <a:pt x="39" y="32"/>
                  </a:cubicBezTo>
                  <a:cubicBezTo>
                    <a:pt x="61" y="32"/>
                    <a:pt x="78" y="24"/>
                    <a:pt x="78" y="15"/>
                  </a:cubicBezTo>
                  <a:cubicBezTo>
                    <a:pt x="78" y="2"/>
                    <a:pt x="78" y="2"/>
                    <a:pt x="78"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13" name="Freeform 912"/>
            <p:cNvSpPr>
              <a:spLocks/>
            </p:cNvSpPr>
            <p:nvPr/>
          </p:nvSpPr>
          <p:spPr bwMode="auto">
            <a:xfrm>
              <a:off x="-1168400" y="4981575"/>
              <a:ext cx="128588" cy="65087"/>
            </a:xfrm>
            <a:custGeom>
              <a:avLst/>
              <a:gdLst>
                <a:gd name="T0" fmla="*/ 78 w 78"/>
                <a:gd name="T1" fmla="*/ 18 h 39"/>
                <a:gd name="T2" fmla="*/ 39 w 78"/>
                <a:gd name="T3" fmla="*/ 39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0" y="38"/>
                    <a:pt x="39" y="39"/>
                  </a:cubicBezTo>
                  <a:cubicBezTo>
                    <a:pt x="18" y="39"/>
                    <a:pt x="0" y="31"/>
                    <a:pt x="0" y="21"/>
                  </a:cubicBezTo>
                  <a:cubicBezTo>
                    <a:pt x="0" y="11"/>
                    <a:pt x="17" y="2"/>
                    <a:pt x="39" y="1"/>
                  </a:cubicBezTo>
                  <a:cubicBezTo>
                    <a:pt x="60"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14" name="Freeform 913"/>
            <p:cNvSpPr>
              <a:spLocks/>
            </p:cNvSpPr>
            <p:nvPr/>
          </p:nvSpPr>
          <p:spPr bwMode="auto">
            <a:xfrm>
              <a:off x="-1160462" y="4986338"/>
              <a:ext cx="112713" cy="53975"/>
            </a:xfrm>
            <a:custGeom>
              <a:avLst/>
              <a:gdLst>
                <a:gd name="T0" fmla="*/ 67 w 68"/>
                <a:gd name="T1" fmla="*/ 16 h 33"/>
                <a:gd name="T2" fmla="*/ 34 w 68"/>
                <a:gd name="T3" fmla="*/ 33 h 33"/>
                <a:gd name="T4" fmla="*/ 0 w 68"/>
                <a:gd name="T5" fmla="*/ 18 h 33"/>
                <a:gd name="T6" fmla="*/ 34 w 68"/>
                <a:gd name="T7" fmla="*/ 1 h 33"/>
                <a:gd name="T8" fmla="*/ 67 w 68"/>
                <a:gd name="T9" fmla="*/ 16 h 33"/>
              </a:gdLst>
              <a:ahLst/>
              <a:cxnLst>
                <a:cxn ang="0">
                  <a:pos x="T0" y="T1"/>
                </a:cxn>
                <a:cxn ang="0">
                  <a:pos x="T2" y="T3"/>
                </a:cxn>
                <a:cxn ang="0">
                  <a:pos x="T4" y="T5"/>
                </a:cxn>
                <a:cxn ang="0">
                  <a:pos x="T6" y="T7"/>
                </a:cxn>
                <a:cxn ang="0">
                  <a:pos x="T8" y="T9"/>
                </a:cxn>
              </a:cxnLst>
              <a:rect l="0" t="0" r="r" b="b"/>
              <a:pathLst>
                <a:path w="68" h="33">
                  <a:moveTo>
                    <a:pt x="67" y="16"/>
                  </a:moveTo>
                  <a:cubicBezTo>
                    <a:pt x="68" y="24"/>
                    <a:pt x="53" y="32"/>
                    <a:pt x="34" y="33"/>
                  </a:cubicBezTo>
                  <a:cubicBezTo>
                    <a:pt x="15" y="33"/>
                    <a:pt x="0" y="27"/>
                    <a:pt x="0" y="18"/>
                  </a:cubicBezTo>
                  <a:cubicBezTo>
                    <a:pt x="0" y="9"/>
                    <a:pt x="15" y="1"/>
                    <a:pt x="34" y="1"/>
                  </a:cubicBezTo>
                  <a:cubicBezTo>
                    <a:pt x="52" y="0"/>
                    <a:pt x="67" y="7"/>
                    <a:pt x="67" y="16"/>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15" name="Freeform 914"/>
            <p:cNvSpPr>
              <a:spLocks/>
            </p:cNvSpPr>
            <p:nvPr/>
          </p:nvSpPr>
          <p:spPr bwMode="auto">
            <a:xfrm>
              <a:off x="-1069975" y="4997450"/>
              <a:ext cx="26988" cy="23812"/>
            </a:xfrm>
            <a:custGeom>
              <a:avLst/>
              <a:gdLst>
                <a:gd name="T0" fmla="*/ 0 w 16"/>
                <a:gd name="T1" fmla="*/ 15 h 15"/>
                <a:gd name="T2" fmla="*/ 0 w 16"/>
                <a:gd name="T3" fmla="*/ 0 h 15"/>
                <a:gd name="T4" fmla="*/ 4 w 16"/>
                <a:gd name="T5" fmla="*/ 7 h 15"/>
                <a:gd name="T6" fmla="*/ 0 w 16"/>
                <a:gd name="T7" fmla="*/ 15 h 15"/>
              </a:gdLst>
              <a:ahLst/>
              <a:cxnLst>
                <a:cxn ang="0">
                  <a:pos x="T0" y="T1"/>
                </a:cxn>
                <a:cxn ang="0">
                  <a:pos x="T2" y="T3"/>
                </a:cxn>
                <a:cxn ang="0">
                  <a:pos x="T4" y="T5"/>
                </a:cxn>
                <a:cxn ang="0">
                  <a:pos x="T6" y="T7"/>
                </a:cxn>
              </a:cxnLst>
              <a:rect l="0" t="0" r="r" b="b"/>
              <a:pathLst>
                <a:path w="16" h="15">
                  <a:moveTo>
                    <a:pt x="0" y="15"/>
                  </a:moveTo>
                  <a:cubicBezTo>
                    <a:pt x="0" y="15"/>
                    <a:pt x="16" y="9"/>
                    <a:pt x="0" y="0"/>
                  </a:cubicBezTo>
                  <a:cubicBezTo>
                    <a:pt x="0" y="0"/>
                    <a:pt x="5" y="6"/>
                    <a:pt x="4" y="7"/>
                  </a:cubicBezTo>
                  <a:cubicBezTo>
                    <a:pt x="4" y="7"/>
                    <a:pt x="6"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16" name="Freeform 915"/>
            <p:cNvSpPr>
              <a:spLocks/>
            </p:cNvSpPr>
            <p:nvPr/>
          </p:nvSpPr>
          <p:spPr bwMode="auto">
            <a:xfrm>
              <a:off x="-1162050" y="5000625"/>
              <a:ext cx="25400" cy="23812"/>
            </a:xfrm>
            <a:custGeom>
              <a:avLst/>
              <a:gdLst>
                <a:gd name="T0" fmla="*/ 15 w 15"/>
                <a:gd name="T1" fmla="*/ 0 h 15"/>
                <a:gd name="T2" fmla="*/ 15 w 15"/>
                <a:gd name="T3" fmla="*/ 15 h 15"/>
                <a:gd name="T4" fmla="*/ 11 w 15"/>
                <a:gd name="T5" fmla="*/ 8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7"/>
                    <a:pt x="15" y="15"/>
                  </a:cubicBezTo>
                  <a:cubicBezTo>
                    <a:pt x="15" y="15"/>
                    <a:pt x="11" y="9"/>
                    <a:pt x="11" y="8"/>
                  </a:cubicBezTo>
                  <a:cubicBezTo>
                    <a:pt x="11" y="8"/>
                    <a:pt x="10" y="6"/>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17" name="Freeform 916"/>
            <p:cNvSpPr>
              <a:spLocks/>
            </p:cNvSpPr>
            <p:nvPr/>
          </p:nvSpPr>
          <p:spPr bwMode="auto">
            <a:xfrm>
              <a:off x="-1116012" y="4995863"/>
              <a:ext cx="26988" cy="31750"/>
            </a:xfrm>
            <a:custGeom>
              <a:avLst/>
              <a:gdLst>
                <a:gd name="T0" fmla="*/ 12 w 16"/>
                <a:gd name="T1" fmla="*/ 20 h 20"/>
                <a:gd name="T2" fmla="*/ 14 w 16"/>
                <a:gd name="T3" fmla="*/ 20 h 20"/>
                <a:gd name="T4" fmla="*/ 13 w 16"/>
                <a:gd name="T5" fmla="*/ 18 h 20"/>
                <a:gd name="T6" fmla="*/ 14 w 16"/>
                <a:gd name="T7" fmla="*/ 13 h 20"/>
                <a:gd name="T8" fmla="*/ 4 w 16"/>
                <a:gd name="T9" fmla="*/ 6 h 20"/>
                <a:gd name="T10" fmla="*/ 5 w 16"/>
                <a:gd name="T11" fmla="*/ 4 h 20"/>
                <a:gd name="T12" fmla="*/ 6 w 16"/>
                <a:gd name="T13" fmla="*/ 5 h 20"/>
                <a:gd name="T14" fmla="*/ 7 w 16"/>
                <a:gd name="T15" fmla="*/ 6 h 20"/>
                <a:gd name="T16" fmla="*/ 10 w 16"/>
                <a:gd name="T17" fmla="*/ 6 h 20"/>
                <a:gd name="T18" fmla="*/ 10 w 16"/>
                <a:gd name="T19" fmla="*/ 6 h 20"/>
                <a:gd name="T20" fmla="*/ 4 w 16"/>
                <a:gd name="T21" fmla="*/ 2 h 20"/>
                <a:gd name="T22" fmla="*/ 3 w 16"/>
                <a:gd name="T23" fmla="*/ 0 h 20"/>
                <a:gd name="T24" fmla="*/ 2 w 16"/>
                <a:gd name="T25" fmla="*/ 0 h 20"/>
                <a:gd name="T26" fmla="*/ 3 w 16"/>
                <a:gd name="T27" fmla="*/ 2 h 20"/>
                <a:gd name="T28" fmla="*/ 1 w 16"/>
                <a:gd name="T29" fmla="*/ 6 h 20"/>
                <a:gd name="T30" fmla="*/ 11 w 16"/>
                <a:gd name="T31" fmla="*/ 13 h 20"/>
                <a:gd name="T32" fmla="*/ 11 w 16"/>
                <a:gd name="T33" fmla="*/ 15 h 20"/>
                <a:gd name="T34" fmla="*/ 8 w 16"/>
                <a:gd name="T35" fmla="*/ 13 h 20"/>
                <a:gd name="T36" fmla="*/ 8 w 16"/>
                <a:gd name="T37" fmla="*/ 13 h 20"/>
                <a:gd name="T38" fmla="*/ 5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3" y="18"/>
                    <a:pt x="13" y="18"/>
                    <a:pt x="13" y="18"/>
                  </a:cubicBezTo>
                  <a:cubicBezTo>
                    <a:pt x="15" y="18"/>
                    <a:pt x="16" y="16"/>
                    <a:pt x="14" y="13"/>
                  </a:cubicBezTo>
                  <a:cubicBezTo>
                    <a:pt x="11" y="7"/>
                    <a:pt x="6" y="9"/>
                    <a:pt x="4" y="6"/>
                  </a:cubicBezTo>
                  <a:cubicBezTo>
                    <a:pt x="4" y="5"/>
                    <a:pt x="4" y="4"/>
                    <a:pt x="5" y="4"/>
                  </a:cubicBezTo>
                  <a:cubicBezTo>
                    <a:pt x="5" y="4"/>
                    <a:pt x="6" y="4"/>
                    <a:pt x="6" y="5"/>
                  </a:cubicBezTo>
                  <a:cubicBezTo>
                    <a:pt x="6" y="5"/>
                    <a:pt x="7" y="5"/>
                    <a:pt x="7" y="6"/>
                  </a:cubicBezTo>
                  <a:cubicBezTo>
                    <a:pt x="10" y="6"/>
                    <a:pt x="10" y="6"/>
                    <a:pt x="10" y="6"/>
                  </a:cubicBezTo>
                  <a:cubicBezTo>
                    <a:pt x="10" y="6"/>
                    <a:pt x="10" y="6"/>
                    <a:pt x="10" y="6"/>
                  </a:cubicBezTo>
                  <a:cubicBezTo>
                    <a:pt x="9" y="4"/>
                    <a:pt x="7" y="2"/>
                    <a:pt x="4" y="2"/>
                  </a:cubicBezTo>
                  <a:cubicBezTo>
                    <a:pt x="3" y="0"/>
                    <a:pt x="3" y="0"/>
                    <a:pt x="3" y="0"/>
                  </a:cubicBezTo>
                  <a:cubicBezTo>
                    <a:pt x="2" y="0"/>
                    <a:pt x="2" y="0"/>
                    <a:pt x="2" y="0"/>
                  </a:cubicBezTo>
                  <a:cubicBezTo>
                    <a:pt x="3" y="2"/>
                    <a:pt x="3" y="2"/>
                    <a:pt x="3" y="2"/>
                  </a:cubicBezTo>
                  <a:cubicBezTo>
                    <a:pt x="0" y="2"/>
                    <a:pt x="0" y="4"/>
                    <a:pt x="1" y="6"/>
                  </a:cubicBezTo>
                  <a:cubicBezTo>
                    <a:pt x="4" y="12"/>
                    <a:pt x="9" y="10"/>
                    <a:pt x="11" y="13"/>
                  </a:cubicBezTo>
                  <a:cubicBezTo>
                    <a:pt x="12" y="14"/>
                    <a:pt x="12" y="15"/>
                    <a:pt x="11" y="15"/>
                  </a:cubicBezTo>
                  <a:cubicBezTo>
                    <a:pt x="10" y="15"/>
                    <a:pt x="9" y="14"/>
                    <a:pt x="8" y="13"/>
                  </a:cubicBezTo>
                  <a:cubicBezTo>
                    <a:pt x="8" y="13"/>
                    <a:pt x="8" y="13"/>
                    <a:pt x="8" y="13"/>
                  </a:cubicBezTo>
                  <a:cubicBezTo>
                    <a:pt x="5" y="13"/>
                    <a:pt x="5" y="13"/>
                    <a:pt x="5"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18" name="Freeform 917"/>
            <p:cNvSpPr>
              <a:spLocks/>
            </p:cNvSpPr>
            <p:nvPr/>
          </p:nvSpPr>
          <p:spPr bwMode="auto">
            <a:xfrm>
              <a:off x="-863600" y="5140325"/>
              <a:ext cx="128588" cy="55562"/>
            </a:xfrm>
            <a:custGeom>
              <a:avLst/>
              <a:gdLst>
                <a:gd name="T0" fmla="*/ 62 w 78"/>
                <a:gd name="T1" fmla="*/ 3 h 34"/>
                <a:gd name="T2" fmla="*/ 39 w 78"/>
                <a:gd name="T3" fmla="*/ 0 h 34"/>
                <a:gd name="T4" fmla="*/ 17 w 78"/>
                <a:gd name="T5" fmla="*/ 4 h 34"/>
                <a:gd name="T6" fmla="*/ 0 w 78"/>
                <a:gd name="T7" fmla="*/ 5 h 34"/>
                <a:gd name="T8" fmla="*/ 1 w 78"/>
                <a:gd name="T9" fmla="*/ 18 h 34"/>
                <a:gd name="T10" fmla="*/ 40 w 78"/>
                <a:gd name="T11" fmla="*/ 33 h 34"/>
                <a:gd name="T12" fmla="*/ 78 w 78"/>
                <a:gd name="T13" fmla="*/ 15 h 34"/>
                <a:gd name="T14" fmla="*/ 78 w 78"/>
                <a:gd name="T15" fmla="*/ 2 h 34"/>
                <a:gd name="T16" fmla="*/ 62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2" y="3"/>
                  </a:moveTo>
                  <a:cubicBezTo>
                    <a:pt x="55" y="1"/>
                    <a:pt x="48" y="0"/>
                    <a:pt x="39" y="0"/>
                  </a:cubicBezTo>
                  <a:cubicBezTo>
                    <a:pt x="31" y="1"/>
                    <a:pt x="23" y="2"/>
                    <a:pt x="17" y="4"/>
                  </a:cubicBezTo>
                  <a:cubicBezTo>
                    <a:pt x="0" y="5"/>
                    <a:pt x="0" y="5"/>
                    <a:pt x="0" y="5"/>
                  </a:cubicBezTo>
                  <a:cubicBezTo>
                    <a:pt x="1" y="18"/>
                    <a:pt x="1" y="18"/>
                    <a:pt x="1" y="18"/>
                  </a:cubicBezTo>
                  <a:cubicBezTo>
                    <a:pt x="1" y="27"/>
                    <a:pt x="18" y="34"/>
                    <a:pt x="40" y="33"/>
                  </a:cubicBezTo>
                  <a:cubicBezTo>
                    <a:pt x="61" y="32"/>
                    <a:pt x="78" y="24"/>
                    <a:pt x="78" y="15"/>
                  </a:cubicBezTo>
                  <a:cubicBezTo>
                    <a:pt x="78" y="2"/>
                    <a:pt x="78" y="2"/>
                    <a:pt x="78" y="2"/>
                  </a:cubicBezTo>
                  <a:lnTo>
                    <a:pt x="62"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19" name="Freeform 918"/>
            <p:cNvSpPr>
              <a:spLocks/>
            </p:cNvSpPr>
            <p:nvPr/>
          </p:nvSpPr>
          <p:spPr bwMode="auto">
            <a:xfrm>
              <a:off x="-863600" y="5111750"/>
              <a:ext cx="128588" cy="63500"/>
            </a:xfrm>
            <a:custGeom>
              <a:avLst/>
              <a:gdLst>
                <a:gd name="T0" fmla="*/ 78 w 78"/>
                <a:gd name="T1" fmla="*/ 18 h 39"/>
                <a:gd name="T2" fmla="*/ 39 w 78"/>
                <a:gd name="T3" fmla="*/ 38 h 39"/>
                <a:gd name="T4" fmla="*/ 0 w 78"/>
                <a:gd name="T5" fmla="*/ 20 h 39"/>
                <a:gd name="T6" fmla="*/ 39 w 78"/>
                <a:gd name="T7" fmla="*/ 0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8"/>
                    <a:pt x="61" y="37"/>
                    <a:pt x="39" y="38"/>
                  </a:cubicBezTo>
                  <a:cubicBezTo>
                    <a:pt x="18" y="39"/>
                    <a:pt x="0" y="31"/>
                    <a:pt x="0" y="20"/>
                  </a:cubicBezTo>
                  <a:cubicBezTo>
                    <a:pt x="0" y="10"/>
                    <a:pt x="18" y="1"/>
                    <a:pt x="39" y="0"/>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20" name="Freeform 919"/>
            <p:cNvSpPr>
              <a:spLocks/>
            </p:cNvSpPr>
            <p:nvPr/>
          </p:nvSpPr>
          <p:spPr bwMode="auto">
            <a:xfrm>
              <a:off x="-858837" y="5118100"/>
              <a:ext cx="128588" cy="53975"/>
            </a:xfrm>
            <a:custGeom>
              <a:avLst/>
              <a:gdLst>
                <a:gd name="T0" fmla="*/ 61 w 78"/>
                <a:gd name="T1" fmla="*/ 2 h 33"/>
                <a:gd name="T2" fmla="*/ 39 w 78"/>
                <a:gd name="T3" fmla="*/ 0 h 33"/>
                <a:gd name="T4" fmla="*/ 17 w 78"/>
                <a:gd name="T5" fmla="*/ 3 h 33"/>
                <a:gd name="T6" fmla="*/ 0 w 78"/>
                <a:gd name="T7" fmla="*/ 4 h 33"/>
                <a:gd name="T8" fmla="*/ 0 w 78"/>
                <a:gd name="T9" fmla="*/ 17 h 33"/>
                <a:gd name="T10" fmla="*/ 39 w 78"/>
                <a:gd name="T11" fmla="*/ 32 h 33"/>
                <a:gd name="T12" fmla="*/ 78 w 78"/>
                <a:gd name="T13" fmla="*/ 15 h 33"/>
                <a:gd name="T14" fmla="*/ 78 w 78"/>
                <a:gd name="T15" fmla="*/ 1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0"/>
                    <a:pt x="47" y="0"/>
                    <a:pt x="39" y="0"/>
                  </a:cubicBezTo>
                  <a:cubicBezTo>
                    <a:pt x="31" y="0"/>
                    <a:pt x="23" y="1"/>
                    <a:pt x="17" y="3"/>
                  </a:cubicBezTo>
                  <a:cubicBezTo>
                    <a:pt x="0" y="4"/>
                    <a:pt x="0" y="4"/>
                    <a:pt x="0" y="4"/>
                  </a:cubicBezTo>
                  <a:cubicBezTo>
                    <a:pt x="0" y="17"/>
                    <a:pt x="0" y="17"/>
                    <a:pt x="0" y="17"/>
                  </a:cubicBezTo>
                  <a:cubicBezTo>
                    <a:pt x="0" y="26"/>
                    <a:pt x="18" y="33"/>
                    <a:pt x="39" y="32"/>
                  </a:cubicBezTo>
                  <a:cubicBezTo>
                    <a:pt x="61" y="32"/>
                    <a:pt x="78" y="24"/>
                    <a:pt x="78" y="15"/>
                  </a:cubicBezTo>
                  <a:cubicBezTo>
                    <a:pt x="78" y="1"/>
                    <a:pt x="78" y="1"/>
                    <a:pt x="78" y="1"/>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21" name="Freeform 920"/>
            <p:cNvSpPr>
              <a:spLocks/>
            </p:cNvSpPr>
            <p:nvPr/>
          </p:nvSpPr>
          <p:spPr bwMode="auto">
            <a:xfrm>
              <a:off x="-858837" y="5089525"/>
              <a:ext cx="128588" cy="63500"/>
            </a:xfrm>
            <a:custGeom>
              <a:avLst/>
              <a:gdLst>
                <a:gd name="T0" fmla="*/ 78 w 78"/>
                <a:gd name="T1" fmla="*/ 18 h 39"/>
                <a:gd name="T2" fmla="*/ 39 w 78"/>
                <a:gd name="T3" fmla="*/ 38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39" y="38"/>
                  </a:cubicBezTo>
                  <a:cubicBezTo>
                    <a:pt x="18" y="39"/>
                    <a:pt x="0" y="31"/>
                    <a:pt x="0" y="21"/>
                  </a:cubicBezTo>
                  <a:cubicBezTo>
                    <a:pt x="0" y="10"/>
                    <a:pt x="17" y="1"/>
                    <a:pt x="39" y="1"/>
                  </a:cubicBezTo>
                  <a:cubicBezTo>
                    <a:pt x="60"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22" name="Freeform 921"/>
            <p:cNvSpPr>
              <a:spLocks/>
            </p:cNvSpPr>
            <p:nvPr/>
          </p:nvSpPr>
          <p:spPr bwMode="auto">
            <a:xfrm>
              <a:off x="-855662" y="5094288"/>
              <a:ext cx="128588" cy="53975"/>
            </a:xfrm>
            <a:custGeom>
              <a:avLst/>
              <a:gdLst>
                <a:gd name="T0" fmla="*/ 62 w 78"/>
                <a:gd name="T1" fmla="*/ 2 h 33"/>
                <a:gd name="T2" fmla="*/ 39 w 78"/>
                <a:gd name="T3" fmla="*/ 0 h 33"/>
                <a:gd name="T4" fmla="*/ 17 w 78"/>
                <a:gd name="T5" fmla="*/ 4 h 33"/>
                <a:gd name="T6" fmla="*/ 0 w 78"/>
                <a:gd name="T7" fmla="*/ 4 h 33"/>
                <a:gd name="T8" fmla="*/ 1 w 78"/>
                <a:gd name="T9" fmla="*/ 18 h 33"/>
                <a:gd name="T10" fmla="*/ 40 w 78"/>
                <a:gd name="T11" fmla="*/ 33 h 33"/>
                <a:gd name="T12" fmla="*/ 78 w 78"/>
                <a:gd name="T13" fmla="*/ 15 h 33"/>
                <a:gd name="T14" fmla="*/ 78 w 78"/>
                <a:gd name="T15" fmla="*/ 2 h 33"/>
                <a:gd name="T16" fmla="*/ 62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2" y="2"/>
                  </a:moveTo>
                  <a:cubicBezTo>
                    <a:pt x="55" y="1"/>
                    <a:pt x="48" y="0"/>
                    <a:pt x="39" y="0"/>
                  </a:cubicBezTo>
                  <a:cubicBezTo>
                    <a:pt x="31" y="0"/>
                    <a:pt x="23" y="2"/>
                    <a:pt x="17" y="4"/>
                  </a:cubicBezTo>
                  <a:cubicBezTo>
                    <a:pt x="0" y="4"/>
                    <a:pt x="0" y="4"/>
                    <a:pt x="0" y="4"/>
                  </a:cubicBezTo>
                  <a:cubicBezTo>
                    <a:pt x="1" y="18"/>
                    <a:pt x="1" y="18"/>
                    <a:pt x="1" y="18"/>
                  </a:cubicBezTo>
                  <a:cubicBezTo>
                    <a:pt x="1" y="27"/>
                    <a:pt x="18" y="33"/>
                    <a:pt x="40" y="33"/>
                  </a:cubicBezTo>
                  <a:cubicBezTo>
                    <a:pt x="61" y="32"/>
                    <a:pt x="78" y="24"/>
                    <a:pt x="78" y="15"/>
                  </a:cubicBezTo>
                  <a:cubicBezTo>
                    <a:pt x="78" y="2"/>
                    <a:pt x="78" y="2"/>
                    <a:pt x="78" y="2"/>
                  </a:cubicBezTo>
                  <a:lnTo>
                    <a:pt x="62"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23" name="Freeform 922"/>
            <p:cNvSpPr>
              <a:spLocks/>
            </p:cNvSpPr>
            <p:nvPr/>
          </p:nvSpPr>
          <p:spPr bwMode="auto">
            <a:xfrm>
              <a:off x="-855662" y="5064125"/>
              <a:ext cx="128588" cy="65087"/>
            </a:xfrm>
            <a:custGeom>
              <a:avLst/>
              <a:gdLst>
                <a:gd name="T0" fmla="*/ 78 w 78"/>
                <a:gd name="T1" fmla="*/ 19 h 40"/>
                <a:gd name="T2" fmla="*/ 40 w 78"/>
                <a:gd name="T3" fmla="*/ 39 h 40"/>
                <a:gd name="T4" fmla="*/ 0 w 78"/>
                <a:gd name="T5" fmla="*/ 21 h 40"/>
                <a:gd name="T6" fmla="*/ 39 w 78"/>
                <a:gd name="T7" fmla="*/ 1 h 40"/>
                <a:gd name="T8" fmla="*/ 78 w 78"/>
                <a:gd name="T9" fmla="*/ 19 h 40"/>
              </a:gdLst>
              <a:ahLst/>
              <a:cxnLst>
                <a:cxn ang="0">
                  <a:pos x="T0" y="T1"/>
                </a:cxn>
                <a:cxn ang="0">
                  <a:pos x="T2" y="T3"/>
                </a:cxn>
                <a:cxn ang="0">
                  <a:pos x="T4" y="T5"/>
                </a:cxn>
                <a:cxn ang="0">
                  <a:pos x="T6" y="T7"/>
                </a:cxn>
                <a:cxn ang="0">
                  <a:pos x="T8" y="T9"/>
                </a:cxn>
              </a:cxnLst>
              <a:rect l="0" t="0" r="r" b="b"/>
              <a:pathLst>
                <a:path w="78" h="40">
                  <a:moveTo>
                    <a:pt x="78" y="19"/>
                  </a:moveTo>
                  <a:cubicBezTo>
                    <a:pt x="78" y="29"/>
                    <a:pt x="61" y="38"/>
                    <a:pt x="40" y="39"/>
                  </a:cubicBezTo>
                  <a:cubicBezTo>
                    <a:pt x="18" y="40"/>
                    <a:pt x="1" y="32"/>
                    <a:pt x="0" y="21"/>
                  </a:cubicBezTo>
                  <a:cubicBezTo>
                    <a:pt x="0" y="11"/>
                    <a:pt x="18" y="2"/>
                    <a:pt x="39" y="1"/>
                  </a:cubicBezTo>
                  <a:cubicBezTo>
                    <a:pt x="61" y="0"/>
                    <a:pt x="78" y="8"/>
                    <a:pt x="78" y="19"/>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24" name="Freeform 923"/>
            <p:cNvSpPr>
              <a:spLocks/>
            </p:cNvSpPr>
            <p:nvPr/>
          </p:nvSpPr>
          <p:spPr bwMode="auto">
            <a:xfrm>
              <a:off x="-858837" y="5067300"/>
              <a:ext cx="128588" cy="53975"/>
            </a:xfrm>
            <a:custGeom>
              <a:avLst/>
              <a:gdLst>
                <a:gd name="T0" fmla="*/ 61 w 78"/>
                <a:gd name="T1" fmla="*/ 2 h 33"/>
                <a:gd name="T2" fmla="*/ 39 w 78"/>
                <a:gd name="T3" fmla="*/ 0 h 33"/>
                <a:gd name="T4" fmla="*/ 17 w 78"/>
                <a:gd name="T5" fmla="*/ 3 h 33"/>
                <a:gd name="T6" fmla="*/ 0 w 78"/>
                <a:gd name="T7" fmla="*/ 4 h 33"/>
                <a:gd name="T8" fmla="*/ 0 w 78"/>
                <a:gd name="T9" fmla="*/ 17 h 33"/>
                <a:gd name="T10" fmla="*/ 39 w 78"/>
                <a:gd name="T11" fmla="*/ 32 h 33"/>
                <a:gd name="T12" fmla="*/ 78 w 78"/>
                <a:gd name="T13" fmla="*/ 15 h 33"/>
                <a:gd name="T14" fmla="*/ 78 w 78"/>
                <a:gd name="T15" fmla="*/ 1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0"/>
                    <a:pt x="47" y="0"/>
                    <a:pt x="39" y="0"/>
                  </a:cubicBezTo>
                  <a:cubicBezTo>
                    <a:pt x="31" y="0"/>
                    <a:pt x="23" y="1"/>
                    <a:pt x="17" y="3"/>
                  </a:cubicBezTo>
                  <a:cubicBezTo>
                    <a:pt x="0" y="4"/>
                    <a:pt x="0" y="4"/>
                    <a:pt x="0" y="4"/>
                  </a:cubicBezTo>
                  <a:cubicBezTo>
                    <a:pt x="0" y="17"/>
                    <a:pt x="0" y="17"/>
                    <a:pt x="0" y="17"/>
                  </a:cubicBezTo>
                  <a:cubicBezTo>
                    <a:pt x="0" y="26"/>
                    <a:pt x="18" y="33"/>
                    <a:pt x="39" y="32"/>
                  </a:cubicBezTo>
                  <a:cubicBezTo>
                    <a:pt x="61" y="32"/>
                    <a:pt x="78" y="24"/>
                    <a:pt x="78" y="15"/>
                  </a:cubicBezTo>
                  <a:cubicBezTo>
                    <a:pt x="78" y="1"/>
                    <a:pt x="78" y="1"/>
                    <a:pt x="78" y="1"/>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25" name="Freeform 924"/>
            <p:cNvSpPr>
              <a:spLocks/>
            </p:cNvSpPr>
            <p:nvPr/>
          </p:nvSpPr>
          <p:spPr bwMode="auto">
            <a:xfrm>
              <a:off x="-858837" y="5038725"/>
              <a:ext cx="128588" cy="63500"/>
            </a:xfrm>
            <a:custGeom>
              <a:avLst/>
              <a:gdLst>
                <a:gd name="T0" fmla="*/ 78 w 78"/>
                <a:gd name="T1" fmla="*/ 18 h 39"/>
                <a:gd name="T2" fmla="*/ 39 w 78"/>
                <a:gd name="T3" fmla="*/ 38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39" y="38"/>
                  </a:cubicBezTo>
                  <a:cubicBezTo>
                    <a:pt x="18" y="39"/>
                    <a:pt x="0" y="31"/>
                    <a:pt x="0" y="21"/>
                  </a:cubicBezTo>
                  <a:cubicBezTo>
                    <a:pt x="0" y="10"/>
                    <a:pt x="17" y="1"/>
                    <a:pt x="39" y="1"/>
                  </a:cubicBezTo>
                  <a:cubicBezTo>
                    <a:pt x="60"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26" name="Freeform 925"/>
            <p:cNvSpPr>
              <a:spLocks/>
            </p:cNvSpPr>
            <p:nvPr/>
          </p:nvSpPr>
          <p:spPr bwMode="auto">
            <a:xfrm>
              <a:off x="-860425" y="5038725"/>
              <a:ext cx="128588" cy="53975"/>
            </a:xfrm>
            <a:custGeom>
              <a:avLst/>
              <a:gdLst>
                <a:gd name="T0" fmla="*/ 61 w 78"/>
                <a:gd name="T1" fmla="*/ 2 h 33"/>
                <a:gd name="T2" fmla="*/ 39 w 78"/>
                <a:gd name="T3" fmla="*/ 0 h 33"/>
                <a:gd name="T4" fmla="*/ 16 w 78"/>
                <a:gd name="T5" fmla="*/ 4 h 33"/>
                <a:gd name="T6" fmla="*/ 0 w 78"/>
                <a:gd name="T7" fmla="*/ 4 h 33"/>
                <a:gd name="T8" fmla="*/ 0 w 78"/>
                <a:gd name="T9" fmla="*/ 18 h 33"/>
                <a:gd name="T10" fmla="*/ 39 w 78"/>
                <a:gd name="T11" fmla="*/ 33 h 33"/>
                <a:gd name="T12" fmla="*/ 78 w 78"/>
                <a:gd name="T13" fmla="*/ 15 h 33"/>
                <a:gd name="T14" fmla="*/ 77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1"/>
                    <a:pt x="47" y="0"/>
                    <a:pt x="39" y="0"/>
                  </a:cubicBezTo>
                  <a:cubicBezTo>
                    <a:pt x="30" y="0"/>
                    <a:pt x="23" y="2"/>
                    <a:pt x="16" y="4"/>
                  </a:cubicBezTo>
                  <a:cubicBezTo>
                    <a:pt x="0" y="4"/>
                    <a:pt x="0" y="4"/>
                    <a:pt x="0" y="4"/>
                  </a:cubicBezTo>
                  <a:cubicBezTo>
                    <a:pt x="0" y="18"/>
                    <a:pt x="0" y="18"/>
                    <a:pt x="0" y="18"/>
                  </a:cubicBezTo>
                  <a:cubicBezTo>
                    <a:pt x="0" y="27"/>
                    <a:pt x="17" y="33"/>
                    <a:pt x="39" y="33"/>
                  </a:cubicBezTo>
                  <a:cubicBezTo>
                    <a:pt x="60" y="32"/>
                    <a:pt x="78" y="24"/>
                    <a:pt x="78" y="15"/>
                  </a:cubicBezTo>
                  <a:cubicBezTo>
                    <a:pt x="77" y="2"/>
                    <a:pt x="77" y="2"/>
                    <a:pt x="77"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27" name="Freeform 926"/>
            <p:cNvSpPr>
              <a:spLocks/>
            </p:cNvSpPr>
            <p:nvPr/>
          </p:nvSpPr>
          <p:spPr bwMode="auto">
            <a:xfrm>
              <a:off x="-860425" y="5008563"/>
              <a:ext cx="128588" cy="65087"/>
            </a:xfrm>
            <a:custGeom>
              <a:avLst/>
              <a:gdLst>
                <a:gd name="T0" fmla="*/ 77 w 78"/>
                <a:gd name="T1" fmla="*/ 19 h 40"/>
                <a:gd name="T2" fmla="*/ 39 w 78"/>
                <a:gd name="T3" fmla="*/ 39 h 40"/>
                <a:gd name="T4" fmla="*/ 0 w 78"/>
                <a:gd name="T5" fmla="*/ 21 h 40"/>
                <a:gd name="T6" fmla="*/ 38 w 78"/>
                <a:gd name="T7" fmla="*/ 1 h 40"/>
                <a:gd name="T8" fmla="*/ 77 w 78"/>
                <a:gd name="T9" fmla="*/ 19 h 40"/>
              </a:gdLst>
              <a:ahLst/>
              <a:cxnLst>
                <a:cxn ang="0">
                  <a:pos x="T0" y="T1"/>
                </a:cxn>
                <a:cxn ang="0">
                  <a:pos x="T2" y="T3"/>
                </a:cxn>
                <a:cxn ang="0">
                  <a:pos x="T4" y="T5"/>
                </a:cxn>
                <a:cxn ang="0">
                  <a:pos x="T6" y="T7"/>
                </a:cxn>
                <a:cxn ang="0">
                  <a:pos x="T8" y="T9"/>
                </a:cxn>
              </a:cxnLst>
              <a:rect l="0" t="0" r="r" b="b"/>
              <a:pathLst>
                <a:path w="78" h="40">
                  <a:moveTo>
                    <a:pt x="77" y="19"/>
                  </a:moveTo>
                  <a:cubicBezTo>
                    <a:pt x="78" y="29"/>
                    <a:pt x="60" y="38"/>
                    <a:pt x="39" y="39"/>
                  </a:cubicBezTo>
                  <a:cubicBezTo>
                    <a:pt x="17" y="40"/>
                    <a:pt x="0" y="32"/>
                    <a:pt x="0" y="21"/>
                  </a:cubicBezTo>
                  <a:cubicBezTo>
                    <a:pt x="0" y="11"/>
                    <a:pt x="17" y="2"/>
                    <a:pt x="38" y="1"/>
                  </a:cubicBezTo>
                  <a:cubicBezTo>
                    <a:pt x="60" y="0"/>
                    <a:pt x="77" y="8"/>
                    <a:pt x="77" y="19"/>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28" name="Freeform 927"/>
            <p:cNvSpPr>
              <a:spLocks/>
            </p:cNvSpPr>
            <p:nvPr/>
          </p:nvSpPr>
          <p:spPr bwMode="auto">
            <a:xfrm>
              <a:off x="-852487" y="5011738"/>
              <a:ext cx="128588" cy="53975"/>
            </a:xfrm>
            <a:custGeom>
              <a:avLst/>
              <a:gdLst>
                <a:gd name="T0" fmla="*/ 61 w 78"/>
                <a:gd name="T1" fmla="*/ 2 h 33"/>
                <a:gd name="T2" fmla="*/ 39 w 78"/>
                <a:gd name="T3" fmla="*/ 0 h 33"/>
                <a:gd name="T4" fmla="*/ 16 w 78"/>
                <a:gd name="T5" fmla="*/ 4 h 33"/>
                <a:gd name="T6" fmla="*/ 0 w 78"/>
                <a:gd name="T7" fmla="*/ 4 h 33"/>
                <a:gd name="T8" fmla="*/ 0 w 78"/>
                <a:gd name="T9" fmla="*/ 17 h 33"/>
                <a:gd name="T10" fmla="*/ 39 w 78"/>
                <a:gd name="T11" fmla="*/ 32 h 33"/>
                <a:gd name="T12" fmla="*/ 78 w 78"/>
                <a:gd name="T13" fmla="*/ 15 h 33"/>
                <a:gd name="T14" fmla="*/ 77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0"/>
                    <a:pt x="47" y="0"/>
                    <a:pt x="39" y="0"/>
                  </a:cubicBezTo>
                  <a:cubicBezTo>
                    <a:pt x="30" y="0"/>
                    <a:pt x="23" y="1"/>
                    <a:pt x="16" y="4"/>
                  </a:cubicBezTo>
                  <a:cubicBezTo>
                    <a:pt x="0" y="4"/>
                    <a:pt x="0" y="4"/>
                    <a:pt x="0" y="4"/>
                  </a:cubicBezTo>
                  <a:cubicBezTo>
                    <a:pt x="0" y="17"/>
                    <a:pt x="0" y="17"/>
                    <a:pt x="0" y="17"/>
                  </a:cubicBezTo>
                  <a:cubicBezTo>
                    <a:pt x="0" y="26"/>
                    <a:pt x="17" y="33"/>
                    <a:pt x="39" y="32"/>
                  </a:cubicBezTo>
                  <a:cubicBezTo>
                    <a:pt x="60" y="32"/>
                    <a:pt x="78" y="24"/>
                    <a:pt x="78" y="15"/>
                  </a:cubicBezTo>
                  <a:cubicBezTo>
                    <a:pt x="77" y="2"/>
                    <a:pt x="77" y="2"/>
                    <a:pt x="77"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29" name="Freeform 928"/>
            <p:cNvSpPr>
              <a:spLocks/>
            </p:cNvSpPr>
            <p:nvPr/>
          </p:nvSpPr>
          <p:spPr bwMode="auto">
            <a:xfrm>
              <a:off x="-852487" y="4981575"/>
              <a:ext cx="128588" cy="65087"/>
            </a:xfrm>
            <a:custGeom>
              <a:avLst/>
              <a:gdLst>
                <a:gd name="T0" fmla="*/ 77 w 78"/>
                <a:gd name="T1" fmla="*/ 18 h 39"/>
                <a:gd name="T2" fmla="*/ 39 w 78"/>
                <a:gd name="T3" fmla="*/ 39 h 39"/>
                <a:gd name="T4" fmla="*/ 0 w 78"/>
                <a:gd name="T5" fmla="*/ 21 h 39"/>
                <a:gd name="T6" fmla="*/ 38 w 78"/>
                <a:gd name="T7" fmla="*/ 1 h 39"/>
                <a:gd name="T8" fmla="*/ 77 w 78"/>
                <a:gd name="T9" fmla="*/ 18 h 39"/>
              </a:gdLst>
              <a:ahLst/>
              <a:cxnLst>
                <a:cxn ang="0">
                  <a:pos x="T0" y="T1"/>
                </a:cxn>
                <a:cxn ang="0">
                  <a:pos x="T2" y="T3"/>
                </a:cxn>
                <a:cxn ang="0">
                  <a:pos x="T4" y="T5"/>
                </a:cxn>
                <a:cxn ang="0">
                  <a:pos x="T6" y="T7"/>
                </a:cxn>
                <a:cxn ang="0">
                  <a:pos x="T8" y="T9"/>
                </a:cxn>
              </a:cxnLst>
              <a:rect l="0" t="0" r="r" b="b"/>
              <a:pathLst>
                <a:path w="78" h="39">
                  <a:moveTo>
                    <a:pt x="77" y="18"/>
                  </a:moveTo>
                  <a:cubicBezTo>
                    <a:pt x="78" y="29"/>
                    <a:pt x="60" y="38"/>
                    <a:pt x="39" y="39"/>
                  </a:cubicBezTo>
                  <a:cubicBezTo>
                    <a:pt x="17" y="39"/>
                    <a:pt x="0" y="31"/>
                    <a:pt x="0" y="21"/>
                  </a:cubicBezTo>
                  <a:cubicBezTo>
                    <a:pt x="0" y="11"/>
                    <a:pt x="17" y="2"/>
                    <a:pt x="38" y="1"/>
                  </a:cubicBezTo>
                  <a:cubicBezTo>
                    <a:pt x="60" y="0"/>
                    <a:pt x="77" y="8"/>
                    <a:pt x="77"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30" name="Freeform 929"/>
            <p:cNvSpPr>
              <a:spLocks/>
            </p:cNvSpPr>
            <p:nvPr/>
          </p:nvSpPr>
          <p:spPr bwMode="auto">
            <a:xfrm>
              <a:off x="-842962" y="4986338"/>
              <a:ext cx="109538" cy="53975"/>
            </a:xfrm>
            <a:custGeom>
              <a:avLst/>
              <a:gdLst>
                <a:gd name="T0" fmla="*/ 67 w 67"/>
                <a:gd name="T1" fmla="*/ 16 h 33"/>
                <a:gd name="T2" fmla="*/ 34 w 67"/>
                <a:gd name="T3" fmla="*/ 33 h 33"/>
                <a:gd name="T4" fmla="*/ 0 w 67"/>
                <a:gd name="T5" fmla="*/ 18 h 33"/>
                <a:gd name="T6" fmla="*/ 33 w 67"/>
                <a:gd name="T7" fmla="*/ 1 h 33"/>
                <a:gd name="T8" fmla="*/ 67 w 67"/>
                <a:gd name="T9" fmla="*/ 16 h 33"/>
              </a:gdLst>
              <a:ahLst/>
              <a:cxnLst>
                <a:cxn ang="0">
                  <a:pos x="T0" y="T1"/>
                </a:cxn>
                <a:cxn ang="0">
                  <a:pos x="T2" y="T3"/>
                </a:cxn>
                <a:cxn ang="0">
                  <a:pos x="T4" y="T5"/>
                </a:cxn>
                <a:cxn ang="0">
                  <a:pos x="T6" y="T7"/>
                </a:cxn>
                <a:cxn ang="0">
                  <a:pos x="T8" y="T9"/>
                </a:cxn>
              </a:cxnLst>
              <a:rect l="0" t="0" r="r" b="b"/>
              <a:pathLst>
                <a:path w="67" h="33">
                  <a:moveTo>
                    <a:pt x="67" y="16"/>
                  </a:moveTo>
                  <a:cubicBezTo>
                    <a:pt x="67" y="24"/>
                    <a:pt x="52" y="32"/>
                    <a:pt x="34" y="33"/>
                  </a:cubicBezTo>
                  <a:cubicBezTo>
                    <a:pt x="15" y="33"/>
                    <a:pt x="0" y="27"/>
                    <a:pt x="0" y="18"/>
                  </a:cubicBezTo>
                  <a:cubicBezTo>
                    <a:pt x="0" y="9"/>
                    <a:pt x="15" y="1"/>
                    <a:pt x="33" y="1"/>
                  </a:cubicBezTo>
                  <a:cubicBezTo>
                    <a:pt x="52" y="0"/>
                    <a:pt x="67" y="7"/>
                    <a:pt x="67" y="16"/>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31" name="Freeform 930"/>
            <p:cNvSpPr>
              <a:spLocks/>
            </p:cNvSpPr>
            <p:nvPr/>
          </p:nvSpPr>
          <p:spPr bwMode="auto">
            <a:xfrm>
              <a:off x="-754062" y="4997450"/>
              <a:ext cx="26988" cy="23812"/>
            </a:xfrm>
            <a:custGeom>
              <a:avLst/>
              <a:gdLst>
                <a:gd name="T0" fmla="*/ 0 w 16"/>
                <a:gd name="T1" fmla="*/ 15 h 15"/>
                <a:gd name="T2" fmla="*/ 0 w 16"/>
                <a:gd name="T3" fmla="*/ 0 h 15"/>
                <a:gd name="T4" fmla="*/ 4 w 16"/>
                <a:gd name="T5" fmla="*/ 7 h 15"/>
                <a:gd name="T6" fmla="*/ 0 w 16"/>
                <a:gd name="T7" fmla="*/ 15 h 15"/>
              </a:gdLst>
              <a:ahLst/>
              <a:cxnLst>
                <a:cxn ang="0">
                  <a:pos x="T0" y="T1"/>
                </a:cxn>
                <a:cxn ang="0">
                  <a:pos x="T2" y="T3"/>
                </a:cxn>
                <a:cxn ang="0">
                  <a:pos x="T4" y="T5"/>
                </a:cxn>
                <a:cxn ang="0">
                  <a:pos x="T6" y="T7"/>
                </a:cxn>
              </a:cxnLst>
              <a:rect l="0" t="0" r="r" b="b"/>
              <a:pathLst>
                <a:path w="16" h="15">
                  <a:moveTo>
                    <a:pt x="0" y="15"/>
                  </a:moveTo>
                  <a:cubicBezTo>
                    <a:pt x="0" y="15"/>
                    <a:pt x="16" y="9"/>
                    <a:pt x="0" y="0"/>
                  </a:cubicBezTo>
                  <a:cubicBezTo>
                    <a:pt x="0" y="0"/>
                    <a:pt x="5" y="6"/>
                    <a:pt x="4" y="7"/>
                  </a:cubicBezTo>
                  <a:cubicBezTo>
                    <a:pt x="4" y="7"/>
                    <a:pt x="6"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32" name="Freeform 931"/>
            <p:cNvSpPr>
              <a:spLocks/>
            </p:cNvSpPr>
            <p:nvPr/>
          </p:nvSpPr>
          <p:spPr bwMode="auto">
            <a:xfrm>
              <a:off x="-844550" y="5000625"/>
              <a:ext cx="23813" cy="23812"/>
            </a:xfrm>
            <a:custGeom>
              <a:avLst/>
              <a:gdLst>
                <a:gd name="T0" fmla="*/ 15 w 15"/>
                <a:gd name="T1" fmla="*/ 0 h 15"/>
                <a:gd name="T2" fmla="*/ 15 w 15"/>
                <a:gd name="T3" fmla="*/ 15 h 15"/>
                <a:gd name="T4" fmla="*/ 11 w 15"/>
                <a:gd name="T5" fmla="*/ 8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7"/>
                    <a:pt x="15" y="15"/>
                  </a:cubicBezTo>
                  <a:cubicBezTo>
                    <a:pt x="15" y="15"/>
                    <a:pt x="11" y="9"/>
                    <a:pt x="11" y="8"/>
                  </a:cubicBezTo>
                  <a:cubicBezTo>
                    <a:pt x="11" y="8"/>
                    <a:pt x="10" y="6"/>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33" name="Freeform 932"/>
            <p:cNvSpPr>
              <a:spLocks/>
            </p:cNvSpPr>
            <p:nvPr/>
          </p:nvSpPr>
          <p:spPr bwMode="auto">
            <a:xfrm>
              <a:off x="-800100" y="4995863"/>
              <a:ext cx="26988" cy="31750"/>
            </a:xfrm>
            <a:custGeom>
              <a:avLst/>
              <a:gdLst>
                <a:gd name="T0" fmla="*/ 12 w 16"/>
                <a:gd name="T1" fmla="*/ 20 h 20"/>
                <a:gd name="T2" fmla="*/ 14 w 16"/>
                <a:gd name="T3" fmla="*/ 20 h 20"/>
                <a:gd name="T4" fmla="*/ 13 w 16"/>
                <a:gd name="T5" fmla="*/ 18 h 20"/>
                <a:gd name="T6" fmla="*/ 14 w 16"/>
                <a:gd name="T7" fmla="*/ 13 h 20"/>
                <a:gd name="T8" fmla="*/ 4 w 16"/>
                <a:gd name="T9" fmla="*/ 6 h 20"/>
                <a:gd name="T10" fmla="*/ 4 w 16"/>
                <a:gd name="T11" fmla="*/ 4 h 20"/>
                <a:gd name="T12" fmla="*/ 6 w 16"/>
                <a:gd name="T13" fmla="*/ 5 h 20"/>
                <a:gd name="T14" fmla="*/ 7 w 16"/>
                <a:gd name="T15" fmla="*/ 6 h 20"/>
                <a:gd name="T16" fmla="*/ 10 w 16"/>
                <a:gd name="T17" fmla="*/ 6 h 20"/>
                <a:gd name="T18" fmla="*/ 10 w 16"/>
                <a:gd name="T19" fmla="*/ 6 h 20"/>
                <a:gd name="T20" fmla="*/ 4 w 16"/>
                <a:gd name="T21" fmla="*/ 2 h 20"/>
                <a:gd name="T22" fmla="*/ 3 w 16"/>
                <a:gd name="T23" fmla="*/ 0 h 20"/>
                <a:gd name="T24" fmla="*/ 1 w 16"/>
                <a:gd name="T25" fmla="*/ 0 h 20"/>
                <a:gd name="T26" fmla="*/ 2 w 16"/>
                <a:gd name="T27" fmla="*/ 2 h 20"/>
                <a:gd name="T28" fmla="*/ 1 w 16"/>
                <a:gd name="T29" fmla="*/ 6 h 20"/>
                <a:gd name="T30" fmla="*/ 11 w 16"/>
                <a:gd name="T31" fmla="*/ 13 h 20"/>
                <a:gd name="T32" fmla="*/ 10 w 16"/>
                <a:gd name="T33" fmla="*/ 15 h 20"/>
                <a:gd name="T34" fmla="*/ 8 w 16"/>
                <a:gd name="T35" fmla="*/ 13 h 20"/>
                <a:gd name="T36" fmla="*/ 8 w 16"/>
                <a:gd name="T37" fmla="*/ 13 h 20"/>
                <a:gd name="T38" fmla="*/ 5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3" y="18"/>
                    <a:pt x="13" y="18"/>
                    <a:pt x="13" y="18"/>
                  </a:cubicBezTo>
                  <a:cubicBezTo>
                    <a:pt x="15" y="18"/>
                    <a:pt x="16" y="16"/>
                    <a:pt x="14" y="13"/>
                  </a:cubicBezTo>
                  <a:cubicBezTo>
                    <a:pt x="11" y="7"/>
                    <a:pt x="6" y="9"/>
                    <a:pt x="4" y="6"/>
                  </a:cubicBezTo>
                  <a:cubicBezTo>
                    <a:pt x="3" y="5"/>
                    <a:pt x="4" y="4"/>
                    <a:pt x="4" y="4"/>
                  </a:cubicBezTo>
                  <a:cubicBezTo>
                    <a:pt x="5" y="4"/>
                    <a:pt x="5" y="4"/>
                    <a:pt x="6" y="5"/>
                  </a:cubicBezTo>
                  <a:cubicBezTo>
                    <a:pt x="6" y="5"/>
                    <a:pt x="7" y="5"/>
                    <a:pt x="7" y="6"/>
                  </a:cubicBezTo>
                  <a:cubicBezTo>
                    <a:pt x="10" y="6"/>
                    <a:pt x="10" y="6"/>
                    <a:pt x="10" y="6"/>
                  </a:cubicBezTo>
                  <a:cubicBezTo>
                    <a:pt x="10" y="6"/>
                    <a:pt x="10" y="6"/>
                    <a:pt x="10" y="6"/>
                  </a:cubicBezTo>
                  <a:cubicBezTo>
                    <a:pt x="9" y="4"/>
                    <a:pt x="7" y="2"/>
                    <a:pt x="4" y="2"/>
                  </a:cubicBezTo>
                  <a:cubicBezTo>
                    <a:pt x="3" y="0"/>
                    <a:pt x="3" y="0"/>
                    <a:pt x="3" y="0"/>
                  </a:cubicBezTo>
                  <a:cubicBezTo>
                    <a:pt x="1" y="0"/>
                    <a:pt x="1" y="0"/>
                    <a:pt x="1" y="0"/>
                  </a:cubicBezTo>
                  <a:cubicBezTo>
                    <a:pt x="2" y="2"/>
                    <a:pt x="2" y="2"/>
                    <a:pt x="2" y="2"/>
                  </a:cubicBezTo>
                  <a:cubicBezTo>
                    <a:pt x="0" y="2"/>
                    <a:pt x="0" y="4"/>
                    <a:pt x="1" y="6"/>
                  </a:cubicBezTo>
                  <a:cubicBezTo>
                    <a:pt x="4" y="12"/>
                    <a:pt x="9" y="10"/>
                    <a:pt x="11" y="13"/>
                  </a:cubicBezTo>
                  <a:cubicBezTo>
                    <a:pt x="11" y="14"/>
                    <a:pt x="12" y="15"/>
                    <a:pt x="10" y="15"/>
                  </a:cubicBezTo>
                  <a:cubicBezTo>
                    <a:pt x="9" y="15"/>
                    <a:pt x="9" y="14"/>
                    <a:pt x="8" y="13"/>
                  </a:cubicBezTo>
                  <a:cubicBezTo>
                    <a:pt x="8" y="13"/>
                    <a:pt x="8" y="13"/>
                    <a:pt x="8" y="13"/>
                  </a:cubicBezTo>
                  <a:cubicBezTo>
                    <a:pt x="5" y="13"/>
                    <a:pt x="5" y="13"/>
                    <a:pt x="5"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34" name="Freeform 933"/>
            <p:cNvSpPr>
              <a:spLocks/>
            </p:cNvSpPr>
            <p:nvPr/>
          </p:nvSpPr>
          <p:spPr bwMode="auto">
            <a:xfrm>
              <a:off x="-869950" y="4976813"/>
              <a:ext cx="128588" cy="57150"/>
            </a:xfrm>
            <a:custGeom>
              <a:avLst/>
              <a:gdLst>
                <a:gd name="T0" fmla="*/ 62 w 78"/>
                <a:gd name="T1" fmla="*/ 3 h 34"/>
                <a:gd name="T2" fmla="*/ 39 w 78"/>
                <a:gd name="T3" fmla="*/ 1 h 34"/>
                <a:gd name="T4" fmla="*/ 17 w 78"/>
                <a:gd name="T5" fmla="*/ 4 h 34"/>
                <a:gd name="T6" fmla="*/ 0 w 78"/>
                <a:gd name="T7" fmla="*/ 5 h 34"/>
                <a:gd name="T8" fmla="*/ 1 w 78"/>
                <a:gd name="T9" fmla="*/ 18 h 34"/>
                <a:gd name="T10" fmla="*/ 40 w 78"/>
                <a:gd name="T11" fmla="*/ 33 h 34"/>
                <a:gd name="T12" fmla="*/ 78 w 78"/>
                <a:gd name="T13" fmla="*/ 16 h 34"/>
                <a:gd name="T14" fmla="*/ 78 w 78"/>
                <a:gd name="T15" fmla="*/ 2 h 34"/>
                <a:gd name="T16" fmla="*/ 62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2" y="3"/>
                  </a:moveTo>
                  <a:cubicBezTo>
                    <a:pt x="55" y="1"/>
                    <a:pt x="48" y="0"/>
                    <a:pt x="39" y="1"/>
                  </a:cubicBezTo>
                  <a:cubicBezTo>
                    <a:pt x="31" y="1"/>
                    <a:pt x="23" y="2"/>
                    <a:pt x="17" y="4"/>
                  </a:cubicBezTo>
                  <a:cubicBezTo>
                    <a:pt x="0" y="5"/>
                    <a:pt x="0" y="5"/>
                    <a:pt x="0" y="5"/>
                  </a:cubicBezTo>
                  <a:cubicBezTo>
                    <a:pt x="1" y="18"/>
                    <a:pt x="1" y="18"/>
                    <a:pt x="1" y="18"/>
                  </a:cubicBezTo>
                  <a:cubicBezTo>
                    <a:pt x="1" y="27"/>
                    <a:pt x="18" y="34"/>
                    <a:pt x="40" y="33"/>
                  </a:cubicBezTo>
                  <a:cubicBezTo>
                    <a:pt x="61" y="32"/>
                    <a:pt x="78" y="25"/>
                    <a:pt x="78" y="16"/>
                  </a:cubicBezTo>
                  <a:cubicBezTo>
                    <a:pt x="78" y="2"/>
                    <a:pt x="78" y="2"/>
                    <a:pt x="78" y="2"/>
                  </a:cubicBezTo>
                  <a:lnTo>
                    <a:pt x="62"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35" name="Freeform 934"/>
            <p:cNvSpPr>
              <a:spLocks/>
            </p:cNvSpPr>
            <p:nvPr/>
          </p:nvSpPr>
          <p:spPr bwMode="auto">
            <a:xfrm>
              <a:off x="-869950" y="4949825"/>
              <a:ext cx="128588" cy="63500"/>
            </a:xfrm>
            <a:custGeom>
              <a:avLst/>
              <a:gdLst>
                <a:gd name="T0" fmla="*/ 78 w 78"/>
                <a:gd name="T1" fmla="*/ 18 h 39"/>
                <a:gd name="T2" fmla="*/ 40 w 78"/>
                <a:gd name="T3" fmla="*/ 38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40" y="38"/>
                  </a:cubicBezTo>
                  <a:cubicBezTo>
                    <a:pt x="18" y="39"/>
                    <a:pt x="1" y="31"/>
                    <a:pt x="0" y="21"/>
                  </a:cubicBezTo>
                  <a:cubicBezTo>
                    <a:pt x="0" y="10"/>
                    <a:pt x="18" y="1"/>
                    <a:pt x="39" y="1"/>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36" name="Freeform 935"/>
            <p:cNvSpPr>
              <a:spLocks/>
            </p:cNvSpPr>
            <p:nvPr/>
          </p:nvSpPr>
          <p:spPr bwMode="auto">
            <a:xfrm>
              <a:off x="-860425" y="4953000"/>
              <a:ext cx="109538" cy="53975"/>
            </a:xfrm>
            <a:custGeom>
              <a:avLst/>
              <a:gdLst>
                <a:gd name="T0" fmla="*/ 67 w 67"/>
                <a:gd name="T1" fmla="*/ 15 h 33"/>
                <a:gd name="T2" fmla="*/ 33 w 67"/>
                <a:gd name="T3" fmla="*/ 32 h 33"/>
                <a:gd name="T4" fmla="*/ 0 w 67"/>
                <a:gd name="T5" fmla="*/ 18 h 33"/>
                <a:gd name="T6" fmla="*/ 33 w 67"/>
                <a:gd name="T7" fmla="*/ 1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2"/>
                    <a:pt x="33" y="32"/>
                  </a:cubicBezTo>
                  <a:cubicBezTo>
                    <a:pt x="15" y="33"/>
                    <a:pt x="0" y="26"/>
                    <a:pt x="0" y="18"/>
                  </a:cubicBezTo>
                  <a:cubicBezTo>
                    <a:pt x="0" y="9"/>
                    <a:pt x="15" y="1"/>
                    <a:pt x="33" y="1"/>
                  </a:cubicBezTo>
                  <a:cubicBezTo>
                    <a:pt x="52" y="0"/>
                    <a:pt x="67" y="7"/>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37" name="Freeform 936"/>
            <p:cNvSpPr>
              <a:spLocks/>
            </p:cNvSpPr>
            <p:nvPr/>
          </p:nvSpPr>
          <p:spPr bwMode="auto">
            <a:xfrm>
              <a:off x="-769937" y="4964113"/>
              <a:ext cx="25400" cy="23812"/>
            </a:xfrm>
            <a:custGeom>
              <a:avLst/>
              <a:gdLst>
                <a:gd name="T0" fmla="*/ 0 w 15"/>
                <a:gd name="T1" fmla="*/ 14 h 14"/>
                <a:gd name="T2" fmla="*/ 0 w 15"/>
                <a:gd name="T3" fmla="*/ 0 h 14"/>
                <a:gd name="T4" fmla="*/ 4 w 15"/>
                <a:gd name="T5" fmla="*/ 7 h 14"/>
                <a:gd name="T6" fmla="*/ 0 w 15"/>
                <a:gd name="T7" fmla="*/ 14 h 14"/>
              </a:gdLst>
              <a:ahLst/>
              <a:cxnLst>
                <a:cxn ang="0">
                  <a:pos x="T0" y="T1"/>
                </a:cxn>
                <a:cxn ang="0">
                  <a:pos x="T2" y="T3"/>
                </a:cxn>
                <a:cxn ang="0">
                  <a:pos x="T4" y="T5"/>
                </a:cxn>
                <a:cxn ang="0">
                  <a:pos x="T6" y="T7"/>
                </a:cxn>
              </a:cxnLst>
              <a:rect l="0" t="0" r="r" b="b"/>
              <a:pathLst>
                <a:path w="15" h="14">
                  <a:moveTo>
                    <a:pt x="0" y="14"/>
                  </a:moveTo>
                  <a:cubicBezTo>
                    <a:pt x="0" y="14"/>
                    <a:pt x="15" y="8"/>
                    <a:pt x="0" y="0"/>
                  </a:cubicBezTo>
                  <a:cubicBezTo>
                    <a:pt x="0" y="0"/>
                    <a:pt x="4" y="6"/>
                    <a:pt x="4" y="7"/>
                  </a:cubicBezTo>
                  <a:cubicBezTo>
                    <a:pt x="4" y="7"/>
                    <a:pt x="5" y="9"/>
                    <a:pt x="0" y="14"/>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38" name="Freeform 937"/>
            <p:cNvSpPr>
              <a:spLocks/>
            </p:cNvSpPr>
            <p:nvPr/>
          </p:nvSpPr>
          <p:spPr bwMode="auto">
            <a:xfrm>
              <a:off x="-863600" y="4967288"/>
              <a:ext cx="26988" cy="25400"/>
            </a:xfrm>
            <a:custGeom>
              <a:avLst/>
              <a:gdLst>
                <a:gd name="T0" fmla="*/ 16 w 16"/>
                <a:gd name="T1" fmla="*/ 0 h 15"/>
                <a:gd name="T2" fmla="*/ 16 w 16"/>
                <a:gd name="T3" fmla="*/ 15 h 15"/>
                <a:gd name="T4" fmla="*/ 12 w 16"/>
                <a:gd name="T5" fmla="*/ 8 h 15"/>
                <a:gd name="T6" fmla="*/ 16 w 16"/>
                <a:gd name="T7" fmla="*/ 0 h 15"/>
              </a:gdLst>
              <a:ahLst/>
              <a:cxnLst>
                <a:cxn ang="0">
                  <a:pos x="T0" y="T1"/>
                </a:cxn>
                <a:cxn ang="0">
                  <a:pos x="T2" y="T3"/>
                </a:cxn>
                <a:cxn ang="0">
                  <a:pos x="T4" y="T5"/>
                </a:cxn>
                <a:cxn ang="0">
                  <a:pos x="T6" y="T7"/>
                </a:cxn>
              </a:cxnLst>
              <a:rect l="0" t="0" r="r" b="b"/>
              <a:pathLst>
                <a:path w="16" h="15">
                  <a:moveTo>
                    <a:pt x="16" y="0"/>
                  </a:moveTo>
                  <a:cubicBezTo>
                    <a:pt x="16" y="0"/>
                    <a:pt x="0" y="6"/>
                    <a:pt x="16" y="15"/>
                  </a:cubicBezTo>
                  <a:cubicBezTo>
                    <a:pt x="16" y="15"/>
                    <a:pt x="12" y="9"/>
                    <a:pt x="12" y="8"/>
                  </a:cubicBezTo>
                  <a:cubicBezTo>
                    <a:pt x="12" y="8"/>
                    <a:pt x="11" y="6"/>
                    <a:pt x="16"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39" name="Freeform 938"/>
            <p:cNvSpPr>
              <a:spLocks/>
            </p:cNvSpPr>
            <p:nvPr/>
          </p:nvSpPr>
          <p:spPr bwMode="auto">
            <a:xfrm>
              <a:off x="-817562" y="4962525"/>
              <a:ext cx="26988" cy="31750"/>
            </a:xfrm>
            <a:custGeom>
              <a:avLst/>
              <a:gdLst>
                <a:gd name="T0" fmla="*/ 13 w 16"/>
                <a:gd name="T1" fmla="*/ 19 h 19"/>
                <a:gd name="T2" fmla="*/ 14 w 16"/>
                <a:gd name="T3" fmla="*/ 19 h 19"/>
                <a:gd name="T4" fmla="*/ 13 w 16"/>
                <a:gd name="T5" fmla="*/ 17 h 19"/>
                <a:gd name="T6" fmla="*/ 15 w 16"/>
                <a:gd name="T7" fmla="*/ 12 h 19"/>
                <a:gd name="T8" fmla="*/ 5 w 16"/>
                <a:gd name="T9" fmla="*/ 5 h 19"/>
                <a:gd name="T10" fmla="*/ 5 w 16"/>
                <a:gd name="T11" fmla="*/ 4 h 19"/>
                <a:gd name="T12" fmla="*/ 7 w 16"/>
                <a:gd name="T13" fmla="*/ 4 h 19"/>
                <a:gd name="T14" fmla="*/ 8 w 16"/>
                <a:gd name="T15" fmla="*/ 6 h 19"/>
                <a:gd name="T16" fmla="*/ 11 w 16"/>
                <a:gd name="T17" fmla="*/ 6 h 19"/>
                <a:gd name="T18" fmla="*/ 11 w 16"/>
                <a:gd name="T19" fmla="*/ 5 h 19"/>
                <a:gd name="T20" fmla="*/ 5 w 16"/>
                <a:gd name="T21" fmla="*/ 1 h 19"/>
                <a:gd name="T22" fmla="*/ 4 w 16"/>
                <a:gd name="T23" fmla="*/ 0 h 19"/>
                <a:gd name="T24" fmla="*/ 2 w 16"/>
                <a:gd name="T25" fmla="*/ 0 h 19"/>
                <a:gd name="T26" fmla="*/ 3 w 16"/>
                <a:gd name="T27" fmla="*/ 1 h 19"/>
                <a:gd name="T28" fmla="*/ 2 w 16"/>
                <a:gd name="T29" fmla="*/ 6 h 19"/>
                <a:gd name="T30" fmla="*/ 12 w 16"/>
                <a:gd name="T31" fmla="*/ 13 h 19"/>
                <a:gd name="T32" fmla="*/ 11 w 16"/>
                <a:gd name="T33" fmla="*/ 15 h 19"/>
                <a:gd name="T34" fmla="*/ 9 w 16"/>
                <a:gd name="T35" fmla="*/ 13 h 19"/>
                <a:gd name="T36" fmla="*/ 8 w 16"/>
                <a:gd name="T37" fmla="*/ 12 h 19"/>
                <a:gd name="T38" fmla="*/ 5 w 16"/>
                <a:gd name="T39" fmla="*/ 12 h 19"/>
                <a:gd name="T40" fmla="*/ 6 w 16"/>
                <a:gd name="T41" fmla="*/ 13 h 19"/>
                <a:gd name="T42" fmla="*/ 12 w 16"/>
                <a:gd name="T43" fmla="*/ 17 h 19"/>
                <a:gd name="T44" fmla="*/ 13 w 16"/>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9">
                  <a:moveTo>
                    <a:pt x="13" y="19"/>
                  </a:moveTo>
                  <a:cubicBezTo>
                    <a:pt x="14" y="19"/>
                    <a:pt x="14" y="19"/>
                    <a:pt x="14" y="19"/>
                  </a:cubicBezTo>
                  <a:cubicBezTo>
                    <a:pt x="13" y="17"/>
                    <a:pt x="13" y="17"/>
                    <a:pt x="13" y="17"/>
                  </a:cubicBezTo>
                  <a:cubicBezTo>
                    <a:pt x="16" y="17"/>
                    <a:pt x="16" y="16"/>
                    <a:pt x="15" y="12"/>
                  </a:cubicBezTo>
                  <a:cubicBezTo>
                    <a:pt x="12" y="7"/>
                    <a:pt x="7" y="9"/>
                    <a:pt x="5" y="5"/>
                  </a:cubicBezTo>
                  <a:cubicBezTo>
                    <a:pt x="4" y="4"/>
                    <a:pt x="4" y="4"/>
                    <a:pt x="5" y="4"/>
                  </a:cubicBezTo>
                  <a:cubicBezTo>
                    <a:pt x="6" y="4"/>
                    <a:pt x="6" y="4"/>
                    <a:pt x="7" y="4"/>
                  </a:cubicBezTo>
                  <a:cubicBezTo>
                    <a:pt x="7" y="5"/>
                    <a:pt x="7" y="5"/>
                    <a:pt x="8" y="6"/>
                  </a:cubicBezTo>
                  <a:cubicBezTo>
                    <a:pt x="11" y="6"/>
                    <a:pt x="11" y="6"/>
                    <a:pt x="11" y="6"/>
                  </a:cubicBezTo>
                  <a:cubicBezTo>
                    <a:pt x="11" y="5"/>
                    <a:pt x="11" y="5"/>
                    <a:pt x="11" y="5"/>
                  </a:cubicBezTo>
                  <a:cubicBezTo>
                    <a:pt x="9" y="3"/>
                    <a:pt x="7" y="1"/>
                    <a:pt x="5" y="1"/>
                  </a:cubicBezTo>
                  <a:cubicBezTo>
                    <a:pt x="4" y="0"/>
                    <a:pt x="4" y="0"/>
                    <a:pt x="4" y="0"/>
                  </a:cubicBezTo>
                  <a:cubicBezTo>
                    <a:pt x="2" y="0"/>
                    <a:pt x="2" y="0"/>
                    <a:pt x="2" y="0"/>
                  </a:cubicBezTo>
                  <a:cubicBezTo>
                    <a:pt x="3" y="1"/>
                    <a:pt x="3" y="1"/>
                    <a:pt x="3" y="1"/>
                  </a:cubicBezTo>
                  <a:cubicBezTo>
                    <a:pt x="0" y="1"/>
                    <a:pt x="1" y="3"/>
                    <a:pt x="2" y="6"/>
                  </a:cubicBezTo>
                  <a:cubicBezTo>
                    <a:pt x="5" y="12"/>
                    <a:pt x="10" y="10"/>
                    <a:pt x="12" y="13"/>
                  </a:cubicBezTo>
                  <a:cubicBezTo>
                    <a:pt x="12" y="14"/>
                    <a:pt x="12" y="15"/>
                    <a:pt x="11" y="15"/>
                  </a:cubicBezTo>
                  <a:cubicBezTo>
                    <a:pt x="10" y="15"/>
                    <a:pt x="9" y="14"/>
                    <a:pt x="9" y="13"/>
                  </a:cubicBezTo>
                  <a:cubicBezTo>
                    <a:pt x="8" y="12"/>
                    <a:pt x="8" y="12"/>
                    <a:pt x="8" y="12"/>
                  </a:cubicBezTo>
                  <a:cubicBezTo>
                    <a:pt x="5" y="12"/>
                    <a:pt x="5" y="12"/>
                    <a:pt x="5" y="12"/>
                  </a:cubicBezTo>
                  <a:cubicBezTo>
                    <a:pt x="6" y="13"/>
                    <a:pt x="6" y="13"/>
                    <a:pt x="6" y="13"/>
                  </a:cubicBezTo>
                  <a:cubicBezTo>
                    <a:pt x="7" y="16"/>
                    <a:pt x="10" y="17"/>
                    <a:pt x="12" y="17"/>
                  </a:cubicBezTo>
                  <a:lnTo>
                    <a:pt x="13" y="19"/>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40" name="Freeform 939"/>
            <p:cNvSpPr>
              <a:spLocks/>
            </p:cNvSpPr>
            <p:nvPr/>
          </p:nvSpPr>
          <p:spPr bwMode="auto">
            <a:xfrm>
              <a:off x="-850900" y="4940300"/>
              <a:ext cx="128588" cy="55562"/>
            </a:xfrm>
            <a:custGeom>
              <a:avLst/>
              <a:gdLst>
                <a:gd name="T0" fmla="*/ 61 w 78"/>
                <a:gd name="T1" fmla="*/ 2 h 34"/>
                <a:gd name="T2" fmla="*/ 38 w 78"/>
                <a:gd name="T3" fmla="*/ 0 h 34"/>
                <a:gd name="T4" fmla="*/ 16 w 78"/>
                <a:gd name="T5" fmla="*/ 4 h 34"/>
                <a:gd name="T6" fmla="*/ 0 w 78"/>
                <a:gd name="T7" fmla="*/ 4 h 34"/>
                <a:gd name="T8" fmla="*/ 0 w 78"/>
                <a:gd name="T9" fmla="*/ 18 h 34"/>
                <a:gd name="T10" fmla="*/ 39 w 78"/>
                <a:gd name="T11" fmla="*/ 33 h 34"/>
                <a:gd name="T12" fmla="*/ 77 w 78"/>
                <a:gd name="T13" fmla="*/ 15 h 34"/>
                <a:gd name="T14" fmla="*/ 77 w 78"/>
                <a:gd name="T15" fmla="*/ 2 h 34"/>
                <a:gd name="T16" fmla="*/ 61 w 78"/>
                <a:gd name="T1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2"/>
                  </a:moveTo>
                  <a:cubicBezTo>
                    <a:pt x="54" y="1"/>
                    <a:pt x="47" y="0"/>
                    <a:pt x="38" y="0"/>
                  </a:cubicBezTo>
                  <a:cubicBezTo>
                    <a:pt x="30" y="1"/>
                    <a:pt x="22" y="2"/>
                    <a:pt x="16" y="4"/>
                  </a:cubicBezTo>
                  <a:cubicBezTo>
                    <a:pt x="0" y="4"/>
                    <a:pt x="0" y="4"/>
                    <a:pt x="0" y="4"/>
                  </a:cubicBezTo>
                  <a:cubicBezTo>
                    <a:pt x="0" y="18"/>
                    <a:pt x="0" y="18"/>
                    <a:pt x="0" y="18"/>
                  </a:cubicBezTo>
                  <a:cubicBezTo>
                    <a:pt x="0" y="27"/>
                    <a:pt x="17" y="34"/>
                    <a:pt x="39" y="33"/>
                  </a:cubicBezTo>
                  <a:cubicBezTo>
                    <a:pt x="60" y="32"/>
                    <a:pt x="78" y="24"/>
                    <a:pt x="77" y="15"/>
                  </a:cubicBezTo>
                  <a:cubicBezTo>
                    <a:pt x="77" y="2"/>
                    <a:pt x="77" y="2"/>
                    <a:pt x="77"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41" name="Freeform 940"/>
            <p:cNvSpPr>
              <a:spLocks/>
            </p:cNvSpPr>
            <p:nvPr/>
          </p:nvSpPr>
          <p:spPr bwMode="auto">
            <a:xfrm>
              <a:off x="-852487" y="4911725"/>
              <a:ext cx="128588" cy="63500"/>
            </a:xfrm>
            <a:custGeom>
              <a:avLst/>
              <a:gdLst>
                <a:gd name="T0" fmla="*/ 78 w 78"/>
                <a:gd name="T1" fmla="*/ 18 h 39"/>
                <a:gd name="T2" fmla="*/ 40 w 78"/>
                <a:gd name="T3" fmla="*/ 38 h 39"/>
                <a:gd name="T4" fmla="*/ 1 w 78"/>
                <a:gd name="T5" fmla="*/ 20 h 39"/>
                <a:gd name="T6" fmla="*/ 39 w 78"/>
                <a:gd name="T7" fmla="*/ 0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8"/>
                    <a:pt x="61" y="37"/>
                    <a:pt x="40" y="38"/>
                  </a:cubicBezTo>
                  <a:cubicBezTo>
                    <a:pt x="18" y="39"/>
                    <a:pt x="1" y="31"/>
                    <a:pt x="1" y="20"/>
                  </a:cubicBezTo>
                  <a:cubicBezTo>
                    <a:pt x="0" y="10"/>
                    <a:pt x="18" y="1"/>
                    <a:pt x="39" y="0"/>
                  </a:cubicBezTo>
                  <a:cubicBezTo>
                    <a:pt x="61" y="0"/>
                    <a:pt x="78" y="7"/>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42" name="Freeform 941"/>
            <p:cNvSpPr>
              <a:spLocks/>
            </p:cNvSpPr>
            <p:nvPr/>
          </p:nvSpPr>
          <p:spPr bwMode="auto">
            <a:xfrm>
              <a:off x="-841375" y="4914900"/>
              <a:ext cx="109538" cy="53975"/>
            </a:xfrm>
            <a:custGeom>
              <a:avLst/>
              <a:gdLst>
                <a:gd name="T0" fmla="*/ 67 w 67"/>
                <a:gd name="T1" fmla="*/ 15 h 33"/>
                <a:gd name="T2" fmla="*/ 34 w 67"/>
                <a:gd name="T3" fmla="*/ 32 h 33"/>
                <a:gd name="T4" fmla="*/ 0 w 67"/>
                <a:gd name="T5" fmla="*/ 17 h 33"/>
                <a:gd name="T6" fmla="*/ 33 w 67"/>
                <a:gd name="T7" fmla="*/ 0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1"/>
                    <a:pt x="34" y="32"/>
                  </a:cubicBezTo>
                  <a:cubicBezTo>
                    <a:pt x="15" y="33"/>
                    <a:pt x="0" y="26"/>
                    <a:pt x="0" y="17"/>
                  </a:cubicBezTo>
                  <a:cubicBezTo>
                    <a:pt x="0" y="9"/>
                    <a:pt x="15" y="1"/>
                    <a:pt x="33" y="0"/>
                  </a:cubicBezTo>
                  <a:cubicBezTo>
                    <a:pt x="52" y="0"/>
                    <a:pt x="67" y="6"/>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43" name="Freeform 942"/>
            <p:cNvSpPr>
              <a:spLocks/>
            </p:cNvSpPr>
            <p:nvPr/>
          </p:nvSpPr>
          <p:spPr bwMode="auto">
            <a:xfrm>
              <a:off x="-752475" y="4924425"/>
              <a:ext cx="25400" cy="25400"/>
            </a:xfrm>
            <a:custGeom>
              <a:avLst/>
              <a:gdLst>
                <a:gd name="T0" fmla="*/ 0 w 15"/>
                <a:gd name="T1" fmla="*/ 15 h 15"/>
                <a:gd name="T2" fmla="*/ 0 w 15"/>
                <a:gd name="T3" fmla="*/ 0 h 15"/>
                <a:gd name="T4" fmla="*/ 4 w 15"/>
                <a:gd name="T5" fmla="*/ 8 h 15"/>
                <a:gd name="T6" fmla="*/ 0 w 15"/>
                <a:gd name="T7" fmla="*/ 15 h 15"/>
              </a:gdLst>
              <a:ahLst/>
              <a:cxnLst>
                <a:cxn ang="0">
                  <a:pos x="T0" y="T1"/>
                </a:cxn>
                <a:cxn ang="0">
                  <a:pos x="T2" y="T3"/>
                </a:cxn>
                <a:cxn ang="0">
                  <a:pos x="T4" y="T5"/>
                </a:cxn>
                <a:cxn ang="0">
                  <a:pos x="T6" y="T7"/>
                </a:cxn>
              </a:cxnLst>
              <a:rect l="0" t="0" r="r" b="b"/>
              <a:pathLst>
                <a:path w="15" h="15">
                  <a:moveTo>
                    <a:pt x="0" y="15"/>
                  </a:moveTo>
                  <a:cubicBezTo>
                    <a:pt x="0" y="15"/>
                    <a:pt x="15" y="9"/>
                    <a:pt x="0" y="0"/>
                  </a:cubicBezTo>
                  <a:cubicBezTo>
                    <a:pt x="0" y="0"/>
                    <a:pt x="4" y="6"/>
                    <a:pt x="4" y="8"/>
                  </a:cubicBezTo>
                  <a:cubicBezTo>
                    <a:pt x="4" y="8"/>
                    <a:pt x="5" y="10"/>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44" name="Freeform 943"/>
            <p:cNvSpPr>
              <a:spLocks/>
            </p:cNvSpPr>
            <p:nvPr/>
          </p:nvSpPr>
          <p:spPr bwMode="auto">
            <a:xfrm>
              <a:off x="-842962" y="4929188"/>
              <a:ext cx="23813" cy="25400"/>
            </a:xfrm>
            <a:custGeom>
              <a:avLst/>
              <a:gdLst>
                <a:gd name="T0" fmla="*/ 15 w 15"/>
                <a:gd name="T1" fmla="*/ 0 h 15"/>
                <a:gd name="T2" fmla="*/ 15 w 15"/>
                <a:gd name="T3" fmla="*/ 15 h 15"/>
                <a:gd name="T4" fmla="*/ 11 w 15"/>
                <a:gd name="T5" fmla="*/ 7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6"/>
                    <a:pt x="15" y="15"/>
                  </a:cubicBezTo>
                  <a:cubicBezTo>
                    <a:pt x="15" y="15"/>
                    <a:pt x="11" y="9"/>
                    <a:pt x="11" y="7"/>
                  </a:cubicBezTo>
                  <a:cubicBezTo>
                    <a:pt x="11" y="7"/>
                    <a:pt x="10" y="5"/>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45" name="Freeform 944"/>
            <p:cNvSpPr>
              <a:spLocks/>
            </p:cNvSpPr>
            <p:nvPr/>
          </p:nvSpPr>
          <p:spPr bwMode="auto">
            <a:xfrm>
              <a:off x="-796925" y="4922838"/>
              <a:ext cx="25400" cy="33337"/>
            </a:xfrm>
            <a:custGeom>
              <a:avLst/>
              <a:gdLst>
                <a:gd name="T0" fmla="*/ 12 w 16"/>
                <a:gd name="T1" fmla="*/ 20 h 20"/>
                <a:gd name="T2" fmla="*/ 14 w 16"/>
                <a:gd name="T3" fmla="*/ 20 h 20"/>
                <a:gd name="T4" fmla="*/ 12 w 16"/>
                <a:gd name="T5" fmla="*/ 18 h 20"/>
                <a:gd name="T6" fmla="*/ 14 w 16"/>
                <a:gd name="T7" fmla="*/ 13 h 20"/>
                <a:gd name="T8" fmla="*/ 4 w 16"/>
                <a:gd name="T9" fmla="*/ 6 h 20"/>
                <a:gd name="T10" fmla="*/ 4 w 16"/>
                <a:gd name="T11" fmla="*/ 4 h 20"/>
                <a:gd name="T12" fmla="*/ 6 w 16"/>
                <a:gd name="T13" fmla="*/ 5 h 20"/>
                <a:gd name="T14" fmla="*/ 7 w 16"/>
                <a:gd name="T15" fmla="*/ 7 h 20"/>
                <a:gd name="T16" fmla="*/ 10 w 16"/>
                <a:gd name="T17" fmla="*/ 7 h 20"/>
                <a:gd name="T18" fmla="*/ 10 w 16"/>
                <a:gd name="T19" fmla="*/ 6 h 20"/>
                <a:gd name="T20" fmla="*/ 4 w 16"/>
                <a:gd name="T21" fmla="*/ 2 h 20"/>
                <a:gd name="T22" fmla="*/ 3 w 16"/>
                <a:gd name="T23" fmla="*/ 0 h 20"/>
                <a:gd name="T24" fmla="*/ 1 w 16"/>
                <a:gd name="T25" fmla="*/ 0 h 20"/>
                <a:gd name="T26" fmla="*/ 2 w 16"/>
                <a:gd name="T27" fmla="*/ 2 h 20"/>
                <a:gd name="T28" fmla="*/ 1 w 16"/>
                <a:gd name="T29" fmla="*/ 7 h 20"/>
                <a:gd name="T30" fmla="*/ 11 w 16"/>
                <a:gd name="T31" fmla="*/ 14 h 20"/>
                <a:gd name="T32" fmla="*/ 10 w 16"/>
                <a:gd name="T33" fmla="*/ 16 h 20"/>
                <a:gd name="T34" fmla="*/ 8 w 16"/>
                <a:gd name="T35" fmla="*/ 14 h 20"/>
                <a:gd name="T36" fmla="*/ 8 w 16"/>
                <a:gd name="T37" fmla="*/ 13 h 20"/>
                <a:gd name="T38" fmla="*/ 4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2" y="18"/>
                    <a:pt x="12" y="18"/>
                    <a:pt x="12" y="18"/>
                  </a:cubicBezTo>
                  <a:cubicBezTo>
                    <a:pt x="15" y="18"/>
                    <a:pt x="16" y="16"/>
                    <a:pt x="14" y="13"/>
                  </a:cubicBezTo>
                  <a:cubicBezTo>
                    <a:pt x="11" y="8"/>
                    <a:pt x="6" y="9"/>
                    <a:pt x="4" y="6"/>
                  </a:cubicBezTo>
                  <a:cubicBezTo>
                    <a:pt x="3" y="5"/>
                    <a:pt x="4" y="4"/>
                    <a:pt x="4" y="4"/>
                  </a:cubicBezTo>
                  <a:cubicBezTo>
                    <a:pt x="5" y="4"/>
                    <a:pt x="5" y="5"/>
                    <a:pt x="6" y="5"/>
                  </a:cubicBezTo>
                  <a:cubicBezTo>
                    <a:pt x="6" y="5"/>
                    <a:pt x="6" y="6"/>
                    <a:pt x="7" y="7"/>
                  </a:cubicBezTo>
                  <a:cubicBezTo>
                    <a:pt x="10" y="7"/>
                    <a:pt x="10" y="7"/>
                    <a:pt x="10" y="7"/>
                  </a:cubicBezTo>
                  <a:cubicBezTo>
                    <a:pt x="10" y="6"/>
                    <a:pt x="10" y="6"/>
                    <a:pt x="10" y="6"/>
                  </a:cubicBezTo>
                  <a:cubicBezTo>
                    <a:pt x="9" y="4"/>
                    <a:pt x="7" y="2"/>
                    <a:pt x="4" y="2"/>
                  </a:cubicBezTo>
                  <a:cubicBezTo>
                    <a:pt x="3" y="0"/>
                    <a:pt x="3" y="0"/>
                    <a:pt x="3" y="0"/>
                  </a:cubicBezTo>
                  <a:cubicBezTo>
                    <a:pt x="1" y="0"/>
                    <a:pt x="1" y="0"/>
                    <a:pt x="1" y="0"/>
                  </a:cubicBezTo>
                  <a:cubicBezTo>
                    <a:pt x="2" y="2"/>
                    <a:pt x="2" y="2"/>
                    <a:pt x="2" y="2"/>
                  </a:cubicBezTo>
                  <a:cubicBezTo>
                    <a:pt x="0" y="2"/>
                    <a:pt x="0" y="4"/>
                    <a:pt x="1" y="7"/>
                  </a:cubicBezTo>
                  <a:cubicBezTo>
                    <a:pt x="4" y="12"/>
                    <a:pt x="9" y="10"/>
                    <a:pt x="11" y="14"/>
                  </a:cubicBezTo>
                  <a:cubicBezTo>
                    <a:pt x="11" y="15"/>
                    <a:pt x="11" y="16"/>
                    <a:pt x="10" y="16"/>
                  </a:cubicBezTo>
                  <a:cubicBezTo>
                    <a:pt x="9" y="16"/>
                    <a:pt x="8" y="15"/>
                    <a:pt x="8" y="14"/>
                  </a:cubicBezTo>
                  <a:cubicBezTo>
                    <a:pt x="8" y="13"/>
                    <a:pt x="8" y="13"/>
                    <a:pt x="8" y="13"/>
                  </a:cubicBezTo>
                  <a:cubicBezTo>
                    <a:pt x="4" y="13"/>
                    <a:pt x="4" y="13"/>
                    <a:pt x="4"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46" name="Freeform 945"/>
            <p:cNvSpPr>
              <a:spLocks/>
            </p:cNvSpPr>
            <p:nvPr/>
          </p:nvSpPr>
          <p:spPr bwMode="auto">
            <a:xfrm>
              <a:off x="-877887" y="4911725"/>
              <a:ext cx="127000" cy="55562"/>
            </a:xfrm>
            <a:custGeom>
              <a:avLst/>
              <a:gdLst>
                <a:gd name="T0" fmla="*/ 62 w 78"/>
                <a:gd name="T1" fmla="*/ 3 h 34"/>
                <a:gd name="T2" fmla="*/ 39 w 78"/>
                <a:gd name="T3" fmla="*/ 1 h 34"/>
                <a:gd name="T4" fmla="*/ 17 w 78"/>
                <a:gd name="T5" fmla="*/ 4 h 34"/>
                <a:gd name="T6" fmla="*/ 0 w 78"/>
                <a:gd name="T7" fmla="*/ 5 h 34"/>
                <a:gd name="T8" fmla="*/ 1 w 78"/>
                <a:gd name="T9" fmla="*/ 18 h 34"/>
                <a:gd name="T10" fmla="*/ 40 w 78"/>
                <a:gd name="T11" fmla="*/ 33 h 34"/>
                <a:gd name="T12" fmla="*/ 78 w 78"/>
                <a:gd name="T13" fmla="*/ 16 h 34"/>
                <a:gd name="T14" fmla="*/ 78 w 78"/>
                <a:gd name="T15" fmla="*/ 2 h 34"/>
                <a:gd name="T16" fmla="*/ 62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2" y="3"/>
                  </a:moveTo>
                  <a:cubicBezTo>
                    <a:pt x="55" y="1"/>
                    <a:pt x="48" y="0"/>
                    <a:pt x="39" y="1"/>
                  </a:cubicBezTo>
                  <a:cubicBezTo>
                    <a:pt x="31" y="1"/>
                    <a:pt x="23" y="2"/>
                    <a:pt x="17" y="4"/>
                  </a:cubicBezTo>
                  <a:cubicBezTo>
                    <a:pt x="0" y="5"/>
                    <a:pt x="0" y="5"/>
                    <a:pt x="0" y="5"/>
                  </a:cubicBezTo>
                  <a:cubicBezTo>
                    <a:pt x="1" y="18"/>
                    <a:pt x="1" y="18"/>
                    <a:pt x="1" y="18"/>
                  </a:cubicBezTo>
                  <a:cubicBezTo>
                    <a:pt x="1" y="27"/>
                    <a:pt x="18" y="34"/>
                    <a:pt x="40" y="33"/>
                  </a:cubicBezTo>
                  <a:cubicBezTo>
                    <a:pt x="61" y="33"/>
                    <a:pt x="78" y="25"/>
                    <a:pt x="78" y="16"/>
                  </a:cubicBezTo>
                  <a:cubicBezTo>
                    <a:pt x="78" y="2"/>
                    <a:pt x="78" y="2"/>
                    <a:pt x="78" y="2"/>
                  </a:cubicBezTo>
                  <a:lnTo>
                    <a:pt x="62"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47" name="Freeform 946"/>
            <p:cNvSpPr>
              <a:spLocks/>
            </p:cNvSpPr>
            <p:nvPr/>
          </p:nvSpPr>
          <p:spPr bwMode="auto">
            <a:xfrm>
              <a:off x="-877887" y="4884738"/>
              <a:ext cx="127000" cy="63500"/>
            </a:xfrm>
            <a:custGeom>
              <a:avLst/>
              <a:gdLst>
                <a:gd name="T0" fmla="*/ 78 w 78"/>
                <a:gd name="T1" fmla="*/ 18 h 39"/>
                <a:gd name="T2" fmla="*/ 40 w 78"/>
                <a:gd name="T3" fmla="*/ 38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40" y="38"/>
                  </a:cubicBezTo>
                  <a:cubicBezTo>
                    <a:pt x="18" y="39"/>
                    <a:pt x="1" y="31"/>
                    <a:pt x="0" y="21"/>
                  </a:cubicBezTo>
                  <a:cubicBezTo>
                    <a:pt x="0" y="10"/>
                    <a:pt x="18" y="1"/>
                    <a:pt x="39" y="1"/>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48" name="Freeform 947"/>
            <p:cNvSpPr>
              <a:spLocks/>
            </p:cNvSpPr>
            <p:nvPr/>
          </p:nvSpPr>
          <p:spPr bwMode="auto">
            <a:xfrm>
              <a:off x="-868362" y="4887913"/>
              <a:ext cx="109538" cy="53975"/>
            </a:xfrm>
            <a:custGeom>
              <a:avLst/>
              <a:gdLst>
                <a:gd name="T0" fmla="*/ 67 w 67"/>
                <a:gd name="T1" fmla="*/ 15 h 33"/>
                <a:gd name="T2" fmla="*/ 34 w 67"/>
                <a:gd name="T3" fmla="*/ 32 h 33"/>
                <a:gd name="T4" fmla="*/ 0 w 67"/>
                <a:gd name="T5" fmla="*/ 18 h 33"/>
                <a:gd name="T6" fmla="*/ 33 w 67"/>
                <a:gd name="T7" fmla="*/ 1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2"/>
                    <a:pt x="34" y="32"/>
                  </a:cubicBezTo>
                  <a:cubicBezTo>
                    <a:pt x="15" y="33"/>
                    <a:pt x="0" y="26"/>
                    <a:pt x="0" y="18"/>
                  </a:cubicBezTo>
                  <a:cubicBezTo>
                    <a:pt x="0" y="9"/>
                    <a:pt x="15" y="1"/>
                    <a:pt x="33" y="1"/>
                  </a:cubicBezTo>
                  <a:cubicBezTo>
                    <a:pt x="52" y="0"/>
                    <a:pt x="67" y="7"/>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49" name="Freeform 948"/>
            <p:cNvSpPr>
              <a:spLocks/>
            </p:cNvSpPr>
            <p:nvPr/>
          </p:nvSpPr>
          <p:spPr bwMode="auto">
            <a:xfrm>
              <a:off x="-777875" y="4899025"/>
              <a:ext cx="23813" cy="23812"/>
            </a:xfrm>
            <a:custGeom>
              <a:avLst/>
              <a:gdLst>
                <a:gd name="T0" fmla="*/ 0 w 15"/>
                <a:gd name="T1" fmla="*/ 15 h 15"/>
                <a:gd name="T2" fmla="*/ 0 w 15"/>
                <a:gd name="T3" fmla="*/ 0 h 15"/>
                <a:gd name="T4" fmla="*/ 4 w 15"/>
                <a:gd name="T5" fmla="*/ 7 h 15"/>
                <a:gd name="T6" fmla="*/ 0 w 15"/>
                <a:gd name="T7" fmla="*/ 15 h 15"/>
              </a:gdLst>
              <a:ahLst/>
              <a:cxnLst>
                <a:cxn ang="0">
                  <a:pos x="T0" y="T1"/>
                </a:cxn>
                <a:cxn ang="0">
                  <a:pos x="T2" y="T3"/>
                </a:cxn>
                <a:cxn ang="0">
                  <a:pos x="T4" y="T5"/>
                </a:cxn>
                <a:cxn ang="0">
                  <a:pos x="T6" y="T7"/>
                </a:cxn>
              </a:cxnLst>
              <a:rect l="0" t="0" r="r" b="b"/>
              <a:pathLst>
                <a:path w="15" h="15">
                  <a:moveTo>
                    <a:pt x="0" y="15"/>
                  </a:moveTo>
                  <a:cubicBezTo>
                    <a:pt x="0" y="15"/>
                    <a:pt x="15" y="8"/>
                    <a:pt x="0" y="0"/>
                  </a:cubicBezTo>
                  <a:cubicBezTo>
                    <a:pt x="0" y="0"/>
                    <a:pt x="4" y="6"/>
                    <a:pt x="4" y="7"/>
                  </a:cubicBezTo>
                  <a:cubicBezTo>
                    <a:pt x="4" y="7"/>
                    <a:pt x="5"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50" name="Freeform 949"/>
            <p:cNvSpPr>
              <a:spLocks/>
            </p:cNvSpPr>
            <p:nvPr/>
          </p:nvSpPr>
          <p:spPr bwMode="auto">
            <a:xfrm>
              <a:off x="-871537" y="4902200"/>
              <a:ext cx="26988" cy="23812"/>
            </a:xfrm>
            <a:custGeom>
              <a:avLst/>
              <a:gdLst>
                <a:gd name="T0" fmla="*/ 16 w 16"/>
                <a:gd name="T1" fmla="*/ 0 h 15"/>
                <a:gd name="T2" fmla="*/ 16 w 16"/>
                <a:gd name="T3" fmla="*/ 15 h 15"/>
                <a:gd name="T4" fmla="*/ 12 w 16"/>
                <a:gd name="T5" fmla="*/ 8 h 15"/>
                <a:gd name="T6" fmla="*/ 16 w 16"/>
                <a:gd name="T7" fmla="*/ 0 h 15"/>
              </a:gdLst>
              <a:ahLst/>
              <a:cxnLst>
                <a:cxn ang="0">
                  <a:pos x="T0" y="T1"/>
                </a:cxn>
                <a:cxn ang="0">
                  <a:pos x="T2" y="T3"/>
                </a:cxn>
                <a:cxn ang="0">
                  <a:pos x="T4" y="T5"/>
                </a:cxn>
                <a:cxn ang="0">
                  <a:pos x="T6" y="T7"/>
                </a:cxn>
              </a:cxnLst>
              <a:rect l="0" t="0" r="r" b="b"/>
              <a:pathLst>
                <a:path w="16" h="15">
                  <a:moveTo>
                    <a:pt x="16" y="0"/>
                  </a:moveTo>
                  <a:cubicBezTo>
                    <a:pt x="16" y="0"/>
                    <a:pt x="0" y="6"/>
                    <a:pt x="16" y="15"/>
                  </a:cubicBezTo>
                  <a:cubicBezTo>
                    <a:pt x="16" y="15"/>
                    <a:pt x="12" y="9"/>
                    <a:pt x="12" y="8"/>
                  </a:cubicBezTo>
                  <a:cubicBezTo>
                    <a:pt x="12" y="8"/>
                    <a:pt x="11" y="6"/>
                    <a:pt x="16"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51" name="Freeform 950"/>
            <p:cNvSpPr>
              <a:spLocks/>
            </p:cNvSpPr>
            <p:nvPr/>
          </p:nvSpPr>
          <p:spPr bwMode="auto">
            <a:xfrm>
              <a:off x="-823912" y="4897438"/>
              <a:ext cx="23813" cy="30162"/>
            </a:xfrm>
            <a:custGeom>
              <a:avLst/>
              <a:gdLst>
                <a:gd name="T0" fmla="*/ 12 w 15"/>
                <a:gd name="T1" fmla="*/ 19 h 19"/>
                <a:gd name="T2" fmla="*/ 13 w 15"/>
                <a:gd name="T3" fmla="*/ 19 h 19"/>
                <a:gd name="T4" fmla="*/ 12 w 15"/>
                <a:gd name="T5" fmla="*/ 18 h 19"/>
                <a:gd name="T6" fmla="*/ 14 w 15"/>
                <a:gd name="T7" fmla="*/ 13 h 19"/>
                <a:gd name="T8" fmla="*/ 4 w 15"/>
                <a:gd name="T9" fmla="*/ 5 h 19"/>
                <a:gd name="T10" fmla="*/ 4 w 15"/>
                <a:gd name="T11" fmla="*/ 4 h 19"/>
                <a:gd name="T12" fmla="*/ 6 w 15"/>
                <a:gd name="T13" fmla="*/ 4 h 19"/>
                <a:gd name="T14" fmla="*/ 7 w 15"/>
                <a:gd name="T15" fmla="*/ 6 h 19"/>
                <a:gd name="T16" fmla="*/ 10 w 15"/>
                <a:gd name="T17" fmla="*/ 6 h 19"/>
                <a:gd name="T18" fmla="*/ 10 w 15"/>
                <a:gd name="T19" fmla="*/ 6 h 19"/>
                <a:gd name="T20" fmla="*/ 4 w 15"/>
                <a:gd name="T21" fmla="*/ 1 h 19"/>
                <a:gd name="T22" fmla="*/ 3 w 15"/>
                <a:gd name="T23" fmla="*/ 0 h 19"/>
                <a:gd name="T24" fmla="*/ 1 w 15"/>
                <a:gd name="T25" fmla="*/ 0 h 19"/>
                <a:gd name="T26" fmla="*/ 2 w 15"/>
                <a:gd name="T27" fmla="*/ 1 h 19"/>
                <a:gd name="T28" fmla="*/ 1 w 15"/>
                <a:gd name="T29" fmla="*/ 6 h 19"/>
                <a:gd name="T30" fmla="*/ 11 w 15"/>
                <a:gd name="T31" fmla="*/ 13 h 19"/>
                <a:gd name="T32" fmla="*/ 10 w 15"/>
                <a:gd name="T33" fmla="*/ 15 h 19"/>
                <a:gd name="T34" fmla="*/ 8 w 15"/>
                <a:gd name="T35" fmla="*/ 13 h 19"/>
                <a:gd name="T36" fmla="*/ 7 w 15"/>
                <a:gd name="T37" fmla="*/ 12 h 19"/>
                <a:gd name="T38" fmla="*/ 4 w 15"/>
                <a:gd name="T39" fmla="*/ 12 h 19"/>
                <a:gd name="T40" fmla="*/ 5 w 15"/>
                <a:gd name="T41" fmla="*/ 13 h 19"/>
                <a:gd name="T42" fmla="*/ 11 w 15"/>
                <a:gd name="T43" fmla="*/ 18 h 19"/>
                <a:gd name="T44" fmla="*/ 12 w 15"/>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9">
                  <a:moveTo>
                    <a:pt x="12" y="19"/>
                  </a:moveTo>
                  <a:cubicBezTo>
                    <a:pt x="13" y="19"/>
                    <a:pt x="13" y="19"/>
                    <a:pt x="13" y="19"/>
                  </a:cubicBezTo>
                  <a:cubicBezTo>
                    <a:pt x="12" y="18"/>
                    <a:pt x="12" y="18"/>
                    <a:pt x="12" y="18"/>
                  </a:cubicBezTo>
                  <a:cubicBezTo>
                    <a:pt x="15" y="17"/>
                    <a:pt x="15" y="16"/>
                    <a:pt x="14" y="13"/>
                  </a:cubicBezTo>
                  <a:cubicBezTo>
                    <a:pt x="11" y="7"/>
                    <a:pt x="6" y="9"/>
                    <a:pt x="4" y="5"/>
                  </a:cubicBezTo>
                  <a:cubicBezTo>
                    <a:pt x="3" y="4"/>
                    <a:pt x="3" y="4"/>
                    <a:pt x="4" y="4"/>
                  </a:cubicBezTo>
                  <a:cubicBezTo>
                    <a:pt x="5" y="4"/>
                    <a:pt x="5" y="4"/>
                    <a:pt x="6" y="4"/>
                  </a:cubicBezTo>
                  <a:cubicBezTo>
                    <a:pt x="6" y="5"/>
                    <a:pt x="6" y="5"/>
                    <a:pt x="7" y="6"/>
                  </a:cubicBezTo>
                  <a:cubicBezTo>
                    <a:pt x="10" y="6"/>
                    <a:pt x="10" y="6"/>
                    <a:pt x="10" y="6"/>
                  </a:cubicBezTo>
                  <a:cubicBezTo>
                    <a:pt x="10" y="6"/>
                    <a:pt x="10" y="6"/>
                    <a:pt x="10" y="6"/>
                  </a:cubicBezTo>
                  <a:cubicBezTo>
                    <a:pt x="8" y="3"/>
                    <a:pt x="6" y="2"/>
                    <a:pt x="4" y="1"/>
                  </a:cubicBezTo>
                  <a:cubicBezTo>
                    <a:pt x="3" y="0"/>
                    <a:pt x="3" y="0"/>
                    <a:pt x="3" y="0"/>
                  </a:cubicBezTo>
                  <a:cubicBezTo>
                    <a:pt x="1" y="0"/>
                    <a:pt x="1" y="0"/>
                    <a:pt x="1" y="0"/>
                  </a:cubicBezTo>
                  <a:cubicBezTo>
                    <a:pt x="2" y="1"/>
                    <a:pt x="2" y="1"/>
                    <a:pt x="2" y="1"/>
                  </a:cubicBezTo>
                  <a:cubicBezTo>
                    <a:pt x="0" y="2"/>
                    <a:pt x="0" y="4"/>
                    <a:pt x="1" y="6"/>
                  </a:cubicBezTo>
                  <a:cubicBezTo>
                    <a:pt x="4" y="12"/>
                    <a:pt x="9" y="10"/>
                    <a:pt x="11" y="13"/>
                  </a:cubicBezTo>
                  <a:cubicBezTo>
                    <a:pt x="11" y="14"/>
                    <a:pt x="11" y="15"/>
                    <a:pt x="10" y="15"/>
                  </a:cubicBezTo>
                  <a:cubicBezTo>
                    <a:pt x="9" y="15"/>
                    <a:pt x="8" y="14"/>
                    <a:pt x="8" y="13"/>
                  </a:cubicBezTo>
                  <a:cubicBezTo>
                    <a:pt x="7" y="12"/>
                    <a:pt x="7" y="12"/>
                    <a:pt x="7" y="12"/>
                  </a:cubicBezTo>
                  <a:cubicBezTo>
                    <a:pt x="4" y="12"/>
                    <a:pt x="4" y="12"/>
                    <a:pt x="4" y="12"/>
                  </a:cubicBezTo>
                  <a:cubicBezTo>
                    <a:pt x="5" y="13"/>
                    <a:pt x="5" y="13"/>
                    <a:pt x="5" y="13"/>
                  </a:cubicBezTo>
                  <a:cubicBezTo>
                    <a:pt x="6" y="16"/>
                    <a:pt x="9" y="17"/>
                    <a:pt x="11" y="18"/>
                  </a:cubicBezTo>
                  <a:lnTo>
                    <a:pt x="12" y="19"/>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52" name="Freeform 951"/>
            <p:cNvSpPr>
              <a:spLocks/>
            </p:cNvSpPr>
            <p:nvPr/>
          </p:nvSpPr>
          <p:spPr bwMode="auto">
            <a:xfrm>
              <a:off x="-569912" y="5141913"/>
              <a:ext cx="128588" cy="55562"/>
            </a:xfrm>
            <a:custGeom>
              <a:avLst/>
              <a:gdLst>
                <a:gd name="T0" fmla="*/ 62 w 78"/>
                <a:gd name="T1" fmla="*/ 3 h 34"/>
                <a:gd name="T2" fmla="*/ 39 w 78"/>
                <a:gd name="T3" fmla="*/ 1 h 34"/>
                <a:gd name="T4" fmla="*/ 17 w 78"/>
                <a:gd name="T5" fmla="*/ 4 h 34"/>
                <a:gd name="T6" fmla="*/ 0 w 78"/>
                <a:gd name="T7" fmla="*/ 5 h 34"/>
                <a:gd name="T8" fmla="*/ 1 w 78"/>
                <a:gd name="T9" fmla="*/ 18 h 34"/>
                <a:gd name="T10" fmla="*/ 40 w 78"/>
                <a:gd name="T11" fmla="*/ 33 h 34"/>
                <a:gd name="T12" fmla="*/ 78 w 78"/>
                <a:gd name="T13" fmla="*/ 16 h 34"/>
                <a:gd name="T14" fmla="*/ 78 w 78"/>
                <a:gd name="T15" fmla="*/ 2 h 34"/>
                <a:gd name="T16" fmla="*/ 62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2" y="3"/>
                  </a:moveTo>
                  <a:cubicBezTo>
                    <a:pt x="55" y="1"/>
                    <a:pt x="48" y="0"/>
                    <a:pt x="39" y="1"/>
                  </a:cubicBezTo>
                  <a:cubicBezTo>
                    <a:pt x="31" y="1"/>
                    <a:pt x="23" y="2"/>
                    <a:pt x="17" y="4"/>
                  </a:cubicBezTo>
                  <a:cubicBezTo>
                    <a:pt x="0" y="5"/>
                    <a:pt x="0" y="5"/>
                    <a:pt x="0" y="5"/>
                  </a:cubicBezTo>
                  <a:cubicBezTo>
                    <a:pt x="1" y="18"/>
                    <a:pt x="1" y="18"/>
                    <a:pt x="1" y="18"/>
                  </a:cubicBezTo>
                  <a:cubicBezTo>
                    <a:pt x="1" y="27"/>
                    <a:pt x="18" y="34"/>
                    <a:pt x="40" y="33"/>
                  </a:cubicBezTo>
                  <a:cubicBezTo>
                    <a:pt x="61" y="32"/>
                    <a:pt x="78" y="25"/>
                    <a:pt x="78" y="16"/>
                  </a:cubicBezTo>
                  <a:cubicBezTo>
                    <a:pt x="78" y="2"/>
                    <a:pt x="78" y="2"/>
                    <a:pt x="78" y="2"/>
                  </a:cubicBezTo>
                  <a:lnTo>
                    <a:pt x="62"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53" name="Freeform 952"/>
            <p:cNvSpPr>
              <a:spLocks/>
            </p:cNvSpPr>
            <p:nvPr/>
          </p:nvSpPr>
          <p:spPr bwMode="auto">
            <a:xfrm>
              <a:off x="-569912" y="5113338"/>
              <a:ext cx="128588" cy="63500"/>
            </a:xfrm>
            <a:custGeom>
              <a:avLst/>
              <a:gdLst>
                <a:gd name="T0" fmla="*/ 78 w 78"/>
                <a:gd name="T1" fmla="*/ 18 h 39"/>
                <a:gd name="T2" fmla="*/ 39 w 78"/>
                <a:gd name="T3" fmla="*/ 38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39" y="38"/>
                  </a:cubicBezTo>
                  <a:cubicBezTo>
                    <a:pt x="18" y="39"/>
                    <a:pt x="0" y="31"/>
                    <a:pt x="0" y="21"/>
                  </a:cubicBezTo>
                  <a:cubicBezTo>
                    <a:pt x="0" y="10"/>
                    <a:pt x="18" y="1"/>
                    <a:pt x="39" y="1"/>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54" name="Freeform 953"/>
            <p:cNvSpPr>
              <a:spLocks/>
            </p:cNvSpPr>
            <p:nvPr/>
          </p:nvSpPr>
          <p:spPr bwMode="auto">
            <a:xfrm>
              <a:off x="-565150" y="5119688"/>
              <a:ext cx="128588" cy="53975"/>
            </a:xfrm>
            <a:custGeom>
              <a:avLst/>
              <a:gdLst>
                <a:gd name="T0" fmla="*/ 61 w 78"/>
                <a:gd name="T1" fmla="*/ 2 h 33"/>
                <a:gd name="T2" fmla="*/ 39 w 78"/>
                <a:gd name="T3" fmla="*/ 0 h 33"/>
                <a:gd name="T4" fmla="*/ 17 w 78"/>
                <a:gd name="T5" fmla="*/ 4 h 33"/>
                <a:gd name="T6" fmla="*/ 0 w 78"/>
                <a:gd name="T7" fmla="*/ 4 h 33"/>
                <a:gd name="T8" fmla="*/ 0 w 78"/>
                <a:gd name="T9" fmla="*/ 18 h 33"/>
                <a:gd name="T10" fmla="*/ 39 w 78"/>
                <a:gd name="T11" fmla="*/ 33 h 33"/>
                <a:gd name="T12" fmla="*/ 78 w 78"/>
                <a:gd name="T13" fmla="*/ 15 h 33"/>
                <a:gd name="T14" fmla="*/ 78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1"/>
                    <a:pt x="47" y="0"/>
                    <a:pt x="39" y="0"/>
                  </a:cubicBezTo>
                  <a:cubicBezTo>
                    <a:pt x="31" y="0"/>
                    <a:pt x="23" y="2"/>
                    <a:pt x="17" y="4"/>
                  </a:cubicBezTo>
                  <a:cubicBezTo>
                    <a:pt x="0" y="4"/>
                    <a:pt x="0" y="4"/>
                    <a:pt x="0" y="4"/>
                  </a:cubicBezTo>
                  <a:cubicBezTo>
                    <a:pt x="0" y="18"/>
                    <a:pt x="0" y="18"/>
                    <a:pt x="0" y="18"/>
                  </a:cubicBezTo>
                  <a:cubicBezTo>
                    <a:pt x="0" y="27"/>
                    <a:pt x="18" y="33"/>
                    <a:pt x="39" y="33"/>
                  </a:cubicBezTo>
                  <a:cubicBezTo>
                    <a:pt x="61" y="32"/>
                    <a:pt x="78" y="24"/>
                    <a:pt x="78" y="15"/>
                  </a:cubicBezTo>
                  <a:cubicBezTo>
                    <a:pt x="78" y="2"/>
                    <a:pt x="78" y="2"/>
                    <a:pt x="78"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55" name="Freeform 954"/>
            <p:cNvSpPr>
              <a:spLocks/>
            </p:cNvSpPr>
            <p:nvPr/>
          </p:nvSpPr>
          <p:spPr bwMode="auto">
            <a:xfrm>
              <a:off x="-565150" y="5091113"/>
              <a:ext cx="128588" cy="63500"/>
            </a:xfrm>
            <a:custGeom>
              <a:avLst/>
              <a:gdLst>
                <a:gd name="T0" fmla="*/ 78 w 78"/>
                <a:gd name="T1" fmla="*/ 19 h 39"/>
                <a:gd name="T2" fmla="*/ 39 w 78"/>
                <a:gd name="T3" fmla="*/ 39 h 39"/>
                <a:gd name="T4" fmla="*/ 0 w 78"/>
                <a:gd name="T5" fmla="*/ 21 h 39"/>
                <a:gd name="T6" fmla="*/ 39 w 78"/>
                <a:gd name="T7" fmla="*/ 1 h 39"/>
                <a:gd name="T8" fmla="*/ 78 w 78"/>
                <a:gd name="T9" fmla="*/ 19 h 39"/>
              </a:gdLst>
              <a:ahLst/>
              <a:cxnLst>
                <a:cxn ang="0">
                  <a:pos x="T0" y="T1"/>
                </a:cxn>
                <a:cxn ang="0">
                  <a:pos x="T2" y="T3"/>
                </a:cxn>
                <a:cxn ang="0">
                  <a:pos x="T4" y="T5"/>
                </a:cxn>
                <a:cxn ang="0">
                  <a:pos x="T6" y="T7"/>
                </a:cxn>
                <a:cxn ang="0">
                  <a:pos x="T8" y="T9"/>
                </a:cxn>
              </a:cxnLst>
              <a:rect l="0" t="0" r="r" b="b"/>
              <a:pathLst>
                <a:path w="78" h="39">
                  <a:moveTo>
                    <a:pt x="78" y="19"/>
                  </a:moveTo>
                  <a:cubicBezTo>
                    <a:pt x="78" y="29"/>
                    <a:pt x="61" y="38"/>
                    <a:pt x="39" y="39"/>
                  </a:cubicBezTo>
                  <a:cubicBezTo>
                    <a:pt x="18" y="39"/>
                    <a:pt x="0" y="32"/>
                    <a:pt x="0" y="21"/>
                  </a:cubicBezTo>
                  <a:cubicBezTo>
                    <a:pt x="0" y="11"/>
                    <a:pt x="17" y="2"/>
                    <a:pt x="39" y="1"/>
                  </a:cubicBezTo>
                  <a:cubicBezTo>
                    <a:pt x="60" y="0"/>
                    <a:pt x="78" y="8"/>
                    <a:pt x="78" y="19"/>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56" name="Freeform 955"/>
            <p:cNvSpPr>
              <a:spLocks/>
            </p:cNvSpPr>
            <p:nvPr/>
          </p:nvSpPr>
          <p:spPr bwMode="auto">
            <a:xfrm>
              <a:off x="-561975" y="5095875"/>
              <a:ext cx="128588" cy="55562"/>
            </a:xfrm>
            <a:custGeom>
              <a:avLst/>
              <a:gdLst>
                <a:gd name="T0" fmla="*/ 62 w 78"/>
                <a:gd name="T1" fmla="*/ 3 h 34"/>
                <a:gd name="T2" fmla="*/ 39 w 78"/>
                <a:gd name="T3" fmla="*/ 0 h 34"/>
                <a:gd name="T4" fmla="*/ 17 w 78"/>
                <a:gd name="T5" fmla="*/ 4 h 34"/>
                <a:gd name="T6" fmla="*/ 0 w 78"/>
                <a:gd name="T7" fmla="*/ 5 h 34"/>
                <a:gd name="T8" fmla="*/ 1 w 78"/>
                <a:gd name="T9" fmla="*/ 18 h 34"/>
                <a:gd name="T10" fmla="*/ 40 w 78"/>
                <a:gd name="T11" fmla="*/ 33 h 34"/>
                <a:gd name="T12" fmla="*/ 78 w 78"/>
                <a:gd name="T13" fmla="*/ 15 h 34"/>
                <a:gd name="T14" fmla="*/ 78 w 78"/>
                <a:gd name="T15" fmla="*/ 2 h 34"/>
                <a:gd name="T16" fmla="*/ 62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2" y="3"/>
                  </a:moveTo>
                  <a:cubicBezTo>
                    <a:pt x="55" y="1"/>
                    <a:pt x="48" y="0"/>
                    <a:pt x="39" y="0"/>
                  </a:cubicBezTo>
                  <a:cubicBezTo>
                    <a:pt x="31" y="1"/>
                    <a:pt x="23" y="2"/>
                    <a:pt x="17" y="4"/>
                  </a:cubicBezTo>
                  <a:cubicBezTo>
                    <a:pt x="0" y="5"/>
                    <a:pt x="0" y="5"/>
                    <a:pt x="0" y="5"/>
                  </a:cubicBezTo>
                  <a:cubicBezTo>
                    <a:pt x="1" y="18"/>
                    <a:pt x="1" y="18"/>
                    <a:pt x="1" y="18"/>
                  </a:cubicBezTo>
                  <a:cubicBezTo>
                    <a:pt x="1" y="27"/>
                    <a:pt x="18" y="34"/>
                    <a:pt x="40" y="33"/>
                  </a:cubicBezTo>
                  <a:cubicBezTo>
                    <a:pt x="61" y="32"/>
                    <a:pt x="78" y="24"/>
                    <a:pt x="78" y="15"/>
                  </a:cubicBezTo>
                  <a:cubicBezTo>
                    <a:pt x="78" y="2"/>
                    <a:pt x="78" y="2"/>
                    <a:pt x="78" y="2"/>
                  </a:cubicBezTo>
                  <a:lnTo>
                    <a:pt x="62"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57" name="Freeform 956"/>
            <p:cNvSpPr>
              <a:spLocks/>
            </p:cNvSpPr>
            <p:nvPr/>
          </p:nvSpPr>
          <p:spPr bwMode="auto">
            <a:xfrm>
              <a:off x="-561975" y="5067300"/>
              <a:ext cx="128588" cy="63500"/>
            </a:xfrm>
            <a:custGeom>
              <a:avLst/>
              <a:gdLst>
                <a:gd name="T0" fmla="*/ 78 w 78"/>
                <a:gd name="T1" fmla="*/ 18 h 39"/>
                <a:gd name="T2" fmla="*/ 40 w 78"/>
                <a:gd name="T3" fmla="*/ 38 h 39"/>
                <a:gd name="T4" fmla="*/ 0 w 78"/>
                <a:gd name="T5" fmla="*/ 20 h 39"/>
                <a:gd name="T6" fmla="*/ 39 w 78"/>
                <a:gd name="T7" fmla="*/ 0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8"/>
                    <a:pt x="61" y="37"/>
                    <a:pt x="40" y="38"/>
                  </a:cubicBezTo>
                  <a:cubicBezTo>
                    <a:pt x="18" y="39"/>
                    <a:pt x="1" y="31"/>
                    <a:pt x="0" y="20"/>
                  </a:cubicBezTo>
                  <a:cubicBezTo>
                    <a:pt x="0" y="10"/>
                    <a:pt x="18" y="1"/>
                    <a:pt x="39" y="0"/>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58" name="Freeform 957"/>
            <p:cNvSpPr>
              <a:spLocks/>
            </p:cNvSpPr>
            <p:nvPr/>
          </p:nvSpPr>
          <p:spPr bwMode="auto">
            <a:xfrm>
              <a:off x="-565150" y="5068888"/>
              <a:ext cx="128588" cy="53975"/>
            </a:xfrm>
            <a:custGeom>
              <a:avLst/>
              <a:gdLst>
                <a:gd name="T0" fmla="*/ 61 w 78"/>
                <a:gd name="T1" fmla="*/ 2 h 33"/>
                <a:gd name="T2" fmla="*/ 39 w 78"/>
                <a:gd name="T3" fmla="*/ 0 h 33"/>
                <a:gd name="T4" fmla="*/ 17 w 78"/>
                <a:gd name="T5" fmla="*/ 4 h 33"/>
                <a:gd name="T6" fmla="*/ 0 w 78"/>
                <a:gd name="T7" fmla="*/ 4 h 33"/>
                <a:gd name="T8" fmla="*/ 0 w 78"/>
                <a:gd name="T9" fmla="*/ 18 h 33"/>
                <a:gd name="T10" fmla="*/ 39 w 78"/>
                <a:gd name="T11" fmla="*/ 33 h 33"/>
                <a:gd name="T12" fmla="*/ 78 w 78"/>
                <a:gd name="T13" fmla="*/ 15 h 33"/>
                <a:gd name="T14" fmla="*/ 78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1"/>
                    <a:pt x="47" y="0"/>
                    <a:pt x="39" y="0"/>
                  </a:cubicBezTo>
                  <a:cubicBezTo>
                    <a:pt x="31" y="0"/>
                    <a:pt x="23" y="2"/>
                    <a:pt x="17" y="4"/>
                  </a:cubicBezTo>
                  <a:cubicBezTo>
                    <a:pt x="0" y="4"/>
                    <a:pt x="0" y="4"/>
                    <a:pt x="0" y="4"/>
                  </a:cubicBezTo>
                  <a:cubicBezTo>
                    <a:pt x="0" y="18"/>
                    <a:pt x="0" y="18"/>
                    <a:pt x="0" y="18"/>
                  </a:cubicBezTo>
                  <a:cubicBezTo>
                    <a:pt x="0" y="27"/>
                    <a:pt x="18" y="33"/>
                    <a:pt x="39" y="33"/>
                  </a:cubicBezTo>
                  <a:cubicBezTo>
                    <a:pt x="61" y="32"/>
                    <a:pt x="78" y="24"/>
                    <a:pt x="78" y="15"/>
                  </a:cubicBezTo>
                  <a:cubicBezTo>
                    <a:pt x="78" y="2"/>
                    <a:pt x="78" y="2"/>
                    <a:pt x="78"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59" name="Freeform 958"/>
            <p:cNvSpPr>
              <a:spLocks/>
            </p:cNvSpPr>
            <p:nvPr/>
          </p:nvSpPr>
          <p:spPr bwMode="auto">
            <a:xfrm>
              <a:off x="-565150" y="5040313"/>
              <a:ext cx="128588" cy="63500"/>
            </a:xfrm>
            <a:custGeom>
              <a:avLst/>
              <a:gdLst>
                <a:gd name="T0" fmla="*/ 78 w 78"/>
                <a:gd name="T1" fmla="*/ 19 h 39"/>
                <a:gd name="T2" fmla="*/ 39 w 78"/>
                <a:gd name="T3" fmla="*/ 39 h 39"/>
                <a:gd name="T4" fmla="*/ 0 w 78"/>
                <a:gd name="T5" fmla="*/ 21 h 39"/>
                <a:gd name="T6" fmla="*/ 39 w 78"/>
                <a:gd name="T7" fmla="*/ 1 h 39"/>
                <a:gd name="T8" fmla="*/ 78 w 78"/>
                <a:gd name="T9" fmla="*/ 19 h 39"/>
              </a:gdLst>
              <a:ahLst/>
              <a:cxnLst>
                <a:cxn ang="0">
                  <a:pos x="T0" y="T1"/>
                </a:cxn>
                <a:cxn ang="0">
                  <a:pos x="T2" y="T3"/>
                </a:cxn>
                <a:cxn ang="0">
                  <a:pos x="T4" y="T5"/>
                </a:cxn>
                <a:cxn ang="0">
                  <a:pos x="T6" y="T7"/>
                </a:cxn>
                <a:cxn ang="0">
                  <a:pos x="T8" y="T9"/>
                </a:cxn>
              </a:cxnLst>
              <a:rect l="0" t="0" r="r" b="b"/>
              <a:pathLst>
                <a:path w="78" h="39">
                  <a:moveTo>
                    <a:pt x="78" y="19"/>
                  </a:moveTo>
                  <a:cubicBezTo>
                    <a:pt x="78" y="29"/>
                    <a:pt x="61" y="38"/>
                    <a:pt x="39" y="39"/>
                  </a:cubicBezTo>
                  <a:cubicBezTo>
                    <a:pt x="18" y="39"/>
                    <a:pt x="0" y="32"/>
                    <a:pt x="0" y="21"/>
                  </a:cubicBezTo>
                  <a:cubicBezTo>
                    <a:pt x="0" y="11"/>
                    <a:pt x="17" y="2"/>
                    <a:pt x="39" y="1"/>
                  </a:cubicBezTo>
                  <a:cubicBezTo>
                    <a:pt x="60" y="0"/>
                    <a:pt x="78" y="8"/>
                    <a:pt x="78" y="19"/>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60" name="Freeform 959"/>
            <p:cNvSpPr>
              <a:spLocks/>
            </p:cNvSpPr>
            <p:nvPr/>
          </p:nvSpPr>
          <p:spPr bwMode="auto">
            <a:xfrm>
              <a:off x="-566737" y="5040313"/>
              <a:ext cx="128588" cy="55562"/>
            </a:xfrm>
            <a:custGeom>
              <a:avLst/>
              <a:gdLst>
                <a:gd name="T0" fmla="*/ 61 w 78"/>
                <a:gd name="T1" fmla="*/ 3 h 34"/>
                <a:gd name="T2" fmla="*/ 39 w 78"/>
                <a:gd name="T3" fmla="*/ 0 h 34"/>
                <a:gd name="T4" fmla="*/ 16 w 78"/>
                <a:gd name="T5" fmla="*/ 4 h 34"/>
                <a:gd name="T6" fmla="*/ 0 w 78"/>
                <a:gd name="T7" fmla="*/ 5 h 34"/>
                <a:gd name="T8" fmla="*/ 0 w 78"/>
                <a:gd name="T9" fmla="*/ 18 h 34"/>
                <a:gd name="T10" fmla="*/ 39 w 78"/>
                <a:gd name="T11" fmla="*/ 33 h 34"/>
                <a:gd name="T12" fmla="*/ 78 w 78"/>
                <a:gd name="T13" fmla="*/ 15 h 34"/>
                <a:gd name="T14" fmla="*/ 78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5" y="1"/>
                    <a:pt x="47" y="0"/>
                    <a:pt x="39" y="0"/>
                  </a:cubicBezTo>
                  <a:cubicBezTo>
                    <a:pt x="30" y="1"/>
                    <a:pt x="23" y="2"/>
                    <a:pt x="16" y="4"/>
                  </a:cubicBezTo>
                  <a:cubicBezTo>
                    <a:pt x="0" y="5"/>
                    <a:pt x="0" y="5"/>
                    <a:pt x="0" y="5"/>
                  </a:cubicBezTo>
                  <a:cubicBezTo>
                    <a:pt x="0" y="18"/>
                    <a:pt x="0" y="18"/>
                    <a:pt x="0" y="18"/>
                  </a:cubicBezTo>
                  <a:cubicBezTo>
                    <a:pt x="0" y="27"/>
                    <a:pt x="17" y="34"/>
                    <a:pt x="39" y="33"/>
                  </a:cubicBezTo>
                  <a:cubicBezTo>
                    <a:pt x="60" y="32"/>
                    <a:pt x="78" y="24"/>
                    <a:pt x="78" y="15"/>
                  </a:cubicBezTo>
                  <a:cubicBezTo>
                    <a:pt x="78" y="2"/>
                    <a:pt x="78" y="2"/>
                    <a:pt x="78"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61" name="Freeform 960"/>
            <p:cNvSpPr>
              <a:spLocks/>
            </p:cNvSpPr>
            <p:nvPr/>
          </p:nvSpPr>
          <p:spPr bwMode="auto">
            <a:xfrm>
              <a:off x="-566737" y="5011738"/>
              <a:ext cx="128588" cy="63500"/>
            </a:xfrm>
            <a:custGeom>
              <a:avLst/>
              <a:gdLst>
                <a:gd name="T0" fmla="*/ 77 w 78"/>
                <a:gd name="T1" fmla="*/ 18 h 39"/>
                <a:gd name="T2" fmla="*/ 39 w 78"/>
                <a:gd name="T3" fmla="*/ 38 h 39"/>
                <a:gd name="T4" fmla="*/ 0 w 78"/>
                <a:gd name="T5" fmla="*/ 21 h 39"/>
                <a:gd name="T6" fmla="*/ 38 w 78"/>
                <a:gd name="T7" fmla="*/ 0 h 39"/>
                <a:gd name="T8" fmla="*/ 77 w 78"/>
                <a:gd name="T9" fmla="*/ 18 h 39"/>
              </a:gdLst>
              <a:ahLst/>
              <a:cxnLst>
                <a:cxn ang="0">
                  <a:pos x="T0" y="T1"/>
                </a:cxn>
                <a:cxn ang="0">
                  <a:pos x="T2" y="T3"/>
                </a:cxn>
                <a:cxn ang="0">
                  <a:pos x="T4" y="T5"/>
                </a:cxn>
                <a:cxn ang="0">
                  <a:pos x="T6" y="T7"/>
                </a:cxn>
                <a:cxn ang="0">
                  <a:pos x="T8" y="T9"/>
                </a:cxn>
              </a:cxnLst>
              <a:rect l="0" t="0" r="r" b="b"/>
              <a:pathLst>
                <a:path w="78" h="39">
                  <a:moveTo>
                    <a:pt x="77" y="18"/>
                  </a:moveTo>
                  <a:cubicBezTo>
                    <a:pt x="78" y="28"/>
                    <a:pt x="60" y="37"/>
                    <a:pt x="39" y="38"/>
                  </a:cubicBezTo>
                  <a:cubicBezTo>
                    <a:pt x="17" y="39"/>
                    <a:pt x="0" y="31"/>
                    <a:pt x="0" y="21"/>
                  </a:cubicBezTo>
                  <a:cubicBezTo>
                    <a:pt x="0" y="10"/>
                    <a:pt x="17" y="1"/>
                    <a:pt x="38" y="0"/>
                  </a:cubicBezTo>
                  <a:cubicBezTo>
                    <a:pt x="60" y="0"/>
                    <a:pt x="77" y="8"/>
                    <a:pt x="77"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62" name="Freeform 961"/>
            <p:cNvSpPr>
              <a:spLocks/>
            </p:cNvSpPr>
            <p:nvPr/>
          </p:nvSpPr>
          <p:spPr bwMode="auto">
            <a:xfrm>
              <a:off x="-558800" y="5013325"/>
              <a:ext cx="128588" cy="53975"/>
            </a:xfrm>
            <a:custGeom>
              <a:avLst/>
              <a:gdLst>
                <a:gd name="T0" fmla="*/ 61 w 78"/>
                <a:gd name="T1" fmla="*/ 2 h 33"/>
                <a:gd name="T2" fmla="*/ 39 w 78"/>
                <a:gd name="T3" fmla="*/ 0 h 33"/>
                <a:gd name="T4" fmla="*/ 16 w 78"/>
                <a:gd name="T5" fmla="*/ 4 h 33"/>
                <a:gd name="T6" fmla="*/ 0 w 78"/>
                <a:gd name="T7" fmla="*/ 4 h 33"/>
                <a:gd name="T8" fmla="*/ 0 w 78"/>
                <a:gd name="T9" fmla="*/ 18 h 33"/>
                <a:gd name="T10" fmla="*/ 39 w 78"/>
                <a:gd name="T11" fmla="*/ 33 h 33"/>
                <a:gd name="T12" fmla="*/ 78 w 78"/>
                <a:gd name="T13" fmla="*/ 15 h 33"/>
                <a:gd name="T14" fmla="*/ 77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1"/>
                    <a:pt x="47" y="0"/>
                    <a:pt x="39" y="0"/>
                  </a:cubicBezTo>
                  <a:cubicBezTo>
                    <a:pt x="30" y="0"/>
                    <a:pt x="23" y="2"/>
                    <a:pt x="16" y="4"/>
                  </a:cubicBezTo>
                  <a:cubicBezTo>
                    <a:pt x="0" y="4"/>
                    <a:pt x="0" y="4"/>
                    <a:pt x="0" y="4"/>
                  </a:cubicBezTo>
                  <a:cubicBezTo>
                    <a:pt x="0" y="18"/>
                    <a:pt x="0" y="18"/>
                    <a:pt x="0" y="18"/>
                  </a:cubicBezTo>
                  <a:cubicBezTo>
                    <a:pt x="0" y="27"/>
                    <a:pt x="17" y="33"/>
                    <a:pt x="39" y="33"/>
                  </a:cubicBezTo>
                  <a:cubicBezTo>
                    <a:pt x="60" y="32"/>
                    <a:pt x="78" y="24"/>
                    <a:pt x="78" y="15"/>
                  </a:cubicBezTo>
                  <a:cubicBezTo>
                    <a:pt x="77" y="2"/>
                    <a:pt x="77" y="2"/>
                    <a:pt x="77"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63" name="Freeform 962"/>
            <p:cNvSpPr>
              <a:spLocks/>
            </p:cNvSpPr>
            <p:nvPr/>
          </p:nvSpPr>
          <p:spPr bwMode="auto">
            <a:xfrm>
              <a:off x="-558800" y="4984750"/>
              <a:ext cx="128588" cy="63500"/>
            </a:xfrm>
            <a:custGeom>
              <a:avLst/>
              <a:gdLst>
                <a:gd name="T0" fmla="*/ 77 w 78"/>
                <a:gd name="T1" fmla="*/ 19 h 39"/>
                <a:gd name="T2" fmla="*/ 39 w 78"/>
                <a:gd name="T3" fmla="*/ 39 h 39"/>
                <a:gd name="T4" fmla="*/ 0 w 78"/>
                <a:gd name="T5" fmla="*/ 21 h 39"/>
                <a:gd name="T6" fmla="*/ 38 w 78"/>
                <a:gd name="T7" fmla="*/ 1 h 39"/>
                <a:gd name="T8" fmla="*/ 77 w 78"/>
                <a:gd name="T9" fmla="*/ 19 h 39"/>
              </a:gdLst>
              <a:ahLst/>
              <a:cxnLst>
                <a:cxn ang="0">
                  <a:pos x="T0" y="T1"/>
                </a:cxn>
                <a:cxn ang="0">
                  <a:pos x="T2" y="T3"/>
                </a:cxn>
                <a:cxn ang="0">
                  <a:pos x="T4" y="T5"/>
                </a:cxn>
                <a:cxn ang="0">
                  <a:pos x="T6" y="T7"/>
                </a:cxn>
                <a:cxn ang="0">
                  <a:pos x="T8" y="T9"/>
                </a:cxn>
              </a:cxnLst>
              <a:rect l="0" t="0" r="r" b="b"/>
              <a:pathLst>
                <a:path w="78" h="39">
                  <a:moveTo>
                    <a:pt x="77" y="19"/>
                  </a:moveTo>
                  <a:cubicBezTo>
                    <a:pt x="78" y="29"/>
                    <a:pt x="60" y="38"/>
                    <a:pt x="39" y="39"/>
                  </a:cubicBezTo>
                  <a:cubicBezTo>
                    <a:pt x="17" y="39"/>
                    <a:pt x="0" y="32"/>
                    <a:pt x="0" y="21"/>
                  </a:cubicBezTo>
                  <a:cubicBezTo>
                    <a:pt x="0" y="11"/>
                    <a:pt x="17" y="2"/>
                    <a:pt x="38" y="1"/>
                  </a:cubicBezTo>
                  <a:cubicBezTo>
                    <a:pt x="60" y="0"/>
                    <a:pt x="77" y="8"/>
                    <a:pt x="77" y="19"/>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64" name="Freeform 963"/>
            <p:cNvSpPr>
              <a:spLocks/>
            </p:cNvSpPr>
            <p:nvPr/>
          </p:nvSpPr>
          <p:spPr bwMode="auto">
            <a:xfrm>
              <a:off x="-550862" y="4989513"/>
              <a:ext cx="111125" cy="53975"/>
            </a:xfrm>
            <a:custGeom>
              <a:avLst/>
              <a:gdLst>
                <a:gd name="T0" fmla="*/ 67 w 67"/>
                <a:gd name="T1" fmla="*/ 15 h 33"/>
                <a:gd name="T2" fmla="*/ 34 w 67"/>
                <a:gd name="T3" fmla="*/ 32 h 33"/>
                <a:gd name="T4" fmla="*/ 0 w 67"/>
                <a:gd name="T5" fmla="*/ 17 h 33"/>
                <a:gd name="T6" fmla="*/ 33 w 67"/>
                <a:gd name="T7" fmla="*/ 0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1"/>
                    <a:pt x="34" y="32"/>
                  </a:cubicBezTo>
                  <a:cubicBezTo>
                    <a:pt x="15" y="33"/>
                    <a:pt x="0" y="26"/>
                    <a:pt x="0" y="17"/>
                  </a:cubicBezTo>
                  <a:cubicBezTo>
                    <a:pt x="0" y="8"/>
                    <a:pt x="15" y="1"/>
                    <a:pt x="33" y="0"/>
                  </a:cubicBezTo>
                  <a:cubicBezTo>
                    <a:pt x="52" y="0"/>
                    <a:pt x="67" y="6"/>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65" name="Freeform 964"/>
            <p:cNvSpPr>
              <a:spLocks/>
            </p:cNvSpPr>
            <p:nvPr/>
          </p:nvSpPr>
          <p:spPr bwMode="auto">
            <a:xfrm>
              <a:off x="-460375" y="4999038"/>
              <a:ext cx="26988" cy="23812"/>
            </a:xfrm>
            <a:custGeom>
              <a:avLst/>
              <a:gdLst>
                <a:gd name="T0" fmla="*/ 0 w 16"/>
                <a:gd name="T1" fmla="*/ 15 h 15"/>
                <a:gd name="T2" fmla="*/ 0 w 16"/>
                <a:gd name="T3" fmla="*/ 0 h 15"/>
                <a:gd name="T4" fmla="*/ 4 w 16"/>
                <a:gd name="T5" fmla="*/ 8 h 15"/>
                <a:gd name="T6" fmla="*/ 0 w 16"/>
                <a:gd name="T7" fmla="*/ 15 h 15"/>
              </a:gdLst>
              <a:ahLst/>
              <a:cxnLst>
                <a:cxn ang="0">
                  <a:pos x="T0" y="T1"/>
                </a:cxn>
                <a:cxn ang="0">
                  <a:pos x="T2" y="T3"/>
                </a:cxn>
                <a:cxn ang="0">
                  <a:pos x="T4" y="T5"/>
                </a:cxn>
                <a:cxn ang="0">
                  <a:pos x="T6" y="T7"/>
                </a:cxn>
              </a:cxnLst>
              <a:rect l="0" t="0" r="r" b="b"/>
              <a:pathLst>
                <a:path w="16" h="15">
                  <a:moveTo>
                    <a:pt x="0" y="15"/>
                  </a:moveTo>
                  <a:cubicBezTo>
                    <a:pt x="0" y="15"/>
                    <a:pt x="16" y="9"/>
                    <a:pt x="0" y="0"/>
                  </a:cubicBezTo>
                  <a:cubicBezTo>
                    <a:pt x="0" y="0"/>
                    <a:pt x="5" y="6"/>
                    <a:pt x="4" y="8"/>
                  </a:cubicBezTo>
                  <a:cubicBezTo>
                    <a:pt x="4" y="8"/>
                    <a:pt x="6" y="10"/>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66" name="Freeform 965"/>
            <p:cNvSpPr>
              <a:spLocks/>
            </p:cNvSpPr>
            <p:nvPr/>
          </p:nvSpPr>
          <p:spPr bwMode="auto">
            <a:xfrm>
              <a:off x="-552450" y="5003800"/>
              <a:ext cx="25400" cy="22225"/>
            </a:xfrm>
            <a:custGeom>
              <a:avLst/>
              <a:gdLst>
                <a:gd name="T0" fmla="*/ 15 w 15"/>
                <a:gd name="T1" fmla="*/ 0 h 14"/>
                <a:gd name="T2" fmla="*/ 15 w 15"/>
                <a:gd name="T3" fmla="*/ 14 h 14"/>
                <a:gd name="T4" fmla="*/ 11 w 15"/>
                <a:gd name="T5" fmla="*/ 7 h 14"/>
                <a:gd name="T6" fmla="*/ 15 w 15"/>
                <a:gd name="T7" fmla="*/ 0 h 14"/>
              </a:gdLst>
              <a:ahLst/>
              <a:cxnLst>
                <a:cxn ang="0">
                  <a:pos x="T0" y="T1"/>
                </a:cxn>
                <a:cxn ang="0">
                  <a:pos x="T2" y="T3"/>
                </a:cxn>
                <a:cxn ang="0">
                  <a:pos x="T4" y="T5"/>
                </a:cxn>
                <a:cxn ang="0">
                  <a:pos x="T6" y="T7"/>
                </a:cxn>
              </a:cxnLst>
              <a:rect l="0" t="0" r="r" b="b"/>
              <a:pathLst>
                <a:path w="15" h="14">
                  <a:moveTo>
                    <a:pt x="15" y="0"/>
                  </a:moveTo>
                  <a:cubicBezTo>
                    <a:pt x="15" y="0"/>
                    <a:pt x="0" y="6"/>
                    <a:pt x="15" y="14"/>
                  </a:cubicBezTo>
                  <a:cubicBezTo>
                    <a:pt x="15" y="14"/>
                    <a:pt x="11" y="9"/>
                    <a:pt x="11" y="7"/>
                  </a:cubicBezTo>
                  <a:cubicBezTo>
                    <a:pt x="11" y="7"/>
                    <a:pt x="10" y="5"/>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67" name="Freeform 966"/>
            <p:cNvSpPr>
              <a:spLocks/>
            </p:cNvSpPr>
            <p:nvPr/>
          </p:nvSpPr>
          <p:spPr bwMode="auto">
            <a:xfrm>
              <a:off x="-506412" y="4997450"/>
              <a:ext cx="26988" cy="31750"/>
            </a:xfrm>
            <a:custGeom>
              <a:avLst/>
              <a:gdLst>
                <a:gd name="T0" fmla="*/ 12 w 16"/>
                <a:gd name="T1" fmla="*/ 20 h 20"/>
                <a:gd name="T2" fmla="*/ 14 w 16"/>
                <a:gd name="T3" fmla="*/ 20 h 20"/>
                <a:gd name="T4" fmla="*/ 13 w 16"/>
                <a:gd name="T5" fmla="*/ 18 h 20"/>
                <a:gd name="T6" fmla="*/ 14 w 16"/>
                <a:gd name="T7" fmla="*/ 13 h 20"/>
                <a:gd name="T8" fmla="*/ 4 w 16"/>
                <a:gd name="T9" fmla="*/ 6 h 20"/>
                <a:gd name="T10" fmla="*/ 4 w 16"/>
                <a:gd name="T11" fmla="*/ 4 h 20"/>
                <a:gd name="T12" fmla="*/ 6 w 16"/>
                <a:gd name="T13" fmla="*/ 5 h 20"/>
                <a:gd name="T14" fmla="*/ 7 w 16"/>
                <a:gd name="T15" fmla="*/ 6 h 20"/>
                <a:gd name="T16" fmla="*/ 10 w 16"/>
                <a:gd name="T17" fmla="*/ 6 h 20"/>
                <a:gd name="T18" fmla="*/ 10 w 16"/>
                <a:gd name="T19" fmla="*/ 6 h 20"/>
                <a:gd name="T20" fmla="*/ 4 w 16"/>
                <a:gd name="T21" fmla="*/ 2 h 20"/>
                <a:gd name="T22" fmla="*/ 3 w 16"/>
                <a:gd name="T23" fmla="*/ 0 h 20"/>
                <a:gd name="T24" fmla="*/ 1 w 16"/>
                <a:gd name="T25" fmla="*/ 0 h 20"/>
                <a:gd name="T26" fmla="*/ 2 w 16"/>
                <a:gd name="T27" fmla="*/ 2 h 20"/>
                <a:gd name="T28" fmla="*/ 1 w 16"/>
                <a:gd name="T29" fmla="*/ 6 h 20"/>
                <a:gd name="T30" fmla="*/ 11 w 16"/>
                <a:gd name="T31" fmla="*/ 14 h 20"/>
                <a:gd name="T32" fmla="*/ 10 w 16"/>
                <a:gd name="T33" fmla="*/ 15 h 20"/>
                <a:gd name="T34" fmla="*/ 8 w 16"/>
                <a:gd name="T35" fmla="*/ 13 h 20"/>
                <a:gd name="T36" fmla="*/ 8 w 16"/>
                <a:gd name="T37" fmla="*/ 13 h 20"/>
                <a:gd name="T38" fmla="*/ 5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3" y="18"/>
                    <a:pt x="13" y="18"/>
                    <a:pt x="13" y="18"/>
                  </a:cubicBezTo>
                  <a:cubicBezTo>
                    <a:pt x="15" y="18"/>
                    <a:pt x="16" y="16"/>
                    <a:pt x="14" y="13"/>
                  </a:cubicBezTo>
                  <a:cubicBezTo>
                    <a:pt x="11" y="8"/>
                    <a:pt x="6" y="9"/>
                    <a:pt x="4" y="6"/>
                  </a:cubicBezTo>
                  <a:cubicBezTo>
                    <a:pt x="3" y="5"/>
                    <a:pt x="4" y="4"/>
                    <a:pt x="4" y="4"/>
                  </a:cubicBezTo>
                  <a:cubicBezTo>
                    <a:pt x="5" y="4"/>
                    <a:pt x="5" y="4"/>
                    <a:pt x="6" y="5"/>
                  </a:cubicBezTo>
                  <a:cubicBezTo>
                    <a:pt x="6" y="5"/>
                    <a:pt x="7" y="6"/>
                    <a:pt x="7" y="6"/>
                  </a:cubicBezTo>
                  <a:cubicBezTo>
                    <a:pt x="10" y="6"/>
                    <a:pt x="10" y="6"/>
                    <a:pt x="10" y="6"/>
                  </a:cubicBezTo>
                  <a:cubicBezTo>
                    <a:pt x="10" y="6"/>
                    <a:pt x="10" y="6"/>
                    <a:pt x="10" y="6"/>
                  </a:cubicBezTo>
                  <a:cubicBezTo>
                    <a:pt x="9" y="4"/>
                    <a:pt x="7" y="2"/>
                    <a:pt x="4" y="2"/>
                  </a:cubicBezTo>
                  <a:cubicBezTo>
                    <a:pt x="3" y="0"/>
                    <a:pt x="3" y="0"/>
                    <a:pt x="3" y="0"/>
                  </a:cubicBezTo>
                  <a:cubicBezTo>
                    <a:pt x="1" y="0"/>
                    <a:pt x="1" y="0"/>
                    <a:pt x="1" y="0"/>
                  </a:cubicBezTo>
                  <a:cubicBezTo>
                    <a:pt x="2" y="2"/>
                    <a:pt x="2" y="2"/>
                    <a:pt x="2" y="2"/>
                  </a:cubicBezTo>
                  <a:cubicBezTo>
                    <a:pt x="0" y="2"/>
                    <a:pt x="0" y="4"/>
                    <a:pt x="1" y="6"/>
                  </a:cubicBezTo>
                  <a:cubicBezTo>
                    <a:pt x="4" y="12"/>
                    <a:pt x="9" y="10"/>
                    <a:pt x="11" y="14"/>
                  </a:cubicBezTo>
                  <a:cubicBezTo>
                    <a:pt x="11" y="15"/>
                    <a:pt x="12" y="15"/>
                    <a:pt x="10" y="15"/>
                  </a:cubicBezTo>
                  <a:cubicBezTo>
                    <a:pt x="9" y="15"/>
                    <a:pt x="9" y="15"/>
                    <a:pt x="8" y="13"/>
                  </a:cubicBezTo>
                  <a:cubicBezTo>
                    <a:pt x="8" y="13"/>
                    <a:pt x="8" y="13"/>
                    <a:pt x="8" y="13"/>
                  </a:cubicBezTo>
                  <a:cubicBezTo>
                    <a:pt x="5" y="13"/>
                    <a:pt x="5" y="13"/>
                    <a:pt x="5"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68" name="Freeform 967"/>
            <p:cNvSpPr>
              <a:spLocks/>
            </p:cNvSpPr>
            <p:nvPr/>
          </p:nvSpPr>
          <p:spPr bwMode="auto">
            <a:xfrm>
              <a:off x="-576262" y="4979988"/>
              <a:ext cx="127000" cy="55562"/>
            </a:xfrm>
            <a:custGeom>
              <a:avLst/>
              <a:gdLst>
                <a:gd name="T0" fmla="*/ 62 w 78"/>
                <a:gd name="T1" fmla="*/ 2 h 33"/>
                <a:gd name="T2" fmla="*/ 39 w 78"/>
                <a:gd name="T3" fmla="*/ 0 h 33"/>
                <a:gd name="T4" fmla="*/ 17 w 78"/>
                <a:gd name="T5" fmla="*/ 3 h 33"/>
                <a:gd name="T6" fmla="*/ 0 w 78"/>
                <a:gd name="T7" fmla="*/ 4 h 33"/>
                <a:gd name="T8" fmla="*/ 1 w 78"/>
                <a:gd name="T9" fmla="*/ 17 h 33"/>
                <a:gd name="T10" fmla="*/ 40 w 78"/>
                <a:gd name="T11" fmla="*/ 32 h 33"/>
                <a:gd name="T12" fmla="*/ 78 w 78"/>
                <a:gd name="T13" fmla="*/ 15 h 33"/>
                <a:gd name="T14" fmla="*/ 78 w 78"/>
                <a:gd name="T15" fmla="*/ 1 h 33"/>
                <a:gd name="T16" fmla="*/ 62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2" y="2"/>
                  </a:moveTo>
                  <a:cubicBezTo>
                    <a:pt x="55" y="0"/>
                    <a:pt x="48" y="0"/>
                    <a:pt x="39" y="0"/>
                  </a:cubicBezTo>
                  <a:cubicBezTo>
                    <a:pt x="31" y="0"/>
                    <a:pt x="23" y="1"/>
                    <a:pt x="17" y="3"/>
                  </a:cubicBezTo>
                  <a:cubicBezTo>
                    <a:pt x="0" y="4"/>
                    <a:pt x="0" y="4"/>
                    <a:pt x="0" y="4"/>
                  </a:cubicBezTo>
                  <a:cubicBezTo>
                    <a:pt x="1" y="17"/>
                    <a:pt x="1" y="17"/>
                    <a:pt x="1" y="17"/>
                  </a:cubicBezTo>
                  <a:cubicBezTo>
                    <a:pt x="1" y="26"/>
                    <a:pt x="18" y="33"/>
                    <a:pt x="40" y="32"/>
                  </a:cubicBezTo>
                  <a:cubicBezTo>
                    <a:pt x="61" y="32"/>
                    <a:pt x="78" y="24"/>
                    <a:pt x="78" y="15"/>
                  </a:cubicBezTo>
                  <a:cubicBezTo>
                    <a:pt x="78" y="1"/>
                    <a:pt x="78" y="1"/>
                    <a:pt x="78" y="1"/>
                  </a:cubicBezTo>
                  <a:lnTo>
                    <a:pt x="62"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69" name="Freeform 968"/>
            <p:cNvSpPr>
              <a:spLocks/>
            </p:cNvSpPr>
            <p:nvPr/>
          </p:nvSpPr>
          <p:spPr bwMode="auto">
            <a:xfrm>
              <a:off x="-576262" y="4951413"/>
              <a:ext cx="127000" cy="63500"/>
            </a:xfrm>
            <a:custGeom>
              <a:avLst/>
              <a:gdLst>
                <a:gd name="T0" fmla="*/ 78 w 78"/>
                <a:gd name="T1" fmla="*/ 18 h 39"/>
                <a:gd name="T2" fmla="*/ 40 w 78"/>
                <a:gd name="T3" fmla="*/ 38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40" y="38"/>
                  </a:cubicBezTo>
                  <a:cubicBezTo>
                    <a:pt x="18" y="39"/>
                    <a:pt x="1" y="31"/>
                    <a:pt x="0" y="21"/>
                  </a:cubicBezTo>
                  <a:cubicBezTo>
                    <a:pt x="0" y="10"/>
                    <a:pt x="18" y="1"/>
                    <a:pt x="39" y="1"/>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70" name="Freeform 969"/>
            <p:cNvSpPr>
              <a:spLocks/>
            </p:cNvSpPr>
            <p:nvPr/>
          </p:nvSpPr>
          <p:spPr bwMode="auto">
            <a:xfrm>
              <a:off x="-566737" y="4954588"/>
              <a:ext cx="109538" cy="53975"/>
            </a:xfrm>
            <a:custGeom>
              <a:avLst/>
              <a:gdLst>
                <a:gd name="T0" fmla="*/ 67 w 67"/>
                <a:gd name="T1" fmla="*/ 16 h 33"/>
                <a:gd name="T2" fmla="*/ 34 w 67"/>
                <a:gd name="T3" fmla="*/ 33 h 33"/>
                <a:gd name="T4" fmla="*/ 0 w 67"/>
                <a:gd name="T5" fmla="*/ 18 h 33"/>
                <a:gd name="T6" fmla="*/ 33 w 67"/>
                <a:gd name="T7" fmla="*/ 1 h 33"/>
                <a:gd name="T8" fmla="*/ 67 w 67"/>
                <a:gd name="T9" fmla="*/ 16 h 33"/>
              </a:gdLst>
              <a:ahLst/>
              <a:cxnLst>
                <a:cxn ang="0">
                  <a:pos x="T0" y="T1"/>
                </a:cxn>
                <a:cxn ang="0">
                  <a:pos x="T2" y="T3"/>
                </a:cxn>
                <a:cxn ang="0">
                  <a:pos x="T4" y="T5"/>
                </a:cxn>
                <a:cxn ang="0">
                  <a:pos x="T6" y="T7"/>
                </a:cxn>
                <a:cxn ang="0">
                  <a:pos x="T8" y="T9"/>
                </a:cxn>
              </a:cxnLst>
              <a:rect l="0" t="0" r="r" b="b"/>
              <a:pathLst>
                <a:path w="67" h="33">
                  <a:moveTo>
                    <a:pt x="67" y="16"/>
                  </a:moveTo>
                  <a:cubicBezTo>
                    <a:pt x="67" y="24"/>
                    <a:pt x="52" y="32"/>
                    <a:pt x="34" y="33"/>
                  </a:cubicBezTo>
                  <a:cubicBezTo>
                    <a:pt x="15" y="33"/>
                    <a:pt x="0" y="27"/>
                    <a:pt x="0" y="18"/>
                  </a:cubicBezTo>
                  <a:cubicBezTo>
                    <a:pt x="0" y="9"/>
                    <a:pt x="15" y="1"/>
                    <a:pt x="33" y="1"/>
                  </a:cubicBezTo>
                  <a:cubicBezTo>
                    <a:pt x="52" y="0"/>
                    <a:pt x="67" y="7"/>
                    <a:pt x="67" y="16"/>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71" name="Freeform 970"/>
            <p:cNvSpPr>
              <a:spLocks/>
            </p:cNvSpPr>
            <p:nvPr/>
          </p:nvSpPr>
          <p:spPr bwMode="auto">
            <a:xfrm>
              <a:off x="-476250" y="4965700"/>
              <a:ext cx="23813" cy="25400"/>
            </a:xfrm>
            <a:custGeom>
              <a:avLst/>
              <a:gdLst>
                <a:gd name="T0" fmla="*/ 0 w 15"/>
                <a:gd name="T1" fmla="*/ 15 h 15"/>
                <a:gd name="T2" fmla="*/ 0 w 15"/>
                <a:gd name="T3" fmla="*/ 0 h 15"/>
                <a:gd name="T4" fmla="*/ 4 w 15"/>
                <a:gd name="T5" fmla="*/ 7 h 15"/>
                <a:gd name="T6" fmla="*/ 0 w 15"/>
                <a:gd name="T7" fmla="*/ 15 h 15"/>
              </a:gdLst>
              <a:ahLst/>
              <a:cxnLst>
                <a:cxn ang="0">
                  <a:pos x="T0" y="T1"/>
                </a:cxn>
                <a:cxn ang="0">
                  <a:pos x="T2" y="T3"/>
                </a:cxn>
                <a:cxn ang="0">
                  <a:pos x="T4" y="T5"/>
                </a:cxn>
                <a:cxn ang="0">
                  <a:pos x="T6" y="T7"/>
                </a:cxn>
              </a:cxnLst>
              <a:rect l="0" t="0" r="r" b="b"/>
              <a:pathLst>
                <a:path w="15" h="15">
                  <a:moveTo>
                    <a:pt x="0" y="15"/>
                  </a:moveTo>
                  <a:cubicBezTo>
                    <a:pt x="0" y="15"/>
                    <a:pt x="15" y="9"/>
                    <a:pt x="0" y="0"/>
                  </a:cubicBezTo>
                  <a:cubicBezTo>
                    <a:pt x="0" y="0"/>
                    <a:pt x="4" y="6"/>
                    <a:pt x="4" y="7"/>
                  </a:cubicBezTo>
                  <a:cubicBezTo>
                    <a:pt x="4" y="7"/>
                    <a:pt x="5"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72" name="Freeform 971"/>
            <p:cNvSpPr>
              <a:spLocks/>
            </p:cNvSpPr>
            <p:nvPr/>
          </p:nvSpPr>
          <p:spPr bwMode="auto">
            <a:xfrm>
              <a:off x="-569912" y="4968875"/>
              <a:ext cx="26988" cy="25400"/>
            </a:xfrm>
            <a:custGeom>
              <a:avLst/>
              <a:gdLst>
                <a:gd name="T0" fmla="*/ 16 w 16"/>
                <a:gd name="T1" fmla="*/ 0 h 15"/>
                <a:gd name="T2" fmla="*/ 16 w 16"/>
                <a:gd name="T3" fmla="*/ 15 h 15"/>
                <a:gd name="T4" fmla="*/ 12 w 16"/>
                <a:gd name="T5" fmla="*/ 8 h 15"/>
                <a:gd name="T6" fmla="*/ 16 w 16"/>
                <a:gd name="T7" fmla="*/ 0 h 15"/>
              </a:gdLst>
              <a:ahLst/>
              <a:cxnLst>
                <a:cxn ang="0">
                  <a:pos x="T0" y="T1"/>
                </a:cxn>
                <a:cxn ang="0">
                  <a:pos x="T2" y="T3"/>
                </a:cxn>
                <a:cxn ang="0">
                  <a:pos x="T4" y="T5"/>
                </a:cxn>
                <a:cxn ang="0">
                  <a:pos x="T6" y="T7"/>
                </a:cxn>
              </a:cxnLst>
              <a:rect l="0" t="0" r="r" b="b"/>
              <a:pathLst>
                <a:path w="16" h="15">
                  <a:moveTo>
                    <a:pt x="16" y="0"/>
                  </a:moveTo>
                  <a:cubicBezTo>
                    <a:pt x="16" y="0"/>
                    <a:pt x="0" y="7"/>
                    <a:pt x="16" y="15"/>
                  </a:cubicBezTo>
                  <a:cubicBezTo>
                    <a:pt x="16" y="15"/>
                    <a:pt x="12" y="9"/>
                    <a:pt x="12" y="8"/>
                  </a:cubicBezTo>
                  <a:cubicBezTo>
                    <a:pt x="12" y="8"/>
                    <a:pt x="11" y="6"/>
                    <a:pt x="16"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73" name="Freeform 972"/>
            <p:cNvSpPr>
              <a:spLocks/>
            </p:cNvSpPr>
            <p:nvPr/>
          </p:nvSpPr>
          <p:spPr bwMode="auto">
            <a:xfrm>
              <a:off x="-522287" y="4964113"/>
              <a:ext cx="23813" cy="33337"/>
            </a:xfrm>
            <a:custGeom>
              <a:avLst/>
              <a:gdLst>
                <a:gd name="T0" fmla="*/ 12 w 15"/>
                <a:gd name="T1" fmla="*/ 20 h 20"/>
                <a:gd name="T2" fmla="*/ 13 w 15"/>
                <a:gd name="T3" fmla="*/ 20 h 20"/>
                <a:gd name="T4" fmla="*/ 12 w 15"/>
                <a:gd name="T5" fmla="*/ 18 h 20"/>
                <a:gd name="T6" fmla="*/ 14 w 15"/>
                <a:gd name="T7" fmla="*/ 13 h 20"/>
                <a:gd name="T8" fmla="*/ 4 w 15"/>
                <a:gd name="T9" fmla="*/ 6 h 20"/>
                <a:gd name="T10" fmla="*/ 4 w 15"/>
                <a:gd name="T11" fmla="*/ 4 h 20"/>
                <a:gd name="T12" fmla="*/ 6 w 15"/>
                <a:gd name="T13" fmla="*/ 5 h 20"/>
                <a:gd name="T14" fmla="*/ 7 w 15"/>
                <a:gd name="T15" fmla="*/ 6 h 20"/>
                <a:gd name="T16" fmla="*/ 10 w 15"/>
                <a:gd name="T17" fmla="*/ 6 h 20"/>
                <a:gd name="T18" fmla="*/ 10 w 15"/>
                <a:gd name="T19" fmla="*/ 6 h 20"/>
                <a:gd name="T20" fmla="*/ 4 w 15"/>
                <a:gd name="T21" fmla="*/ 1 h 20"/>
                <a:gd name="T22" fmla="*/ 3 w 15"/>
                <a:gd name="T23" fmla="*/ 0 h 20"/>
                <a:gd name="T24" fmla="*/ 1 w 15"/>
                <a:gd name="T25" fmla="*/ 0 h 20"/>
                <a:gd name="T26" fmla="*/ 2 w 15"/>
                <a:gd name="T27" fmla="*/ 1 h 20"/>
                <a:gd name="T28" fmla="*/ 1 w 15"/>
                <a:gd name="T29" fmla="*/ 6 h 20"/>
                <a:gd name="T30" fmla="*/ 11 w 15"/>
                <a:gd name="T31" fmla="*/ 13 h 20"/>
                <a:gd name="T32" fmla="*/ 10 w 15"/>
                <a:gd name="T33" fmla="*/ 15 h 20"/>
                <a:gd name="T34" fmla="*/ 8 w 15"/>
                <a:gd name="T35" fmla="*/ 13 h 20"/>
                <a:gd name="T36" fmla="*/ 7 w 15"/>
                <a:gd name="T37" fmla="*/ 13 h 20"/>
                <a:gd name="T38" fmla="*/ 4 w 15"/>
                <a:gd name="T39" fmla="*/ 13 h 20"/>
                <a:gd name="T40" fmla="*/ 5 w 15"/>
                <a:gd name="T41" fmla="*/ 14 h 20"/>
                <a:gd name="T42" fmla="*/ 11 w 15"/>
                <a:gd name="T43" fmla="*/ 18 h 20"/>
                <a:gd name="T44" fmla="*/ 12 w 15"/>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0">
                  <a:moveTo>
                    <a:pt x="12" y="20"/>
                  </a:moveTo>
                  <a:cubicBezTo>
                    <a:pt x="13" y="20"/>
                    <a:pt x="13" y="20"/>
                    <a:pt x="13" y="20"/>
                  </a:cubicBezTo>
                  <a:cubicBezTo>
                    <a:pt x="12" y="18"/>
                    <a:pt x="12" y="18"/>
                    <a:pt x="12" y="18"/>
                  </a:cubicBezTo>
                  <a:cubicBezTo>
                    <a:pt x="15" y="17"/>
                    <a:pt x="15" y="16"/>
                    <a:pt x="14" y="13"/>
                  </a:cubicBezTo>
                  <a:cubicBezTo>
                    <a:pt x="11" y="7"/>
                    <a:pt x="6" y="9"/>
                    <a:pt x="4" y="6"/>
                  </a:cubicBezTo>
                  <a:cubicBezTo>
                    <a:pt x="3" y="5"/>
                    <a:pt x="3" y="4"/>
                    <a:pt x="4" y="4"/>
                  </a:cubicBezTo>
                  <a:cubicBezTo>
                    <a:pt x="5" y="4"/>
                    <a:pt x="5" y="4"/>
                    <a:pt x="6" y="5"/>
                  </a:cubicBezTo>
                  <a:cubicBezTo>
                    <a:pt x="6" y="5"/>
                    <a:pt x="6" y="5"/>
                    <a:pt x="7" y="6"/>
                  </a:cubicBezTo>
                  <a:cubicBezTo>
                    <a:pt x="10" y="6"/>
                    <a:pt x="10" y="6"/>
                    <a:pt x="10" y="6"/>
                  </a:cubicBezTo>
                  <a:cubicBezTo>
                    <a:pt x="10" y="6"/>
                    <a:pt x="10" y="6"/>
                    <a:pt x="10" y="6"/>
                  </a:cubicBezTo>
                  <a:cubicBezTo>
                    <a:pt x="8" y="3"/>
                    <a:pt x="6" y="2"/>
                    <a:pt x="4" y="1"/>
                  </a:cubicBezTo>
                  <a:cubicBezTo>
                    <a:pt x="3" y="0"/>
                    <a:pt x="3" y="0"/>
                    <a:pt x="3" y="0"/>
                  </a:cubicBezTo>
                  <a:cubicBezTo>
                    <a:pt x="1" y="0"/>
                    <a:pt x="1" y="0"/>
                    <a:pt x="1" y="0"/>
                  </a:cubicBezTo>
                  <a:cubicBezTo>
                    <a:pt x="2" y="1"/>
                    <a:pt x="2" y="1"/>
                    <a:pt x="2" y="1"/>
                  </a:cubicBezTo>
                  <a:cubicBezTo>
                    <a:pt x="0" y="2"/>
                    <a:pt x="0" y="4"/>
                    <a:pt x="1" y="6"/>
                  </a:cubicBezTo>
                  <a:cubicBezTo>
                    <a:pt x="4" y="12"/>
                    <a:pt x="9" y="10"/>
                    <a:pt x="11" y="13"/>
                  </a:cubicBezTo>
                  <a:cubicBezTo>
                    <a:pt x="11" y="14"/>
                    <a:pt x="11" y="15"/>
                    <a:pt x="10" y="15"/>
                  </a:cubicBezTo>
                  <a:cubicBezTo>
                    <a:pt x="9" y="15"/>
                    <a:pt x="8" y="14"/>
                    <a:pt x="8" y="13"/>
                  </a:cubicBezTo>
                  <a:cubicBezTo>
                    <a:pt x="7" y="13"/>
                    <a:pt x="7" y="13"/>
                    <a:pt x="7" y="13"/>
                  </a:cubicBezTo>
                  <a:cubicBezTo>
                    <a:pt x="4" y="13"/>
                    <a:pt x="4" y="13"/>
                    <a:pt x="4" y="13"/>
                  </a:cubicBezTo>
                  <a:cubicBezTo>
                    <a:pt x="5" y="14"/>
                    <a:pt x="5" y="14"/>
                    <a:pt x="5" y="14"/>
                  </a:cubicBezTo>
                  <a:cubicBezTo>
                    <a:pt x="6"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74" name="Freeform 973"/>
            <p:cNvSpPr>
              <a:spLocks/>
            </p:cNvSpPr>
            <p:nvPr/>
          </p:nvSpPr>
          <p:spPr bwMode="auto">
            <a:xfrm>
              <a:off x="-557212" y="4941888"/>
              <a:ext cx="128588" cy="55562"/>
            </a:xfrm>
            <a:custGeom>
              <a:avLst/>
              <a:gdLst>
                <a:gd name="T0" fmla="*/ 61 w 78"/>
                <a:gd name="T1" fmla="*/ 3 h 34"/>
                <a:gd name="T2" fmla="*/ 38 w 78"/>
                <a:gd name="T3" fmla="*/ 0 h 34"/>
                <a:gd name="T4" fmla="*/ 16 w 78"/>
                <a:gd name="T5" fmla="*/ 4 h 34"/>
                <a:gd name="T6" fmla="*/ 0 w 78"/>
                <a:gd name="T7" fmla="*/ 5 h 34"/>
                <a:gd name="T8" fmla="*/ 0 w 78"/>
                <a:gd name="T9" fmla="*/ 18 h 34"/>
                <a:gd name="T10" fmla="*/ 39 w 78"/>
                <a:gd name="T11" fmla="*/ 33 h 34"/>
                <a:gd name="T12" fmla="*/ 78 w 78"/>
                <a:gd name="T13" fmla="*/ 16 h 34"/>
                <a:gd name="T14" fmla="*/ 77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4" y="1"/>
                    <a:pt x="47" y="0"/>
                    <a:pt x="38" y="0"/>
                  </a:cubicBezTo>
                  <a:cubicBezTo>
                    <a:pt x="30" y="1"/>
                    <a:pt x="22" y="2"/>
                    <a:pt x="16" y="4"/>
                  </a:cubicBezTo>
                  <a:cubicBezTo>
                    <a:pt x="0" y="5"/>
                    <a:pt x="0" y="5"/>
                    <a:pt x="0" y="5"/>
                  </a:cubicBezTo>
                  <a:cubicBezTo>
                    <a:pt x="0" y="18"/>
                    <a:pt x="0" y="18"/>
                    <a:pt x="0" y="18"/>
                  </a:cubicBezTo>
                  <a:cubicBezTo>
                    <a:pt x="0" y="27"/>
                    <a:pt x="17" y="34"/>
                    <a:pt x="39" y="33"/>
                  </a:cubicBezTo>
                  <a:cubicBezTo>
                    <a:pt x="60" y="32"/>
                    <a:pt x="78" y="25"/>
                    <a:pt x="78" y="16"/>
                  </a:cubicBezTo>
                  <a:cubicBezTo>
                    <a:pt x="77" y="2"/>
                    <a:pt x="77" y="2"/>
                    <a:pt x="77"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75" name="Freeform 974"/>
            <p:cNvSpPr>
              <a:spLocks/>
            </p:cNvSpPr>
            <p:nvPr/>
          </p:nvSpPr>
          <p:spPr bwMode="auto">
            <a:xfrm>
              <a:off x="-558800" y="4913313"/>
              <a:ext cx="128588" cy="63500"/>
            </a:xfrm>
            <a:custGeom>
              <a:avLst/>
              <a:gdLst>
                <a:gd name="T0" fmla="*/ 78 w 78"/>
                <a:gd name="T1" fmla="*/ 18 h 39"/>
                <a:gd name="T2" fmla="*/ 40 w 78"/>
                <a:gd name="T3" fmla="*/ 38 h 39"/>
                <a:gd name="T4" fmla="*/ 1 w 78"/>
                <a:gd name="T5" fmla="*/ 21 h 39"/>
                <a:gd name="T6" fmla="*/ 39 w 78"/>
                <a:gd name="T7" fmla="*/ 0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8"/>
                    <a:pt x="61" y="37"/>
                    <a:pt x="40" y="38"/>
                  </a:cubicBezTo>
                  <a:cubicBezTo>
                    <a:pt x="18" y="39"/>
                    <a:pt x="1" y="31"/>
                    <a:pt x="1" y="21"/>
                  </a:cubicBezTo>
                  <a:cubicBezTo>
                    <a:pt x="0" y="10"/>
                    <a:pt x="18" y="1"/>
                    <a:pt x="39" y="0"/>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76" name="Freeform 975"/>
            <p:cNvSpPr>
              <a:spLocks/>
            </p:cNvSpPr>
            <p:nvPr/>
          </p:nvSpPr>
          <p:spPr bwMode="auto">
            <a:xfrm>
              <a:off x="-549275" y="4916488"/>
              <a:ext cx="111125" cy="53975"/>
            </a:xfrm>
            <a:custGeom>
              <a:avLst/>
              <a:gdLst>
                <a:gd name="T0" fmla="*/ 67 w 67"/>
                <a:gd name="T1" fmla="*/ 15 h 33"/>
                <a:gd name="T2" fmla="*/ 34 w 67"/>
                <a:gd name="T3" fmla="*/ 32 h 33"/>
                <a:gd name="T4" fmla="*/ 0 w 67"/>
                <a:gd name="T5" fmla="*/ 18 h 33"/>
                <a:gd name="T6" fmla="*/ 33 w 67"/>
                <a:gd name="T7" fmla="*/ 1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2"/>
                    <a:pt x="34" y="32"/>
                  </a:cubicBezTo>
                  <a:cubicBezTo>
                    <a:pt x="15" y="33"/>
                    <a:pt x="0" y="26"/>
                    <a:pt x="0" y="18"/>
                  </a:cubicBezTo>
                  <a:cubicBezTo>
                    <a:pt x="0" y="9"/>
                    <a:pt x="15" y="1"/>
                    <a:pt x="33" y="1"/>
                  </a:cubicBezTo>
                  <a:cubicBezTo>
                    <a:pt x="52" y="0"/>
                    <a:pt x="67" y="7"/>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77" name="Freeform 976"/>
            <p:cNvSpPr>
              <a:spLocks/>
            </p:cNvSpPr>
            <p:nvPr/>
          </p:nvSpPr>
          <p:spPr bwMode="auto">
            <a:xfrm>
              <a:off x="-458787" y="4927600"/>
              <a:ext cx="25400" cy="23812"/>
            </a:xfrm>
            <a:custGeom>
              <a:avLst/>
              <a:gdLst>
                <a:gd name="T0" fmla="*/ 0 w 15"/>
                <a:gd name="T1" fmla="*/ 14 h 14"/>
                <a:gd name="T2" fmla="*/ 0 w 15"/>
                <a:gd name="T3" fmla="*/ 0 h 14"/>
                <a:gd name="T4" fmla="*/ 4 w 15"/>
                <a:gd name="T5" fmla="*/ 7 h 14"/>
                <a:gd name="T6" fmla="*/ 0 w 15"/>
                <a:gd name="T7" fmla="*/ 14 h 14"/>
              </a:gdLst>
              <a:ahLst/>
              <a:cxnLst>
                <a:cxn ang="0">
                  <a:pos x="T0" y="T1"/>
                </a:cxn>
                <a:cxn ang="0">
                  <a:pos x="T2" y="T3"/>
                </a:cxn>
                <a:cxn ang="0">
                  <a:pos x="T4" y="T5"/>
                </a:cxn>
                <a:cxn ang="0">
                  <a:pos x="T6" y="T7"/>
                </a:cxn>
              </a:cxnLst>
              <a:rect l="0" t="0" r="r" b="b"/>
              <a:pathLst>
                <a:path w="15" h="14">
                  <a:moveTo>
                    <a:pt x="0" y="14"/>
                  </a:moveTo>
                  <a:cubicBezTo>
                    <a:pt x="0" y="14"/>
                    <a:pt x="15" y="8"/>
                    <a:pt x="0" y="0"/>
                  </a:cubicBezTo>
                  <a:cubicBezTo>
                    <a:pt x="0" y="0"/>
                    <a:pt x="4" y="5"/>
                    <a:pt x="4" y="7"/>
                  </a:cubicBezTo>
                  <a:cubicBezTo>
                    <a:pt x="4" y="7"/>
                    <a:pt x="5" y="9"/>
                    <a:pt x="0" y="14"/>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78" name="Freeform 977"/>
            <p:cNvSpPr>
              <a:spLocks/>
            </p:cNvSpPr>
            <p:nvPr/>
          </p:nvSpPr>
          <p:spPr bwMode="auto">
            <a:xfrm>
              <a:off x="-550862" y="4930775"/>
              <a:ext cx="25400" cy="25400"/>
            </a:xfrm>
            <a:custGeom>
              <a:avLst/>
              <a:gdLst>
                <a:gd name="T0" fmla="*/ 15 w 15"/>
                <a:gd name="T1" fmla="*/ 0 h 15"/>
                <a:gd name="T2" fmla="*/ 15 w 15"/>
                <a:gd name="T3" fmla="*/ 15 h 15"/>
                <a:gd name="T4" fmla="*/ 11 w 15"/>
                <a:gd name="T5" fmla="*/ 7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6"/>
                    <a:pt x="15" y="15"/>
                  </a:cubicBezTo>
                  <a:cubicBezTo>
                    <a:pt x="15" y="15"/>
                    <a:pt x="11" y="9"/>
                    <a:pt x="11" y="7"/>
                  </a:cubicBezTo>
                  <a:cubicBezTo>
                    <a:pt x="11" y="7"/>
                    <a:pt x="10" y="6"/>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79" name="Freeform 978"/>
            <p:cNvSpPr>
              <a:spLocks/>
            </p:cNvSpPr>
            <p:nvPr/>
          </p:nvSpPr>
          <p:spPr bwMode="auto">
            <a:xfrm>
              <a:off x="-504825" y="4926013"/>
              <a:ext cx="26988" cy="31750"/>
            </a:xfrm>
            <a:custGeom>
              <a:avLst/>
              <a:gdLst>
                <a:gd name="T0" fmla="*/ 12 w 16"/>
                <a:gd name="T1" fmla="*/ 19 h 19"/>
                <a:gd name="T2" fmla="*/ 14 w 16"/>
                <a:gd name="T3" fmla="*/ 19 h 19"/>
                <a:gd name="T4" fmla="*/ 13 w 16"/>
                <a:gd name="T5" fmla="*/ 17 h 19"/>
                <a:gd name="T6" fmla="*/ 14 w 16"/>
                <a:gd name="T7" fmla="*/ 12 h 19"/>
                <a:gd name="T8" fmla="*/ 4 w 16"/>
                <a:gd name="T9" fmla="*/ 5 h 19"/>
                <a:gd name="T10" fmla="*/ 4 w 16"/>
                <a:gd name="T11" fmla="*/ 4 h 19"/>
                <a:gd name="T12" fmla="*/ 6 w 16"/>
                <a:gd name="T13" fmla="*/ 4 h 19"/>
                <a:gd name="T14" fmla="*/ 7 w 16"/>
                <a:gd name="T15" fmla="*/ 6 h 19"/>
                <a:gd name="T16" fmla="*/ 10 w 16"/>
                <a:gd name="T17" fmla="*/ 6 h 19"/>
                <a:gd name="T18" fmla="*/ 10 w 16"/>
                <a:gd name="T19" fmla="*/ 5 h 19"/>
                <a:gd name="T20" fmla="*/ 4 w 16"/>
                <a:gd name="T21" fmla="*/ 1 h 19"/>
                <a:gd name="T22" fmla="*/ 3 w 16"/>
                <a:gd name="T23" fmla="*/ 0 h 19"/>
                <a:gd name="T24" fmla="*/ 1 w 16"/>
                <a:gd name="T25" fmla="*/ 0 h 19"/>
                <a:gd name="T26" fmla="*/ 2 w 16"/>
                <a:gd name="T27" fmla="*/ 1 h 19"/>
                <a:gd name="T28" fmla="*/ 1 w 16"/>
                <a:gd name="T29" fmla="*/ 6 h 19"/>
                <a:gd name="T30" fmla="*/ 11 w 16"/>
                <a:gd name="T31" fmla="*/ 13 h 19"/>
                <a:gd name="T32" fmla="*/ 10 w 16"/>
                <a:gd name="T33" fmla="*/ 15 h 19"/>
                <a:gd name="T34" fmla="*/ 8 w 16"/>
                <a:gd name="T35" fmla="*/ 13 h 19"/>
                <a:gd name="T36" fmla="*/ 8 w 16"/>
                <a:gd name="T37" fmla="*/ 12 h 19"/>
                <a:gd name="T38" fmla="*/ 4 w 16"/>
                <a:gd name="T39" fmla="*/ 12 h 19"/>
                <a:gd name="T40" fmla="*/ 5 w 16"/>
                <a:gd name="T41" fmla="*/ 13 h 19"/>
                <a:gd name="T42" fmla="*/ 11 w 16"/>
                <a:gd name="T43" fmla="*/ 17 h 19"/>
                <a:gd name="T44" fmla="*/ 12 w 16"/>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9">
                  <a:moveTo>
                    <a:pt x="12" y="19"/>
                  </a:moveTo>
                  <a:cubicBezTo>
                    <a:pt x="14" y="19"/>
                    <a:pt x="14" y="19"/>
                    <a:pt x="14" y="19"/>
                  </a:cubicBezTo>
                  <a:cubicBezTo>
                    <a:pt x="13" y="17"/>
                    <a:pt x="13" y="17"/>
                    <a:pt x="13" y="17"/>
                  </a:cubicBezTo>
                  <a:cubicBezTo>
                    <a:pt x="15" y="17"/>
                    <a:pt x="16" y="16"/>
                    <a:pt x="14" y="12"/>
                  </a:cubicBezTo>
                  <a:cubicBezTo>
                    <a:pt x="11" y="7"/>
                    <a:pt x="6" y="9"/>
                    <a:pt x="4" y="5"/>
                  </a:cubicBezTo>
                  <a:cubicBezTo>
                    <a:pt x="3" y="4"/>
                    <a:pt x="4" y="4"/>
                    <a:pt x="4" y="4"/>
                  </a:cubicBezTo>
                  <a:cubicBezTo>
                    <a:pt x="5" y="4"/>
                    <a:pt x="5" y="4"/>
                    <a:pt x="6" y="4"/>
                  </a:cubicBezTo>
                  <a:cubicBezTo>
                    <a:pt x="6" y="5"/>
                    <a:pt x="6" y="5"/>
                    <a:pt x="7" y="6"/>
                  </a:cubicBezTo>
                  <a:cubicBezTo>
                    <a:pt x="10" y="6"/>
                    <a:pt x="10" y="6"/>
                    <a:pt x="10" y="6"/>
                  </a:cubicBezTo>
                  <a:cubicBezTo>
                    <a:pt x="10" y="5"/>
                    <a:pt x="10" y="5"/>
                    <a:pt x="10" y="5"/>
                  </a:cubicBezTo>
                  <a:cubicBezTo>
                    <a:pt x="9" y="3"/>
                    <a:pt x="7" y="1"/>
                    <a:pt x="4" y="1"/>
                  </a:cubicBezTo>
                  <a:cubicBezTo>
                    <a:pt x="3" y="0"/>
                    <a:pt x="3" y="0"/>
                    <a:pt x="3" y="0"/>
                  </a:cubicBezTo>
                  <a:cubicBezTo>
                    <a:pt x="1" y="0"/>
                    <a:pt x="1" y="0"/>
                    <a:pt x="1" y="0"/>
                  </a:cubicBezTo>
                  <a:cubicBezTo>
                    <a:pt x="2" y="1"/>
                    <a:pt x="2" y="1"/>
                    <a:pt x="2" y="1"/>
                  </a:cubicBezTo>
                  <a:cubicBezTo>
                    <a:pt x="0" y="1"/>
                    <a:pt x="0" y="3"/>
                    <a:pt x="1" y="6"/>
                  </a:cubicBezTo>
                  <a:cubicBezTo>
                    <a:pt x="4" y="12"/>
                    <a:pt x="9" y="10"/>
                    <a:pt x="11" y="13"/>
                  </a:cubicBezTo>
                  <a:cubicBezTo>
                    <a:pt x="11" y="14"/>
                    <a:pt x="12" y="15"/>
                    <a:pt x="10" y="15"/>
                  </a:cubicBezTo>
                  <a:cubicBezTo>
                    <a:pt x="9" y="15"/>
                    <a:pt x="8" y="14"/>
                    <a:pt x="8" y="13"/>
                  </a:cubicBezTo>
                  <a:cubicBezTo>
                    <a:pt x="8" y="12"/>
                    <a:pt x="8" y="12"/>
                    <a:pt x="8" y="12"/>
                  </a:cubicBezTo>
                  <a:cubicBezTo>
                    <a:pt x="4" y="12"/>
                    <a:pt x="4" y="12"/>
                    <a:pt x="4" y="12"/>
                  </a:cubicBezTo>
                  <a:cubicBezTo>
                    <a:pt x="5" y="13"/>
                    <a:pt x="5" y="13"/>
                    <a:pt x="5" y="13"/>
                  </a:cubicBezTo>
                  <a:cubicBezTo>
                    <a:pt x="7" y="16"/>
                    <a:pt x="9" y="17"/>
                    <a:pt x="11" y="17"/>
                  </a:cubicBezTo>
                  <a:lnTo>
                    <a:pt x="12" y="19"/>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80" name="Freeform 979"/>
            <p:cNvSpPr>
              <a:spLocks/>
            </p:cNvSpPr>
            <p:nvPr/>
          </p:nvSpPr>
          <p:spPr bwMode="auto">
            <a:xfrm>
              <a:off x="-584200" y="4914900"/>
              <a:ext cx="128588" cy="53975"/>
            </a:xfrm>
            <a:custGeom>
              <a:avLst/>
              <a:gdLst>
                <a:gd name="T0" fmla="*/ 62 w 79"/>
                <a:gd name="T1" fmla="*/ 2 h 33"/>
                <a:gd name="T2" fmla="*/ 39 w 79"/>
                <a:gd name="T3" fmla="*/ 0 h 33"/>
                <a:gd name="T4" fmla="*/ 17 w 79"/>
                <a:gd name="T5" fmla="*/ 4 h 33"/>
                <a:gd name="T6" fmla="*/ 0 w 79"/>
                <a:gd name="T7" fmla="*/ 4 h 33"/>
                <a:gd name="T8" fmla="*/ 1 w 79"/>
                <a:gd name="T9" fmla="*/ 17 h 33"/>
                <a:gd name="T10" fmla="*/ 40 w 79"/>
                <a:gd name="T11" fmla="*/ 32 h 33"/>
                <a:gd name="T12" fmla="*/ 78 w 79"/>
                <a:gd name="T13" fmla="*/ 15 h 33"/>
                <a:gd name="T14" fmla="*/ 78 w 79"/>
                <a:gd name="T15" fmla="*/ 2 h 33"/>
                <a:gd name="T16" fmla="*/ 62 w 79"/>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33">
                  <a:moveTo>
                    <a:pt x="62" y="2"/>
                  </a:moveTo>
                  <a:cubicBezTo>
                    <a:pt x="55" y="0"/>
                    <a:pt x="48" y="0"/>
                    <a:pt x="39" y="0"/>
                  </a:cubicBezTo>
                  <a:cubicBezTo>
                    <a:pt x="31" y="0"/>
                    <a:pt x="23" y="1"/>
                    <a:pt x="17" y="4"/>
                  </a:cubicBezTo>
                  <a:cubicBezTo>
                    <a:pt x="0" y="4"/>
                    <a:pt x="0" y="4"/>
                    <a:pt x="0" y="4"/>
                  </a:cubicBezTo>
                  <a:cubicBezTo>
                    <a:pt x="1" y="17"/>
                    <a:pt x="1" y="17"/>
                    <a:pt x="1" y="17"/>
                  </a:cubicBezTo>
                  <a:cubicBezTo>
                    <a:pt x="1" y="26"/>
                    <a:pt x="18" y="33"/>
                    <a:pt x="40" y="32"/>
                  </a:cubicBezTo>
                  <a:cubicBezTo>
                    <a:pt x="61" y="32"/>
                    <a:pt x="79" y="24"/>
                    <a:pt x="78" y="15"/>
                  </a:cubicBezTo>
                  <a:cubicBezTo>
                    <a:pt x="78" y="2"/>
                    <a:pt x="78" y="2"/>
                    <a:pt x="78" y="2"/>
                  </a:cubicBezTo>
                  <a:lnTo>
                    <a:pt x="62"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81" name="Freeform 980"/>
            <p:cNvSpPr>
              <a:spLocks/>
            </p:cNvSpPr>
            <p:nvPr/>
          </p:nvSpPr>
          <p:spPr bwMode="auto">
            <a:xfrm>
              <a:off x="-584200" y="4886325"/>
              <a:ext cx="127000" cy="63500"/>
            </a:xfrm>
            <a:custGeom>
              <a:avLst/>
              <a:gdLst>
                <a:gd name="T0" fmla="*/ 78 w 78"/>
                <a:gd name="T1" fmla="*/ 18 h 39"/>
                <a:gd name="T2" fmla="*/ 40 w 78"/>
                <a:gd name="T3" fmla="*/ 39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40" y="39"/>
                  </a:cubicBezTo>
                  <a:cubicBezTo>
                    <a:pt x="18" y="39"/>
                    <a:pt x="1" y="31"/>
                    <a:pt x="0" y="21"/>
                  </a:cubicBezTo>
                  <a:cubicBezTo>
                    <a:pt x="0" y="11"/>
                    <a:pt x="18" y="2"/>
                    <a:pt x="39" y="1"/>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82" name="Freeform 981"/>
            <p:cNvSpPr>
              <a:spLocks/>
            </p:cNvSpPr>
            <p:nvPr/>
          </p:nvSpPr>
          <p:spPr bwMode="auto">
            <a:xfrm>
              <a:off x="-574675" y="4889500"/>
              <a:ext cx="109538" cy="53975"/>
            </a:xfrm>
            <a:custGeom>
              <a:avLst/>
              <a:gdLst>
                <a:gd name="T0" fmla="*/ 67 w 67"/>
                <a:gd name="T1" fmla="*/ 16 h 33"/>
                <a:gd name="T2" fmla="*/ 34 w 67"/>
                <a:gd name="T3" fmla="*/ 33 h 33"/>
                <a:gd name="T4" fmla="*/ 0 w 67"/>
                <a:gd name="T5" fmla="*/ 18 h 33"/>
                <a:gd name="T6" fmla="*/ 33 w 67"/>
                <a:gd name="T7" fmla="*/ 1 h 33"/>
                <a:gd name="T8" fmla="*/ 67 w 67"/>
                <a:gd name="T9" fmla="*/ 16 h 33"/>
              </a:gdLst>
              <a:ahLst/>
              <a:cxnLst>
                <a:cxn ang="0">
                  <a:pos x="T0" y="T1"/>
                </a:cxn>
                <a:cxn ang="0">
                  <a:pos x="T2" y="T3"/>
                </a:cxn>
                <a:cxn ang="0">
                  <a:pos x="T4" y="T5"/>
                </a:cxn>
                <a:cxn ang="0">
                  <a:pos x="T6" y="T7"/>
                </a:cxn>
                <a:cxn ang="0">
                  <a:pos x="T8" y="T9"/>
                </a:cxn>
              </a:cxnLst>
              <a:rect l="0" t="0" r="r" b="b"/>
              <a:pathLst>
                <a:path w="67" h="33">
                  <a:moveTo>
                    <a:pt x="67" y="16"/>
                  </a:moveTo>
                  <a:cubicBezTo>
                    <a:pt x="67" y="24"/>
                    <a:pt x="52" y="32"/>
                    <a:pt x="34" y="33"/>
                  </a:cubicBezTo>
                  <a:cubicBezTo>
                    <a:pt x="15" y="33"/>
                    <a:pt x="0" y="27"/>
                    <a:pt x="0" y="18"/>
                  </a:cubicBezTo>
                  <a:cubicBezTo>
                    <a:pt x="0" y="9"/>
                    <a:pt x="15" y="2"/>
                    <a:pt x="33" y="1"/>
                  </a:cubicBezTo>
                  <a:cubicBezTo>
                    <a:pt x="52" y="0"/>
                    <a:pt x="67" y="7"/>
                    <a:pt x="67" y="16"/>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83" name="Freeform 982"/>
            <p:cNvSpPr>
              <a:spLocks/>
            </p:cNvSpPr>
            <p:nvPr/>
          </p:nvSpPr>
          <p:spPr bwMode="auto">
            <a:xfrm>
              <a:off x="-484187" y="4900613"/>
              <a:ext cx="23813" cy="23812"/>
            </a:xfrm>
            <a:custGeom>
              <a:avLst/>
              <a:gdLst>
                <a:gd name="T0" fmla="*/ 0 w 15"/>
                <a:gd name="T1" fmla="*/ 15 h 15"/>
                <a:gd name="T2" fmla="*/ 0 w 15"/>
                <a:gd name="T3" fmla="*/ 0 h 15"/>
                <a:gd name="T4" fmla="*/ 4 w 15"/>
                <a:gd name="T5" fmla="*/ 7 h 15"/>
                <a:gd name="T6" fmla="*/ 0 w 15"/>
                <a:gd name="T7" fmla="*/ 15 h 15"/>
              </a:gdLst>
              <a:ahLst/>
              <a:cxnLst>
                <a:cxn ang="0">
                  <a:pos x="T0" y="T1"/>
                </a:cxn>
                <a:cxn ang="0">
                  <a:pos x="T2" y="T3"/>
                </a:cxn>
                <a:cxn ang="0">
                  <a:pos x="T4" y="T5"/>
                </a:cxn>
                <a:cxn ang="0">
                  <a:pos x="T6" y="T7"/>
                </a:cxn>
              </a:cxnLst>
              <a:rect l="0" t="0" r="r" b="b"/>
              <a:pathLst>
                <a:path w="15" h="15">
                  <a:moveTo>
                    <a:pt x="0" y="15"/>
                  </a:moveTo>
                  <a:cubicBezTo>
                    <a:pt x="0" y="15"/>
                    <a:pt x="15" y="9"/>
                    <a:pt x="0" y="0"/>
                  </a:cubicBezTo>
                  <a:cubicBezTo>
                    <a:pt x="0" y="0"/>
                    <a:pt x="4" y="6"/>
                    <a:pt x="4" y="7"/>
                  </a:cubicBezTo>
                  <a:cubicBezTo>
                    <a:pt x="4" y="7"/>
                    <a:pt x="5"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84" name="Freeform 983"/>
            <p:cNvSpPr>
              <a:spLocks/>
            </p:cNvSpPr>
            <p:nvPr/>
          </p:nvSpPr>
          <p:spPr bwMode="auto">
            <a:xfrm>
              <a:off x="-576262" y="4903788"/>
              <a:ext cx="23813" cy="23812"/>
            </a:xfrm>
            <a:custGeom>
              <a:avLst/>
              <a:gdLst>
                <a:gd name="T0" fmla="*/ 15 w 15"/>
                <a:gd name="T1" fmla="*/ 0 h 15"/>
                <a:gd name="T2" fmla="*/ 15 w 15"/>
                <a:gd name="T3" fmla="*/ 15 h 15"/>
                <a:gd name="T4" fmla="*/ 11 w 15"/>
                <a:gd name="T5" fmla="*/ 8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7"/>
                    <a:pt x="15" y="15"/>
                  </a:cubicBezTo>
                  <a:cubicBezTo>
                    <a:pt x="15" y="15"/>
                    <a:pt x="11" y="9"/>
                    <a:pt x="11" y="8"/>
                  </a:cubicBezTo>
                  <a:cubicBezTo>
                    <a:pt x="11" y="8"/>
                    <a:pt x="10" y="6"/>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85" name="Freeform 984"/>
            <p:cNvSpPr>
              <a:spLocks/>
            </p:cNvSpPr>
            <p:nvPr/>
          </p:nvSpPr>
          <p:spPr bwMode="auto">
            <a:xfrm>
              <a:off x="-530225" y="4899025"/>
              <a:ext cx="23813" cy="31750"/>
            </a:xfrm>
            <a:custGeom>
              <a:avLst/>
              <a:gdLst>
                <a:gd name="T0" fmla="*/ 12 w 15"/>
                <a:gd name="T1" fmla="*/ 20 h 20"/>
                <a:gd name="T2" fmla="*/ 13 w 15"/>
                <a:gd name="T3" fmla="*/ 20 h 20"/>
                <a:gd name="T4" fmla="*/ 12 w 15"/>
                <a:gd name="T5" fmla="*/ 18 h 20"/>
                <a:gd name="T6" fmla="*/ 14 w 15"/>
                <a:gd name="T7" fmla="*/ 13 h 20"/>
                <a:gd name="T8" fmla="*/ 4 w 15"/>
                <a:gd name="T9" fmla="*/ 6 h 20"/>
                <a:gd name="T10" fmla="*/ 4 w 15"/>
                <a:gd name="T11" fmla="*/ 4 h 20"/>
                <a:gd name="T12" fmla="*/ 6 w 15"/>
                <a:gd name="T13" fmla="*/ 5 h 20"/>
                <a:gd name="T14" fmla="*/ 7 w 15"/>
                <a:gd name="T15" fmla="*/ 6 h 20"/>
                <a:gd name="T16" fmla="*/ 10 w 15"/>
                <a:gd name="T17" fmla="*/ 6 h 20"/>
                <a:gd name="T18" fmla="*/ 10 w 15"/>
                <a:gd name="T19" fmla="*/ 6 h 20"/>
                <a:gd name="T20" fmla="*/ 4 w 15"/>
                <a:gd name="T21" fmla="*/ 2 h 20"/>
                <a:gd name="T22" fmla="*/ 3 w 15"/>
                <a:gd name="T23" fmla="*/ 0 h 20"/>
                <a:gd name="T24" fmla="*/ 1 w 15"/>
                <a:gd name="T25" fmla="*/ 0 h 20"/>
                <a:gd name="T26" fmla="*/ 2 w 15"/>
                <a:gd name="T27" fmla="*/ 2 h 20"/>
                <a:gd name="T28" fmla="*/ 1 w 15"/>
                <a:gd name="T29" fmla="*/ 6 h 20"/>
                <a:gd name="T30" fmla="*/ 11 w 15"/>
                <a:gd name="T31" fmla="*/ 13 h 20"/>
                <a:gd name="T32" fmla="*/ 10 w 15"/>
                <a:gd name="T33" fmla="*/ 15 h 20"/>
                <a:gd name="T34" fmla="*/ 8 w 15"/>
                <a:gd name="T35" fmla="*/ 13 h 20"/>
                <a:gd name="T36" fmla="*/ 7 w 15"/>
                <a:gd name="T37" fmla="*/ 13 h 20"/>
                <a:gd name="T38" fmla="*/ 4 w 15"/>
                <a:gd name="T39" fmla="*/ 13 h 20"/>
                <a:gd name="T40" fmla="*/ 5 w 15"/>
                <a:gd name="T41" fmla="*/ 14 h 20"/>
                <a:gd name="T42" fmla="*/ 11 w 15"/>
                <a:gd name="T43" fmla="*/ 18 h 20"/>
                <a:gd name="T44" fmla="*/ 12 w 15"/>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0">
                  <a:moveTo>
                    <a:pt x="12" y="20"/>
                  </a:moveTo>
                  <a:cubicBezTo>
                    <a:pt x="13" y="20"/>
                    <a:pt x="13" y="20"/>
                    <a:pt x="13" y="20"/>
                  </a:cubicBezTo>
                  <a:cubicBezTo>
                    <a:pt x="12" y="18"/>
                    <a:pt x="12" y="18"/>
                    <a:pt x="12" y="18"/>
                  </a:cubicBezTo>
                  <a:cubicBezTo>
                    <a:pt x="15" y="18"/>
                    <a:pt x="15" y="16"/>
                    <a:pt x="14" y="13"/>
                  </a:cubicBezTo>
                  <a:cubicBezTo>
                    <a:pt x="11" y="7"/>
                    <a:pt x="6" y="9"/>
                    <a:pt x="4" y="6"/>
                  </a:cubicBezTo>
                  <a:cubicBezTo>
                    <a:pt x="3" y="5"/>
                    <a:pt x="3" y="4"/>
                    <a:pt x="4" y="4"/>
                  </a:cubicBezTo>
                  <a:cubicBezTo>
                    <a:pt x="5" y="4"/>
                    <a:pt x="5" y="4"/>
                    <a:pt x="6" y="5"/>
                  </a:cubicBezTo>
                  <a:cubicBezTo>
                    <a:pt x="6" y="5"/>
                    <a:pt x="6" y="5"/>
                    <a:pt x="7" y="6"/>
                  </a:cubicBezTo>
                  <a:cubicBezTo>
                    <a:pt x="10" y="6"/>
                    <a:pt x="10" y="6"/>
                    <a:pt x="10" y="6"/>
                  </a:cubicBezTo>
                  <a:cubicBezTo>
                    <a:pt x="10" y="6"/>
                    <a:pt x="10" y="6"/>
                    <a:pt x="10" y="6"/>
                  </a:cubicBezTo>
                  <a:cubicBezTo>
                    <a:pt x="8" y="4"/>
                    <a:pt x="6" y="2"/>
                    <a:pt x="4" y="2"/>
                  </a:cubicBezTo>
                  <a:cubicBezTo>
                    <a:pt x="3" y="0"/>
                    <a:pt x="3" y="0"/>
                    <a:pt x="3" y="0"/>
                  </a:cubicBezTo>
                  <a:cubicBezTo>
                    <a:pt x="1" y="0"/>
                    <a:pt x="1" y="0"/>
                    <a:pt x="1" y="0"/>
                  </a:cubicBezTo>
                  <a:cubicBezTo>
                    <a:pt x="2" y="2"/>
                    <a:pt x="2" y="2"/>
                    <a:pt x="2" y="2"/>
                  </a:cubicBezTo>
                  <a:cubicBezTo>
                    <a:pt x="0" y="2"/>
                    <a:pt x="0" y="4"/>
                    <a:pt x="1" y="6"/>
                  </a:cubicBezTo>
                  <a:cubicBezTo>
                    <a:pt x="4" y="12"/>
                    <a:pt x="9" y="10"/>
                    <a:pt x="11" y="13"/>
                  </a:cubicBezTo>
                  <a:cubicBezTo>
                    <a:pt x="11" y="14"/>
                    <a:pt x="11" y="15"/>
                    <a:pt x="10" y="15"/>
                  </a:cubicBezTo>
                  <a:cubicBezTo>
                    <a:pt x="9" y="15"/>
                    <a:pt x="8" y="14"/>
                    <a:pt x="8" y="13"/>
                  </a:cubicBezTo>
                  <a:cubicBezTo>
                    <a:pt x="7" y="13"/>
                    <a:pt x="7" y="13"/>
                    <a:pt x="7" y="13"/>
                  </a:cubicBezTo>
                  <a:cubicBezTo>
                    <a:pt x="4" y="13"/>
                    <a:pt x="4" y="13"/>
                    <a:pt x="4" y="13"/>
                  </a:cubicBezTo>
                  <a:cubicBezTo>
                    <a:pt x="5" y="14"/>
                    <a:pt x="5" y="14"/>
                    <a:pt x="5" y="14"/>
                  </a:cubicBezTo>
                  <a:cubicBezTo>
                    <a:pt x="6"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86" name="Freeform 985"/>
            <p:cNvSpPr>
              <a:spLocks/>
            </p:cNvSpPr>
            <p:nvPr/>
          </p:nvSpPr>
          <p:spPr bwMode="auto">
            <a:xfrm>
              <a:off x="-565150" y="4887913"/>
              <a:ext cx="128588" cy="55562"/>
            </a:xfrm>
            <a:custGeom>
              <a:avLst/>
              <a:gdLst>
                <a:gd name="T0" fmla="*/ 61 w 78"/>
                <a:gd name="T1" fmla="*/ 3 h 34"/>
                <a:gd name="T2" fmla="*/ 39 w 78"/>
                <a:gd name="T3" fmla="*/ 0 h 34"/>
                <a:gd name="T4" fmla="*/ 16 w 78"/>
                <a:gd name="T5" fmla="*/ 4 h 34"/>
                <a:gd name="T6" fmla="*/ 0 w 78"/>
                <a:gd name="T7" fmla="*/ 5 h 34"/>
                <a:gd name="T8" fmla="*/ 0 w 78"/>
                <a:gd name="T9" fmla="*/ 18 h 34"/>
                <a:gd name="T10" fmla="*/ 39 w 78"/>
                <a:gd name="T11" fmla="*/ 33 h 34"/>
                <a:gd name="T12" fmla="*/ 78 w 78"/>
                <a:gd name="T13" fmla="*/ 16 h 34"/>
                <a:gd name="T14" fmla="*/ 77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5" y="1"/>
                    <a:pt x="47" y="0"/>
                    <a:pt x="39" y="0"/>
                  </a:cubicBezTo>
                  <a:cubicBezTo>
                    <a:pt x="30" y="1"/>
                    <a:pt x="23" y="2"/>
                    <a:pt x="16" y="4"/>
                  </a:cubicBezTo>
                  <a:cubicBezTo>
                    <a:pt x="0" y="5"/>
                    <a:pt x="0" y="5"/>
                    <a:pt x="0" y="5"/>
                  </a:cubicBezTo>
                  <a:cubicBezTo>
                    <a:pt x="0" y="18"/>
                    <a:pt x="0" y="18"/>
                    <a:pt x="0" y="18"/>
                  </a:cubicBezTo>
                  <a:cubicBezTo>
                    <a:pt x="0" y="27"/>
                    <a:pt x="17" y="34"/>
                    <a:pt x="39" y="33"/>
                  </a:cubicBezTo>
                  <a:cubicBezTo>
                    <a:pt x="60" y="32"/>
                    <a:pt x="78" y="25"/>
                    <a:pt x="78" y="16"/>
                  </a:cubicBezTo>
                  <a:cubicBezTo>
                    <a:pt x="77" y="2"/>
                    <a:pt x="77" y="2"/>
                    <a:pt x="77"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87" name="Freeform 986"/>
            <p:cNvSpPr>
              <a:spLocks/>
            </p:cNvSpPr>
            <p:nvPr/>
          </p:nvSpPr>
          <p:spPr bwMode="auto">
            <a:xfrm>
              <a:off x="-565150" y="4859338"/>
              <a:ext cx="128588" cy="63500"/>
            </a:xfrm>
            <a:custGeom>
              <a:avLst/>
              <a:gdLst>
                <a:gd name="T0" fmla="*/ 77 w 78"/>
                <a:gd name="T1" fmla="*/ 18 h 39"/>
                <a:gd name="T2" fmla="*/ 39 w 78"/>
                <a:gd name="T3" fmla="*/ 38 h 39"/>
                <a:gd name="T4" fmla="*/ 0 w 78"/>
                <a:gd name="T5" fmla="*/ 21 h 39"/>
                <a:gd name="T6" fmla="*/ 38 w 78"/>
                <a:gd name="T7" fmla="*/ 0 h 39"/>
                <a:gd name="T8" fmla="*/ 77 w 78"/>
                <a:gd name="T9" fmla="*/ 18 h 39"/>
              </a:gdLst>
              <a:ahLst/>
              <a:cxnLst>
                <a:cxn ang="0">
                  <a:pos x="T0" y="T1"/>
                </a:cxn>
                <a:cxn ang="0">
                  <a:pos x="T2" y="T3"/>
                </a:cxn>
                <a:cxn ang="0">
                  <a:pos x="T4" y="T5"/>
                </a:cxn>
                <a:cxn ang="0">
                  <a:pos x="T6" y="T7"/>
                </a:cxn>
                <a:cxn ang="0">
                  <a:pos x="T8" y="T9"/>
                </a:cxn>
              </a:cxnLst>
              <a:rect l="0" t="0" r="r" b="b"/>
              <a:pathLst>
                <a:path w="78" h="39">
                  <a:moveTo>
                    <a:pt x="77" y="18"/>
                  </a:moveTo>
                  <a:cubicBezTo>
                    <a:pt x="78" y="28"/>
                    <a:pt x="60" y="37"/>
                    <a:pt x="39" y="38"/>
                  </a:cubicBezTo>
                  <a:cubicBezTo>
                    <a:pt x="17" y="39"/>
                    <a:pt x="0" y="31"/>
                    <a:pt x="0" y="21"/>
                  </a:cubicBezTo>
                  <a:cubicBezTo>
                    <a:pt x="0" y="10"/>
                    <a:pt x="17" y="1"/>
                    <a:pt x="38" y="0"/>
                  </a:cubicBezTo>
                  <a:cubicBezTo>
                    <a:pt x="60" y="0"/>
                    <a:pt x="77" y="8"/>
                    <a:pt x="77"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88" name="Freeform 987"/>
            <p:cNvSpPr>
              <a:spLocks/>
            </p:cNvSpPr>
            <p:nvPr/>
          </p:nvSpPr>
          <p:spPr bwMode="auto">
            <a:xfrm>
              <a:off x="-557212" y="4862513"/>
              <a:ext cx="109538" cy="53975"/>
            </a:xfrm>
            <a:custGeom>
              <a:avLst/>
              <a:gdLst>
                <a:gd name="T0" fmla="*/ 67 w 67"/>
                <a:gd name="T1" fmla="*/ 15 h 33"/>
                <a:gd name="T2" fmla="*/ 34 w 67"/>
                <a:gd name="T3" fmla="*/ 32 h 33"/>
                <a:gd name="T4" fmla="*/ 0 w 67"/>
                <a:gd name="T5" fmla="*/ 18 h 33"/>
                <a:gd name="T6" fmla="*/ 33 w 67"/>
                <a:gd name="T7" fmla="*/ 1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2"/>
                    <a:pt x="34" y="32"/>
                  </a:cubicBezTo>
                  <a:cubicBezTo>
                    <a:pt x="15" y="33"/>
                    <a:pt x="0" y="26"/>
                    <a:pt x="0" y="18"/>
                  </a:cubicBezTo>
                  <a:cubicBezTo>
                    <a:pt x="0" y="9"/>
                    <a:pt x="15" y="1"/>
                    <a:pt x="33" y="1"/>
                  </a:cubicBezTo>
                  <a:cubicBezTo>
                    <a:pt x="52" y="0"/>
                    <a:pt x="67" y="7"/>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89" name="Freeform 988"/>
            <p:cNvSpPr>
              <a:spLocks/>
            </p:cNvSpPr>
            <p:nvPr/>
          </p:nvSpPr>
          <p:spPr bwMode="auto">
            <a:xfrm>
              <a:off x="-466725" y="4873625"/>
              <a:ext cx="26988" cy="23812"/>
            </a:xfrm>
            <a:custGeom>
              <a:avLst/>
              <a:gdLst>
                <a:gd name="T0" fmla="*/ 0 w 16"/>
                <a:gd name="T1" fmla="*/ 14 h 14"/>
                <a:gd name="T2" fmla="*/ 0 w 16"/>
                <a:gd name="T3" fmla="*/ 0 h 14"/>
                <a:gd name="T4" fmla="*/ 4 w 16"/>
                <a:gd name="T5" fmla="*/ 7 h 14"/>
                <a:gd name="T6" fmla="*/ 0 w 16"/>
                <a:gd name="T7" fmla="*/ 14 h 14"/>
              </a:gdLst>
              <a:ahLst/>
              <a:cxnLst>
                <a:cxn ang="0">
                  <a:pos x="T0" y="T1"/>
                </a:cxn>
                <a:cxn ang="0">
                  <a:pos x="T2" y="T3"/>
                </a:cxn>
                <a:cxn ang="0">
                  <a:pos x="T4" y="T5"/>
                </a:cxn>
                <a:cxn ang="0">
                  <a:pos x="T6" y="T7"/>
                </a:cxn>
              </a:cxnLst>
              <a:rect l="0" t="0" r="r" b="b"/>
              <a:pathLst>
                <a:path w="16" h="14">
                  <a:moveTo>
                    <a:pt x="0" y="14"/>
                  </a:moveTo>
                  <a:cubicBezTo>
                    <a:pt x="0" y="14"/>
                    <a:pt x="16" y="8"/>
                    <a:pt x="0" y="0"/>
                  </a:cubicBezTo>
                  <a:cubicBezTo>
                    <a:pt x="0" y="0"/>
                    <a:pt x="5" y="5"/>
                    <a:pt x="4" y="7"/>
                  </a:cubicBezTo>
                  <a:cubicBezTo>
                    <a:pt x="4" y="7"/>
                    <a:pt x="6" y="9"/>
                    <a:pt x="0" y="14"/>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90" name="Freeform 989"/>
            <p:cNvSpPr>
              <a:spLocks/>
            </p:cNvSpPr>
            <p:nvPr/>
          </p:nvSpPr>
          <p:spPr bwMode="auto">
            <a:xfrm>
              <a:off x="-558800" y="4876800"/>
              <a:ext cx="25400" cy="25400"/>
            </a:xfrm>
            <a:custGeom>
              <a:avLst/>
              <a:gdLst>
                <a:gd name="T0" fmla="*/ 15 w 15"/>
                <a:gd name="T1" fmla="*/ 0 h 15"/>
                <a:gd name="T2" fmla="*/ 15 w 15"/>
                <a:gd name="T3" fmla="*/ 15 h 15"/>
                <a:gd name="T4" fmla="*/ 11 w 15"/>
                <a:gd name="T5" fmla="*/ 7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6"/>
                    <a:pt x="15" y="15"/>
                  </a:cubicBezTo>
                  <a:cubicBezTo>
                    <a:pt x="15" y="15"/>
                    <a:pt x="11" y="9"/>
                    <a:pt x="11" y="7"/>
                  </a:cubicBezTo>
                  <a:cubicBezTo>
                    <a:pt x="11" y="7"/>
                    <a:pt x="10" y="6"/>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91" name="Freeform 990"/>
            <p:cNvSpPr>
              <a:spLocks/>
            </p:cNvSpPr>
            <p:nvPr/>
          </p:nvSpPr>
          <p:spPr bwMode="auto">
            <a:xfrm>
              <a:off x="-512762" y="4872038"/>
              <a:ext cx="26988" cy="31750"/>
            </a:xfrm>
            <a:custGeom>
              <a:avLst/>
              <a:gdLst>
                <a:gd name="T0" fmla="*/ 12 w 16"/>
                <a:gd name="T1" fmla="*/ 19 h 19"/>
                <a:gd name="T2" fmla="*/ 14 w 16"/>
                <a:gd name="T3" fmla="*/ 19 h 19"/>
                <a:gd name="T4" fmla="*/ 13 w 16"/>
                <a:gd name="T5" fmla="*/ 17 h 19"/>
                <a:gd name="T6" fmla="*/ 14 w 16"/>
                <a:gd name="T7" fmla="*/ 12 h 19"/>
                <a:gd name="T8" fmla="*/ 4 w 16"/>
                <a:gd name="T9" fmla="*/ 5 h 19"/>
                <a:gd name="T10" fmla="*/ 4 w 16"/>
                <a:gd name="T11" fmla="*/ 4 h 19"/>
                <a:gd name="T12" fmla="*/ 6 w 16"/>
                <a:gd name="T13" fmla="*/ 4 h 19"/>
                <a:gd name="T14" fmla="*/ 7 w 16"/>
                <a:gd name="T15" fmla="*/ 6 h 19"/>
                <a:gd name="T16" fmla="*/ 10 w 16"/>
                <a:gd name="T17" fmla="*/ 6 h 19"/>
                <a:gd name="T18" fmla="*/ 10 w 16"/>
                <a:gd name="T19" fmla="*/ 5 h 19"/>
                <a:gd name="T20" fmla="*/ 4 w 16"/>
                <a:gd name="T21" fmla="*/ 1 h 19"/>
                <a:gd name="T22" fmla="*/ 3 w 16"/>
                <a:gd name="T23" fmla="*/ 0 h 19"/>
                <a:gd name="T24" fmla="*/ 1 w 16"/>
                <a:gd name="T25" fmla="*/ 0 h 19"/>
                <a:gd name="T26" fmla="*/ 2 w 16"/>
                <a:gd name="T27" fmla="*/ 1 h 19"/>
                <a:gd name="T28" fmla="*/ 1 w 16"/>
                <a:gd name="T29" fmla="*/ 6 h 19"/>
                <a:gd name="T30" fmla="*/ 11 w 16"/>
                <a:gd name="T31" fmla="*/ 13 h 19"/>
                <a:gd name="T32" fmla="*/ 10 w 16"/>
                <a:gd name="T33" fmla="*/ 15 h 19"/>
                <a:gd name="T34" fmla="*/ 8 w 16"/>
                <a:gd name="T35" fmla="*/ 13 h 19"/>
                <a:gd name="T36" fmla="*/ 8 w 16"/>
                <a:gd name="T37" fmla="*/ 12 h 19"/>
                <a:gd name="T38" fmla="*/ 5 w 16"/>
                <a:gd name="T39" fmla="*/ 12 h 19"/>
                <a:gd name="T40" fmla="*/ 5 w 16"/>
                <a:gd name="T41" fmla="*/ 13 h 19"/>
                <a:gd name="T42" fmla="*/ 11 w 16"/>
                <a:gd name="T43" fmla="*/ 17 h 19"/>
                <a:gd name="T44" fmla="*/ 12 w 16"/>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9">
                  <a:moveTo>
                    <a:pt x="12" y="19"/>
                  </a:moveTo>
                  <a:cubicBezTo>
                    <a:pt x="14" y="19"/>
                    <a:pt x="14" y="19"/>
                    <a:pt x="14" y="19"/>
                  </a:cubicBezTo>
                  <a:cubicBezTo>
                    <a:pt x="13" y="17"/>
                    <a:pt x="13" y="17"/>
                    <a:pt x="13" y="17"/>
                  </a:cubicBezTo>
                  <a:cubicBezTo>
                    <a:pt x="15" y="17"/>
                    <a:pt x="16" y="16"/>
                    <a:pt x="14" y="12"/>
                  </a:cubicBezTo>
                  <a:cubicBezTo>
                    <a:pt x="11" y="7"/>
                    <a:pt x="6" y="9"/>
                    <a:pt x="4" y="5"/>
                  </a:cubicBezTo>
                  <a:cubicBezTo>
                    <a:pt x="3" y="4"/>
                    <a:pt x="4" y="4"/>
                    <a:pt x="4" y="4"/>
                  </a:cubicBezTo>
                  <a:cubicBezTo>
                    <a:pt x="5" y="4"/>
                    <a:pt x="5" y="4"/>
                    <a:pt x="6" y="4"/>
                  </a:cubicBezTo>
                  <a:cubicBezTo>
                    <a:pt x="6" y="5"/>
                    <a:pt x="7" y="5"/>
                    <a:pt x="7" y="6"/>
                  </a:cubicBezTo>
                  <a:cubicBezTo>
                    <a:pt x="10" y="6"/>
                    <a:pt x="10" y="6"/>
                    <a:pt x="10" y="6"/>
                  </a:cubicBezTo>
                  <a:cubicBezTo>
                    <a:pt x="10" y="5"/>
                    <a:pt x="10" y="5"/>
                    <a:pt x="10" y="5"/>
                  </a:cubicBezTo>
                  <a:cubicBezTo>
                    <a:pt x="9" y="3"/>
                    <a:pt x="7" y="1"/>
                    <a:pt x="4" y="1"/>
                  </a:cubicBezTo>
                  <a:cubicBezTo>
                    <a:pt x="3" y="0"/>
                    <a:pt x="3" y="0"/>
                    <a:pt x="3" y="0"/>
                  </a:cubicBezTo>
                  <a:cubicBezTo>
                    <a:pt x="1" y="0"/>
                    <a:pt x="1" y="0"/>
                    <a:pt x="1" y="0"/>
                  </a:cubicBezTo>
                  <a:cubicBezTo>
                    <a:pt x="2" y="1"/>
                    <a:pt x="2" y="1"/>
                    <a:pt x="2" y="1"/>
                  </a:cubicBezTo>
                  <a:cubicBezTo>
                    <a:pt x="0" y="1"/>
                    <a:pt x="0" y="3"/>
                    <a:pt x="1" y="6"/>
                  </a:cubicBezTo>
                  <a:cubicBezTo>
                    <a:pt x="4" y="12"/>
                    <a:pt x="9" y="10"/>
                    <a:pt x="11" y="13"/>
                  </a:cubicBezTo>
                  <a:cubicBezTo>
                    <a:pt x="11" y="14"/>
                    <a:pt x="12" y="15"/>
                    <a:pt x="10" y="15"/>
                  </a:cubicBezTo>
                  <a:cubicBezTo>
                    <a:pt x="9" y="15"/>
                    <a:pt x="9" y="14"/>
                    <a:pt x="8" y="13"/>
                  </a:cubicBezTo>
                  <a:cubicBezTo>
                    <a:pt x="8" y="12"/>
                    <a:pt x="8" y="12"/>
                    <a:pt x="8" y="12"/>
                  </a:cubicBezTo>
                  <a:cubicBezTo>
                    <a:pt x="5" y="12"/>
                    <a:pt x="5" y="12"/>
                    <a:pt x="5" y="12"/>
                  </a:cubicBezTo>
                  <a:cubicBezTo>
                    <a:pt x="5" y="13"/>
                    <a:pt x="5" y="13"/>
                    <a:pt x="5" y="13"/>
                  </a:cubicBezTo>
                  <a:cubicBezTo>
                    <a:pt x="7" y="16"/>
                    <a:pt x="9" y="17"/>
                    <a:pt x="11" y="17"/>
                  </a:cubicBezTo>
                  <a:lnTo>
                    <a:pt x="12" y="19"/>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92" name="Freeform 991"/>
            <p:cNvSpPr>
              <a:spLocks/>
            </p:cNvSpPr>
            <p:nvPr/>
          </p:nvSpPr>
          <p:spPr bwMode="auto">
            <a:xfrm>
              <a:off x="-582612" y="4860925"/>
              <a:ext cx="127000" cy="53975"/>
            </a:xfrm>
            <a:custGeom>
              <a:avLst/>
              <a:gdLst>
                <a:gd name="T0" fmla="*/ 62 w 78"/>
                <a:gd name="T1" fmla="*/ 2 h 33"/>
                <a:gd name="T2" fmla="*/ 39 w 78"/>
                <a:gd name="T3" fmla="*/ 0 h 33"/>
                <a:gd name="T4" fmla="*/ 17 w 78"/>
                <a:gd name="T5" fmla="*/ 4 h 33"/>
                <a:gd name="T6" fmla="*/ 0 w 78"/>
                <a:gd name="T7" fmla="*/ 4 h 33"/>
                <a:gd name="T8" fmla="*/ 1 w 78"/>
                <a:gd name="T9" fmla="*/ 17 h 33"/>
                <a:gd name="T10" fmla="*/ 40 w 78"/>
                <a:gd name="T11" fmla="*/ 32 h 33"/>
                <a:gd name="T12" fmla="*/ 78 w 78"/>
                <a:gd name="T13" fmla="*/ 15 h 33"/>
                <a:gd name="T14" fmla="*/ 78 w 78"/>
                <a:gd name="T15" fmla="*/ 2 h 33"/>
                <a:gd name="T16" fmla="*/ 62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2" y="2"/>
                  </a:moveTo>
                  <a:cubicBezTo>
                    <a:pt x="55" y="0"/>
                    <a:pt x="48" y="0"/>
                    <a:pt x="39" y="0"/>
                  </a:cubicBezTo>
                  <a:cubicBezTo>
                    <a:pt x="31" y="0"/>
                    <a:pt x="23" y="1"/>
                    <a:pt x="17" y="4"/>
                  </a:cubicBezTo>
                  <a:cubicBezTo>
                    <a:pt x="0" y="4"/>
                    <a:pt x="0" y="4"/>
                    <a:pt x="0" y="4"/>
                  </a:cubicBezTo>
                  <a:cubicBezTo>
                    <a:pt x="1" y="17"/>
                    <a:pt x="1" y="17"/>
                    <a:pt x="1" y="17"/>
                  </a:cubicBezTo>
                  <a:cubicBezTo>
                    <a:pt x="1" y="26"/>
                    <a:pt x="18" y="33"/>
                    <a:pt x="40" y="32"/>
                  </a:cubicBezTo>
                  <a:cubicBezTo>
                    <a:pt x="61" y="32"/>
                    <a:pt x="78" y="24"/>
                    <a:pt x="78" y="15"/>
                  </a:cubicBezTo>
                  <a:cubicBezTo>
                    <a:pt x="78" y="2"/>
                    <a:pt x="78" y="2"/>
                    <a:pt x="78" y="2"/>
                  </a:cubicBezTo>
                  <a:lnTo>
                    <a:pt x="62"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93" name="Freeform 992"/>
            <p:cNvSpPr>
              <a:spLocks/>
            </p:cNvSpPr>
            <p:nvPr/>
          </p:nvSpPr>
          <p:spPr bwMode="auto">
            <a:xfrm>
              <a:off x="-582612" y="4830763"/>
              <a:ext cx="127000" cy="65087"/>
            </a:xfrm>
            <a:custGeom>
              <a:avLst/>
              <a:gdLst>
                <a:gd name="T0" fmla="*/ 78 w 78"/>
                <a:gd name="T1" fmla="*/ 18 h 39"/>
                <a:gd name="T2" fmla="*/ 39 w 78"/>
                <a:gd name="T3" fmla="*/ 39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39" y="39"/>
                  </a:cubicBezTo>
                  <a:cubicBezTo>
                    <a:pt x="18" y="39"/>
                    <a:pt x="0" y="31"/>
                    <a:pt x="0" y="21"/>
                  </a:cubicBezTo>
                  <a:cubicBezTo>
                    <a:pt x="0" y="11"/>
                    <a:pt x="18" y="2"/>
                    <a:pt x="39" y="1"/>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94" name="Freeform 993"/>
            <p:cNvSpPr>
              <a:spLocks/>
            </p:cNvSpPr>
            <p:nvPr/>
          </p:nvSpPr>
          <p:spPr bwMode="auto">
            <a:xfrm>
              <a:off x="-574675" y="4835525"/>
              <a:ext cx="111125" cy="53975"/>
            </a:xfrm>
            <a:custGeom>
              <a:avLst/>
              <a:gdLst>
                <a:gd name="T0" fmla="*/ 68 w 68"/>
                <a:gd name="T1" fmla="*/ 16 h 33"/>
                <a:gd name="T2" fmla="*/ 34 w 68"/>
                <a:gd name="T3" fmla="*/ 33 h 33"/>
                <a:gd name="T4" fmla="*/ 1 w 68"/>
                <a:gd name="T5" fmla="*/ 18 h 33"/>
                <a:gd name="T6" fmla="*/ 34 w 68"/>
                <a:gd name="T7" fmla="*/ 1 h 33"/>
                <a:gd name="T8" fmla="*/ 68 w 68"/>
                <a:gd name="T9" fmla="*/ 16 h 33"/>
              </a:gdLst>
              <a:ahLst/>
              <a:cxnLst>
                <a:cxn ang="0">
                  <a:pos x="T0" y="T1"/>
                </a:cxn>
                <a:cxn ang="0">
                  <a:pos x="T2" y="T3"/>
                </a:cxn>
                <a:cxn ang="0">
                  <a:pos x="T4" y="T5"/>
                </a:cxn>
                <a:cxn ang="0">
                  <a:pos x="T6" y="T7"/>
                </a:cxn>
                <a:cxn ang="0">
                  <a:pos x="T8" y="T9"/>
                </a:cxn>
              </a:cxnLst>
              <a:rect l="0" t="0" r="r" b="b"/>
              <a:pathLst>
                <a:path w="68" h="33">
                  <a:moveTo>
                    <a:pt x="68" y="16"/>
                  </a:moveTo>
                  <a:cubicBezTo>
                    <a:pt x="68" y="24"/>
                    <a:pt x="53" y="32"/>
                    <a:pt x="34" y="33"/>
                  </a:cubicBezTo>
                  <a:cubicBezTo>
                    <a:pt x="16" y="33"/>
                    <a:pt x="1" y="27"/>
                    <a:pt x="1" y="18"/>
                  </a:cubicBezTo>
                  <a:cubicBezTo>
                    <a:pt x="0" y="9"/>
                    <a:pt x="15" y="2"/>
                    <a:pt x="34" y="1"/>
                  </a:cubicBezTo>
                  <a:cubicBezTo>
                    <a:pt x="53" y="0"/>
                    <a:pt x="68" y="7"/>
                    <a:pt x="68" y="16"/>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95" name="Freeform 994"/>
            <p:cNvSpPr>
              <a:spLocks/>
            </p:cNvSpPr>
            <p:nvPr/>
          </p:nvSpPr>
          <p:spPr bwMode="auto">
            <a:xfrm>
              <a:off x="-482600" y="4846638"/>
              <a:ext cx="23813" cy="23812"/>
            </a:xfrm>
            <a:custGeom>
              <a:avLst/>
              <a:gdLst>
                <a:gd name="T0" fmla="*/ 0 w 15"/>
                <a:gd name="T1" fmla="*/ 15 h 15"/>
                <a:gd name="T2" fmla="*/ 0 w 15"/>
                <a:gd name="T3" fmla="*/ 0 h 15"/>
                <a:gd name="T4" fmla="*/ 4 w 15"/>
                <a:gd name="T5" fmla="*/ 7 h 15"/>
                <a:gd name="T6" fmla="*/ 0 w 15"/>
                <a:gd name="T7" fmla="*/ 15 h 15"/>
              </a:gdLst>
              <a:ahLst/>
              <a:cxnLst>
                <a:cxn ang="0">
                  <a:pos x="T0" y="T1"/>
                </a:cxn>
                <a:cxn ang="0">
                  <a:pos x="T2" y="T3"/>
                </a:cxn>
                <a:cxn ang="0">
                  <a:pos x="T4" y="T5"/>
                </a:cxn>
                <a:cxn ang="0">
                  <a:pos x="T6" y="T7"/>
                </a:cxn>
              </a:cxnLst>
              <a:rect l="0" t="0" r="r" b="b"/>
              <a:pathLst>
                <a:path w="15" h="15">
                  <a:moveTo>
                    <a:pt x="0" y="15"/>
                  </a:moveTo>
                  <a:cubicBezTo>
                    <a:pt x="0" y="15"/>
                    <a:pt x="15" y="9"/>
                    <a:pt x="0" y="0"/>
                  </a:cubicBezTo>
                  <a:cubicBezTo>
                    <a:pt x="0" y="0"/>
                    <a:pt x="4" y="6"/>
                    <a:pt x="4" y="7"/>
                  </a:cubicBezTo>
                  <a:cubicBezTo>
                    <a:pt x="4" y="7"/>
                    <a:pt x="5"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96" name="Freeform 995"/>
            <p:cNvSpPr>
              <a:spLocks/>
            </p:cNvSpPr>
            <p:nvPr/>
          </p:nvSpPr>
          <p:spPr bwMode="auto">
            <a:xfrm>
              <a:off x="-576262" y="4849813"/>
              <a:ext cx="25400" cy="23812"/>
            </a:xfrm>
            <a:custGeom>
              <a:avLst/>
              <a:gdLst>
                <a:gd name="T0" fmla="*/ 16 w 16"/>
                <a:gd name="T1" fmla="*/ 0 h 15"/>
                <a:gd name="T2" fmla="*/ 16 w 16"/>
                <a:gd name="T3" fmla="*/ 15 h 15"/>
                <a:gd name="T4" fmla="*/ 12 w 16"/>
                <a:gd name="T5" fmla="*/ 8 h 15"/>
                <a:gd name="T6" fmla="*/ 16 w 16"/>
                <a:gd name="T7" fmla="*/ 0 h 15"/>
              </a:gdLst>
              <a:ahLst/>
              <a:cxnLst>
                <a:cxn ang="0">
                  <a:pos x="T0" y="T1"/>
                </a:cxn>
                <a:cxn ang="0">
                  <a:pos x="T2" y="T3"/>
                </a:cxn>
                <a:cxn ang="0">
                  <a:pos x="T4" y="T5"/>
                </a:cxn>
                <a:cxn ang="0">
                  <a:pos x="T6" y="T7"/>
                </a:cxn>
              </a:cxnLst>
              <a:rect l="0" t="0" r="r" b="b"/>
              <a:pathLst>
                <a:path w="16" h="15">
                  <a:moveTo>
                    <a:pt x="16" y="0"/>
                  </a:moveTo>
                  <a:cubicBezTo>
                    <a:pt x="16" y="0"/>
                    <a:pt x="0" y="7"/>
                    <a:pt x="16" y="15"/>
                  </a:cubicBezTo>
                  <a:cubicBezTo>
                    <a:pt x="16" y="15"/>
                    <a:pt x="11" y="9"/>
                    <a:pt x="12" y="8"/>
                  </a:cubicBezTo>
                  <a:cubicBezTo>
                    <a:pt x="12" y="8"/>
                    <a:pt x="10" y="6"/>
                    <a:pt x="16"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97" name="Freeform 996"/>
            <p:cNvSpPr>
              <a:spLocks/>
            </p:cNvSpPr>
            <p:nvPr/>
          </p:nvSpPr>
          <p:spPr bwMode="auto">
            <a:xfrm>
              <a:off x="-530225" y="4845050"/>
              <a:ext cx="25400" cy="31750"/>
            </a:xfrm>
            <a:custGeom>
              <a:avLst/>
              <a:gdLst>
                <a:gd name="T0" fmla="*/ 13 w 16"/>
                <a:gd name="T1" fmla="*/ 20 h 20"/>
                <a:gd name="T2" fmla="*/ 14 w 16"/>
                <a:gd name="T3" fmla="*/ 20 h 20"/>
                <a:gd name="T4" fmla="*/ 13 w 16"/>
                <a:gd name="T5" fmla="*/ 18 h 20"/>
                <a:gd name="T6" fmla="*/ 15 w 16"/>
                <a:gd name="T7" fmla="*/ 13 h 20"/>
                <a:gd name="T8" fmla="*/ 5 w 16"/>
                <a:gd name="T9" fmla="*/ 6 h 20"/>
                <a:gd name="T10" fmla="*/ 5 w 16"/>
                <a:gd name="T11" fmla="*/ 4 h 20"/>
                <a:gd name="T12" fmla="*/ 6 w 16"/>
                <a:gd name="T13" fmla="*/ 5 h 20"/>
                <a:gd name="T14" fmla="*/ 8 w 16"/>
                <a:gd name="T15" fmla="*/ 6 h 20"/>
                <a:gd name="T16" fmla="*/ 11 w 16"/>
                <a:gd name="T17" fmla="*/ 6 h 20"/>
                <a:gd name="T18" fmla="*/ 11 w 16"/>
                <a:gd name="T19" fmla="*/ 6 h 20"/>
                <a:gd name="T20" fmla="*/ 5 w 16"/>
                <a:gd name="T21" fmla="*/ 2 h 20"/>
                <a:gd name="T22" fmla="*/ 4 w 16"/>
                <a:gd name="T23" fmla="*/ 0 h 20"/>
                <a:gd name="T24" fmla="*/ 2 w 16"/>
                <a:gd name="T25" fmla="*/ 0 h 20"/>
                <a:gd name="T26" fmla="*/ 3 w 16"/>
                <a:gd name="T27" fmla="*/ 2 h 20"/>
                <a:gd name="T28" fmla="*/ 2 w 16"/>
                <a:gd name="T29" fmla="*/ 6 h 20"/>
                <a:gd name="T30" fmla="*/ 12 w 16"/>
                <a:gd name="T31" fmla="*/ 13 h 20"/>
                <a:gd name="T32" fmla="*/ 11 w 16"/>
                <a:gd name="T33" fmla="*/ 15 h 20"/>
                <a:gd name="T34" fmla="*/ 9 w 16"/>
                <a:gd name="T35" fmla="*/ 13 h 20"/>
                <a:gd name="T36" fmla="*/ 8 w 16"/>
                <a:gd name="T37" fmla="*/ 13 h 20"/>
                <a:gd name="T38" fmla="*/ 5 w 16"/>
                <a:gd name="T39" fmla="*/ 13 h 20"/>
                <a:gd name="T40" fmla="*/ 6 w 16"/>
                <a:gd name="T41" fmla="*/ 14 h 20"/>
                <a:gd name="T42" fmla="*/ 12 w 16"/>
                <a:gd name="T43" fmla="*/ 18 h 20"/>
                <a:gd name="T44" fmla="*/ 13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3" y="20"/>
                  </a:moveTo>
                  <a:cubicBezTo>
                    <a:pt x="14" y="20"/>
                    <a:pt x="14" y="20"/>
                    <a:pt x="14" y="20"/>
                  </a:cubicBezTo>
                  <a:cubicBezTo>
                    <a:pt x="13" y="18"/>
                    <a:pt x="13" y="18"/>
                    <a:pt x="13" y="18"/>
                  </a:cubicBezTo>
                  <a:cubicBezTo>
                    <a:pt x="16" y="18"/>
                    <a:pt x="16" y="16"/>
                    <a:pt x="15" y="13"/>
                  </a:cubicBezTo>
                  <a:cubicBezTo>
                    <a:pt x="12" y="7"/>
                    <a:pt x="7" y="9"/>
                    <a:pt x="5" y="6"/>
                  </a:cubicBezTo>
                  <a:cubicBezTo>
                    <a:pt x="4" y="5"/>
                    <a:pt x="4" y="4"/>
                    <a:pt x="5" y="4"/>
                  </a:cubicBezTo>
                  <a:cubicBezTo>
                    <a:pt x="6" y="4"/>
                    <a:pt x="6" y="4"/>
                    <a:pt x="6" y="5"/>
                  </a:cubicBezTo>
                  <a:cubicBezTo>
                    <a:pt x="7" y="5"/>
                    <a:pt x="7" y="5"/>
                    <a:pt x="8" y="6"/>
                  </a:cubicBezTo>
                  <a:cubicBezTo>
                    <a:pt x="11" y="6"/>
                    <a:pt x="11" y="6"/>
                    <a:pt x="11" y="6"/>
                  </a:cubicBezTo>
                  <a:cubicBezTo>
                    <a:pt x="11" y="6"/>
                    <a:pt x="11" y="6"/>
                    <a:pt x="11" y="6"/>
                  </a:cubicBezTo>
                  <a:cubicBezTo>
                    <a:pt x="9" y="4"/>
                    <a:pt x="7" y="2"/>
                    <a:pt x="5" y="2"/>
                  </a:cubicBezTo>
                  <a:cubicBezTo>
                    <a:pt x="4" y="0"/>
                    <a:pt x="4" y="0"/>
                    <a:pt x="4" y="0"/>
                  </a:cubicBezTo>
                  <a:cubicBezTo>
                    <a:pt x="2" y="0"/>
                    <a:pt x="2" y="0"/>
                    <a:pt x="2" y="0"/>
                  </a:cubicBezTo>
                  <a:cubicBezTo>
                    <a:pt x="3" y="2"/>
                    <a:pt x="3" y="2"/>
                    <a:pt x="3" y="2"/>
                  </a:cubicBezTo>
                  <a:cubicBezTo>
                    <a:pt x="0" y="2"/>
                    <a:pt x="0" y="4"/>
                    <a:pt x="2" y="6"/>
                  </a:cubicBezTo>
                  <a:cubicBezTo>
                    <a:pt x="5" y="12"/>
                    <a:pt x="10" y="10"/>
                    <a:pt x="12" y="13"/>
                  </a:cubicBezTo>
                  <a:cubicBezTo>
                    <a:pt x="12" y="14"/>
                    <a:pt x="12" y="15"/>
                    <a:pt x="11" y="15"/>
                  </a:cubicBezTo>
                  <a:cubicBezTo>
                    <a:pt x="10" y="15"/>
                    <a:pt x="9" y="14"/>
                    <a:pt x="9" y="13"/>
                  </a:cubicBezTo>
                  <a:cubicBezTo>
                    <a:pt x="8" y="13"/>
                    <a:pt x="8" y="13"/>
                    <a:pt x="8" y="13"/>
                  </a:cubicBezTo>
                  <a:cubicBezTo>
                    <a:pt x="5" y="13"/>
                    <a:pt x="5" y="13"/>
                    <a:pt x="5" y="13"/>
                  </a:cubicBezTo>
                  <a:cubicBezTo>
                    <a:pt x="6" y="14"/>
                    <a:pt x="6" y="14"/>
                    <a:pt x="6" y="14"/>
                  </a:cubicBezTo>
                  <a:cubicBezTo>
                    <a:pt x="7" y="17"/>
                    <a:pt x="10" y="18"/>
                    <a:pt x="12" y="18"/>
                  </a:cubicBezTo>
                  <a:lnTo>
                    <a:pt x="13"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98" name="Freeform 997"/>
            <p:cNvSpPr>
              <a:spLocks/>
            </p:cNvSpPr>
            <p:nvPr/>
          </p:nvSpPr>
          <p:spPr bwMode="auto">
            <a:xfrm>
              <a:off x="-563562" y="4822825"/>
              <a:ext cx="128588" cy="55562"/>
            </a:xfrm>
            <a:custGeom>
              <a:avLst/>
              <a:gdLst>
                <a:gd name="T0" fmla="*/ 61 w 78"/>
                <a:gd name="T1" fmla="*/ 3 h 34"/>
                <a:gd name="T2" fmla="*/ 38 w 78"/>
                <a:gd name="T3" fmla="*/ 1 h 34"/>
                <a:gd name="T4" fmla="*/ 16 w 78"/>
                <a:gd name="T5" fmla="*/ 4 h 34"/>
                <a:gd name="T6" fmla="*/ 0 w 78"/>
                <a:gd name="T7" fmla="*/ 5 h 34"/>
                <a:gd name="T8" fmla="*/ 0 w 78"/>
                <a:gd name="T9" fmla="*/ 18 h 34"/>
                <a:gd name="T10" fmla="*/ 39 w 78"/>
                <a:gd name="T11" fmla="*/ 33 h 34"/>
                <a:gd name="T12" fmla="*/ 77 w 78"/>
                <a:gd name="T13" fmla="*/ 16 h 34"/>
                <a:gd name="T14" fmla="*/ 77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4" y="1"/>
                    <a:pt x="47" y="0"/>
                    <a:pt x="38" y="1"/>
                  </a:cubicBezTo>
                  <a:cubicBezTo>
                    <a:pt x="30" y="1"/>
                    <a:pt x="22" y="2"/>
                    <a:pt x="16" y="4"/>
                  </a:cubicBezTo>
                  <a:cubicBezTo>
                    <a:pt x="0" y="5"/>
                    <a:pt x="0" y="5"/>
                    <a:pt x="0" y="5"/>
                  </a:cubicBezTo>
                  <a:cubicBezTo>
                    <a:pt x="0" y="18"/>
                    <a:pt x="0" y="18"/>
                    <a:pt x="0" y="18"/>
                  </a:cubicBezTo>
                  <a:cubicBezTo>
                    <a:pt x="0" y="27"/>
                    <a:pt x="17" y="34"/>
                    <a:pt x="39" y="33"/>
                  </a:cubicBezTo>
                  <a:cubicBezTo>
                    <a:pt x="60" y="32"/>
                    <a:pt x="78" y="25"/>
                    <a:pt x="77" y="16"/>
                  </a:cubicBezTo>
                  <a:cubicBezTo>
                    <a:pt x="77" y="2"/>
                    <a:pt x="77" y="2"/>
                    <a:pt x="77"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99" name="Freeform 998"/>
            <p:cNvSpPr>
              <a:spLocks/>
            </p:cNvSpPr>
            <p:nvPr/>
          </p:nvSpPr>
          <p:spPr bwMode="auto">
            <a:xfrm>
              <a:off x="-565150" y="4795838"/>
              <a:ext cx="128588" cy="63500"/>
            </a:xfrm>
            <a:custGeom>
              <a:avLst/>
              <a:gdLst>
                <a:gd name="T0" fmla="*/ 78 w 78"/>
                <a:gd name="T1" fmla="*/ 18 h 39"/>
                <a:gd name="T2" fmla="*/ 40 w 78"/>
                <a:gd name="T3" fmla="*/ 38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40" y="38"/>
                  </a:cubicBezTo>
                  <a:cubicBezTo>
                    <a:pt x="18" y="39"/>
                    <a:pt x="1" y="31"/>
                    <a:pt x="0" y="21"/>
                  </a:cubicBezTo>
                  <a:cubicBezTo>
                    <a:pt x="0" y="10"/>
                    <a:pt x="18" y="1"/>
                    <a:pt x="39" y="1"/>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00" name="Freeform 999"/>
            <p:cNvSpPr>
              <a:spLocks/>
            </p:cNvSpPr>
            <p:nvPr/>
          </p:nvSpPr>
          <p:spPr bwMode="auto">
            <a:xfrm>
              <a:off x="-555625" y="4799013"/>
              <a:ext cx="111125" cy="53975"/>
            </a:xfrm>
            <a:custGeom>
              <a:avLst/>
              <a:gdLst>
                <a:gd name="T0" fmla="*/ 67 w 67"/>
                <a:gd name="T1" fmla="*/ 15 h 33"/>
                <a:gd name="T2" fmla="*/ 34 w 67"/>
                <a:gd name="T3" fmla="*/ 32 h 33"/>
                <a:gd name="T4" fmla="*/ 0 w 67"/>
                <a:gd name="T5" fmla="*/ 18 h 33"/>
                <a:gd name="T6" fmla="*/ 33 w 67"/>
                <a:gd name="T7" fmla="*/ 1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2"/>
                    <a:pt x="34" y="32"/>
                  </a:cubicBezTo>
                  <a:cubicBezTo>
                    <a:pt x="15" y="33"/>
                    <a:pt x="0" y="26"/>
                    <a:pt x="0" y="18"/>
                  </a:cubicBezTo>
                  <a:cubicBezTo>
                    <a:pt x="0" y="9"/>
                    <a:pt x="15" y="1"/>
                    <a:pt x="33" y="1"/>
                  </a:cubicBezTo>
                  <a:cubicBezTo>
                    <a:pt x="52" y="0"/>
                    <a:pt x="67" y="7"/>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01" name="Freeform 1000"/>
            <p:cNvSpPr>
              <a:spLocks/>
            </p:cNvSpPr>
            <p:nvPr/>
          </p:nvSpPr>
          <p:spPr bwMode="auto">
            <a:xfrm>
              <a:off x="-465137" y="4810125"/>
              <a:ext cx="25400" cy="25400"/>
            </a:xfrm>
            <a:custGeom>
              <a:avLst/>
              <a:gdLst>
                <a:gd name="T0" fmla="*/ 0 w 15"/>
                <a:gd name="T1" fmla="*/ 15 h 15"/>
                <a:gd name="T2" fmla="*/ 0 w 15"/>
                <a:gd name="T3" fmla="*/ 0 h 15"/>
                <a:gd name="T4" fmla="*/ 4 w 15"/>
                <a:gd name="T5" fmla="*/ 7 h 15"/>
                <a:gd name="T6" fmla="*/ 0 w 15"/>
                <a:gd name="T7" fmla="*/ 15 h 15"/>
              </a:gdLst>
              <a:ahLst/>
              <a:cxnLst>
                <a:cxn ang="0">
                  <a:pos x="T0" y="T1"/>
                </a:cxn>
                <a:cxn ang="0">
                  <a:pos x="T2" y="T3"/>
                </a:cxn>
                <a:cxn ang="0">
                  <a:pos x="T4" y="T5"/>
                </a:cxn>
                <a:cxn ang="0">
                  <a:pos x="T6" y="T7"/>
                </a:cxn>
              </a:cxnLst>
              <a:rect l="0" t="0" r="r" b="b"/>
              <a:pathLst>
                <a:path w="15" h="15">
                  <a:moveTo>
                    <a:pt x="0" y="15"/>
                  </a:moveTo>
                  <a:cubicBezTo>
                    <a:pt x="0" y="15"/>
                    <a:pt x="15" y="8"/>
                    <a:pt x="0" y="0"/>
                  </a:cubicBezTo>
                  <a:cubicBezTo>
                    <a:pt x="0" y="0"/>
                    <a:pt x="4" y="6"/>
                    <a:pt x="4" y="7"/>
                  </a:cubicBezTo>
                  <a:cubicBezTo>
                    <a:pt x="4" y="7"/>
                    <a:pt x="5"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02" name="Freeform 1001"/>
            <p:cNvSpPr>
              <a:spLocks/>
            </p:cNvSpPr>
            <p:nvPr/>
          </p:nvSpPr>
          <p:spPr bwMode="auto">
            <a:xfrm>
              <a:off x="-557212" y="4813300"/>
              <a:ext cx="25400" cy="25400"/>
            </a:xfrm>
            <a:custGeom>
              <a:avLst/>
              <a:gdLst>
                <a:gd name="T0" fmla="*/ 15 w 15"/>
                <a:gd name="T1" fmla="*/ 0 h 15"/>
                <a:gd name="T2" fmla="*/ 15 w 15"/>
                <a:gd name="T3" fmla="*/ 15 h 15"/>
                <a:gd name="T4" fmla="*/ 11 w 15"/>
                <a:gd name="T5" fmla="*/ 8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6"/>
                    <a:pt x="15" y="15"/>
                  </a:cubicBezTo>
                  <a:cubicBezTo>
                    <a:pt x="15" y="15"/>
                    <a:pt x="11" y="9"/>
                    <a:pt x="11" y="8"/>
                  </a:cubicBezTo>
                  <a:cubicBezTo>
                    <a:pt x="11" y="8"/>
                    <a:pt x="10" y="6"/>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03" name="Freeform 1002"/>
            <p:cNvSpPr>
              <a:spLocks/>
            </p:cNvSpPr>
            <p:nvPr/>
          </p:nvSpPr>
          <p:spPr bwMode="auto">
            <a:xfrm>
              <a:off x="-511175" y="4808538"/>
              <a:ext cx="25400" cy="31750"/>
            </a:xfrm>
            <a:custGeom>
              <a:avLst/>
              <a:gdLst>
                <a:gd name="T0" fmla="*/ 12 w 15"/>
                <a:gd name="T1" fmla="*/ 19 h 19"/>
                <a:gd name="T2" fmla="*/ 13 w 15"/>
                <a:gd name="T3" fmla="*/ 19 h 19"/>
                <a:gd name="T4" fmla="*/ 12 w 15"/>
                <a:gd name="T5" fmla="*/ 17 h 19"/>
                <a:gd name="T6" fmla="*/ 14 w 15"/>
                <a:gd name="T7" fmla="*/ 13 h 19"/>
                <a:gd name="T8" fmla="*/ 4 w 15"/>
                <a:gd name="T9" fmla="*/ 5 h 19"/>
                <a:gd name="T10" fmla="*/ 4 w 15"/>
                <a:gd name="T11" fmla="*/ 4 h 19"/>
                <a:gd name="T12" fmla="*/ 6 w 15"/>
                <a:gd name="T13" fmla="*/ 4 h 19"/>
                <a:gd name="T14" fmla="*/ 7 w 15"/>
                <a:gd name="T15" fmla="*/ 6 h 19"/>
                <a:gd name="T16" fmla="*/ 10 w 15"/>
                <a:gd name="T17" fmla="*/ 6 h 19"/>
                <a:gd name="T18" fmla="*/ 10 w 15"/>
                <a:gd name="T19" fmla="*/ 6 h 19"/>
                <a:gd name="T20" fmla="*/ 4 w 15"/>
                <a:gd name="T21" fmla="*/ 1 h 19"/>
                <a:gd name="T22" fmla="*/ 3 w 15"/>
                <a:gd name="T23" fmla="*/ 0 h 19"/>
                <a:gd name="T24" fmla="*/ 1 w 15"/>
                <a:gd name="T25" fmla="*/ 0 h 19"/>
                <a:gd name="T26" fmla="*/ 2 w 15"/>
                <a:gd name="T27" fmla="*/ 1 h 19"/>
                <a:gd name="T28" fmla="*/ 1 w 15"/>
                <a:gd name="T29" fmla="*/ 6 h 19"/>
                <a:gd name="T30" fmla="*/ 11 w 15"/>
                <a:gd name="T31" fmla="*/ 13 h 19"/>
                <a:gd name="T32" fmla="*/ 10 w 15"/>
                <a:gd name="T33" fmla="*/ 15 h 19"/>
                <a:gd name="T34" fmla="*/ 8 w 15"/>
                <a:gd name="T35" fmla="*/ 13 h 19"/>
                <a:gd name="T36" fmla="*/ 8 w 15"/>
                <a:gd name="T37" fmla="*/ 12 h 19"/>
                <a:gd name="T38" fmla="*/ 4 w 15"/>
                <a:gd name="T39" fmla="*/ 12 h 19"/>
                <a:gd name="T40" fmla="*/ 5 w 15"/>
                <a:gd name="T41" fmla="*/ 13 h 19"/>
                <a:gd name="T42" fmla="*/ 11 w 15"/>
                <a:gd name="T43" fmla="*/ 17 h 19"/>
                <a:gd name="T44" fmla="*/ 12 w 15"/>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9">
                  <a:moveTo>
                    <a:pt x="12" y="19"/>
                  </a:moveTo>
                  <a:cubicBezTo>
                    <a:pt x="13" y="19"/>
                    <a:pt x="13" y="19"/>
                    <a:pt x="13" y="19"/>
                  </a:cubicBezTo>
                  <a:cubicBezTo>
                    <a:pt x="12" y="17"/>
                    <a:pt x="12" y="17"/>
                    <a:pt x="12" y="17"/>
                  </a:cubicBezTo>
                  <a:cubicBezTo>
                    <a:pt x="15" y="17"/>
                    <a:pt x="15" y="16"/>
                    <a:pt x="14" y="13"/>
                  </a:cubicBezTo>
                  <a:cubicBezTo>
                    <a:pt x="11" y="7"/>
                    <a:pt x="6" y="9"/>
                    <a:pt x="4" y="5"/>
                  </a:cubicBezTo>
                  <a:cubicBezTo>
                    <a:pt x="3" y="4"/>
                    <a:pt x="3" y="4"/>
                    <a:pt x="4" y="4"/>
                  </a:cubicBezTo>
                  <a:cubicBezTo>
                    <a:pt x="5" y="4"/>
                    <a:pt x="5" y="4"/>
                    <a:pt x="6" y="4"/>
                  </a:cubicBezTo>
                  <a:cubicBezTo>
                    <a:pt x="6" y="5"/>
                    <a:pt x="6" y="5"/>
                    <a:pt x="7" y="6"/>
                  </a:cubicBezTo>
                  <a:cubicBezTo>
                    <a:pt x="10" y="6"/>
                    <a:pt x="10" y="6"/>
                    <a:pt x="10" y="6"/>
                  </a:cubicBezTo>
                  <a:cubicBezTo>
                    <a:pt x="10" y="6"/>
                    <a:pt x="10" y="6"/>
                    <a:pt x="10" y="6"/>
                  </a:cubicBezTo>
                  <a:cubicBezTo>
                    <a:pt x="8" y="3"/>
                    <a:pt x="7" y="2"/>
                    <a:pt x="4" y="1"/>
                  </a:cubicBezTo>
                  <a:cubicBezTo>
                    <a:pt x="3" y="0"/>
                    <a:pt x="3" y="0"/>
                    <a:pt x="3" y="0"/>
                  </a:cubicBezTo>
                  <a:cubicBezTo>
                    <a:pt x="1" y="0"/>
                    <a:pt x="1" y="0"/>
                    <a:pt x="1" y="0"/>
                  </a:cubicBezTo>
                  <a:cubicBezTo>
                    <a:pt x="2" y="1"/>
                    <a:pt x="2" y="1"/>
                    <a:pt x="2" y="1"/>
                  </a:cubicBezTo>
                  <a:cubicBezTo>
                    <a:pt x="0" y="2"/>
                    <a:pt x="0" y="3"/>
                    <a:pt x="1" y="6"/>
                  </a:cubicBezTo>
                  <a:cubicBezTo>
                    <a:pt x="4" y="12"/>
                    <a:pt x="9" y="10"/>
                    <a:pt x="11" y="13"/>
                  </a:cubicBezTo>
                  <a:cubicBezTo>
                    <a:pt x="11" y="14"/>
                    <a:pt x="11" y="15"/>
                    <a:pt x="10" y="15"/>
                  </a:cubicBezTo>
                  <a:cubicBezTo>
                    <a:pt x="9" y="15"/>
                    <a:pt x="8" y="14"/>
                    <a:pt x="8" y="13"/>
                  </a:cubicBezTo>
                  <a:cubicBezTo>
                    <a:pt x="8" y="12"/>
                    <a:pt x="8" y="12"/>
                    <a:pt x="8" y="12"/>
                  </a:cubicBezTo>
                  <a:cubicBezTo>
                    <a:pt x="4" y="12"/>
                    <a:pt x="4" y="12"/>
                    <a:pt x="4" y="12"/>
                  </a:cubicBezTo>
                  <a:cubicBezTo>
                    <a:pt x="5" y="13"/>
                    <a:pt x="5" y="13"/>
                    <a:pt x="5" y="13"/>
                  </a:cubicBezTo>
                  <a:cubicBezTo>
                    <a:pt x="6" y="16"/>
                    <a:pt x="9" y="17"/>
                    <a:pt x="11" y="17"/>
                  </a:cubicBezTo>
                  <a:lnTo>
                    <a:pt x="12" y="19"/>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04" name="Freeform 1003"/>
            <p:cNvSpPr>
              <a:spLocks/>
            </p:cNvSpPr>
            <p:nvPr/>
          </p:nvSpPr>
          <p:spPr bwMode="auto">
            <a:xfrm>
              <a:off x="-568325" y="4787900"/>
              <a:ext cx="128588" cy="55562"/>
            </a:xfrm>
            <a:custGeom>
              <a:avLst/>
              <a:gdLst>
                <a:gd name="T0" fmla="*/ 61 w 78"/>
                <a:gd name="T1" fmla="*/ 3 h 34"/>
                <a:gd name="T2" fmla="*/ 39 w 78"/>
                <a:gd name="T3" fmla="*/ 0 h 34"/>
                <a:gd name="T4" fmla="*/ 16 w 78"/>
                <a:gd name="T5" fmla="*/ 4 h 34"/>
                <a:gd name="T6" fmla="*/ 0 w 78"/>
                <a:gd name="T7" fmla="*/ 5 h 34"/>
                <a:gd name="T8" fmla="*/ 0 w 78"/>
                <a:gd name="T9" fmla="*/ 18 h 34"/>
                <a:gd name="T10" fmla="*/ 39 w 78"/>
                <a:gd name="T11" fmla="*/ 33 h 34"/>
                <a:gd name="T12" fmla="*/ 78 w 78"/>
                <a:gd name="T13" fmla="*/ 15 h 34"/>
                <a:gd name="T14" fmla="*/ 78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5" y="1"/>
                    <a:pt x="47" y="0"/>
                    <a:pt x="39" y="0"/>
                  </a:cubicBezTo>
                  <a:cubicBezTo>
                    <a:pt x="30" y="1"/>
                    <a:pt x="23" y="2"/>
                    <a:pt x="16" y="4"/>
                  </a:cubicBezTo>
                  <a:cubicBezTo>
                    <a:pt x="0" y="5"/>
                    <a:pt x="0" y="5"/>
                    <a:pt x="0" y="5"/>
                  </a:cubicBezTo>
                  <a:cubicBezTo>
                    <a:pt x="0" y="18"/>
                    <a:pt x="0" y="18"/>
                    <a:pt x="0" y="18"/>
                  </a:cubicBezTo>
                  <a:cubicBezTo>
                    <a:pt x="0" y="27"/>
                    <a:pt x="18" y="34"/>
                    <a:pt x="39" y="33"/>
                  </a:cubicBezTo>
                  <a:cubicBezTo>
                    <a:pt x="61" y="32"/>
                    <a:pt x="78" y="24"/>
                    <a:pt x="78" y="15"/>
                  </a:cubicBezTo>
                  <a:cubicBezTo>
                    <a:pt x="78" y="2"/>
                    <a:pt x="78" y="2"/>
                    <a:pt x="78"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05" name="Freeform 1004"/>
            <p:cNvSpPr>
              <a:spLocks/>
            </p:cNvSpPr>
            <p:nvPr/>
          </p:nvSpPr>
          <p:spPr bwMode="auto">
            <a:xfrm>
              <a:off x="-568325" y="4759325"/>
              <a:ext cx="128588" cy="63500"/>
            </a:xfrm>
            <a:custGeom>
              <a:avLst/>
              <a:gdLst>
                <a:gd name="T0" fmla="*/ 78 w 78"/>
                <a:gd name="T1" fmla="*/ 18 h 39"/>
                <a:gd name="T2" fmla="*/ 39 w 78"/>
                <a:gd name="T3" fmla="*/ 38 h 39"/>
                <a:gd name="T4" fmla="*/ 0 w 78"/>
                <a:gd name="T5" fmla="*/ 20 h 39"/>
                <a:gd name="T6" fmla="*/ 39 w 78"/>
                <a:gd name="T7" fmla="*/ 0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8"/>
                    <a:pt x="60" y="37"/>
                    <a:pt x="39" y="38"/>
                  </a:cubicBezTo>
                  <a:cubicBezTo>
                    <a:pt x="17" y="39"/>
                    <a:pt x="0" y="31"/>
                    <a:pt x="0" y="20"/>
                  </a:cubicBezTo>
                  <a:cubicBezTo>
                    <a:pt x="0" y="10"/>
                    <a:pt x="17" y="1"/>
                    <a:pt x="39" y="0"/>
                  </a:cubicBezTo>
                  <a:cubicBezTo>
                    <a:pt x="60" y="0"/>
                    <a:pt x="77"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06" name="Freeform 1005"/>
            <p:cNvSpPr>
              <a:spLocks/>
            </p:cNvSpPr>
            <p:nvPr/>
          </p:nvSpPr>
          <p:spPr bwMode="auto">
            <a:xfrm>
              <a:off x="-560387" y="4762500"/>
              <a:ext cx="109538" cy="53975"/>
            </a:xfrm>
            <a:custGeom>
              <a:avLst/>
              <a:gdLst>
                <a:gd name="T0" fmla="*/ 67 w 67"/>
                <a:gd name="T1" fmla="*/ 15 h 33"/>
                <a:gd name="T2" fmla="*/ 34 w 67"/>
                <a:gd name="T3" fmla="*/ 32 h 33"/>
                <a:gd name="T4" fmla="*/ 0 w 67"/>
                <a:gd name="T5" fmla="*/ 17 h 33"/>
                <a:gd name="T6" fmla="*/ 34 w 67"/>
                <a:gd name="T7" fmla="*/ 0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2"/>
                    <a:pt x="34" y="32"/>
                  </a:cubicBezTo>
                  <a:cubicBezTo>
                    <a:pt x="15" y="33"/>
                    <a:pt x="0" y="26"/>
                    <a:pt x="0" y="17"/>
                  </a:cubicBezTo>
                  <a:cubicBezTo>
                    <a:pt x="0" y="9"/>
                    <a:pt x="15" y="1"/>
                    <a:pt x="34" y="0"/>
                  </a:cubicBezTo>
                  <a:cubicBezTo>
                    <a:pt x="52" y="0"/>
                    <a:pt x="67" y="6"/>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07" name="Freeform 1006"/>
            <p:cNvSpPr>
              <a:spLocks/>
            </p:cNvSpPr>
            <p:nvPr/>
          </p:nvSpPr>
          <p:spPr bwMode="auto">
            <a:xfrm>
              <a:off x="-469900" y="4773613"/>
              <a:ext cx="26988" cy="23812"/>
            </a:xfrm>
            <a:custGeom>
              <a:avLst/>
              <a:gdLst>
                <a:gd name="T0" fmla="*/ 0 w 16"/>
                <a:gd name="T1" fmla="*/ 14 h 14"/>
                <a:gd name="T2" fmla="*/ 0 w 16"/>
                <a:gd name="T3" fmla="*/ 0 h 14"/>
                <a:gd name="T4" fmla="*/ 4 w 16"/>
                <a:gd name="T5" fmla="*/ 7 h 14"/>
                <a:gd name="T6" fmla="*/ 0 w 16"/>
                <a:gd name="T7" fmla="*/ 14 h 14"/>
              </a:gdLst>
              <a:ahLst/>
              <a:cxnLst>
                <a:cxn ang="0">
                  <a:pos x="T0" y="T1"/>
                </a:cxn>
                <a:cxn ang="0">
                  <a:pos x="T2" y="T3"/>
                </a:cxn>
                <a:cxn ang="0">
                  <a:pos x="T4" y="T5"/>
                </a:cxn>
                <a:cxn ang="0">
                  <a:pos x="T6" y="T7"/>
                </a:cxn>
              </a:cxnLst>
              <a:rect l="0" t="0" r="r" b="b"/>
              <a:pathLst>
                <a:path w="16" h="14">
                  <a:moveTo>
                    <a:pt x="0" y="14"/>
                  </a:moveTo>
                  <a:cubicBezTo>
                    <a:pt x="0" y="14"/>
                    <a:pt x="16" y="8"/>
                    <a:pt x="0" y="0"/>
                  </a:cubicBezTo>
                  <a:cubicBezTo>
                    <a:pt x="0" y="0"/>
                    <a:pt x="5" y="5"/>
                    <a:pt x="4" y="7"/>
                  </a:cubicBezTo>
                  <a:cubicBezTo>
                    <a:pt x="4" y="7"/>
                    <a:pt x="6" y="9"/>
                    <a:pt x="0" y="14"/>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08" name="Freeform 1007"/>
            <p:cNvSpPr>
              <a:spLocks/>
            </p:cNvSpPr>
            <p:nvPr/>
          </p:nvSpPr>
          <p:spPr bwMode="auto">
            <a:xfrm>
              <a:off x="-561975" y="4776788"/>
              <a:ext cx="25400" cy="25400"/>
            </a:xfrm>
            <a:custGeom>
              <a:avLst/>
              <a:gdLst>
                <a:gd name="T0" fmla="*/ 15 w 15"/>
                <a:gd name="T1" fmla="*/ 0 h 15"/>
                <a:gd name="T2" fmla="*/ 15 w 15"/>
                <a:gd name="T3" fmla="*/ 15 h 15"/>
                <a:gd name="T4" fmla="*/ 11 w 15"/>
                <a:gd name="T5" fmla="*/ 7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6"/>
                    <a:pt x="15" y="15"/>
                  </a:cubicBezTo>
                  <a:cubicBezTo>
                    <a:pt x="15" y="15"/>
                    <a:pt x="11" y="9"/>
                    <a:pt x="11" y="7"/>
                  </a:cubicBezTo>
                  <a:cubicBezTo>
                    <a:pt x="11" y="7"/>
                    <a:pt x="10" y="5"/>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09" name="Freeform 1008"/>
            <p:cNvSpPr>
              <a:spLocks/>
            </p:cNvSpPr>
            <p:nvPr/>
          </p:nvSpPr>
          <p:spPr bwMode="auto">
            <a:xfrm>
              <a:off x="-515937" y="4770438"/>
              <a:ext cx="26988" cy="33337"/>
            </a:xfrm>
            <a:custGeom>
              <a:avLst/>
              <a:gdLst>
                <a:gd name="T0" fmla="*/ 12 w 16"/>
                <a:gd name="T1" fmla="*/ 20 h 20"/>
                <a:gd name="T2" fmla="*/ 14 w 16"/>
                <a:gd name="T3" fmla="*/ 20 h 20"/>
                <a:gd name="T4" fmla="*/ 13 w 16"/>
                <a:gd name="T5" fmla="*/ 18 h 20"/>
                <a:gd name="T6" fmla="*/ 14 w 16"/>
                <a:gd name="T7" fmla="*/ 13 h 20"/>
                <a:gd name="T8" fmla="*/ 4 w 16"/>
                <a:gd name="T9" fmla="*/ 6 h 20"/>
                <a:gd name="T10" fmla="*/ 5 w 16"/>
                <a:gd name="T11" fmla="*/ 5 h 20"/>
                <a:gd name="T12" fmla="*/ 6 w 16"/>
                <a:gd name="T13" fmla="*/ 5 h 20"/>
                <a:gd name="T14" fmla="*/ 7 w 16"/>
                <a:gd name="T15" fmla="*/ 7 h 20"/>
                <a:gd name="T16" fmla="*/ 10 w 16"/>
                <a:gd name="T17" fmla="*/ 7 h 20"/>
                <a:gd name="T18" fmla="*/ 10 w 16"/>
                <a:gd name="T19" fmla="*/ 6 h 20"/>
                <a:gd name="T20" fmla="*/ 4 w 16"/>
                <a:gd name="T21" fmla="*/ 2 h 20"/>
                <a:gd name="T22" fmla="*/ 3 w 16"/>
                <a:gd name="T23" fmla="*/ 0 h 20"/>
                <a:gd name="T24" fmla="*/ 2 w 16"/>
                <a:gd name="T25" fmla="*/ 0 h 20"/>
                <a:gd name="T26" fmla="*/ 2 w 16"/>
                <a:gd name="T27" fmla="*/ 2 h 20"/>
                <a:gd name="T28" fmla="*/ 1 w 16"/>
                <a:gd name="T29" fmla="*/ 7 h 20"/>
                <a:gd name="T30" fmla="*/ 11 w 16"/>
                <a:gd name="T31" fmla="*/ 14 h 20"/>
                <a:gd name="T32" fmla="*/ 11 w 16"/>
                <a:gd name="T33" fmla="*/ 16 h 20"/>
                <a:gd name="T34" fmla="*/ 8 w 16"/>
                <a:gd name="T35" fmla="*/ 14 h 20"/>
                <a:gd name="T36" fmla="*/ 8 w 16"/>
                <a:gd name="T37" fmla="*/ 13 h 20"/>
                <a:gd name="T38" fmla="*/ 5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3" y="18"/>
                    <a:pt x="13" y="18"/>
                    <a:pt x="13" y="18"/>
                  </a:cubicBezTo>
                  <a:cubicBezTo>
                    <a:pt x="15" y="18"/>
                    <a:pt x="16" y="17"/>
                    <a:pt x="14" y="13"/>
                  </a:cubicBezTo>
                  <a:cubicBezTo>
                    <a:pt x="11" y="8"/>
                    <a:pt x="6" y="9"/>
                    <a:pt x="4" y="6"/>
                  </a:cubicBezTo>
                  <a:cubicBezTo>
                    <a:pt x="4" y="5"/>
                    <a:pt x="4" y="5"/>
                    <a:pt x="5" y="5"/>
                  </a:cubicBezTo>
                  <a:cubicBezTo>
                    <a:pt x="5" y="5"/>
                    <a:pt x="6" y="5"/>
                    <a:pt x="6" y="5"/>
                  </a:cubicBezTo>
                  <a:cubicBezTo>
                    <a:pt x="6" y="5"/>
                    <a:pt x="7" y="6"/>
                    <a:pt x="7" y="7"/>
                  </a:cubicBezTo>
                  <a:cubicBezTo>
                    <a:pt x="10" y="7"/>
                    <a:pt x="10" y="7"/>
                    <a:pt x="10" y="7"/>
                  </a:cubicBezTo>
                  <a:cubicBezTo>
                    <a:pt x="10" y="6"/>
                    <a:pt x="10" y="6"/>
                    <a:pt x="10" y="6"/>
                  </a:cubicBezTo>
                  <a:cubicBezTo>
                    <a:pt x="9" y="4"/>
                    <a:pt x="7" y="2"/>
                    <a:pt x="4" y="2"/>
                  </a:cubicBezTo>
                  <a:cubicBezTo>
                    <a:pt x="3" y="0"/>
                    <a:pt x="3" y="0"/>
                    <a:pt x="3" y="0"/>
                  </a:cubicBezTo>
                  <a:cubicBezTo>
                    <a:pt x="2" y="0"/>
                    <a:pt x="2" y="0"/>
                    <a:pt x="2" y="0"/>
                  </a:cubicBezTo>
                  <a:cubicBezTo>
                    <a:pt x="2" y="2"/>
                    <a:pt x="2" y="2"/>
                    <a:pt x="2" y="2"/>
                  </a:cubicBezTo>
                  <a:cubicBezTo>
                    <a:pt x="0" y="2"/>
                    <a:pt x="0" y="4"/>
                    <a:pt x="1" y="7"/>
                  </a:cubicBezTo>
                  <a:cubicBezTo>
                    <a:pt x="4" y="13"/>
                    <a:pt x="9" y="11"/>
                    <a:pt x="11" y="14"/>
                  </a:cubicBezTo>
                  <a:cubicBezTo>
                    <a:pt x="12" y="15"/>
                    <a:pt x="12" y="16"/>
                    <a:pt x="11" y="16"/>
                  </a:cubicBezTo>
                  <a:cubicBezTo>
                    <a:pt x="10" y="16"/>
                    <a:pt x="9" y="15"/>
                    <a:pt x="8" y="14"/>
                  </a:cubicBezTo>
                  <a:cubicBezTo>
                    <a:pt x="8" y="13"/>
                    <a:pt x="8" y="13"/>
                    <a:pt x="8" y="13"/>
                  </a:cubicBezTo>
                  <a:cubicBezTo>
                    <a:pt x="5" y="13"/>
                    <a:pt x="5" y="13"/>
                    <a:pt x="5"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10" name="Freeform 1009"/>
            <p:cNvSpPr>
              <a:spLocks/>
            </p:cNvSpPr>
            <p:nvPr/>
          </p:nvSpPr>
          <p:spPr bwMode="auto">
            <a:xfrm>
              <a:off x="-274637" y="5137150"/>
              <a:ext cx="127000" cy="55562"/>
            </a:xfrm>
            <a:custGeom>
              <a:avLst/>
              <a:gdLst>
                <a:gd name="T0" fmla="*/ 61 w 78"/>
                <a:gd name="T1" fmla="*/ 3 h 34"/>
                <a:gd name="T2" fmla="*/ 38 w 78"/>
                <a:gd name="T3" fmla="*/ 0 h 34"/>
                <a:gd name="T4" fmla="*/ 16 w 78"/>
                <a:gd name="T5" fmla="*/ 4 h 34"/>
                <a:gd name="T6" fmla="*/ 0 w 78"/>
                <a:gd name="T7" fmla="*/ 5 h 34"/>
                <a:gd name="T8" fmla="*/ 0 w 78"/>
                <a:gd name="T9" fmla="*/ 18 h 34"/>
                <a:gd name="T10" fmla="*/ 39 w 78"/>
                <a:gd name="T11" fmla="*/ 33 h 34"/>
                <a:gd name="T12" fmla="*/ 77 w 78"/>
                <a:gd name="T13" fmla="*/ 15 h 34"/>
                <a:gd name="T14" fmla="*/ 77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4" y="1"/>
                    <a:pt x="47" y="0"/>
                    <a:pt x="38" y="0"/>
                  </a:cubicBezTo>
                  <a:cubicBezTo>
                    <a:pt x="30" y="1"/>
                    <a:pt x="22" y="2"/>
                    <a:pt x="16" y="4"/>
                  </a:cubicBezTo>
                  <a:cubicBezTo>
                    <a:pt x="0" y="5"/>
                    <a:pt x="0" y="5"/>
                    <a:pt x="0" y="5"/>
                  </a:cubicBezTo>
                  <a:cubicBezTo>
                    <a:pt x="0" y="18"/>
                    <a:pt x="0" y="18"/>
                    <a:pt x="0" y="18"/>
                  </a:cubicBezTo>
                  <a:cubicBezTo>
                    <a:pt x="0" y="27"/>
                    <a:pt x="17" y="34"/>
                    <a:pt x="39" y="33"/>
                  </a:cubicBezTo>
                  <a:cubicBezTo>
                    <a:pt x="60" y="32"/>
                    <a:pt x="78" y="24"/>
                    <a:pt x="77" y="15"/>
                  </a:cubicBezTo>
                  <a:cubicBezTo>
                    <a:pt x="77" y="2"/>
                    <a:pt x="77" y="2"/>
                    <a:pt x="77"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11" name="Freeform 1010"/>
            <p:cNvSpPr>
              <a:spLocks/>
            </p:cNvSpPr>
            <p:nvPr/>
          </p:nvSpPr>
          <p:spPr bwMode="auto">
            <a:xfrm>
              <a:off x="-276225" y="5108575"/>
              <a:ext cx="127000" cy="63500"/>
            </a:xfrm>
            <a:custGeom>
              <a:avLst/>
              <a:gdLst>
                <a:gd name="T0" fmla="*/ 78 w 78"/>
                <a:gd name="T1" fmla="*/ 18 h 39"/>
                <a:gd name="T2" fmla="*/ 40 w 78"/>
                <a:gd name="T3" fmla="*/ 38 h 39"/>
                <a:gd name="T4" fmla="*/ 1 w 78"/>
                <a:gd name="T5" fmla="*/ 21 h 39"/>
                <a:gd name="T6" fmla="*/ 39 w 78"/>
                <a:gd name="T7" fmla="*/ 0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8"/>
                    <a:pt x="61" y="37"/>
                    <a:pt x="40" y="38"/>
                  </a:cubicBezTo>
                  <a:cubicBezTo>
                    <a:pt x="18" y="39"/>
                    <a:pt x="1" y="31"/>
                    <a:pt x="1" y="21"/>
                  </a:cubicBezTo>
                  <a:cubicBezTo>
                    <a:pt x="0" y="10"/>
                    <a:pt x="18" y="1"/>
                    <a:pt x="39" y="0"/>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12" name="Freeform 1011"/>
            <p:cNvSpPr>
              <a:spLocks/>
            </p:cNvSpPr>
            <p:nvPr/>
          </p:nvSpPr>
          <p:spPr bwMode="auto">
            <a:xfrm>
              <a:off x="-271462" y="5114925"/>
              <a:ext cx="128588" cy="53975"/>
            </a:xfrm>
            <a:custGeom>
              <a:avLst/>
              <a:gdLst>
                <a:gd name="T0" fmla="*/ 61 w 78"/>
                <a:gd name="T1" fmla="*/ 2 h 33"/>
                <a:gd name="T2" fmla="*/ 39 w 78"/>
                <a:gd name="T3" fmla="*/ 0 h 33"/>
                <a:gd name="T4" fmla="*/ 17 w 78"/>
                <a:gd name="T5" fmla="*/ 4 h 33"/>
                <a:gd name="T6" fmla="*/ 0 w 78"/>
                <a:gd name="T7" fmla="*/ 4 h 33"/>
                <a:gd name="T8" fmla="*/ 0 w 78"/>
                <a:gd name="T9" fmla="*/ 17 h 33"/>
                <a:gd name="T10" fmla="*/ 39 w 78"/>
                <a:gd name="T11" fmla="*/ 32 h 33"/>
                <a:gd name="T12" fmla="*/ 78 w 78"/>
                <a:gd name="T13" fmla="*/ 15 h 33"/>
                <a:gd name="T14" fmla="*/ 78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0"/>
                    <a:pt x="47" y="0"/>
                    <a:pt x="39" y="0"/>
                  </a:cubicBezTo>
                  <a:cubicBezTo>
                    <a:pt x="31" y="0"/>
                    <a:pt x="23" y="1"/>
                    <a:pt x="17" y="4"/>
                  </a:cubicBezTo>
                  <a:cubicBezTo>
                    <a:pt x="0" y="4"/>
                    <a:pt x="0" y="4"/>
                    <a:pt x="0" y="4"/>
                  </a:cubicBezTo>
                  <a:cubicBezTo>
                    <a:pt x="0" y="17"/>
                    <a:pt x="0" y="17"/>
                    <a:pt x="0" y="17"/>
                  </a:cubicBezTo>
                  <a:cubicBezTo>
                    <a:pt x="0" y="26"/>
                    <a:pt x="18" y="33"/>
                    <a:pt x="39" y="32"/>
                  </a:cubicBezTo>
                  <a:cubicBezTo>
                    <a:pt x="61" y="32"/>
                    <a:pt x="78" y="24"/>
                    <a:pt x="78" y="15"/>
                  </a:cubicBezTo>
                  <a:cubicBezTo>
                    <a:pt x="78" y="2"/>
                    <a:pt x="78" y="2"/>
                    <a:pt x="78"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13" name="Freeform 1012"/>
            <p:cNvSpPr>
              <a:spLocks/>
            </p:cNvSpPr>
            <p:nvPr/>
          </p:nvSpPr>
          <p:spPr bwMode="auto">
            <a:xfrm>
              <a:off x="-271462" y="5086350"/>
              <a:ext cx="128588" cy="63500"/>
            </a:xfrm>
            <a:custGeom>
              <a:avLst/>
              <a:gdLst>
                <a:gd name="T0" fmla="*/ 78 w 78"/>
                <a:gd name="T1" fmla="*/ 18 h 39"/>
                <a:gd name="T2" fmla="*/ 39 w 78"/>
                <a:gd name="T3" fmla="*/ 39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39" y="39"/>
                  </a:cubicBezTo>
                  <a:cubicBezTo>
                    <a:pt x="18" y="39"/>
                    <a:pt x="0" y="31"/>
                    <a:pt x="0" y="21"/>
                  </a:cubicBezTo>
                  <a:cubicBezTo>
                    <a:pt x="0" y="11"/>
                    <a:pt x="17" y="2"/>
                    <a:pt x="39" y="1"/>
                  </a:cubicBezTo>
                  <a:cubicBezTo>
                    <a:pt x="60"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14" name="Freeform 1013"/>
            <p:cNvSpPr>
              <a:spLocks/>
            </p:cNvSpPr>
            <p:nvPr/>
          </p:nvSpPr>
          <p:spPr bwMode="auto">
            <a:xfrm>
              <a:off x="-266700" y="5091113"/>
              <a:ext cx="128588" cy="55562"/>
            </a:xfrm>
            <a:custGeom>
              <a:avLst/>
              <a:gdLst>
                <a:gd name="T0" fmla="*/ 61 w 78"/>
                <a:gd name="T1" fmla="*/ 2 h 34"/>
                <a:gd name="T2" fmla="*/ 38 w 78"/>
                <a:gd name="T3" fmla="*/ 0 h 34"/>
                <a:gd name="T4" fmla="*/ 16 w 78"/>
                <a:gd name="T5" fmla="*/ 4 h 34"/>
                <a:gd name="T6" fmla="*/ 0 w 78"/>
                <a:gd name="T7" fmla="*/ 4 h 34"/>
                <a:gd name="T8" fmla="*/ 0 w 78"/>
                <a:gd name="T9" fmla="*/ 18 h 34"/>
                <a:gd name="T10" fmla="*/ 39 w 78"/>
                <a:gd name="T11" fmla="*/ 33 h 34"/>
                <a:gd name="T12" fmla="*/ 78 w 78"/>
                <a:gd name="T13" fmla="*/ 15 h 34"/>
                <a:gd name="T14" fmla="*/ 77 w 78"/>
                <a:gd name="T15" fmla="*/ 2 h 34"/>
                <a:gd name="T16" fmla="*/ 61 w 78"/>
                <a:gd name="T1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2"/>
                  </a:moveTo>
                  <a:cubicBezTo>
                    <a:pt x="54" y="1"/>
                    <a:pt x="47" y="0"/>
                    <a:pt x="38" y="0"/>
                  </a:cubicBezTo>
                  <a:cubicBezTo>
                    <a:pt x="30" y="0"/>
                    <a:pt x="22" y="2"/>
                    <a:pt x="16" y="4"/>
                  </a:cubicBezTo>
                  <a:cubicBezTo>
                    <a:pt x="0" y="4"/>
                    <a:pt x="0" y="4"/>
                    <a:pt x="0" y="4"/>
                  </a:cubicBezTo>
                  <a:cubicBezTo>
                    <a:pt x="0" y="18"/>
                    <a:pt x="0" y="18"/>
                    <a:pt x="0" y="18"/>
                  </a:cubicBezTo>
                  <a:cubicBezTo>
                    <a:pt x="0" y="27"/>
                    <a:pt x="17" y="34"/>
                    <a:pt x="39" y="33"/>
                  </a:cubicBezTo>
                  <a:cubicBezTo>
                    <a:pt x="60" y="32"/>
                    <a:pt x="78" y="24"/>
                    <a:pt x="78" y="15"/>
                  </a:cubicBezTo>
                  <a:cubicBezTo>
                    <a:pt x="77" y="2"/>
                    <a:pt x="77" y="2"/>
                    <a:pt x="77"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15" name="Freeform 1014"/>
            <p:cNvSpPr>
              <a:spLocks/>
            </p:cNvSpPr>
            <p:nvPr/>
          </p:nvSpPr>
          <p:spPr bwMode="auto">
            <a:xfrm>
              <a:off x="-268287" y="5062538"/>
              <a:ext cx="128588" cy="63500"/>
            </a:xfrm>
            <a:custGeom>
              <a:avLst/>
              <a:gdLst>
                <a:gd name="T0" fmla="*/ 78 w 78"/>
                <a:gd name="T1" fmla="*/ 18 h 39"/>
                <a:gd name="T2" fmla="*/ 40 w 78"/>
                <a:gd name="T3" fmla="*/ 38 h 39"/>
                <a:gd name="T4" fmla="*/ 1 w 78"/>
                <a:gd name="T5" fmla="*/ 20 h 39"/>
                <a:gd name="T6" fmla="*/ 39 w 78"/>
                <a:gd name="T7" fmla="*/ 0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8"/>
                    <a:pt x="61" y="37"/>
                    <a:pt x="40" y="38"/>
                  </a:cubicBezTo>
                  <a:cubicBezTo>
                    <a:pt x="18" y="39"/>
                    <a:pt x="1" y="31"/>
                    <a:pt x="1" y="20"/>
                  </a:cubicBezTo>
                  <a:cubicBezTo>
                    <a:pt x="0" y="10"/>
                    <a:pt x="18" y="1"/>
                    <a:pt x="39" y="0"/>
                  </a:cubicBezTo>
                  <a:cubicBezTo>
                    <a:pt x="61" y="0"/>
                    <a:pt x="78" y="7"/>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16" name="Freeform 1015"/>
            <p:cNvSpPr>
              <a:spLocks/>
            </p:cNvSpPr>
            <p:nvPr/>
          </p:nvSpPr>
          <p:spPr bwMode="auto">
            <a:xfrm>
              <a:off x="-271462" y="5064125"/>
              <a:ext cx="128588" cy="53975"/>
            </a:xfrm>
            <a:custGeom>
              <a:avLst/>
              <a:gdLst>
                <a:gd name="T0" fmla="*/ 62 w 78"/>
                <a:gd name="T1" fmla="*/ 2 h 33"/>
                <a:gd name="T2" fmla="*/ 39 w 78"/>
                <a:gd name="T3" fmla="*/ 0 h 33"/>
                <a:gd name="T4" fmla="*/ 17 w 78"/>
                <a:gd name="T5" fmla="*/ 4 h 33"/>
                <a:gd name="T6" fmla="*/ 0 w 78"/>
                <a:gd name="T7" fmla="*/ 4 h 33"/>
                <a:gd name="T8" fmla="*/ 0 w 78"/>
                <a:gd name="T9" fmla="*/ 17 h 33"/>
                <a:gd name="T10" fmla="*/ 39 w 78"/>
                <a:gd name="T11" fmla="*/ 32 h 33"/>
                <a:gd name="T12" fmla="*/ 78 w 78"/>
                <a:gd name="T13" fmla="*/ 15 h 33"/>
                <a:gd name="T14" fmla="*/ 78 w 78"/>
                <a:gd name="T15" fmla="*/ 2 h 33"/>
                <a:gd name="T16" fmla="*/ 62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2" y="2"/>
                  </a:moveTo>
                  <a:cubicBezTo>
                    <a:pt x="55" y="0"/>
                    <a:pt x="47" y="0"/>
                    <a:pt x="39" y="0"/>
                  </a:cubicBezTo>
                  <a:cubicBezTo>
                    <a:pt x="31" y="0"/>
                    <a:pt x="23" y="1"/>
                    <a:pt x="17" y="4"/>
                  </a:cubicBezTo>
                  <a:cubicBezTo>
                    <a:pt x="0" y="4"/>
                    <a:pt x="0" y="4"/>
                    <a:pt x="0" y="4"/>
                  </a:cubicBezTo>
                  <a:cubicBezTo>
                    <a:pt x="0" y="17"/>
                    <a:pt x="0" y="17"/>
                    <a:pt x="0" y="17"/>
                  </a:cubicBezTo>
                  <a:cubicBezTo>
                    <a:pt x="1" y="26"/>
                    <a:pt x="18" y="33"/>
                    <a:pt x="39" y="32"/>
                  </a:cubicBezTo>
                  <a:cubicBezTo>
                    <a:pt x="61" y="32"/>
                    <a:pt x="78" y="24"/>
                    <a:pt x="78" y="15"/>
                  </a:cubicBezTo>
                  <a:cubicBezTo>
                    <a:pt x="78" y="2"/>
                    <a:pt x="78" y="2"/>
                    <a:pt x="78" y="2"/>
                  </a:cubicBezTo>
                  <a:lnTo>
                    <a:pt x="62"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17" name="Freeform 1016"/>
            <p:cNvSpPr>
              <a:spLocks/>
            </p:cNvSpPr>
            <p:nvPr/>
          </p:nvSpPr>
          <p:spPr bwMode="auto">
            <a:xfrm>
              <a:off x="-271462" y="5035550"/>
              <a:ext cx="128588" cy="63500"/>
            </a:xfrm>
            <a:custGeom>
              <a:avLst/>
              <a:gdLst>
                <a:gd name="T0" fmla="*/ 78 w 78"/>
                <a:gd name="T1" fmla="*/ 18 h 39"/>
                <a:gd name="T2" fmla="*/ 39 w 78"/>
                <a:gd name="T3" fmla="*/ 39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39" y="39"/>
                  </a:cubicBezTo>
                  <a:cubicBezTo>
                    <a:pt x="18" y="39"/>
                    <a:pt x="0" y="31"/>
                    <a:pt x="0" y="21"/>
                  </a:cubicBezTo>
                  <a:cubicBezTo>
                    <a:pt x="0" y="11"/>
                    <a:pt x="17" y="2"/>
                    <a:pt x="39" y="1"/>
                  </a:cubicBezTo>
                  <a:cubicBezTo>
                    <a:pt x="60"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18" name="Freeform 1017"/>
            <p:cNvSpPr>
              <a:spLocks/>
            </p:cNvSpPr>
            <p:nvPr/>
          </p:nvSpPr>
          <p:spPr bwMode="auto">
            <a:xfrm>
              <a:off x="-273050" y="5035550"/>
              <a:ext cx="127000" cy="55562"/>
            </a:xfrm>
            <a:custGeom>
              <a:avLst/>
              <a:gdLst>
                <a:gd name="T0" fmla="*/ 61 w 78"/>
                <a:gd name="T1" fmla="*/ 3 h 34"/>
                <a:gd name="T2" fmla="*/ 39 w 78"/>
                <a:gd name="T3" fmla="*/ 0 h 34"/>
                <a:gd name="T4" fmla="*/ 16 w 78"/>
                <a:gd name="T5" fmla="*/ 4 h 34"/>
                <a:gd name="T6" fmla="*/ 0 w 78"/>
                <a:gd name="T7" fmla="*/ 4 h 34"/>
                <a:gd name="T8" fmla="*/ 0 w 78"/>
                <a:gd name="T9" fmla="*/ 18 h 34"/>
                <a:gd name="T10" fmla="*/ 39 w 78"/>
                <a:gd name="T11" fmla="*/ 33 h 34"/>
                <a:gd name="T12" fmla="*/ 78 w 78"/>
                <a:gd name="T13" fmla="*/ 15 h 34"/>
                <a:gd name="T14" fmla="*/ 78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5" y="1"/>
                    <a:pt x="47" y="0"/>
                    <a:pt x="39" y="0"/>
                  </a:cubicBezTo>
                  <a:cubicBezTo>
                    <a:pt x="30" y="1"/>
                    <a:pt x="23" y="2"/>
                    <a:pt x="16" y="4"/>
                  </a:cubicBezTo>
                  <a:cubicBezTo>
                    <a:pt x="0" y="4"/>
                    <a:pt x="0" y="4"/>
                    <a:pt x="0" y="4"/>
                  </a:cubicBezTo>
                  <a:cubicBezTo>
                    <a:pt x="0" y="18"/>
                    <a:pt x="0" y="18"/>
                    <a:pt x="0" y="18"/>
                  </a:cubicBezTo>
                  <a:cubicBezTo>
                    <a:pt x="0" y="27"/>
                    <a:pt x="18" y="34"/>
                    <a:pt x="39" y="33"/>
                  </a:cubicBezTo>
                  <a:cubicBezTo>
                    <a:pt x="61" y="32"/>
                    <a:pt x="78" y="24"/>
                    <a:pt x="78" y="15"/>
                  </a:cubicBezTo>
                  <a:cubicBezTo>
                    <a:pt x="78" y="2"/>
                    <a:pt x="78" y="2"/>
                    <a:pt x="78"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19" name="Freeform 1018"/>
            <p:cNvSpPr>
              <a:spLocks/>
            </p:cNvSpPr>
            <p:nvPr/>
          </p:nvSpPr>
          <p:spPr bwMode="auto">
            <a:xfrm>
              <a:off x="-273050" y="5006975"/>
              <a:ext cx="127000" cy="63500"/>
            </a:xfrm>
            <a:custGeom>
              <a:avLst/>
              <a:gdLst>
                <a:gd name="T0" fmla="*/ 78 w 78"/>
                <a:gd name="T1" fmla="*/ 18 h 39"/>
                <a:gd name="T2" fmla="*/ 39 w 78"/>
                <a:gd name="T3" fmla="*/ 38 h 39"/>
                <a:gd name="T4" fmla="*/ 0 w 78"/>
                <a:gd name="T5" fmla="*/ 20 h 39"/>
                <a:gd name="T6" fmla="*/ 39 w 78"/>
                <a:gd name="T7" fmla="*/ 0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8"/>
                    <a:pt x="60" y="37"/>
                    <a:pt x="39" y="38"/>
                  </a:cubicBezTo>
                  <a:cubicBezTo>
                    <a:pt x="17" y="39"/>
                    <a:pt x="0" y="31"/>
                    <a:pt x="0" y="20"/>
                  </a:cubicBezTo>
                  <a:cubicBezTo>
                    <a:pt x="0" y="10"/>
                    <a:pt x="17" y="1"/>
                    <a:pt x="39" y="0"/>
                  </a:cubicBezTo>
                  <a:cubicBezTo>
                    <a:pt x="60" y="0"/>
                    <a:pt x="78" y="7"/>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20" name="Freeform 1019"/>
            <p:cNvSpPr>
              <a:spLocks/>
            </p:cNvSpPr>
            <p:nvPr/>
          </p:nvSpPr>
          <p:spPr bwMode="auto">
            <a:xfrm>
              <a:off x="-265112" y="5008563"/>
              <a:ext cx="128588" cy="53975"/>
            </a:xfrm>
            <a:custGeom>
              <a:avLst/>
              <a:gdLst>
                <a:gd name="T0" fmla="*/ 61 w 78"/>
                <a:gd name="T1" fmla="*/ 2 h 33"/>
                <a:gd name="T2" fmla="*/ 39 w 78"/>
                <a:gd name="T3" fmla="*/ 0 h 33"/>
                <a:gd name="T4" fmla="*/ 16 w 78"/>
                <a:gd name="T5" fmla="*/ 4 h 33"/>
                <a:gd name="T6" fmla="*/ 0 w 78"/>
                <a:gd name="T7" fmla="*/ 4 h 33"/>
                <a:gd name="T8" fmla="*/ 0 w 78"/>
                <a:gd name="T9" fmla="*/ 17 h 33"/>
                <a:gd name="T10" fmla="*/ 39 w 78"/>
                <a:gd name="T11" fmla="*/ 33 h 33"/>
                <a:gd name="T12" fmla="*/ 78 w 78"/>
                <a:gd name="T13" fmla="*/ 15 h 33"/>
                <a:gd name="T14" fmla="*/ 78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0"/>
                    <a:pt x="47" y="0"/>
                    <a:pt x="39" y="0"/>
                  </a:cubicBezTo>
                  <a:cubicBezTo>
                    <a:pt x="30" y="0"/>
                    <a:pt x="23" y="2"/>
                    <a:pt x="16" y="4"/>
                  </a:cubicBezTo>
                  <a:cubicBezTo>
                    <a:pt x="0" y="4"/>
                    <a:pt x="0" y="4"/>
                    <a:pt x="0" y="4"/>
                  </a:cubicBezTo>
                  <a:cubicBezTo>
                    <a:pt x="0" y="17"/>
                    <a:pt x="0" y="17"/>
                    <a:pt x="0" y="17"/>
                  </a:cubicBezTo>
                  <a:cubicBezTo>
                    <a:pt x="0" y="26"/>
                    <a:pt x="18" y="33"/>
                    <a:pt x="39" y="33"/>
                  </a:cubicBezTo>
                  <a:cubicBezTo>
                    <a:pt x="60" y="32"/>
                    <a:pt x="78" y="24"/>
                    <a:pt x="78" y="15"/>
                  </a:cubicBezTo>
                  <a:cubicBezTo>
                    <a:pt x="78" y="2"/>
                    <a:pt x="78" y="2"/>
                    <a:pt x="78"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21" name="Freeform 1020"/>
            <p:cNvSpPr>
              <a:spLocks/>
            </p:cNvSpPr>
            <p:nvPr/>
          </p:nvSpPr>
          <p:spPr bwMode="auto">
            <a:xfrm>
              <a:off x="-265112" y="4978400"/>
              <a:ext cx="128588" cy="65087"/>
            </a:xfrm>
            <a:custGeom>
              <a:avLst/>
              <a:gdLst>
                <a:gd name="T0" fmla="*/ 78 w 78"/>
                <a:gd name="T1" fmla="*/ 18 h 39"/>
                <a:gd name="T2" fmla="*/ 39 w 78"/>
                <a:gd name="T3" fmla="*/ 39 h 39"/>
                <a:gd name="T4" fmla="*/ 0 w 78"/>
                <a:gd name="T5" fmla="*/ 21 h 39"/>
                <a:gd name="T6" fmla="*/ 38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0" y="38"/>
                    <a:pt x="39" y="39"/>
                  </a:cubicBezTo>
                  <a:cubicBezTo>
                    <a:pt x="17" y="39"/>
                    <a:pt x="0" y="31"/>
                    <a:pt x="0" y="21"/>
                  </a:cubicBezTo>
                  <a:cubicBezTo>
                    <a:pt x="0" y="11"/>
                    <a:pt x="17" y="2"/>
                    <a:pt x="38" y="1"/>
                  </a:cubicBezTo>
                  <a:cubicBezTo>
                    <a:pt x="60" y="0"/>
                    <a:pt x="77"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22" name="Freeform 1021"/>
            <p:cNvSpPr>
              <a:spLocks/>
            </p:cNvSpPr>
            <p:nvPr/>
          </p:nvSpPr>
          <p:spPr bwMode="auto">
            <a:xfrm>
              <a:off x="-257175" y="4981575"/>
              <a:ext cx="109538" cy="55562"/>
            </a:xfrm>
            <a:custGeom>
              <a:avLst/>
              <a:gdLst>
                <a:gd name="T0" fmla="*/ 67 w 67"/>
                <a:gd name="T1" fmla="*/ 16 h 33"/>
                <a:gd name="T2" fmla="*/ 34 w 67"/>
                <a:gd name="T3" fmla="*/ 33 h 33"/>
                <a:gd name="T4" fmla="*/ 0 w 67"/>
                <a:gd name="T5" fmla="*/ 18 h 33"/>
                <a:gd name="T6" fmla="*/ 34 w 67"/>
                <a:gd name="T7" fmla="*/ 1 h 33"/>
                <a:gd name="T8" fmla="*/ 67 w 67"/>
                <a:gd name="T9" fmla="*/ 16 h 33"/>
              </a:gdLst>
              <a:ahLst/>
              <a:cxnLst>
                <a:cxn ang="0">
                  <a:pos x="T0" y="T1"/>
                </a:cxn>
                <a:cxn ang="0">
                  <a:pos x="T2" y="T3"/>
                </a:cxn>
                <a:cxn ang="0">
                  <a:pos x="T4" y="T5"/>
                </a:cxn>
                <a:cxn ang="0">
                  <a:pos x="T6" y="T7"/>
                </a:cxn>
                <a:cxn ang="0">
                  <a:pos x="T8" y="T9"/>
                </a:cxn>
              </a:cxnLst>
              <a:rect l="0" t="0" r="r" b="b"/>
              <a:pathLst>
                <a:path w="67" h="33">
                  <a:moveTo>
                    <a:pt x="67" y="16"/>
                  </a:moveTo>
                  <a:cubicBezTo>
                    <a:pt x="67" y="25"/>
                    <a:pt x="52" y="32"/>
                    <a:pt x="34" y="33"/>
                  </a:cubicBezTo>
                  <a:cubicBezTo>
                    <a:pt x="15" y="33"/>
                    <a:pt x="0" y="27"/>
                    <a:pt x="0" y="18"/>
                  </a:cubicBezTo>
                  <a:cubicBezTo>
                    <a:pt x="0" y="9"/>
                    <a:pt x="15" y="2"/>
                    <a:pt x="34" y="1"/>
                  </a:cubicBezTo>
                  <a:cubicBezTo>
                    <a:pt x="52" y="0"/>
                    <a:pt x="67" y="7"/>
                    <a:pt x="67" y="16"/>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23" name="Freeform 1022"/>
            <p:cNvSpPr>
              <a:spLocks/>
            </p:cNvSpPr>
            <p:nvPr/>
          </p:nvSpPr>
          <p:spPr bwMode="auto">
            <a:xfrm>
              <a:off x="-166687" y="4994275"/>
              <a:ext cx="26988" cy="23812"/>
            </a:xfrm>
            <a:custGeom>
              <a:avLst/>
              <a:gdLst>
                <a:gd name="T0" fmla="*/ 0 w 16"/>
                <a:gd name="T1" fmla="*/ 15 h 15"/>
                <a:gd name="T2" fmla="*/ 0 w 16"/>
                <a:gd name="T3" fmla="*/ 0 h 15"/>
                <a:gd name="T4" fmla="*/ 4 w 16"/>
                <a:gd name="T5" fmla="*/ 7 h 15"/>
                <a:gd name="T6" fmla="*/ 0 w 16"/>
                <a:gd name="T7" fmla="*/ 15 h 15"/>
              </a:gdLst>
              <a:ahLst/>
              <a:cxnLst>
                <a:cxn ang="0">
                  <a:pos x="T0" y="T1"/>
                </a:cxn>
                <a:cxn ang="0">
                  <a:pos x="T2" y="T3"/>
                </a:cxn>
                <a:cxn ang="0">
                  <a:pos x="T4" y="T5"/>
                </a:cxn>
                <a:cxn ang="0">
                  <a:pos x="T6" y="T7"/>
                </a:cxn>
              </a:cxnLst>
              <a:rect l="0" t="0" r="r" b="b"/>
              <a:pathLst>
                <a:path w="16" h="15">
                  <a:moveTo>
                    <a:pt x="0" y="15"/>
                  </a:moveTo>
                  <a:cubicBezTo>
                    <a:pt x="0" y="15"/>
                    <a:pt x="16" y="9"/>
                    <a:pt x="0" y="0"/>
                  </a:cubicBezTo>
                  <a:cubicBezTo>
                    <a:pt x="0" y="0"/>
                    <a:pt x="5" y="6"/>
                    <a:pt x="4" y="7"/>
                  </a:cubicBezTo>
                  <a:cubicBezTo>
                    <a:pt x="4" y="7"/>
                    <a:pt x="6"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24" name="Freeform 1023"/>
            <p:cNvSpPr>
              <a:spLocks/>
            </p:cNvSpPr>
            <p:nvPr/>
          </p:nvSpPr>
          <p:spPr bwMode="auto">
            <a:xfrm>
              <a:off x="-258763" y="4997450"/>
              <a:ext cx="25400" cy="23812"/>
            </a:xfrm>
            <a:custGeom>
              <a:avLst/>
              <a:gdLst>
                <a:gd name="T0" fmla="*/ 15 w 15"/>
                <a:gd name="T1" fmla="*/ 0 h 15"/>
                <a:gd name="T2" fmla="*/ 15 w 15"/>
                <a:gd name="T3" fmla="*/ 15 h 15"/>
                <a:gd name="T4" fmla="*/ 11 w 15"/>
                <a:gd name="T5" fmla="*/ 8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7"/>
                    <a:pt x="15" y="15"/>
                  </a:cubicBezTo>
                  <a:cubicBezTo>
                    <a:pt x="15" y="15"/>
                    <a:pt x="11" y="9"/>
                    <a:pt x="11" y="8"/>
                  </a:cubicBezTo>
                  <a:cubicBezTo>
                    <a:pt x="11" y="8"/>
                    <a:pt x="10" y="6"/>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25" name="Freeform 1024"/>
            <p:cNvSpPr>
              <a:spLocks/>
            </p:cNvSpPr>
            <p:nvPr/>
          </p:nvSpPr>
          <p:spPr bwMode="auto">
            <a:xfrm>
              <a:off x="-212725" y="4992687"/>
              <a:ext cx="26988" cy="31750"/>
            </a:xfrm>
            <a:custGeom>
              <a:avLst/>
              <a:gdLst>
                <a:gd name="T0" fmla="*/ 12 w 16"/>
                <a:gd name="T1" fmla="*/ 20 h 20"/>
                <a:gd name="T2" fmla="*/ 14 w 16"/>
                <a:gd name="T3" fmla="*/ 20 h 20"/>
                <a:gd name="T4" fmla="*/ 13 w 16"/>
                <a:gd name="T5" fmla="*/ 18 h 20"/>
                <a:gd name="T6" fmla="*/ 14 w 16"/>
                <a:gd name="T7" fmla="*/ 13 h 20"/>
                <a:gd name="T8" fmla="*/ 4 w 16"/>
                <a:gd name="T9" fmla="*/ 6 h 20"/>
                <a:gd name="T10" fmla="*/ 5 w 16"/>
                <a:gd name="T11" fmla="*/ 4 h 20"/>
                <a:gd name="T12" fmla="*/ 6 w 16"/>
                <a:gd name="T13" fmla="*/ 5 h 20"/>
                <a:gd name="T14" fmla="*/ 7 w 16"/>
                <a:gd name="T15" fmla="*/ 6 h 20"/>
                <a:gd name="T16" fmla="*/ 10 w 16"/>
                <a:gd name="T17" fmla="*/ 6 h 20"/>
                <a:gd name="T18" fmla="*/ 10 w 16"/>
                <a:gd name="T19" fmla="*/ 6 h 20"/>
                <a:gd name="T20" fmla="*/ 4 w 16"/>
                <a:gd name="T21" fmla="*/ 2 h 20"/>
                <a:gd name="T22" fmla="*/ 3 w 16"/>
                <a:gd name="T23" fmla="*/ 0 h 20"/>
                <a:gd name="T24" fmla="*/ 2 w 16"/>
                <a:gd name="T25" fmla="*/ 0 h 20"/>
                <a:gd name="T26" fmla="*/ 2 w 16"/>
                <a:gd name="T27" fmla="*/ 2 h 20"/>
                <a:gd name="T28" fmla="*/ 1 w 16"/>
                <a:gd name="T29" fmla="*/ 6 h 20"/>
                <a:gd name="T30" fmla="*/ 11 w 16"/>
                <a:gd name="T31" fmla="*/ 14 h 20"/>
                <a:gd name="T32" fmla="*/ 11 w 16"/>
                <a:gd name="T33" fmla="*/ 15 h 20"/>
                <a:gd name="T34" fmla="*/ 8 w 16"/>
                <a:gd name="T35" fmla="*/ 13 h 20"/>
                <a:gd name="T36" fmla="*/ 8 w 16"/>
                <a:gd name="T37" fmla="*/ 13 h 20"/>
                <a:gd name="T38" fmla="*/ 5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3" y="18"/>
                    <a:pt x="13" y="18"/>
                    <a:pt x="13" y="18"/>
                  </a:cubicBezTo>
                  <a:cubicBezTo>
                    <a:pt x="15" y="18"/>
                    <a:pt x="16" y="16"/>
                    <a:pt x="14" y="13"/>
                  </a:cubicBezTo>
                  <a:cubicBezTo>
                    <a:pt x="11" y="7"/>
                    <a:pt x="6" y="9"/>
                    <a:pt x="4" y="6"/>
                  </a:cubicBezTo>
                  <a:cubicBezTo>
                    <a:pt x="4" y="5"/>
                    <a:pt x="4" y="4"/>
                    <a:pt x="5" y="4"/>
                  </a:cubicBezTo>
                  <a:cubicBezTo>
                    <a:pt x="5" y="4"/>
                    <a:pt x="5" y="4"/>
                    <a:pt x="6" y="5"/>
                  </a:cubicBezTo>
                  <a:cubicBezTo>
                    <a:pt x="6" y="5"/>
                    <a:pt x="7" y="6"/>
                    <a:pt x="7" y="6"/>
                  </a:cubicBezTo>
                  <a:cubicBezTo>
                    <a:pt x="10" y="6"/>
                    <a:pt x="10" y="6"/>
                    <a:pt x="10" y="6"/>
                  </a:cubicBezTo>
                  <a:cubicBezTo>
                    <a:pt x="10" y="6"/>
                    <a:pt x="10" y="6"/>
                    <a:pt x="10" y="6"/>
                  </a:cubicBezTo>
                  <a:cubicBezTo>
                    <a:pt x="9" y="4"/>
                    <a:pt x="7" y="2"/>
                    <a:pt x="4" y="2"/>
                  </a:cubicBezTo>
                  <a:cubicBezTo>
                    <a:pt x="3" y="0"/>
                    <a:pt x="3" y="0"/>
                    <a:pt x="3" y="0"/>
                  </a:cubicBezTo>
                  <a:cubicBezTo>
                    <a:pt x="2" y="0"/>
                    <a:pt x="2" y="0"/>
                    <a:pt x="2" y="0"/>
                  </a:cubicBezTo>
                  <a:cubicBezTo>
                    <a:pt x="2" y="2"/>
                    <a:pt x="2" y="2"/>
                    <a:pt x="2" y="2"/>
                  </a:cubicBezTo>
                  <a:cubicBezTo>
                    <a:pt x="0" y="2"/>
                    <a:pt x="0" y="4"/>
                    <a:pt x="1" y="6"/>
                  </a:cubicBezTo>
                  <a:cubicBezTo>
                    <a:pt x="4" y="12"/>
                    <a:pt x="9" y="10"/>
                    <a:pt x="11" y="14"/>
                  </a:cubicBezTo>
                  <a:cubicBezTo>
                    <a:pt x="12" y="14"/>
                    <a:pt x="12" y="15"/>
                    <a:pt x="11" y="15"/>
                  </a:cubicBezTo>
                  <a:cubicBezTo>
                    <a:pt x="9" y="15"/>
                    <a:pt x="9" y="14"/>
                    <a:pt x="8" y="13"/>
                  </a:cubicBezTo>
                  <a:cubicBezTo>
                    <a:pt x="8" y="13"/>
                    <a:pt x="8" y="13"/>
                    <a:pt x="8" y="13"/>
                  </a:cubicBezTo>
                  <a:cubicBezTo>
                    <a:pt x="5" y="13"/>
                    <a:pt x="5" y="13"/>
                    <a:pt x="5"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26" name="Freeform 1025"/>
            <p:cNvSpPr>
              <a:spLocks/>
            </p:cNvSpPr>
            <p:nvPr/>
          </p:nvSpPr>
          <p:spPr bwMode="auto">
            <a:xfrm>
              <a:off x="-280988" y="4973637"/>
              <a:ext cx="127000" cy="55562"/>
            </a:xfrm>
            <a:custGeom>
              <a:avLst/>
              <a:gdLst>
                <a:gd name="T0" fmla="*/ 61 w 78"/>
                <a:gd name="T1" fmla="*/ 3 h 34"/>
                <a:gd name="T2" fmla="*/ 38 w 78"/>
                <a:gd name="T3" fmla="*/ 1 h 34"/>
                <a:gd name="T4" fmla="*/ 16 w 78"/>
                <a:gd name="T5" fmla="*/ 4 h 34"/>
                <a:gd name="T6" fmla="*/ 0 w 78"/>
                <a:gd name="T7" fmla="*/ 5 h 34"/>
                <a:gd name="T8" fmla="*/ 0 w 78"/>
                <a:gd name="T9" fmla="*/ 18 h 34"/>
                <a:gd name="T10" fmla="*/ 39 w 78"/>
                <a:gd name="T11" fmla="*/ 33 h 34"/>
                <a:gd name="T12" fmla="*/ 78 w 78"/>
                <a:gd name="T13" fmla="*/ 16 h 34"/>
                <a:gd name="T14" fmla="*/ 77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4" y="1"/>
                    <a:pt x="47" y="0"/>
                    <a:pt x="38" y="1"/>
                  </a:cubicBezTo>
                  <a:cubicBezTo>
                    <a:pt x="30" y="1"/>
                    <a:pt x="22" y="2"/>
                    <a:pt x="16" y="4"/>
                  </a:cubicBezTo>
                  <a:cubicBezTo>
                    <a:pt x="0" y="5"/>
                    <a:pt x="0" y="5"/>
                    <a:pt x="0" y="5"/>
                  </a:cubicBezTo>
                  <a:cubicBezTo>
                    <a:pt x="0" y="18"/>
                    <a:pt x="0" y="18"/>
                    <a:pt x="0" y="18"/>
                  </a:cubicBezTo>
                  <a:cubicBezTo>
                    <a:pt x="0" y="27"/>
                    <a:pt x="17" y="34"/>
                    <a:pt x="39" y="33"/>
                  </a:cubicBezTo>
                  <a:cubicBezTo>
                    <a:pt x="60" y="33"/>
                    <a:pt x="78" y="25"/>
                    <a:pt x="78" y="16"/>
                  </a:cubicBezTo>
                  <a:cubicBezTo>
                    <a:pt x="77" y="2"/>
                    <a:pt x="77" y="2"/>
                    <a:pt x="77"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27" name="Freeform 1026"/>
            <p:cNvSpPr>
              <a:spLocks/>
            </p:cNvSpPr>
            <p:nvPr/>
          </p:nvSpPr>
          <p:spPr bwMode="auto">
            <a:xfrm>
              <a:off x="-282575" y="4946650"/>
              <a:ext cx="127000" cy="63500"/>
            </a:xfrm>
            <a:custGeom>
              <a:avLst/>
              <a:gdLst>
                <a:gd name="T0" fmla="*/ 78 w 78"/>
                <a:gd name="T1" fmla="*/ 18 h 39"/>
                <a:gd name="T2" fmla="*/ 40 w 78"/>
                <a:gd name="T3" fmla="*/ 38 h 39"/>
                <a:gd name="T4" fmla="*/ 1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40" y="38"/>
                  </a:cubicBezTo>
                  <a:cubicBezTo>
                    <a:pt x="18" y="39"/>
                    <a:pt x="1" y="31"/>
                    <a:pt x="1" y="21"/>
                  </a:cubicBezTo>
                  <a:cubicBezTo>
                    <a:pt x="0" y="10"/>
                    <a:pt x="18" y="1"/>
                    <a:pt x="39" y="1"/>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28" name="Freeform 1027"/>
            <p:cNvSpPr>
              <a:spLocks/>
            </p:cNvSpPr>
            <p:nvPr/>
          </p:nvSpPr>
          <p:spPr bwMode="auto">
            <a:xfrm>
              <a:off x="-273050" y="4949825"/>
              <a:ext cx="109538" cy="53975"/>
            </a:xfrm>
            <a:custGeom>
              <a:avLst/>
              <a:gdLst>
                <a:gd name="T0" fmla="*/ 67 w 67"/>
                <a:gd name="T1" fmla="*/ 16 h 33"/>
                <a:gd name="T2" fmla="*/ 34 w 67"/>
                <a:gd name="T3" fmla="*/ 32 h 33"/>
                <a:gd name="T4" fmla="*/ 0 w 67"/>
                <a:gd name="T5" fmla="*/ 18 h 33"/>
                <a:gd name="T6" fmla="*/ 33 w 67"/>
                <a:gd name="T7" fmla="*/ 1 h 33"/>
                <a:gd name="T8" fmla="*/ 67 w 67"/>
                <a:gd name="T9" fmla="*/ 16 h 33"/>
              </a:gdLst>
              <a:ahLst/>
              <a:cxnLst>
                <a:cxn ang="0">
                  <a:pos x="T0" y="T1"/>
                </a:cxn>
                <a:cxn ang="0">
                  <a:pos x="T2" y="T3"/>
                </a:cxn>
                <a:cxn ang="0">
                  <a:pos x="T4" y="T5"/>
                </a:cxn>
                <a:cxn ang="0">
                  <a:pos x="T6" y="T7"/>
                </a:cxn>
                <a:cxn ang="0">
                  <a:pos x="T8" y="T9"/>
                </a:cxn>
              </a:cxnLst>
              <a:rect l="0" t="0" r="r" b="b"/>
              <a:pathLst>
                <a:path w="67" h="33">
                  <a:moveTo>
                    <a:pt x="67" y="16"/>
                  </a:moveTo>
                  <a:cubicBezTo>
                    <a:pt x="67" y="24"/>
                    <a:pt x="52" y="32"/>
                    <a:pt x="34" y="32"/>
                  </a:cubicBezTo>
                  <a:cubicBezTo>
                    <a:pt x="15" y="33"/>
                    <a:pt x="0" y="26"/>
                    <a:pt x="0" y="18"/>
                  </a:cubicBezTo>
                  <a:cubicBezTo>
                    <a:pt x="0" y="9"/>
                    <a:pt x="15" y="1"/>
                    <a:pt x="33" y="1"/>
                  </a:cubicBezTo>
                  <a:cubicBezTo>
                    <a:pt x="52" y="0"/>
                    <a:pt x="67" y="7"/>
                    <a:pt x="67" y="16"/>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29" name="Freeform 1028"/>
            <p:cNvSpPr>
              <a:spLocks/>
            </p:cNvSpPr>
            <p:nvPr/>
          </p:nvSpPr>
          <p:spPr bwMode="auto">
            <a:xfrm>
              <a:off x="-182563" y="4960937"/>
              <a:ext cx="25400" cy="25400"/>
            </a:xfrm>
            <a:custGeom>
              <a:avLst/>
              <a:gdLst>
                <a:gd name="T0" fmla="*/ 0 w 16"/>
                <a:gd name="T1" fmla="*/ 15 h 15"/>
                <a:gd name="T2" fmla="*/ 0 w 16"/>
                <a:gd name="T3" fmla="*/ 0 h 15"/>
                <a:gd name="T4" fmla="*/ 4 w 16"/>
                <a:gd name="T5" fmla="*/ 7 h 15"/>
                <a:gd name="T6" fmla="*/ 0 w 16"/>
                <a:gd name="T7" fmla="*/ 15 h 15"/>
              </a:gdLst>
              <a:ahLst/>
              <a:cxnLst>
                <a:cxn ang="0">
                  <a:pos x="T0" y="T1"/>
                </a:cxn>
                <a:cxn ang="0">
                  <a:pos x="T2" y="T3"/>
                </a:cxn>
                <a:cxn ang="0">
                  <a:pos x="T4" y="T5"/>
                </a:cxn>
                <a:cxn ang="0">
                  <a:pos x="T6" y="T7"/>
                </a:cxn>
              </a:cxnLst>
              <a:rect l="0" t="0" r="r" b="b"/>
              <a:pathLst>
                <a:path w="16" h="15">
                  <a:moveTo>
                    <a:pt x="0" y="15"/>
                  </a:moveTo>
                  <a:cubicBezTo>
                    <a:pt x="0" y="15"/>
                    <a:pt x="16" y="8"/>
                    <a:pt x="0" y="0"/>
                  </a:cubicBezTo>
                  <a:cubicBezTo>
                    <a:pt x="0" y="0"/>
                    <a:pt x="4" y="6"/>
                    <a:pt x="4" y="7"/>
                  </a:cubicBezTo>
                  <a:cubicBezTo>
                    <a:pt x="4" y="7"/>
                    <a:pt x="5"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30" name="Freeform 1029"/>
            <p:cNvSpPr>
              <a:spLocks/>
            </p:cNvSpPr>
            <p:nvPr/>
          </p:nvSpPr>
          <p:spPr bwMode="auto">
            <a:xfrm>
              <a:off x="-274638" y="4964112"/>
              <a:ext cx="23813" cy="25400"/>
            </a:xfrm>
            <a:custGeom>
              <a:avLst/>
              <a:gdLst>
                <a:gd name="T0" fmla="*/ 15 w 15"/>
                <a:gd name="T1" fmla="*/ 0 h 15"/>
                <a:gd name="T2" fmla="*/ 15 w 15"/>
                <a:gd name="T3" fmla="*/ 15 h 15"/>
                <a:gd name="T4" fmla="*/ 11 w 15"/>
                <a:gd name="T5" fmla="*/ 8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6"/>
                    <a:pt x="15" y="15"/>
                  </a:cubicBezTo>
                  <a:cubicBezTo>
                    <a:pt x="15" y="15"/>
                    <a:pt x="11" y="9"/>
                    <a:pt x="11" y="8"/>
                  </a:cubicBezTo>
                  <a:cubicBezTo>
                    <a:pt x="11" y="8"/>
                    <a:pt x="10" y="6"/>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31" name="Freeform 1030"/>
            <p:cNvSpPr>
              <a:spLocks/>
            </p:cNvSpPr>
            <p:nvPr/>
          </p:nvSpPr>
          <p:spPr bwMode="auto">
            <a:xfrm>
              <a:off x="-228600" y="4959350"/>
              <a:ext cx="25400" cy="33337"/>
            </a:xfrm>
            <a:custGeom>
              <a:avLst/>
              <a:gdLst>
                <a:gd name="T0" fmla="*/ 12 w 16"/>
                <a:gd name="T1" fmla="*/ 20 h 20"/>
                <a:gd name="T2" fmla="*/ 14 w 16"/>
                <a:gd name="T3" fmla="*/ 20 h 20"/>
                <a:gd name="T4" fmla="*/ 13 w 16"/>
                <a:gd name="T5" fmla="*/ 18 h 20"/>
                <a:gd name="T6" fmla="*/ 14 w 16"/>
                <a:gd name="T7" fmla="*/ 13 h 20"/>
                <a:gd name="T8" fmla="*/ 4 w 16"/>
                <a:gd name="T9" fmla="*/ 5 h 20"/>
                <a:gd name="T10" fmla="*/ 4 w 16"/>
                <a:gd name="T11" fmla="*/ 4 h 20"/>
                <a:gd name="T12" fmla="*/ 6 w 16"/>
                <a:gd name="T13" fmla="*/ 4 h 20"/>
                <a:gd name="T14" fmla="*/ 7 w 16"/>
                <a:gd name="T15" fmla="*/ 6 h 20"/>
                <a:gd name="T16" fmla="*/ 10 w 16"/>
                <a:gd name="T17" fmla="*/ 6 h 20"/>
                <a:gd name="T18" fmla="*/ 10 w 16"/>
                <a:gd name="T19" fmla="*/ 6 h 20"/>
                <a:gd name="T20" fmla="*/ 4 w 16"/>
                <a:gd name="T21" fmla="*/ 1 h 20"/>
                <a:gd name="T22" fmla="*/ 3 w 16"/>
                <a:gd name="T23" fmla="*/ 0 h 20"/>
                <a:gd name="T24" fmla="*/ 1 w 16"/>
                <a:gd name="T25" fmla="*/ 0 h 20"/>
                <a:gd name="T26" fmla="*/ 2 w 16"/>
                <a:gd name="T27" fmla="*/ 1 h 20"/>
                <a:gd name="T28" fmla="*/ 1 w 16"/>
                <a:gd name="T29" fmla="*/ 6 h 20"/>
                <a:gd name="T30" fmla="*/ 11 w 16"/>
                <a:gd name="T31" fmla="*/ 13 h 20"/>
                <a:gd name="T32" fmla="*/ 10 w 16"/>
                <a:gd name="T33" fmla="*/ 15 h 20"/>
                <a:gd name="T34" fmla="*/ 8 w 16"/>
                <a:gd name="T35" fmla="*/ 13 h 20"/>
                <a:gd name="T36" fmla="*/ 8 w 16"/>
                <a:gd name="T37" fmla="*/ 12 h 20"/>
                <a:gd name="T38" fmla="*/ 4 w 16"/>
                <a:gd name="T39" fmla="*/ 12 h 20"/>
                <a:gd name="T40" fmla="*/ 5 w 16"/>
                <a:gd name="T41" fmla="*/ 13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3" y="18"/>
                    <a:pt x="13" y="18"/>
                    <a:pt x="13" y="18"/>
                  </a:cubicBezTo>
                  <a:cubicBezTo>
                    <a:pt x="15" y="17"/>
                    <a:pt x="16" y="16"/>
                    <a:pt x="14" y="13"/>
                  </a:cubicBezTo>
                  <a:cubicBezTo>
                    <a:pt x="11" y="7"/>
                    <a:pt x="6" y="9"/>
                    <a:pt x="4" y="5"/>
                  </a:cubicBezTo>
                  <a:cubicBezTo>
                    <a:pt x="3" y="4"/>
                    <a:pt x="4" y="4"/>
                    <a:pt x="4" y="4"/>
                  </a:cubicBezTo>
                  <a:cubicBezTo>
                    <a:pt x="5" y="4"/>
                    <a:pt x="5" y="4"/>
                    <a:pt x="6" y="4"/>
                  </a:cubicBezTo>
                  <a:cubicBezTo>
                    <a:pt x="6" y="5"/>
                    <a:pt x="6" y="5"/>
                    <a:pt x="7" y="6"/>
                  </a:cubicBezTo>
                  <a:cubicBezTo>
                    <a:pt x="10" y="6"/>
                    <a:pt x="10" y="6"/>
                    <a:pt x="10" y="6"/>
                  </a:cubicBezTo>
                  <a:cubicBezTo>
                    <a:pt x="10" y="6"/>
                    <a:pt x="10" y="6"/>
                    <a:pt x="10" y="6"/>
                  </a:cubicBezTo>
                  <a:cubicBezTo>
                    <a:pt x="9" y="3"/>
                    <a:pt x="7" y="2"/>
                    <a:pt x="4" y="1"/>
                  </a:cubicBezTo>
                  <a:cubicBezTo>
                    <a:pt x="3" y="0"/>
                    <a:pt x="3" y="0"/>
                    <a:pt x="3" y="0"/>
                  </a:cubicBezTo>
                  <a:cubicBezTo>
                    <a:pt x="1" y="0"/>
                    <a:pt x="1" y="0"/>
                    <a:pt x="1" y="0"/>
                  </a:cubicBezTo>
                  <a:cubicBezTo>
                    <a:pt x="2" y="1"/>
                    <a:pt x="2" y="1"/>
                    <a:pt x="2" y="1"/>
                  </a:cubicBezTo>
                  <a:cubicBezTo>
                    <a:pt x="0" y="2"/>
                    <a:pt x="0" y="4"/>
                    <a:pt x="1" y="6"/>
                  </a:cubicBezTo>
                  <a:cubicBezTo>
                    <a:pt x="4" y="12"/>
                    <a:pt x="9" y="10"/>
                    <a:pt x="11" y="13"/>
                  </a:cubicBezTo>
                  <a:cubicBezTo>
                    <a:pt x="11" y="14"/>
                    <a:pt x="12" y="15"/>
                    <a:pt x="10" y="15"/>
                  </a:cubicBezTo>
                  <a:cubicBezTo>
                    <a:pt x="9" y="15"/>
                    <a:pt x="9" y="14"/>
                    <a:pt x="8" y="13"/>
                  </a:cubicBezTo>
                  <a:cubicBezTo>
                    <a:pt x="8" y="12"/>
                    <a:pt x="8" y="12"/>
                    <a:pt x="8" y="12"/>
                  </a:cubicBezTo>
                  <a:cubicBezTo>
                    <a:pt x="4" y="12"/>
                    <a:pt x="4" y="12"/>
                    <a:pt x="4" y="12"/>
                  </a:cubicBezTo>
                  <a:cubicBezTo>
                    <a:pt x="5" y="13"/>
                    <a:pt x="5" y="13"/>
                    <a:pt x="5" y="13"/>
                  </a:cubicBezTo>
                  <a:cubicBezTo>
                    <a:pt x="7" y="16"/>
                    <a:pt x="9" y="17"/>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32" name="Freeform 1031"/>
            <p:cNvSpPr>
              <a:spLocks/>
            </p:cNvSpPr>
            <p:nvPr/>
          </p:nvSpPr>
          <p:spPr bwMode="auto">
            <a:xfrm>
              <a:off x="-263525" y="4937125"/>
              <a:ext cx="128588" cy="55562"/>
            </a:xfrm>
            <a:custGeom>
              <a:avLst/>
              <a:gdLst>
                <a:gd name="T0" fmla="*/ 61 w 78"/>
                <a:gd name="T1" fmla="*/ 3 h 34"/>
                <a:gd name="T2" fmla="*/ 39 w 78"/>
                <a:gd name="T3" fmla="*/ 0 h 34"/>
                <a:gd name="T4" fmla="*/ 16 w 78"/>
                <a:gd name="T5" fmla="*/ 4 h 34"/>
                <a:gd name="T6" fmla="*/ 0 w 78"/>
                <a:gd name="T7" fmla="*/ 5 h 34"/>
                <a:gd name="T8" fmla="*/ 0 w 78"/>
                <a:gd name="T9" fmla="*/ 18 h 34"/>
                <a:gd name="T10" fmla="*/ 39 w 78"/>
                <a:gd name="T11" fmla="*/ 33 h 34"/>
                <a:gd name="T12" fmla="*/ 78 w 78"/>
                <a:gd name="T13" fmla="*/ 15 h 34"/>
                <a:gd name="T14" fmla="*/ 77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5" y="1"/>
                    <a:pt x="47" y="0"/>
                    <a:pt x="39" y="0"/>
                  </a:cubicBezTo>
                  <a:cubicBezTo>
                    <a:pt x="30" y="1"/>
                    <a:pt x="23" y="2"/>
                    <a:pt x="16" y="4"/>
                  </a:cubicBezTo>
                  <a:cubicBezTo>
                    <a:pt x="0" y="5"/>
                    <a:pt x="0" y="5"/>
                    <a:pt x="0" y="5"/>
                  </a:cubicBezTo>
                  <a:cubicBezTo>
                    <a:pt x="0" y="18"/>
                    <a:pt x="0" y="18"/>
                    <a:pt x="0" y="18"/>
                  </a:cubicBezTo>
                  <a:cubicBezTo>
                    <a:pt x="0" y="27"/>
                    <a:pt x="17" y="34"/>
                    <a:pt x="39" y="33"/>
                  </a:cubicBezTo>
                  <a:cubicBezTo>
                    <a:pt x="60" y="32"/>
                    <a:pt x="78" y="24"/>
                    <a:pt x="78" y="15"/>
                  </a:cubicBezTo>
                  <a:cubicBezTo>
                    <a:pt x="77" y="2"/>
                    <a:pt x="77" y="2"/>
                    <a:pt x="77"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33" name="Freeform 1032"/>
            <p:cNvSpPr>
              <a:spLocks/>
            </p:cNvSpPr>
            <p:nvPr/>
          </p:nvSpPr>
          <p:spPr bwMode="auto">
            <a:xfrm>
              <a:off x="-263525" y="4908550"/>
              <a:ext cx="128588" cy="63500"/>
            </a:xfrm>
            <a:custGeom>
              <a:avLst/>
              <a:gdLst>
                <a:gd name="T0" fmla="*/ 77 w 78"/>
                <a:gd name="T1" fmla="*/ 18 h 39"/>
                <a:gd name="T2" fmla="*/ 39 w 78"/>
                <a:gd name="T3" fmla="*/ 38 h 39"/>
                <a:gd name="T4" fmla="*/ 0 w 78"/>
                <a:gd name="T5" fmla="*/ 20 h 39"/>
                <a:gd name="T6" fmla="*/ 38 w 78"/>
                <a:gd name="T7" fmla="*/ 0 h 39"/>
                <a:gd name="T8" fmla="*/ 77 w 78"/>
                <a:gd name="T9" fmla="*/ 18 h 39"/>
              </a:gdLst>
              <a:ahLst/>
              <a:cxnLst>
                <a:cxn ang="0">
                  <a:pos x="T0" y="T1"/>
                </a:cxn>
                <a:cxn ang="0">
                  <a:pos x="T2" y="T3"/>
                </a:cxn>
                <a:cxn ang="0">
                  <a:pos x="T4" y="T5"/>
                </a:cxn>
                <a:cxn ang="0">
                  <a:pos x="T6" y="T7"/>
                </a:cxn>
                <a:cxn ang="0">
                  <a:pos x="T8" y="T9"/>
                </a:cxn>
              </a:cxnLst>
              <a:rect l="0" t="0" r="r" b="b"/>
              <a:pathLst>
                <a:path w="78" h="39">
                  <a:moveTo>
                    <a:pt x="77" y="18"/>
                  </a:moveTo>
                  <a:cubicBezTo>
                    <a:pt x="78" y="28"/>
                    <a:pt x="60" y="37"/>
                    <a:pt x="39" y="38"/>
                  </a:cubicBezTo>
                  <a:cubicBezTo>
                    <a:pt x="17" y="39"/>
                    <a:pt x="0" y="31"/>
                    <a:pt x="0" y="20"/>
                  </a:cubicBezTo>
                  <a:cubicBezTo>
                    <a:pt x="0" y="10"/>
                    <a:pt x="17" y="1"/>
                    <a:pt x="38" y="0"/>
                  </a:cubicBezTo>
                  <a:cubicBezTo>
                    <a:pt x="60" y="0"/>
                    <a:pt x="77" y="8"/>
                    <a:pt x="77"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34" name="Freeform 1033"/>
            <p:cNvSpPr>
              <a:spLocks/>
            </p:cNvSpPr>
            <p:nvPr/>
          </p:nvSpPr>
          <p:spPr bwMode="auto">
            <a:xfrm>
              <a:off x="-255588" y="4911725"/>
              <a:ext cx="109538" cy="53975"/>
            </a:xfrm>
            <a:custGeom>
              <a:avLst/>
              <a:gdLst>
                <a:gd name="T0" fmla="*/ 67 w 67"/>
                <a:gd name="T1" fmla="*/ 15 h 33"/>
                <a:gd name="T2" fmla="*/ 34 w 67"/>
                <a:gd name="T3" fmla="*/ 32 h 33"/>
                <a:gd name="T4" fmla="*/ 0 w 67"/>
                <a:gd name="T5" fmla="*/ 17 h 33"/>
                <a:gd name="T6" fmla="*/ 33 w 67"/>
                <a:gd name="T7" fmla="*/ 0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2"/>
                    <a:pt x="34" y="32"/>
                  </a:cubicBezTo>
                  <a:cubicBezTo>
                    <a:pt x="15" y="33"/>
                    <a:pt x="0" y="26"/>
                    <a:pt x="0" y="17"/>
                  </a:cubicBezTo>
                  <a:cubicBezTo>
                    <a:pt x="0" y="9"/>
                    <a:pt x="15" y="1"/>
                    <a:pt x="33" y="0"/>
                  </a:cubicBezTo>
                  <a:cubicBezTo>
                    <a:pt x="52" y="0"/>
                    <a:pt x="67" y="6"/>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35" name="Freeform 1034"/>
            <p:cNvSpPr>
              <a:spLocks/>
            </p:cNvSpPr>
            <p:nvPr/>
          </p:nvSpPr>
          <p:spPr bwMode="auto">
            <a:xfrm>
              <a:off x="-165100" y="4921250"/>
              <a:ext cx="26988" cy="25400"/>
            </a:xfrm>
            <a:custGeom>
              <a:avLst/>
              <a:gdLst>
                <a:gd name="T0" fmla="*/ 0 w 16"/>
                <a:gd name="T1" fmla="*/ 15 h 15"/>
                <a:gd name="T2" fmla="*/ 0 w 16"/>
                <a:gd name="T3" fmla="*/ 0 h 15"/>
                <a:gd name="T4" fmla="*/ 4 w 16"/>
                <a:gd name="T5" fmla="*/ 8 h 15"/>
                <a:gd name="T6" fmla="*/ 0 w 16"/>
                <a:gd name="T7" fmla="*/ 15 h 15"/>
              </a:gdLst>
              <a:ahLst/>
              <a:cxnLst>
                <a:cxn ang="0">
                  <a:pos x="T0" y="T1"/>
                </a:cxn>
                <a:cxn ang="0">
                  <a:pos x="T2" y="T3"/>
                </a:cxn>
                <a:cxn ang="0">
                  <a:pos x="T4" y="T5"/>
                </a:cxn>
                <a:cxn ang="0">
                  <a:pos x="T6" y="T7"/>
                </a:cxn>
              </a:cxnLst>
              <a:rect l="0" t="0" r="r" b="b"/>
              <a:pathLst>
                <a:path w="16" h="15">
                  <a:moveTo>
                    <a:pt x="0" y="15"/>
                  </a:moveTo>
                  <a:cubicBezTo>
                    <a:pt x="0" y="15"/>
                    <a:pt x="16" y="9"/>
                    <a:pt x="0" y="0"/>
                  </a:cubicBezTo>
                  <a:cubicBezTo>
                    <a:pt x="0" y="0"/>
                    <a:pt x="5" y="6"/>
                    <a:pt x="4" y="8"/>
                  </a:cubicBezTo>
                  <a:cubicBezTo>
                    <a:pt x="4" y="8"/>
                    <a:pt x="6" y="10"/>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36" name="Freeform 1035"/>
            <p:cNvSpPr>
              <a:spLocks/>
            </p:cNvSpPr>
            <p:nvPr/>
          </p:nvSpPr>
          <p:spPr bwMode="auto">
            <a:xfrm>
              <a:off x="-257175" y="4926012"/>
              <a:ext cx="25400" cy="25400"/>
            </a:xfrm>
            <a:custGeom>
              <a:avLst/>
              <a:gdLst>
                <a:gd name="T0" fmla="*/ 15 w 15"/>
                <a:gd name="T1" fmla="*/ 0 h 15"/>
                <a:gd name="T2" fmla="*/ 15 w 15"/>
                <a:gd name="T3" fmla="*/ 15 h 15"/>
                <a:gd name="T4" fmla="*/ 11 w 15"/>
                <a:gd name="T5" fmla="*/ 7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6"/>
                    <a:pt x="15" y="15"/>
                  </a:cubicBezTo>
                  <a:cubicBezTo>
                    <a:pt x="15" y="15"/>
                    <a:pt x="11" y="9"/>
                    <a:pt x="11" y="7"/>
                  </a:cubicBezTo>
                  <a:cubicBezTo>
                    <a:pt x="11" y="7"/>
                    <a:pt x="10" y="5"/>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37" name="Freeform 1036"/>
            <p:cNvSpPr>
              <a:spLocks/>
            </p:cNvSpPr>
            <p:nvPr/>
          </p:nvSpPr>
          <p:spPr bwMode="auto">
            <a:xfrm>
              <a:off x="-211138" y="4919662"/>
              <a:ext cx="26988" cy="33337"/>
            </a:xfrm>
            <a:custGeom>
              <a:avLst/>
              <a:gdLst>
                <a:gd name="T0" fmla="*/ 12 w 16"/>
                <a:gd name="T1" fmla="*/ 20 h 20"/>
                <a:gd name="T2" fmla="*/ 14 w 16"/>
                <a:gd name="T3" fmla="*/ 20 h 20"/>
                <a:gd name="T4" fmla="*/ 13 w 16"/>
                <a:gd name="T5" fmla="*/ 18 h 20"/>
                <a:gd name="T6" fmla="*/ 14 w 16"/>
                <a:gd name="T7" fmla="*/ 13 h 20"/>
                <a:gd name="T8" fmla="*/ 4 w 16"/>
                <a:gd name="T9" fmla="*/ 6 h 20"/>
                <a:gd name="T10" fmla="*/ 5 w 16"/>
                <a:gd name="T11" fmla="*/ 5 h 20"/>
                <a:gd name="T12" fmla="*/ 6 w 16"/>
                <a:gd name="T13" fmla="*/ 5 h 20"/>
                <a:gd name="T14" fmla="*/ 7 w 16"/>
                <a:gd name="T15" fmla="*/ 7 h 20"/>
                <a:gd name="T16" fmla="*/ 10 w 16"/>
                <a:gd name="T17" fmla="*/ 7 h 20"/>
                <a:gd name="T18" fmla="*/ 10 w 16"/>
                <a:gd name="T19" fmla="*/ 6 h 20"/>
                <a:gd name="T20" fmla="*/ 4 w 16"/>
                <a:gd name="T21" fmla="*/ 2 h 20"/>
                <a:gd name="T22" fmla="*/ 3 w 16"/>
                <a:gd name="T23" fmla="*/ 0 h 20"/>
                <a:gd name="T24" fmla="*/ 1 w 16"/>
                <a:gd name="T25" fmla="*/ 0 h 20"/>
                <a:gd name="T26" fmla="*/ 2 w 16"/>
                <a:gd name="T27" fmla="*/ 2 h 20"/>
                <a:gd name="T28" fmla="*/ 1 w 16"/>
                <a:gd name="T29" fmla="*/ 7 h 20"/>
                <a:gd name="T30" fmla="*/ 11 w 16"/>
                <a:gd name="T31" fmla="*/ 14 h 20"/>
                <a:gd name="T32" fmla="*/ 10 w 16"/>
                <a:gd name="T33" fmla="*/ 16 h 20"/>
                <a:gd name="T34" fmla="*/ 8 w 16"/>
                <a:gd name="T35" fmla="*/ 14 h 20"/>
                <a:gd name="T36" fmla="*/ 8 w 16"/>
                <a:gd name="T37" fmla="*/ 13 h 20"/>
                <a:gd name="T38" fmla="*/ 5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3" y="18"/>
                    <a:pt x="13" y="18"/>
                    <a:pt x="13" y="18"/>
                  </a:cubicBezTo>
                  <a:cubicBezTo>
                    <a:pt x="15" y="18"/>
                    <a:pt x="16" y="17"/>
                    <a:pt x="14" y="13"/>
                  </a:cubicBezTo>
                  <a:cubicBezTo>
                    <a:pt x="11" y="8"/>
                    <a:pt x="6" y="9"/>
                    <a:pt x="4" y="6"/>
                  </a:cubicBezTo>
                  <a:cubicBezTo>
                    <a:pt x="3" y="5"/>
                    <a:pt x="4" y="5"/>
                    <a:pt x="5" y="5"/>
                  </a:cubicBezTo>
                  <a:cubicBezTo>
                    <a:pt x="5" y="5"/>
                    <a:pt x="5" y="5"/>
                    <a:pt x="6" y="5"/>
                  </a:cubicBezTo>
                  <a:cubicBezTo>
                    <a:pt x="6" y="5"/>
                    <a:pt x="7" y="6"/>
                    <a:pt x="7" y="7"/>
                  </a:cubicBezTo>
                  <a:cubicBezTo>
                    <a:pt x="10" y="7"/>
                    <a:pt x="10" y="7"/>
                    <a:pt x="10" y="7"/>
                  </a:cubicBezTo>
                  <a:cubicBezTo>
                    <a:pt x="10" y="6"/>
                    <a:pt x="10" y="6"/>
                    <a:pt x="10" y="6"/>
                  </a:cubicBezTo>
                  <a:cubicBezTo>
                    <a:pt x="9" y="4"/>
                    <a:pt x="7" y="2"/>
                    <a:pt x="4" y="2"/>
                  </a:cubicBezTo>
                  <a:cubicBezTo>
                    <a:pt x="3" y="0"/>
                    <a:pt x="3" y="0"/>
                    <a:pt x="3" y="0"/>
                  </a:cubicBezTo>
                  <a:cubicBezTo>
                    <a:pt x="1" y="0"/>
                    <a:pt x="1" y="0"/>
                    <a:pt x="1" y="0"/>
                  </a:cubicBezTo>
                  <a:cubicBezTo>
                    <a:pt x="2" y="2"/>
                    <a:pt x="2" y="2"/>
                    <a:pt x="2" y="2"/>
                  </a:cubicBezTo>
                  <a:cubicBezTo>
                    <a:pt x="0" y="2"/>
                    <a:pt x="0" y="4"/>
                    <a:pt x="1" y="7"/>
                  </a:cubicBezTo>
                  <a:cubicBezTo>
                    <a:pt x="4" y="12"/>
                    <a:pt x="9" y="11"/>
                    <a:pt x="11" y="14"/>
                  </a:cubicBezTo>
                  <a:cubicBezTo>
                    <a:pt x="11" y="15"/>
                    <a:pt x="12" y="16"/>
                    <a:pt x="10" y="16"/>
                  </a:cubicBezTo>
                  <a:cubicBezTo>
                    <a:pt x="9" y="16"/>
                    <a:pt x="9" y="15"/>
                    <a:pt x="8" y="14"/>
                  </a:cubicBezTo>
                  <a:cubicBezTo>
                    <a:pt x="8" y="13"/>
                    <a:pt x="8" y="13"/>
                    <a:pt x="8" y="13"/>
                  </a:cubicBezTo>
                  <a:cubicBezTo>
                    <a:pt x="5" y="13"/>
                    <a:pt x="5" y="13"/>
                    <a:pt x="5"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38" name="Freeform 1037"/>
            <p:cNvSpPr>
              <a:spLocks/>
            </p:cNvSpPr>
            <p:nvPr/>
          </p:nvSpPr>
          <p:spPr bwMode="auto">
            <a:xfrm>
              <a:off x="-288925" y="4908550"/>
              <a:ext cx="127000" cy="55562"/>
            </a:xfrm>
            <a:custGeom>
              <a:avLst/>
              <a:gdLst>
                <a:gd name="T0" fmla="*/ 61 w 78"/>
                <a:gd name="T1" fmla="*/ 3 h 34"/>
                <a:gd name="T2" fmla="*/ 38 w 78"/>
                <a:gd name="T3" fmla="*/ 1 h 34"/>
                <a:gd name="T4" fmla="*/ 16 w 78"/>
                <a:gd name="T5" fmla="*/ 4 h 34"/>
                <a:gd name="T6" fmla="*/ 0 w 78"/>
                <a:gd name="T7" fmla="*/ 5 h 34"/>
                <a:gd name="T8" fmla="*/ 0 w 78"/>
                <a:gd name="T9" fmla="*/ 18 h 34"/>
                <a:gd name="T10" fmla="*/ 39 w 78"/>
                <a:gd name="T11" fmla="*/ 33 h 34"/>
                <a:gd name="T12" fmla="*/ 78 w 78"/>
                <a:gd name="T13" fmla="*/ 16 h 34"/>
                <a:gd name="T14" fmla="*/ 77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5" y="1"/>
                    <a:pt x="47" y="0"/>
                    <a:pt x="38" y="1"/>
                  </a:cubicBezTo>
                  <a:cubicBezTo>
                    <a:pt x="30" y="1"/>
                    <a:pt x="22" y="2"/>
                    <a:pt x="16" y="4"/>
                  </a:cubicBezTo>
                  <a:cubicBezTo>
                    <a:pt x="0" y="5"/>
                    <a:pt x="0" y="5"/>
                    <a:pt x="0" y="5"/>
                  </a:cubicBezTo>
                  <a:cubicBezTo>
                    <a:pt x="0" y="18"/>
                    <a:pt x="0" y="18"/>
                    <a:pt x="0" y="18"/>
                  </a:cubicBezTo>
                  <a:cubicBezTo>
                    <a:pt x="0" y="27"/>
                    <a:pt x="17" y="34"/>
                    <a:pt x="39" y="33"/>
                  </a:cubicBezTo>
                  <a:cubicBezTo>
                    <a:pt x="60" y="33"/>
                    <a:pt x="78" y="25"/>
                    <a:pt x="78" y="16"/>
                  </a:cubicBezTo>
                  <a:cubicBezTo>
                    <a:pt x="77" y="2"/>
                    <a:pt x="77" y="2"/>
                    <a:pt x="77"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39" name="Freeform 1038"/>
            <p:cNvSpPr>
              <a:spLocks/>
            </p:cNvSpPr>
            <p:nvPr/>
          </p:nvSpPr>
          <p:spPr bwMode="auto">
            <a:xfrm>
              <a:off x="-290513" y="4879975"/>
              <a:ext cx="127000" cy="65087"/>
            </a:xfrm>
            <a:custGeom>
              <a:avLst/>
              <a:gdLst>
                <a:gd name="T0" fmla="*/ 78 w 78"/>
                <a:gd name="T1" fmla="*/ 18 h 39"/>
                <a:gd name="T2" fmla="*/ 40 w 78"/>
                <a:gd name="T3" fmla="*/ 38 h 39"/>
                <a:gd name="T4" fmla="*/ 1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40" y="38"/>
                  </a:cubicBezTo>
                  <a:cubicBezTo>
                    <a:pt x="18" y="39"/>
                    <a:pt x="1" y="31"/>
                    <a:pt x="1" y="21"/>
                  </a:cubicBezTo>
                  <a:cubicBezTo>
                    <a:pt x="0" y="10"/>
                    <a:pt x="18" y="1"/>
                    <a:pt x="39" y="1"/>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40" name="Freeform 1039"/>
            <p:cNvSpPr>
              <a:spLocks/>
            </p:cNvSpPr>
            <p:nvPr/>
          </p:nvSpPr>
          <p:spPr bwMode="auto">
            <a:xfrm>
              <a:off x="-280988" y="4884737"/>
              <a:ext cx="109538" cy="53975"/>
            </a:xfrm>
            <a:custGeom>
              <a:avLst/>
              <a:gdLst>
                <a:gd name="T0" fmla="*/ 67 w 67"/>
                <a:gd name="T1" fmla="*/ 16 h 33"/>
                <a:gd name="T2" fmla="*/ 34 w 67"/>
                <a:gd name="T3" fmla="*/ 33 h 33"/>
                <a:gd name="T4" fmla="*/ 0 w 67"/>
                <a:gd name="T5" fmla="*/ 18 h 33"/>
                <a:gd name="T6" fmla="*/ 33 w 67"/>
                <a:gd name="T7" fmla="*/ 1 h 33"/>
                <a:gd name="T8" fmla="*/ 67 w 67"/>
                <a:gd name="T9" fmla="*/ 16 h 33"/>
              </a:gdLst>
              <a:ahLst/>
              <a:cxnLst>
                <a:cxn ang="0">
                  <a:pos x="T0" y="T1"/>
                </a:cxn>
                <a:cxn ang="0">
                  <a:pos x="T2" y="T3"/>
                </a:cxn>
                <a:cxn ang="0">
                  <a:pos x="T4" y="T5"/>
                </a:cxn>
                <a:cxn ang="0">
                  <a:pos x="T6" y="T7"/>
                </a:cxn>
                <a:cxn ang="0">
                  <a:pos x="T8" y="T9"/>
                </a:cxn>
              </a:cxnLst>
              <a:rect l="0" t="0" r="r" b="b"/>
              <a:pathLst>
                <a:path w="67" h="33">
                  <a:moveTo>
                    <a:pt x="67" y="16"/>
                  </a:moveTo>
                  <a:cubicBezTo>
                    <a:pt x="67" y="24"/>
                    <a:pt x="52" y="32"/>
                    <a:pt x="34" y="33"/>
                  </a:cubicBezTo>
                  <a:cubicBezTo>
                    <a:pt x="15" y="33"/>
                    <a:pt x="0" y="27"/>
                    <a:pt x="0" y="18"/>
                  </a:cubicBezTo>
                  <a:cubicBezTo>
                    <a:pt x="0" y="9"/>
                    <a:pt x="15" y="1"/>
                    <a:pt x="33" y="1"/>
                  </a:cubicBezTo>
                  <a:cubicBezTo>
                    <a:pt x="52" y="0"/>
                    <a:pt x="67" y="7"/>
                    <a:pt x="67" y="16"/>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41" name="Freeform 1040"/>
            <p:cNvSpPr>
              <a:spLocks/>
            </p:cNvSpPr>
            <p:nvPr/>
          </p:nvSpPr>
          <p:spPr bwMode="auto">
            <a:xfrm>
              <a:off x="-190500" y="4895850"/>
              <a:ext cx="25400" cy="23812"/>
            </a:xfrm>
            <a:custGeom>
              <a:avLst/>
              <a:gdLst>
                <a:gd name="T0" fmla="*/ 0 w 16"/>
                <a:gd name="T1" fmla="*/ 15 h 15"/>
                <a:gd name="T2" fmla="*/ 0 w 16"/>
                <a:gd name="T3" fmla="*/ 0 h 15"/>
                <a:gd name="T4" fmla="*/ 4 w 16"/>
                <a:gd name="T5" fmla="*/ 7 h 15"/>
                <a:gd name="T6" fmla="*/ 0 w 16"/>
                <a:gd name="T7" fmla="*/ 15 h 15"/>
              </a:gdLst>
              <a:ahLst/>
              <a:cxnLst>
                <a:cxn ang="0">
                  <a:pos x="T0" y="T1"/>
                </a:cxn>
                <a:cxn ang="0">
                  <a:pos x="T2" y="T3"/>
                </a:cxn>
                <a:cxn ang="0">
                  <a:pos x="T4" y="T5"/>
                </a:cxn>
                <a:cxn ang="0">
                  <a:pos x="T6" y="T7"/>
                </a:cxn>
              </a:cxnLst>
              <a:rect l="0" t="0" r="r" b="b"/>
              <a:pathLst>
                <a:path w="16" h="15">
                  <a:moveTo>
                    <a:pt x="0" y="15"/>
                  </a:moveTo>
                  <a:cubicBezTo>
                    <a:pt x="0" y="15"/>
                    <a:pt x="16" y="8"/>
                    <a:pt x="0" y="0"/>
                  </a:cubicBezTo>
                  <a:cubicBezTo>
                    <a:pt x="0" y="0"/>
                    <a:pt x="4" y="6"/>
                    <a:pt x="4" y="7"/>
                  </a:cubicBezTo>
                  <a:cubicBezTo>
                    <a:pt x="4" y="7"/>
                    <a:pt x="6"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42" name="Freeform 1041"/>
            <p:cNvSpPr>
              <a:spLocks/>
            </p:cNvSpPr>
            <p:nvPr/>
          </p:nvSpPr>
          <p:spPr bwMode="auto">
            <a:xfrm>
              <a:off x="-282575" y="4899025"/>
              <a:ext cx="23813" cy="23812"/>
            </a:xfrm>
            <a:custGeom>
              <a:avLst/>
              <a:gdLst>
                <a:gd name="T0" fmla="*/ 15 w 15"/>
                <a:gd name="T1" fmla="*/ 0 h 15"/>
                <a:gd name="T2" fmla="*/ 15 w 15"/>
                <a:gd name="T3" fmla="*/ 15 h 15"/>
                <a:gd name="T4" fmla="*/ 11 w 15"/>
                <a:gd name="T5" fmla="*/ 8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6"/>
                    <a:pt x="15" y="15"/>
                  </a:cubicBezTo>
                  <a:cubicBezTo>
                    <a:pt x="15" y="15"/>
                    <a:pt x="11" y="9"/>
                    <a:pt x="11" y="8"/>
                  </a:cubicBezTo>
                  <a:cubicBezTo>
                    <a:pt x="11" y="8"/>
                    <a:pt x="10" y="6"/>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43" name="Freeform 1042"/>
            <p:cNvSpPr>
              <a:spLocks/>
            </p:cNvSpPr>
            <p:nvPr/>
          </p:nvSpPr>
          <p:spPr bwMode="auto">
            <a:xfrm>
              <a:off x="-236538" y="4894262"/>
              <a:ext cx="25400" cy="31750"/>
            </a:xfrm>
            <a:custGeom>
              <a:avLst/>
              <a:gdLst>
                <a:gd name="T0" fmla="*/ 12 w 16"/>
                <a:gd name="T1" fmla="*/ 20 h 20"/>
                <a:gd name="T2" fmla="*/ 14 w 16"/>
                <a:gd name="T3" fmla="*/ 20 h 20"/>
                <a:gd name="T4" fmla="*/ 13 w 16"/>
                <a:gd name="T5" fmla="*/ 18 h 20"/>
                <a:gd name="T6" fmla="*/ 14 w 16"/>
                <a:gd name="T7" fmla="*/ 13 h 20"/>
                <a:gd name="T8" fmla="*/ 4 w 16"/>
                <a:gd name="T9" fmla="*/ 5 h 20"/>
                <a:gd name="T10" fmla="*/ 4 w 16"/>
                <a:gd name="T11" fmla="*/ 4 h 20"/>
                <a:gd name="T12" fmla="*/ 6 w 16"/>
                <a:gd name="T13" fmla="*/ 4 h 20"/>
                <a:gd name="T14" fmla="*/ 7 w 16"/>
                <a:gd name="T15" fmla="*/ 6 h 20"/>
                <a:gd name="T16" fmla="*/ 10 w 16"/>
                <a:gd name="T17" fmla="*/ 6 h 20"/>
                <a:gd name="T18" fmla="*/ 10 w 16"/>
                <a:gd name="T19" fmla="*/ 6 h 20"/>
                <a:gd name="T20" fmla="*/ 4 w 16"/>
                <a:gd name="T21" fmla="*/ 1 h 20"/>
                <a:gd name="T22" fmla="*/ 3 w 16"/>
                <a:gd name="T23" fmla="*/ 0 h 20"/>
                <a:gd name="T24" fmla="*/ 1 w 16"/>
                <a:gd name="T25" fmla="*/ 0 h 20"/>
                <a:gd name="T26" fmla="*/ 2 w 16"/>
                <a:gd name="T27" fmla="*/ 1 h 20"/>
                <a:gd name="T28" fmla="*/ 1 w 16"/>
                <a:gd name="T29" fmla="*/ 6 h 20"/>
                <a:gd name="T30" fmla="*/ 11 w 16"/>
                <a:gd name="T31" fmla="*/ 13 h 20"/>
                <a:gd name="T32" fmla="*/ 10 w 16"/>
                <a:gd name="T33" fmla="*/ 15 h 20"/>
                <a:gd name="T34" fmla="*/ 8 w 16"/>
                <a:gd name="T35" fmla="*/ 13 h 20"/>
                <a:gd name="T36" fmla="*/ 8 w 16"/>
                <a:gd name="T37" fmla="*/ 13 h 20"/>
                <a:gd name="T38" fmla="*/ 4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3" y="18"/>
                    <a:pt x="13" y="18"/>
                    <a:pt x="13" y="18"/>
                  </a:cubicBezTo>
                  <a:cubicBezTo>
                    <a:pt x="15" y="17"/>
                    <a:pt x="16" y="16"/>
                    <a:pt x="14" y="13"/>
                  </a:cubicBezTo>
                  <a:cubicBezTo>
                    <a:pt x="11" y="7"/>
                    <a:pt x="6" y="9"/>
                    <a:pt x="4" y="5"/>
                  </a:cubicBezTo>
                  <a:cubicBezTo>
                    <a:pt x="3" y="4"/>
                    <a:pt x="4" y="4"/>
                    <a:pt x="4" y="4"/>
                  </a:cubicBezTo>
                  <a:cubicBezTo>
                    <a:pt x="5" y="4"/>
                    <a:pt x="5" y="4"/>
                    <a:pt x="6" y="4"/>
                  </a:cubicBezTo>
                  <a:cubicBezTo>
                    <a:pt x="6" y="5"/>
                    <a:pt x="6" y="5"/>
                    <a:pt x="7" y="6"/>
                  </a:cubicBezTo>
                  <a:cubicBezTo>
                    <a:pt x="10" y="6"/>
                    <a:pt x="10" y="6"/>
                    <a:pt x="10" y="6"/>
                  </a:cubicBezTo>
                  <a:cubicBezTo>
                    <a:pt x="10" y="6"/>
                    <a:pt x="10" y="6"/>
                    <a:pt x="10" y="6"/>
                  </a:cubicBezTo>
                  <a:cubicBezTo>
                    <a:pt x="9" y="3"/>
                    <a:pt x="7" y="2"/>
                    <a:pt x="4" y="1"/>
                  </a:cubicBezTo>
                  <a:cubicBezTo>
                    <a:pt x="3" y="0"/>
                    <a:pt x="3" y="0"/>
                    <a:pt x="3" y="0"/>
                  </a:cubicBezTo>
                  <a:cubicBezTo>
                    <a:pt x="1" y="0"/>
                    <a:pt x="1" y="0"/>
                    <a:pt x="1" y="0"/>
                  </a:cubicBezTo>
                  <a:cubicBezTo>
                    <a:pt x="2" y="1"/>
                    <a:pt x="2" y="1"/>
                    <a:pt x="2" y="1"/>
                  </a:cubicBezTo>
                  <a:cubicBezTo>
                    <a:pt x="0" y="2"/>
                    <a:pt x="0" y="4"/>
                    <a:pt x="1" y="6"/>
                  </a:cubicBezTo>
                  <a:cubicBezTo>
                    <a:pt x="4" y="12"/>
                    <a:pt x="9" y="10"/>
                    <a:pt x="11" y="13"/>
                  </a:cubicBezTo>
                  <a:cubicBezTo>
                    <a:pt x="11" y="14"/>
                    <a:pt x="12" y="15"/>
                    <a:pt x="10" y="15"/>
                  </a:cubicBezTo>
                  <a:cubicBezTo>
                    <a:pt x="9" y="15"/>
                    <a:pt x="9" y="14"/>
                    <a:pt x="8" y="13"/>
                  </a:cubicBezTo>
                  <a:cubicBezTo>
                    <a:pt x="8" y="13"/>
                    <a:pt x="8" y="13"/>
                    <a:pt x="8" y="13"/>
                  </a:cubicBezTo>
                  <a:cubicBezTo>
                    <a:pt x="4" y="13"/>
                    <a:pt x="4" y="13"/>
                    <a:pt x="4" y="13"/>
                  </a:cubicBezTo>
                  <a:cubicBezTo>
                    <a:pt x="5" y="14"/>
                    <a:pt x="5" y="14"/>
                    <a:pt x="5" y="14"/>
                  </a:cubicBezTo>
                  <a:cubicBezTo>
                    <a:pt x="7" y="17"/>
                    <a:pt x="9" y="17"/>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44" name="Freeform 1043"/>
            <p:cNvSpPr>
              <a:spLocks/>
            </p:cNvSpPr>
            <p:nvPr/>
          </p:nvSpPr>
          <p:spPr bwMode="auto">
            <a:xfrm>
              <a:off x="-271463" y="4881562"/>
              <a:ext cx="128588" cy="57150"/>
            </a:xfrm>
            <a:custGeom>
              <a:avLst/>
              <a:gdLst>
                <a:gd name="T0" fmla="*/ 61 w 78"/>
                <a:gd name="T1" fmla="*/ 3 h 34"/>
                <a:gd name="T2" fmla="*/ 39 w 78"/>
                <a:gd name="T3" fmla="*/ 0 h 34"/>
                <a:gd name="T4" fmla="*/ 16 w 78"/>
                <a:gd name="T5" fmla="*/ 4 h 34"/>
                <a:gd name="T6" fmla="*/ 0 w 78"/>
                <a:gd name="T7" fmla="*/ 5 h 34"/>
                <a:gd name="T8" fmla="*/ 0 w 78"/>
                <a:gd name="T9" fmla="*/ 18 h 34"/>
                <a:gd name="T10" fmla="*/ 39 w 78"/>
                <a:gd name="T11" fmla="*/ 33 h 34"/>
                <a:gd name="T12" fmla="*/ 78 w 78"/>
                <a:gd name="T13" fmla="*/ 15 h 34"/>
                <a:gd name="T14" fmla="*/ 78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5" y="1"/>
                    <a:pt x="47" y="0"/>
                    <a:pt x="39" y="0"/>
                  </a:cubicBezTo>
                  <a:cubicBezTo>
                    <a:pt x="30" y="1"/>
                    <a:pt x="23" y="2"/>
                    <a:pt x="16" y="4"/>
                  </a:cubicBezTo>
                  <a:cubicBezTo>
                    <a:pt x="0" y="5"/>
                    <a:pt x="0" y="5"/>
                    <a:pt x="0" y="5"/>
                  </a:cubicBezTo>
                  <a:cubicBezTo>
                    <a:pt x="0" y="18"/>
                    <a:pt x="0" y="18"/>
                    <a:pt x="0" y="18"/>
                  </a:cubicBezTo>
                  <a:cubicBezTo>
                    <a:pt x="0" y="27"/>
                    <a:pt x="18" y="34"/>
                    <a:pt x="39" y="33"/>
                  </a:cubicBezTo>
                  <a:cubicBezTo>
                    <a:pt x="60" y="32"/>
                    <a:pt x="78" y="24"/>
                    <a:pt x="78" y="15"/>
                  </a:cubicBezTo>
                  <a:cubicBezTo>
                    <a:pt x="78" y="2"/>
                    <a:pt x="78" y="2"/>
                    <a:pt x="78"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45" name="Freeform 1044"/>
            <p:cNvSpPr>
              <a:spLocks/>
            </p:cNvSpPr>
            <p:nvPr/>
          </p:nvSpPr>
          <p:spPr bwMode="auto">
            <a:xfrm>
              <a:off x="-271463" y="4854575"/>
              <a:ext cx="128588" cy="63500"/>
            </a:xfrm>
            <a:custGeom>
              <a:avLst/>
              <a:gdLst>
                <a:gd name="T0" fmla="*/ 78 w 78"/>
                <a:gd name="T1" fmla="*/ 18 h 39"/>
                <a:gd name="T2" fmla="*/ 39 w 78"/>
                <a:gd name="T3" fmla="*/ 38 h 39"/>
                <a:gd name="T4" fmla="*/ 0 w 78"/>
                <a:gd name="T5" fmla="*/ 20 h 39"/>
                <a:gd name="T6" fmla="*/ 38 w 78"/>
                <a:gd name="T7" fmla="*/ 0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8"/>
                    <a:pt x="60" y="37"/>
                    <a:pt x="39" y="38"/>
                  </a:cubicBezTo>
                  <a:cubicBezTo>
                    <a:pt x="17" y="39"/>
                    <a:pt x="0" y="31"/>
                    <a:pt x="0" y="20"/>
                  </a:cubicBezTo>
                  <a:cubicBezTo>
                    <a:pt x="0" y="10"/>
                    <a:pt x="17" y="1"/>
                    <a:pt x="38" y="0"/>
                  </a:cubicBezTo>
                  <a:cubicBezTo>
                    <a:pt x="60" y="0"/>
                    <a:pt x="77"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46" name="Freeform 1045"/>
            <p:cNvSpPr>
              <a:spLocks/>
            </p:cNvSpPr>
            <p:nvPr/>
          </p:nvSpPr>
          <p:spPr bwMode="auto">
            <a:xfrm>
              <a:off x="-263525" y="4857750"/>
              <a:ext cx="109538" cy="53975"/>
            </a:xfrm>
            <a:custGeom>
              <a:avLst/>
              <a:gdLst>
                <a:gd name="T0" fmla="*/ 67 w 67"/>
                <a:gd name="T1" fmla="*/ 15 h 33"/>
                <a:gd name="T2" fmla="*/ 34 w 67"/>
                <a:gd name="T3" fmla="*/ 32 h 33"/>
                <a:gd name="T4" fmla="*/ 0 w 67"/>
                <a:gd name="T5" fmla="*/ 17 h 33"/>
                <a:gd name="T6" fmla="*/ 34 w 67"/>
                <a:gd name="T7" fmla="*/ 0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2"/>
                    <a:pt x="34" y="32"/>
                  </a:cubicBezTo>
                  <a:cubicBezTo>
                    <a:pt x="15" y="33"/>
                    <a:pt x="0" y="26"/>
                    <a:pt x="0" y="17"/>
                  </a:cubicBezTo>
                  <a:cubicBezTo>
                    <a:pt x="0" y="9"/>
                    <a:pt x="15" y="1"/>
                    <a:pt x="34" y="0"/>
                  </a:cubicBezTo>
                  <a:cubicBezTo>
                    <a:pt x="52" y="0"/>
                    <a:pt x="67" y="6"/>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47" name="Freeform 1046"/>
            <p:cNvSpPr>
              <a:spLocks/>
            </p:cNvSpPr>
            <p:nvPr/>
          </p:nvSpPr>
          <p:spPr bwMode="auto">
            <a:xfrm>
              <a:off x="-173038" y="4867275"/>
              <a:ext cx="25400" cy="25400"/>
            </a:xfrm>
            <a:custGeom>
              <a:avLst/>
              <a:gdLst>
                <a:gd name="T0" fmla="*/ 0 w 16"/>
                <a:gd name="T1" fmla="*/ 15 h 15"/>
                <a:gd name="T2" fmla="*/ 0 w 16"/>
                <a:gd name="T3" fmla="*/ 0 h 15"/>
                <a:gd name="T4" fmla="*/ 4 w 16"/>
                <a:gd name="T5" fmla="*/ 8 h 15"/>
                <a:gd name="T6" fmla="*/ 0 w 16"/>
                <a:gd name="T7" fmla="*/ 15 h 15"/>
              </a:gdLst>
              <a:ahLst/>
              <a:cxnLst>
                <a:cxn ang="0">
                  <a:pos x="T0" y="T1"/>
                </a:cxn>
                <a:cxn ang="0">
                  <a:pos x="T2" y="T3"/>
                </a:cxn>
                <a:cxn ang="0">
                  <a:pos x="T4" y="T5"/>
                </a:cxn>
                <a:cxn ang="0">
                  <a:pos x="T6" y="T7"/>
                </a:cxn>
              </a:cxnLst>
              <a:rect l="0" t="0" r="r" b="b"/>
              <a:pathLst>
                <a:path w="16" h="15">
                  <a:moveTo>
                    <a:pt x="0" y="15"/>
                  </a:moveTo>
                  <a:cubicBezTo>
                    <a:pt x="0" y="15"/>
                    <a:pt x="16" y="9"/>
                    <a:pt x="0" y="0"/>
                  </a:cubicBezTo>
                  <a:cubicBezTo>
                    <a:pt x="0" y="0"/>
                    <a:pt x="5" y="6"/>
                    <a:pt x="4" y="8"/>
                  </a:cubicBezTo>
                  <a:cubicBezTo>
                    <a:pt x="4" y="8"/>
                    <a:pt x="6" y="10"/>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48" name="Freeform 1047"/>
            <p:cNvSpPr>
              <a:spLocks/>
            </p:cNvSpPr>
            <p:nvPr/>
          </p:nvSpPr>
          <p:spPr bwMode="auto">
            <a:xfrm>
              <a:off x="-265113" y="4872037"/>
              <a:ext cx="25400" cy="25400"/>
            </a:xfrm>
            <a:custGeom>
              <a:avLst/>
              <a:gdLst>
                <a:gd name="T0" fmla="*/ 15 w 15"/>
                <a:gd name="T1" fmla="*/ 0 h 15"/>
                <a:gd name="T2" fmla="*/ 15 w 15"/>
                <a:gd name="T3" fmla="*/ 15 h 15"/>
                <a:gd name="T4" fmla="*/ 11 w 15"/>
                <a:gd name="T5" fmla="*/ 7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6"/>
                    <a:pt x="15" y="15"/>
                  </a:cubicBezTo>
                  <a:cubicBezTo>
                    <a:pt x="15" y="15"/>
                    <a:pt x="11" y="9"/>
                    <a:pt x="11" y="7"/>
                  </a:cubicBezTo>
                  <a:cubicBezTo>
                    <a:pt x="11" y="7"/>
                    <a:pt x="10" y="5"/>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49" name="Freeform 1048"/>
            <p:cNvSpPr>
              <a:spLocks/>
            </p:cNvSpPr>
            <p:nvPr/>
          </p:nvSpPr>
          <p:spPr bwMode="auto">
            <a:xfrm>
              <a:off x="-219075" y="4865687"/>
              <a:ext cx="26988" cy="33337"/>
            </a:xfrm>
            <a:custGeom>
              <a:avLst/>
              <a:gdLst>
                <a:gd name="T0" fmla="*/ 12 w 16"/>
                <a:gd name="T1" fmla="*/ 20 h 20"/>
                <a:gd name="T2" fmla="*/ 14 w 16"/>
                <a:gd name="T3" fmla="*/ 20 h 20"/>
                <a:gd name="T4" fmla="*/ 13 w 16"/>
                <a:gd name="T5" fmla="*/ 18 h 20"/>
                <a:gd name="T6" fmla="*/ 14 w 16"/>
                <a:gd name="T7" fmla="*/ 13 h 20"/>
                <a:gd name="T8" fmla="*/ 4 w 16"/>
                <a:gd name="T9" fmla="*/ 6 h 20"/>
                <a:gd name="T10" fmla="*/ 5 w 16"/>
                <a:gd name="T11" fmla="*/ 5 h 20"/>
                <a:gd name="T12" fmla="*/ 6 w 16"/>
                <a:gd name="T13" fmla="*/ 5 h 20"/>
                <a:gd name="T14" fmla="*/ 7 w 16"/>
                <a:gd name="T15" fmla="*/ 7 h 20"/>
                <a:gd name="T16" fmla="*/ 10 w 16"/>
                <a:gd name="T17" fmla="*/ 7 h 20"/>
                <a:gd name="T18" fmla="*/ 10 w 16"/>
                <a:gd name="T19" fmla="*/ 6 h 20"/>
                <a:gd name="T20" fmla="*/ 4 w 16"/>
                <a:gd name="T21" fmla="*/ 2 h 20"/>
                <a:gd name="T22" fmla="*/ 3 w 16"/>
                <a:gd name="T23" fmla="*/ 0 h 20"/>
                <a:gd name="T24" fmla="*/ 2 w 16"/>
                <a:gd name="T25" fmla="*/ 0 h 20"/>
                <a:gd name="T26" fmla="*/ 2 w 16"/>
                <a:gd name="T27" fmla="*/ 2 h 20"/>
                <a:gd name="T28" fmla="*/ 1 w 16"/>
                <a:gd name="T29" fmla="*/ 7 h 20"/>
                <a:gd name="T30" fmla="*/ 11 w 16"/>
                <a:gd name="T31" fmla="*/ 14 h 20"/>
                <a:gd name="T32" fmla="*/ 11 w 16"/>
                <a:gd name="T33" fmla="*/ 16 h 20"/>
                <a:gd name="T34" fmla="*/ 8 w 16"/>
                <a:gd name="T35" fmla="*/ 14 h 20"/>
                <a:gd name="T36" fmla="*/ 8 w 16"/>
                <a:gd name="T37" fmla="*/ 13 h 20"/>
                <a:gd name="T38" fmla="*/ 5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3" y="18"/>
                    <a:pt x="13" y="18"/>
                    <a:pt x="13" y="18"/>
                  </a:cubicBezTo>
                  <a:cubicBezTo>
                    <a:pt x="15" y="18"/>
                    <a:pt x="16" y="17"/>
                    <a:pt x="14" y="13"/>
                  </a:cubicBezTo>
                  <a:cubicBezTo>
                    <a:pt x="11" y="8"/>
                    <a:pt x="6" y="9"/>
                    <a:pt x="4" y="6"/>
                  </a:cubicBezTo>
                  <a:cubicBezTo>
                    <a:pt x="4" y="5"/>
                    <a:pt x="4" y="5"/>
                    <a:pt x="5" y="5"/>
                  </a:cubicBezTo>
                  <a:cubicBezTo>
                    <a:pt x="5" y="5"/>
                    <a:pt x="5" y="5"/>
                    <a:pt x="6" y="5"/>
                  </a:cubicBezTo>
                  <a:cubicBezTo>
                    <a:pt x="6" y="5"/>
                    <a:pt x="7" y="6"/>
                    <a:pt x="7" y="7"/>
                  </a:cubicBezTo>
                  <a:cubicBezTo>
                    <a:pt x="10" y="7"/>
                    <a:pt x="10" y="7"/>
                    <a:pt x="10" y="7"/>
                  </a:cubicBezTo>
                  <a:cubicBezTo>
                    <a:pt x="10" y="6"/>
                    <a:pt x="10" y="6"/>
                    <a:pt x="10" y="6"/>
                  </a:cubicBezTo>
                  <a:cubicBezTo>
                    <a:pt x="9" y="4"/>
                    <a:pt x="7" y="2"/>
                    <a:pt x="4" y="2"/>
                  </a:cubicBezTo>
                  <a:cubicBezTo>
                    <a:pt x="3" y="0"/>
                    <a:pt x="3" y="0"/>
                    <a:pt x="3" y="0"/>
                  </a:cubicBezTo>
                  <a:cubicBezTo>
                    <a:pt x="2" y="0"/>
                    <a:pt x="2" y="0"/>
                    <a:pt x="2" y="0"/>
                  </a:cubicBezTo>
                  <a:cubicBezTo>
                    <a:pt x="2" y="2"/>
                    <a:pt x="2" y="2"/>
                    <a:pt x="2" y="2"/>
                  </a:cubicBezTo>
                  <a:cubicBezTo>
                    <a:pt x="0" y="2"/>
                    <a:pt x="0" y="4"/>
                    <a:pt x="1" y="7"/>
                  </a:cubicBezTo>
                  <a:cubicBezTo>
                    <a:pt x="4" y="12"/>
                    <a:pt x="9" y="11"/>
                    <a:pt x="11" y="14"/>
                  </a:cubicBezTo>
                  <a:cubicBezTo>
                    <a:pt x="12" y="15"/>
                    <a:pt x="12" y="16"/>
                    <a:pt x="11" y="16"/>
                  </a:cubicBezTo>
                  <a:cubicBezTo>
                    <a:pt x="9" y="16"/>
                    <a:pt x="9" y="15"/>
                    <a:pt x="8" y="14"/>
                  </a:cubicBezTo>
                  <a:cubicBezTo>
                    <a:pt x="8" y="13"/>
                    <a:pt x="8" y="13"/>
                    <a:pt x="8" y="13"/>
                  </a:cubicBezTo>
                  <a:cubicBezTo>
                    <a:pt x="5" y="13"/>
                    <a:pt x="5" y="13"/>
                    <a:pt x="5"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50" name="Freeform 1049"/>
            <p:cNvSpPr>
              <a:spLocks/>
            </p:cNvSpPr>
            <p:nvPr/>
          </p:nvSpPr>
          <p:spPr bwMode="auto">
            <a:xfrm>
              <a:off x="-287338" y="4854575"/>
              <a:ext cx="127000" cy="55562"/>
            </a:xfrm>
            <a:custGeom>
              <a:avLst/>
              <a:gdLst>
                <a:gd name="T0" fmla="*/ 61 w 78"/>
                <a:gd name="T1" fmla="*/ 3 h 34"/>
                <a:gd name="T2" fmla="*/ 38 w 78"/>
                <a:gd name="T3" fmla="*/ 1 h 34"/>
                <a:gd name="T4" fmla="*/ 16 w 78"/>
                <a:gd name="T5" fmla="*/ 4 h 34"/>
                <a:gd name="T6" fmla="*/ 0 w 78"/>
                <a:gd name="T7" fmla="*/ 5 h 34"/>
                <a:gd name="T8" fmla="*/ 0 w 78"/>
                <a:gd name="T9" fmla="*/ 18 h 34"/>
                <a:gd name="T10" fmla="*/ 39 w 78"/>
                <a:gd name="T11" fmla="*/ 33 h 34"/>
                <a:gd name="T12" fmla="*/ 77 w 78"/>
                <a:gd name="T13" fmla="*/ 16 h 34"/>
                <a:gd name="T14" fmla="*/ 77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4" y="1"/>
                    <a:pt x="47" y="0"/>
                    <a:pt x="38" y="1"/>
                  </a:cubicBezTo>
                  <a:cubicBezTo>
                    <a:pt x="30" y="1"/>
                    <a:pt x="22" y="2"/>
                    <a:pt x="16" y="4"/>
                  </a:cubicBezTo>
                  <a:cubicBezTo>
                    <a:pt x="0" y="5"/>
                    <a:pt x="0" y="5"/>
                    <a:pt x="0" y="5"/>
                  </a:cubicBezTo>
                  <a:cubicBezTo>
                    <a:pt x="0" y="18"/>
                    <a:pt x="0" y="18"/>
                    <a:pt x="0" y="18"/>
                  </a:cubicBezTo>
                  <a:cubicBezTo>
                    <a:pt x="0" y="27"/>
                    <a:pt x="17" y="34"/>
                    <a:pt x="39" y="33"/>
                  </a:cubicBezTo>
                  <a:cubicBezTo>
                    <a:pt x="60" y="33"/>
                    <a:pt x="78" y="25"/>
                    <a:pt x="77" y="16"/>
                  </a:cubicBezTo>
                  <a:cubicBezTo>
                    <a:pt x="77" y="2"/>
                    <a:pt x="77" y="2"/>
                    <a:pt x="77"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51" name="Freeform 1050"/>
            <p:cNvSpPr>
              <a:spLocks/>
            </p:cNvSpPr>
            <p:nvPr/>
          </p:nvSpPr>
          <p:spPr bwMode="auto">
            <a:xfrm>
              <a:off x="-288925" y="4826000"/>
              <a:ext cx="127000" cy="65087"/>
            </a:xfrm>
            <a:custGeom>
              <a:avLst/>
              <a:gdLst>
                <a:gd name="T0" fmla="*/ 78 w 78"/>
                <a:gd name="T1" fmla="*/ 18 h 39"/>
                <a:gd name="T2" fmla="*/ 40 w 78"/>
                <a:gd name="T3" fmla="*/ 38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40" y="38"/>
                  </a:cubicBezTo>
                  <a:cubicBezTo>
                    <a:pt x="18" y="39"/>
                    <a:pt x="1" y="31"/>
                    <a:pt x="0" y="21"/>
                  </a:cubicBezTo>
                  <a:cubicBezTo>
                    <a:pt x="0" y="10"/>
                    <a:pt x="18" y="1"/>
                    <a:pt x="39" y="1"/>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52" name="Freeform 1051"/>
            <p:cNvSpPr>
              <a:spLocks/>
            </p:cNvSpPr>
            <p:nvPr/>
          </p:nvSpPr>
          <p:spPr bwMode="auto">
            <a:xfrm>
              <a:off x="-279400" y="4829175"/>
              <a:ext cx="109538" cy="55562"/>
            </a:xfrm>
            <a:custGeom>
              <a:avLst/>
              <a:gdLst>
                <a:gd name="T0" fmla="*/ 67 w 67"/>
                <a:gd name="T1" fmla="*/ 16 h 33"/>
                <a:gd name="T2" fmla="*/ 34 w 67"/>
                <a:gd name="T3" fmla="*/ 33 h 33"/>
                <a:gd name="T4" fmla="*/ 0 w 67"/>
                <a:gd name="T5" fmla="*/ 18 h 33"/>
                <a:gd name="T6" fmla="*/ 33 w 67"/>
                <a:gd name="T7" fmla="*/ 1 h 33"/>
                <a:gd name="T8" fmla="*/ 67 w 67"/>
                <a:gd name="T9" fmla="*/ 16 h 33"/>
              </a:gdLst>
              <a:ahLst/>
              <a:cxnLst>
                <a:cxn ang="0">
                  <a:pos x="T0" y="T1"/>
                </a:cxn>
                <a:cxn ang="0">
                  <a:pos x="T2" y="T3"/>
                </a:cxn>
                <a:cxn ang="0">
                  <a:pos x="T4" y="T5"/>
                </a:cxn>
                <a:cxn ang="0">
                  <a:pos x="T6" y="T7"/>
                </a:cxn>
                <a:cxn ang="0">
                  <a:pos x="T8" y="T9"/>
                </a:cxn>
              </a:cxnLst>
              <a:rect l="0" t="0" r="r" b="b"/>
              <a:pathLst>
                <a:path w="67" h="33">
                  <a:moveTo>
                    <a:pt x="67" y="16"/>
                  </a:moveTo>
                  <a:cubicBezTo>
                    <a:pt x="67" y="24"/>
                    <a:pt x="52" y="32"/>
                    <a:pt x="34" y="33"/>
                  </a:cubicBezTo>
                  <a:cubicBezTo>
                    <a:pt x="15" y="33"/>
                    <a:pt x="0" y="27"/>
                    <a:pt x="0" y="18"/>
                  </a:cubicBezTo>
                  <a:cubicBezTo>
                    <a:pt x="0" y="9"/>
                    <a:pt x="15" y="1"/>
                    <a:pt x="33" y="1"/>
                  </a:cubicBezTo>
                  <a:cubicBezTo>
                    <a:pt x="52" y="0"/>
                    <a:pt x="67" y="7"/>
                    <a:pt x="67" y="16"/>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53" name="Freeform 1052"/>
            <p:cNvSpPr>
              <a:spLocks/>
            </p:cNvSpPr>
            <p:nvPr/>
          </p:nvSpPr>
          <p:spPr bwMode="auto">
            <a:xfrm>
              <a:off x="-188913" y="4841875"/>
              <a:ext cx="23813" cy="23812"/>
            </a:xfrm>
            <a:custGeom>
              <a:avLst/>
              <a:gdLst>
                <a:gd name="T0" fmla="*/ 0 w 15"/>
                <a:gd name="T1" fmla="*/ 15 h 15"/>
                <a:gd name="T2" fmla="*/ 0 w 15"/>
                <a:gd name="T3" fmla="*/ 0 h 15"/>
                <a:gd name="T4" fmla="*/ 4 w 15"/>
                <a:gd name="T5" fmla="*/ 7 h 15"/>
                <a:gd name="T6" fmla="*/ 0 w 15"/>
                <a:gd name="T7" fmla="*/ 15 h 15"/>
              </a:gdLst>
              <a:ahLst/>
              <a:cxnLst>
                <a:cxn ang="0">
                  <a:pos x="T0" y="T1"/>
                </a:cxn>
                <a:cxn ang="0">
                  <a:pos x="T2" y="T3"/>
                </a:cxn>
                <a:cxn ang="0">
                  <a:pos x="T4" y="T5"/>
                </a:cxn>
                <a:cxn ang="0">
                  <a:pos x="T6" y="T7"/>
                </a:cxn>
              </a:cxnLst>
              <a:rect l="0" t="0" r="r" b="b"/>
              <a:pathLst>
                <a:path w="15" h="15">
                  <a:moveTo>
                    <a:pt x="0" y="15"/>
                  </a:moveTo>
                  <a:cubicBezTo>
                    <a:pt x="0" y="15"/>
                    <a:pt x="15" y="8"/>
                    <a:pt x="0" y="0"/>
                  </a:cubicBezTo>
                  <a:cubicBezTo>
                    <a:pt x="0" y="0"/>
                    <a:pt x="4" y="6"/>
                    <a:pt x="4" y="7"/>
                  </a:cubicBezTo>
                  <a:cubicBezTo>
                    <a:pt x="4" y="7"/>
                    <a:pt x="5"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54" name="Freeform 1053"/>
            <p:cNvSpPr>
              <a:spLocks/>
            </p:cNvSpPr>
            <p:nvPr/>
          </p:nvSpPr>
          <p:spPr bwMode="auto">
            <a:xfrm>
              <a:off x="-280988" y="4845050"/>
              <a:ext cx="23813" cy="23812"/>
            </a:xfrm>
            <a:custGeom>
              <a:avLst/>
              <a:gdLst>
                <a:gd name="T0" fmla="*/ 15 w 15"/>
                <a:gd name="T1" fmla="*/ 0 h 15"/>
                <a:gd name="T2" fmla="*/ 15 w 15"/>
                <a:gd name="T3" fmla="*/ 15 h 15"/>
                <a:gd name="T4" fmla="*/ 11 w 15"/>
                <a:gd name="T5" fmla="*/ 8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6"/>
                    <a:pt x="15" y="15"/>
                  </a:cubicBezTo>
                  <a:cubicBezTo>
                    <a:pt x="15" y="15"/>
                    <a:pt x="11" y="9"/>
                    <a:pt x="11" y="8"/>
                  </a:cubicBezTo>
                  <a:cubicBezTo>
                    <a:pt x="11" y="8"/>
                    <a:pt x="10" y="6"/>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55" name="Freeform 1054"/>
            <p:cNvSpPr>
              <a:spLocks/>
            </p:cNvSpPr>
            <p:nvPr/>
          </p:nvSpPr>
          <p:spPr bwMode="auto">
            <a:xfrm>
              <a:off x="-234950" y="4840287"/>
              <a:ext cx="23813" cy="31750"/>
            </a:xfrm>
            <a:custGeom>
              <a:avLst/>
              <a:gdLst>
                <a:gd name="T0" fmla="*/ 12 w 15"/>
                <a:gd name="T1" fmla="*/ 20 h 20"/>
                <a:gd name="T2" fmla="*/ 14 w 15"/>
                <a:gd name="T3" fmla="*/ 20 h 20"/>
                <a:gd name="T4" fmla="*/ 12 w 15"/>
                <a:gd name="T5" fmla="*/ 18 h 20"/>
                <a:gd name="T6" fmla="*/ 14 w 15"/>
                <a:gd name="T7" fmla="*/ 13 h 20"/>
                <a:gd name="T8" fmla="*/ 4 w 15"/>
                <a:gd name="T9" fmla="*/ 5 h 20"/>
                <a:gd name="T10" fmla="*/ 4 w 15"/>
                <a:gd name="T11" fmla="*/ 4 h 20"/>
                <a:gd name="T12" fmla="*/ 6 w 15"/>
                <a:gd name="T13" fmla="*/ 4 h 20"/>
                <a:gd name="T14" fmla="*/ 7 w 15"/>
                <a:gd name="T15" fmla="*/ 6 h 20"/>
                <a:gd name="T16" fmla="*/ 10 w 15"/>
                <a:gd name="T17" fmla="*/ 6 h 20"/>
                <a:gd name="T18" fmla="*/ 10 w 15"/>
                <a:gd name="T19" fmla="*/ 6 h 20"/>
                <a:gd name="T20" fmla="*/ 4 w 15"/>
                <a:gd name="T21" fmla="*/ 1 h 20"/>
                <a:gd name="T22" fmla="*/ 3 w 15"/>
                <a:gd name="T23" fmla="*/ 0 h 20"/>
                <a:gd name="T24" fmla="*/ 1 w 15"/>
                <a:gd name="T25" fmla="*/ 0 h 20"/>
                <a:gd name="T26" fmla="*/ 2 w 15"/>
                <a:gd name="T27" fmla="*/ 1 h 20"/>
                <a:gd name="T28" fmla="*/ 1 w 15"/>
                <a:gd name="T29" fmla="*/ 6 h 20"/>
                <a:gd name="T30" fmla="*/ 11 w 15"/>
                <a:gd name="T31" fmla="*/ 13 h 20"/>
                <a:gd name="T32" fmla="*/ 10 w 15"/>
                <a:gd name="T33" fmla="*/ 15 h 20"/>
                <a:gd name="T34" fmla="*/ 8 w 15"/>
                <a:gd name="T35" fmla="*/ 13 h 20"/>
                <a:gd name="T36" fmla="*/ 8 w 15"/>
                <a:gd name="T37" fmla="*/ 13 h 20"/>
                <a:gd name="T38" fmla="*/ 4 w 15"/>
                <a:gd name="T39" fmla="*/ 13 h 20"/>
                <a:gd name="T40" fmla="*/ 5 w 15"/>
                <a:gd name="T41" fmla="*/ 14 h 20"/>
                <a:gd name="T42" fmla="*/ 11 w 15"/>
                <a:gd name="T43" fmla="*/ 18 h 20"/>
                <a:gd name="T44" fmla="*/ 12 w 15"/>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0">
                  <a:moveTo>
                    <a:pt x="12" y="20"/>
                  </a:moveTo>
                  <a:cubicBezTo>
                    <a:pt x="14" y="20"/>
                    <a:pt x="14" y="20"/>
                    <a:pt x="14" y="20"/>
                  </a:cubicBezTo>
                  <a:cubicBezTo>
                    <a:pt x="12" y="18"/>
                    <a:pt x="12" y="18"/>
                    <a:pt x="12" y="18"/>
                  </a:cubicBezTo>
                  <a:cubicBezTo>
                    <a:pt x="15" y="17"/>
                    <a:pt x="15" y="16"/>
                    <a:pt x="14" y="13"/>
                  </a:cubicBezTo>
                  <a:cubicBezTo>
                    <a:pt x="11" y="7"/>
                    <a:pt x="6" y="9"/>
                    <a:pt x="4" y="5"/>
                  </a:cubicBezTo>
                  <a:cubicBezTo>
                    <a:pt x="3" y="4"/>
                    <a:pt x="3" y="4"/>
                    <a:pt x="4" y="4"/>
                  </a:cubicBezTo>
                  <a:cubicBezTo>
                    <a:pt x="5" y="4"/>
                    <a:pt x="5" y="4"/>
                    <a:pt x="6" y="4"/>
                  </a:cubicBezTo>
                  <a:cubicBezTo>
                    <a:pt x="6" y="5"/>
                    <a:pt x="6" y="5"/>
                    <a:pt x="7" y="6"/>
                  </a:cubicBezTo>
                  <a:cubicBezTo>
                    <a:pt x="10" y="6"/>
                    <a:pt x="10" y="6"/>
                    <a:pt x="10" y="6"/>
                  </a:cubicBezTo>
                  <a:cubicBezTo>
                    <a:pt x="10" y="6"/>
                    <a:pt x="10" y="6"/>
                    <a:pt x="10" y="6"/>
                  </a:cubicBezTo>
                  <a:cubicBezTo>
                    <a:pt x="8" y="3"/>
                    <a:pt x="7" y="2"/>
                    <a:pt x="4" y="1"/>
                  </a:cubicBezTo>
                  <a:cubicBezTo>
                    <a:pt x="3" y="0"/>
                    <a:pt x="3" y="0"/>
                    <a:pt x="3" y="0"/>
                  </a:cubicBezTo>
                  <a:cubicBezTo>
                    <a:pt x="1" y="0"/>
                    <a:pt x="1" y="0"/>
                    <a:pt x="1" y="0"/>
                  </a:cubicBezTo>
                  <a:cubicBezTo>
                    <a:pt x="2" y="1"/>
                    <a:pt x="2" y="1"/>
                    <a:pt x="2" y="1"/>
                  </a:cubicBezTo>
                  <a:cubicBezTo>
                    <a:pt x="0" y="2"/>
                    <a:pt x="0" y="4"/>
                    <a:pt x="1" y="6"/>
                  </a:cubicBezTo>
                  <a:cubicBezTo>
                    <a:pt x="4" y="12"/>
                    <a:pt x="9" y="10"/>
                    <a:pt x="11" y="13"/>
                  </a:cubicBezTo>
                  <a:cubicBezTo>
                    <a:pt x="11" y="14"/>
                    <a:pt x="11" y="15"/>
                    <a:pt x="10" y="15"/>
                  </a:cubicBezTo>
                  <a:cubicBezTo>
                    <a:pt x="9" y="15"/>
                    <a:pt x="8" y="14"/>
                    <a:pt x="8" y="13"/>
                  </a:cubicBezTo>
                  <a:cubicBezTo>
                    <a:pt x="8" y="13"/>
                    <a:pt x="8" y="13"/>
                    <a:pt x="8" y="13"/>
                  </a:cubicBezTo>
                  <a:cubicBezTo>
                    <a:pt x="4" y="13"/>
                    <a:pt x="4" y="13"/>
                    <a:pt x="4" y="13"/>
                  </a:cubicBezTo>
                  <a:cubicBezTo>
                    <a:pt x="5" y="14"/>
                    <a:pt x="5" y="14"/>
                    <a:pt x="5" y="14"/>
                  </a:cubicBezTo>
                  <a:cubicBezTo>
                    <a:pt x="7" y="17"/>
                    <a:pt x="9" y="17"/>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56" name="Freeform 1055"/>
            <p:cNvSpPr>
              <a:spLocks/>
            </p:cNvSpPr>
            <p:nvPr/>
          </p:nvSpPr>
          <p:spPr bwMode="auto">
            <a:xfrm>
              <a:off x="-269875" y="4818062"/>
              <a:ext cx="128588" cy="55562"/>
            </a:xfrm>
            <a:custGeom>
              <a:avLst/>
              <a:gdLst>
                <a:gd name="T0" fmla="*/ 61 w 78"/>
                <a:gd name="T1" fmla="*/ 3 h 34"/>
                <a:gd name="T2" fmla="*/ 38 w 78"/>
                <a:gd name="T3" fmla="*/ 0 h 34"/>
                <a:gd name="T4" fmla="*/ 16 w 78"/>
                <a:gd name="T5" fmla="*/ 4 h 34"/>
                <a:gd name="T6" fmla="*/ 0 w 78"/>
                <a:gd name="T7" fmla="*/ 5 h 34"/>
                <a:gd name="T8" fmla="*/ 0 w 78"/>
                <a:gd name="T9" fmla="*/ 18 h 34"/>
                <a:gd name="T10" fmla="*/ 39 w 78"/>
                <a:gd name="T11" fmla="*/ 33 h 34"/>
                <a:gd name="T12" fmla="*/ 78 w 78"/>
                <a:gd name="T13" fmla="*/ 15 h 34"/>
                <a:gd name="T14" fmla="*/ 77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5" y="1"/>
                    <a:pt x="47" y="0"/>
                    <a:pt x="38" y="0"/>
                  </a:cubicBezTo>
                  <a:cubicBezTo>
                    <a:pt x="30" y="1"/>
                    <a:pt x="22" y="2"/>
                    <a:pt x="16" y="4"/>
                  </a:cubicBezTo>
                  <a:cubicBezTo>
                    <a:pt x="0" y="5"/>
                    <a:pt x="0" y="5"/>
                    <a:pt x="0" y="5"/>
                  </a:cubicBezTo>
                  <a:cubicBezTo>
                    <a:pt x="0" y="18"/>
                    <a:pt x="0" y="18"/>
                    <a:pt x="0" y="18"/>
                  </a:cubicBezTo>
                  <a:cubicBezTo>
                    <a:pt x="0" y="27"/>
                    <a:pt x="17" y="34"/>
                    <a:pt x="39" y="33"/>
                  </a:cubicBezTo>
                  <a:cubicBezTo>
                    <a:pt x="60" y="32"/>
                    <a:pt x="78" y="24"/>
                    <a:pt x="78" y="15"/>
                  </a:cubicBezTo>
                  <a:cubicBezTo>
                    <a:pt x="77" y="2"/>
                    <a:pt x="77" y="2"/>
                    <a:pt x="77"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57" name="Freeform 1056"/>
            <p:cNvSpPr>
              <a:spLocks/>
            </p:cNvSpPr>
            <p:nvPr/>
          </p:nvSpPr>
          <p:spPr bwMode="auto">
            <a:xfrm>
              <a:off x="-269875" y="4791075"/>
              <a:ext cx="128588" cy="63500"/>
            </a:xfrm>
            <a:custGeom>
              <a:avLst/>
              <a:gdLst>
                <a:gd name="T0" fmla="*/ 77 w 78"/>
                <a:gd name="T1" fmla="*/ 18 h 39"/>
                <a:gd name="T2" fmla="*/ 39 w 78"/>
                <a:gd name="T3" fmla="*/ 38 h 39"/>
                <a:gd name="T4" fmla="*/ 0 w 78"/>
                <a:gd name="T5" fmla="*/ 21 h 39"/>
                <a:gd name="T6" fmla="*/ 38 w 78"/>
                <a:gd name="T7" fmla="*/ 0 h 39"/>
                <a:gd name="T8" fmla="*/ 77 w 78"/>
                <a:gd name="T9" fmla="*/ 18 h 39"/>
              </a:gdLst>
              <a:ahLst/>
              <a:cxnLst>
                <a:cxn ang="0">
                  <a:pos x="T0" y="T1"/>
                </a:cxn>
                <a:cxn ang="0">
                  <a:pos x="T2" y="T3"/>
                </a:cxn>
                <a:cxn ang="0">
                  <a:pos x="T4" y="T5"/>
                </a:cxn>
                <a:cxn ang="0">
                  <a:pos x="T6" y="T7"/>
                </a:cxn>
                <a:cxn ang="0">
                  <a:pos x="T8" y="T9"/>
                </a:cxn>
              </a:cxnLst>
              <a:rect l="0" t="0" r="r" b="b"/>
              <a:pathLst>
                <a:path w="78" h="39">
                  <a:moveTo>
                    <a:pt x="77" y="18"/>
                  </a:moveTo>
                  <a:cubicBezTo>
                    <a:pt x="78" y="28"/>
                    <a:pt x="60" y="37"/>
                    <a:pt x="39" y="38"/>
                  </a:cubicBezTo>
                  <a:cubicBezTo>
                    <a:pt x="17" y="39"/>
                    <a:pt x="0" y="31"/>
                    <a:pt x="0" y="21"/>
                  </a:cubicBezTo>
                  <a:cubicBezTo>
                    <a:pt x="0" y="10"/>
                    <a:pt x="17" y="1"/>
                    <a:pt x="38" y="0"/>
                  </a:cubicBezTo>
                  <a:cubicBezTo>
                    <a:pt x="60" y="0"/>
                    <a:pt x="77" y="8"/>
                    <a:pt x="77"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58" name="Freeform 1057"/>
            <p:cNvSpPr>
              <a:spLocks/>
            </p:cNvSpPr>
            <p:nvPr/>
          </p:nvSpPr>
          <p:spPr bwMode="auto">
            <a:xfrm>
              <a:off x="-261938" y="4794250"/>
              <a:ext cx="109538" cy="53975"/>
            </a:xfrm>
            <a:custGeom>
              <a:avLst/>
              <a:gdLst>
                <a:gd name="T0" fmla="*/ 67 w 67"/>
                <a:gd name="T1" fmla="*/ 15 h 33"/>
                <a:gd name="T2" fmla="*/ 34 w 67"/>
                <a:gd name="T3" fmla="*/ 32 h 33"/>
                <a:gd name="T4" fmla="*/ 0 w 67"/>
                <a:gd name="T5" fmla="*/ 17 h 33"/>
                <a:gd name="T6" fmla="*/ 33 w 67"/>
                <a:gd name="T7" fmla="*/ 0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2"/>
                    <a:pt x="34" y="32"/>
                  </a:cubicBezTo>
                  <a:cubicBezTo>
                    <a:pt x="15" y="33"/>
                    <a:pt x="0" y="26"/>
                    <a:pt x="0" y="17"/>
                  </a:cubicBezTo>
                  <a:cubicBezTo>
                    <a:pt x="0" y="9"/>
                    <a:pt x="15" y="1"/>
                    <a:pt x="33" y="0"/>
                  </a:cubicBezTo>
                  <a:cubicBezTo>
                    <a:pt x="52" y="0"/>
                    <a:pt x="67" y="7"/>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59" name="Freeform 1058"/>
            <p:cNvSpPr>
              <a:spLocks/>
            </p:cNvSpPr>
            <p:nvPr/>
          </p:nvSpPr>
          <p:spPr bwMode="auto">
            <a:xfrm>
              <a:off x="-171450" y="4805362"/>
              <a:ext cx="25400" cy="22225"/>
            </a:xfrm>
            <a:custGeom>
              <a:avLst/>
              <a:gdLst>
                <a:gd name="T0" fmla="*/ 0 w 16"/>
                <a:gd name="T1" fmla="*/ 14 h 14"/>
                <a:gd name="T2" fmla="*/ 0 w 16"/>
                <a:gd name="T3" fmla="*/ 0 h 14"/>
                <a:gd name="T4" fmla="*/ 4 w 16"/>
                <a:gd name="T5" fmla="*/ 7 h 14"/>
                <a:gd name="T6" fmla="*/ 0 w 16"/>
                <a:gd name="T7" fmla="*/ 14 h 14"/>
              </a:gdLst>
              <a:ahLst/>
              <a:cxnLst>
                <a:cxn ang="0">
                  <a:pos x="T0" y="T1"/>
                </a:cxn>
                <a:cxn ang="0">
                  <a:pos x="T2" y="T3"/>
                </a:cxn>
                <a:cxn ang="0">
                  <a:pos x="T4" y="T5"/>
                </a:cxn>
                <a:cxn ang="0">
                  <a:pos x="T6" y="T7"/>
                </a:cxn>
              </a:cxnLst>
              <a:rect l="0" t="0" r="r" b="b"/>
              <a:pathLst>
                <a:path w="16" h="14">
                  <a:moveTo>
                    <a:pt x="0" y="14"/>
                  </a:moveTo>
                  <a:cubicBezTo>
                    <a:pt x="0" y="14"/>
                    <a:pt x="16" y="8"/>
                    <a:pt x="0" y="0"/>
                  </a:cubicBezTo>
                  <a:cubicBezTo>
                    <a:pt x="0" y="0"/>
                    <a:pt x="5" y="5"/>
                    <a:pt x="4" y="7"/>
                  </a:cubicBezTo>
                  <a:cubicBezTo>
                    <a:pt x="4" y="7"/>
                    <a:pt x="6" y="9"/>
                    <a:pt x="0" y="14"/>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60" name="Freeform 1059"/>
            <p:cNvSpPr>
              <a:spLocks/>
            </p:cNvSpPr>
            <p:nvPr/>
          </p:nvSpPr>
          <p:spPr bwMode="auto">
            <a:xfrm>
              <a:off x="-263525" y="4808537"/>
              <a:ext cx="25400" cy="23812"/>
            </a:xfrm>
            <a:custGeom>
              <a:avLst/>
              <a:gdLst>
                <a:gd name="T0" fmla="*/ 15 w 15"/>
                <a:gd name="T1" fmla="*/ 0 h 15"/>
                <a:gd name="T2" fmla="*/ 15 w 15"/>
                <a:gd name="T3" fmla="*/ 15 h 15"/>
                <a:gd name="T4" fmla="*/ 11 w 15"/>
                <a:gd name="T5" fmla="*/ 7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6"/>
                    <a:pt x="15" y="15"/>
                  </a:cubicBezTo>
                  <a:cubicBezTo>
                    <a:pt x="15" y="15"/>
                    <a:pt x="11" y="9"/>
                    <a:pt x="11" y="7"/>
                  </a:cubicBezTo>
                  <a:cubicBezTo>
                    <a:pt x="11" y="7"/>
                    <a:pt x="10" y="5"/>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61" name="Freeform 1060"/>
            <p:cNvSpPr>
              <a:spLocks/>
            </p:cNvSpPr>
            <p:nvPr/>
          </p:nvSpPr>
          <p:spPr bwMode="auto">
            <a:xfrm>
              <a:off x="-217488" y="4802187"/>
              <a:ext cx="26988" cy="33337"/>
            </a:xfrm>
            <a:custGeom>
              <a:avLst/>
              <a:gdLst>
                <a:gd name="T0" fmla="*/ 12 w 16"/>
                <a:gd name="T1" fmla="*/ 20 h 20"/>
                <a:gd name="T2" fmla="*/ 14 w 16"/>
                <a:gd name="T3" fmla="*/ 20 h 20"/>
                <a:gd name="T4" fmla="*/ 13 w 16"/>
                <a:gd name="T5" fmla="*/ 18 h 20"/>
                <a:gd name="T6" fmla="*/ 14 w 16"/>
                <a:gd name="T7" fmla="*/ 13 h 20"/>
                <a:gd name="T8" fmla="*/ 4 w 16"/>
                <a:gd name="T9" fmla="*/ 6 h 20"/>
                <a:gd name="T10" fmla="*/ 4 w 16"/>
                <a:gd name="T11" fmla="*/ 5 h 20"/>
                <a:gd name="T12" fmla="*/ 6 w 16"/>
                <a:gd name="T13" fmla="*/ 5 h 20"/>
                <a:gd name="T14" fmla="*/ 7 w 16"/>
                <a:gd name="T15" fmla="*/ 7 h 20"/>
                <a:gd name="T16" fmla="*/ 10 w 16"/>
                <a:gd name="T17" fmla="*/ 7 h 20"/>
                <a:gd name="T18" fmla="*/ 10 w 16"/>
                <a:gd name="T19" fmla="*/ 6 h 20"/>
                <a:gd name="T20" fmla="*/ 4 w 16"/>
                <a:gd name="T21" fmla="*/ 2 h 20"/>
                <a:gd name="T22" fmla="*/ 3 w 16"/>
                <a:gd name="T23" fmla="*/ 0 h 20"/>
                <a:gd name="T24" fmla="*/ 1 w 16"/>
                <a:gd name="T25" fmla="*/ 0 h 20"/>
                <a:gd name="T26" fmla="*/ 2 w 16"/>
                <a:gd name="T27" fmla="*/ 2 h 20"/>
                <a:gd name="T28" fmla="*/ 1 w 16"/>
                <a:gd name="T29" fmla="*/ 7 h 20"/>
                <a:gd name="T30" fmla="*/ 11 w 16"/>
                <a:gd name="T31" fmla="*/ 14 h 20"/>
                <a:gd name="T32" fmla="*/ 10 w 16"/>
                <a:gd name="T33" fmla="*/ 16 h 20"/>
                <a:gd name="T34" fmla="*/ 8 w 16"/>
                <a:gd name="T35" fmla="*/ 14 h 20"/>
                <a:gd name="T36" fmla="*/ 8 w 16"/>
                <a:gd name="T37" fmla="*/ 13 h 20"/>
                <a:gd name="T38" fmla="*/ 4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3" y="18"/>
                    <a:pt x="13" y="18"/>
                    <a:pt x="13" y="18"/>
                  </a:cubicBezTo>
                  <a:cubicBezTo>
                    <a:pt x="15" y="18"/>
                    <a:pt x="16" y="17"/>
                    <a:pt x="14" y="13"/>
                  </a:cubicBezTo>
                  <a:cubicBezTo>
                    <a:pt x="11" y="8"/>
                    <a:pt x="6" y="10"/>
                    <a:pt x="4" y="6"/>
                  </a:cubicBezTo>
                  <a:cubicBezTo>
                    <a:pt x="3" y="5"/>
                    <a:pt x="4" y="5"/>
                    <a:pt x="4" y="5"/>
                  </a:cubicBezTo>
                  <a:cubicBezTo>
                    <a:pt x="5" y="5"/>
                    <a:pt x="5" y="5"/>
                    <a:pt x="6" y="5"/>
                  </a:cubicBezTo>
                  <a:cubicBezTo>
                    <a:pt x="6" y="6"/>
                    <a:pt x="6" y="6"/>
                    <a:pt x="7" y="7"/>
                  </a:cubicBezTo>
                  <a:cubicBezTo>
                    <a:pt x="10" y="7"/>
                    <a:pt x="10" y="7"/>
                    <a:pt x="10" y="7"/>
                  </a:cubicBezTo>
                  <a:cubicBezTo>
                    <a:pt x="10" y="6"/>
                    <a:pt x="10" y="6"/>
                    <a:pt x="10" y="6"/>
                  </a:cubicBezTo>
                  <a:cubicBezTo>
                    <a:pt x="9" y="4"/>
                    <a:pt x="7" y="2"/>
                    <a:pt x="4" y="2"/>
                  </a:cubicBezTo>
                  <a:cubicBezTo>
                    <a:pt x="3" y="0"/>
                    <a:pt x="3" y="0"/>
                    <a:pt x="3" y="0"/>
                  </a:cubicBezTo>
                  <a:cubicBezTo>
                    <a:pt x="1" y="0"/>
                    <a:pt x="1" y="0"/>
                    <a:pt x="1" y="0"/>
                  </a:cubicBezTo>
                  <a:cubicBezTo>
                    <a:pt x="2" y="2"/>
                    <a:pt x="2" y="2"/>
                    <a:pt x="2" y="2"/>
                  </a:cubicBezTo>
                  <a:cubicBezTo>
                    <a:pt x="0" y="2"/>
                    <a:pt x="0" y="4"/>
                    <a:pt x="1" y="7"/>
                  </a:cubicBezTo>
                  <a:cubicBezTo>
                    <a:pt x="4" y="13"/>
                    <a:pt x="9" y="11"/>
                    <a:pt x="11" y="14"/>
                  </a:cubicBezTo>
                  <a:cubicBezTo>
                    <a:pt x="11" y="15"/>
                    <a:pt x="12" y="16"/>
                    <a:pt x="10" y="16"/>
                  </a:cubicBezTo>
                  <a:cubicBezTo>
                    <a:pt x="9" y="16"/>
                    <a:pt x="9" y="15"/>
                    <a:pt x="8" y="14"/>
                  </a:cubicBezTo>
                  <a:cubicBezTo>
                    <a:pt x="8" y="13"/>
                    <a:pt x="8" y="13"/>
                    <a:pt x="8" y="13"/>
                  </a:cubicBezTo>
                  <a:cubicBezTo>
                    <a:pt x="4" y="13"/>
                    <a:pt x="4" y="13"/>
                    <a:pt x="4"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62" name="Freeform 1061"/>
            <p:cNvSpPr>
              <a:spLocks/>
            </p:cNvSpPr>
            <p:nvPr/>
          </p:nvSpPr>
          <p:spPr bwMode="auto">
            <a:xfrm>
              <a:off x="-274638" y="4781550"/>
              <a:ext cx="127000" cy="57150"/>
            </a:xfrm>
            <a:custGeom>
              <a:avLst/>
              <a:gdLst>
                <a:gd name="T0" fmla="*/ 61 w 78"/>
                <a:gd name="T1" fmla="*/ 2 h 34"/>
                <a:gd name="T2" fmla="*/ 39 w 78"/>
                <a:gd name="T3" fmla="*/ 0 h 34"/>
                <a:gd name="T4" fmla="*/ 17 w 78"/>
                <a:gd name="T5" fmla="*/ 4 h 34"/>
                <a:gd name="T6" fmla="*/ 0 w 78"/>
                <a:gd name="T7" fmla="*/ 4 h 34"/>
                <a:gd name="T8" fmla="*/ 0 w 78"/>
                <a:gd name="T9" fmla="*/ 18 h 34"/>
                <a:gd name="T10" fmla="*/ 39 w 78"/>
                <a:gd name="T11" fmla="*/ 33 h 34"/>
                <a:gd name="T12" fmla="*/ 78 w 78"/>
                <a:gd name="T13" fmla="*/ 15 h 34"/>
                <a:gd name="T14" fmla="*/ 78 w 78"/>
                <a:gd name="T15" fmla="*/ 2 h 34"/>
                <a:gd name="T16" fmla="*/ 61 w 78"/>
                <a:gd name="T1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2"/>
                  </a:moveTo>
                  <a:cubicBezTo>
                    <a:pt x="55" y="1"/>
                    <a:pt x="47" y="0"/>
                    <a:pt x="39" y="0"/>
                  </a:cubicBezTo>
                  <a:cubicBezTo>
                    <a:pt x="30" y="1"/>
                    <a:pt x="23" y="2"/>
                    <a:pt x="17" y="4"/>
                  </a:cubicBezTo>
                  <a:cubicBezTo>
                    <a:pt x="0" y="4"/>
                    <a:pt x="0" y="4"/>
                    <a:pt x="0" y="4"/>
                  </a:cubicBezTo>
                  <a:cubicBezTo>
                    <a:pt x="0" y="18"/>
                    <a:pt x="0" y="18"/>
                    <a:pt x="0" y="18"/>
                  </a:cubicBezTo>
                  <a:cubicBezTo>
                    <a:pt x="0" y="27"/>
                    <a:pt x="18" y="34"/>
                    <a:pt x="39" y="33"/>
                  </a:cubicBezTo>
                  <a:cubicBezTo>
                    <a:pt x="61" y="32"/>
                    <a:pt x="78" y="24"/>
                    <a:pt x="78" y="15"/>
                  </a:cubicBezTo>
                  <a:cubicBezTo>
                    <a:pt x="78" y="2"/>
                    <a:pt x="78" y="2"/>
                    <a:pt x="78"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63" name="Freeform 1062"/>
            <p:cNvSpPr>
              <a:spLocks/>
            </p:cNvSpPr>
            <p:nvPr/>
          </p:nvSpPr>
          <p:spPr bwMode="auto">
            <a:xfrm>
              <a:off x="-274638" y="4754562"/>
              <a:ext cx="127000" cy="63500"/>
            </a:xfrm>
            <a:custGeom>
              <a:avLst/>
              <a:gdLst>
                <a:gd name="T0" fmla="*/ 78 w 78"/>
                <a:gd name="T1" fmla="*/ 18 h 39"/>
                <a:gd name="T2" fmla="*/ 39 w 78"/>
                <a:gd name="T3" fmla="*/ 38 h 39"/>
                <a:gd name="T4" fmla="*/ 0 w 78"/>
                <a:gd name="T5" fmla="*/ 20 h 39"/>
                <a:gd name="T6" fmla="*/ 39 w 78"/>
                <a:gd name="T7" fmla="*/ 0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8"/>
                    <a:pt x="61" y="37"/>
                    <a:pt x="39" y="38"/>
                  </a:cubicBezTo>
                  <a:cubicBezTo>
                    <a:pt x="18" y="39"/>
                    <a:pt x="0" y="31"/>
                    <a:pt x="0" y="20"/>
                  </a:cubicBezTo>
                  <a:cubicBezTo>
                    <a:pt x="0" y="10"/>
                    <a:pt x="17" y="1"/>
                    <a:pt x="39" y="0"/>
                  </a:cubicBezTo>
                  <a:cubicBezTo>
                    <a:pt x="60" y="0"/>
                    <a:pt x="78" y="7"/>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64" name="Freeform 1063"/>
            <p:cNvSpPr>
              <a:spLocks/>
            </p:cNvSpPr>
            <p:nvPr/>
          </p:nvSpPr>
          <p:spPr bwMode="auto">
            <a:xfrm>
              <a:off x="-266700" y="4757737"/>
              <a:ext cx="111125" cy="53975"/>
            </a:xfrm>
            <a:custGeom>
              <a:avLst/>
              <a:gdLst>
                <a:gd name="T0" fmla="*/ 68 w 68"/>
                <a:gd name="T1" fmla="*/ 15 h 33"/>
                <a:gd name="T2" fmla="*/ 34 w 68"/>
                <a:gd name="T3" fmla="*/ 32 h 33"/>
                <a:gd name="T4" fmla="*/ 0 w 68"/>
                <a:gd name="T5" fmla="*/ 17 h 33"/>
                <a:gd name="T6" fmla="*/ 34 w 68"/>
                <a:gd name="T7" fmla="*/ 0 h 33"/>
                <a:gd name="T8" fmla="*/ 68 w 68"/>
                <a:gd name="T9" fmla="*/ 15 h 33"/>
              </a:gdLst>
              <a:ahLst/>
              <a:cxnLst>
                <a:cxn ang="0">
                  <a:pos x="T0" y="T1"/>
                </a:cxn>
                <a:cxn ang="0">
                  <a:pos x="T2" y="T3"/>
                </a:cxn>
                <a:cxn ang="0">
                  <a:pos x="T4" y="T5"/>
                </a:cxn>
                <a:cxn ang="0">
                  <a:pos x="T6" y="T7"/>
                </a:cxn>
                <a:cxn ang="0">
                  <a:pos x="T8" y="T9"/>
                </a:cxn>
              </a:cxnLst>
              <a:rect l="0" t="0" r="r" b="b"/>
              <a:pathLst>
                <a:path w="68" h="33">
                  <a:moveTo>
                    <a:pt x="68" y="15"/>
                  </a:moveTo>
                  <a:cubicBezTo>
                    <a:pt x="68" y="24"/>
                    <a:pt x="53" y="31"/>
                    <a:pt x="34" y="32"/>
                  </a:cubicBezTo>
                  <a:cubicBezTo>
                    <a:pt x="15" y="33"/>
                    <a:pt x="0" y="26"/>
                    <a:pt x="0" y="17"/>
                  </a:cubicBezTo>
                  <a:cubicBezTo>
                    <a:pt x="0" y="9"/>
                    <a:pt x="15" y="1"/>
                    <a:pt x="34" y="0"/>
                  </a:cubicBezTo>
                  <a:cubicBezTo>
                    <a:pt x="52" y="0"/>
                    <a:pt x="67" y="6"/>
                    <a:pt x="68"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65" name="Freeform 1064"/>
            <p:cNvSpPr>
              <a:spLocks/>
            </p:cNvSpPr>
            <p:nvPr/>
          </p:nvSpPr>
          <p:spPr bwMode="auto">
            <a:xfrm>
              <a:off x="-176213" y="4767262"/>
              <a:ext cx="25400" cy="25400"/>
            </a:xfrm>
            <a:custGeom>
              <a:avLst/>
              <a:gdLst>
                <a:gd name="T0" fmla="*/ 0 w 16"/>
                <a:gd name="T1" fmla="*/ 15 h 15"/>
                <a:gd name="T2" fmla="*/ 0 w 16"/>
                <a:gd name="T3" fmla="*/ 0 h 15"/>
                <a:gd name="T4" fmla="*/ 5 w 16"/>
                <a:gd name="T5" fmla="*/ 8 h 15"/>
                <a:gd name="T6" fmla="*/ 0 w 16"/>
                <a:gd name="T7" fmla="*/ 15 h 15"/>
              </a:gdLst>
              <a:ahLst/>
              <a:cxnLst>
                <a:cxn ang="0">
                  <a:pos x="T0" y="T1"/>
                </a:cxn>
                <a:cxn ang="0">
                  <a:pos x="T2" y="T3"/>
                </a:cxn>
                <a:cxn ang="0">
                  <a:pos x="T4" y="T5"/>
                </a:cxn>
                <a:cxn ang="0">
                  <a:pos x="T6" y="T7"/>
                </a:cxn>
              </a:cxnLst>
              <a:rect l="0" t="0" r="r" b="b"/>
              <a:pathLst>
                <a:path w="16" h="15">
                  <a:moveTo>
                    <a:pt x="0" y="15"/>
                  </a:moveTo>
                  <a:cubicBezTo>
                    <a:pt x="0" y="15"/>
                    <a:pt x="16" y="9"/>
                    <a:pt x="0" y="0"/>
                  </a:cubicBezTo>
                  <a:cubicBezTo>
                    <a:pt x="0" y="0"/>
                    <a:pt x="5" y="6"/>
                    <a:pt x="5" y="8"/>
                  </a:cubicBezTo>
                  <a:cubicBezTo>
                    <a:pt x="5" y="8"/>
                    <a:pt x="6" y="10"/>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66" name="Freeform 1065"/>
            <p:cNvSpPr>
              <a:spLocks/>
            </p:cNvSpPr>
            <p:nvPr/>
          </p:nvSpPr>
          <p:spPr bwMode="auto">
            <a:xfrm>
              <a:off x="-268288" y="4772025"/>
              <a:ext cx="26988" cy="25400"/>
            </a:xfrm>
            <a:custGeom>
              <a:avLst/>
              <a:gdLst>
                <a:gd name="T0" fmla="*/ 16 w 16"/>
                <a:gd name="T1" fmla="*/ 0 h 15"/>
                <a:gd name="T2" fmla="*/ 16 w 16"/>
                <a:gd name="T3" fmla="*/ 15 h 15"/>
                <a:gd name="T4" fmla="*/ 11 w 16"/>
                <a:gd name="T5" fmla="*/ 7 h 15"/>
                <a:gd name="T6" fmla="*/ 16 w 16"/>
                <a:gd name="T7" fmla="*/ 0 h 15"/>
              </a:gdLst>
              <a:ahLst/>
              <a:cxnLst>
                <a:cxn ang="0">
                  <a:pos x="T0" y="T1"/>
                </a:cxn>
                <a:cxn ang="0">
                  <a:pos x="T2" y="T3"/>
                </a:cxn>
                <a:cxn ang="0">
                  <a:pos x="T4" y="T5"/>
                </a:cxn>
                <a:cxn ang="0">
                  <a:pos x="T6" y="T7"/>
                </a:cxn>
              </a:cxnLst>
              <a:rect l="0" t="0" r="r" b="b"/>
              <a:pathLst>
                <a:path w="16" h="15">
                  <a:moveTo>
                    <a:pt x="16" y="0"/>
                  </a:moveTo>
                  <a:cubicBezTo>
                    <a:pt x="16" y="0"/>
                    <a:pt x="0" y="6"/>
                    <a:pt x="16" y="15"/>
                  </a:cubicBezTo>
                  <a:cubicBezTo>
                    <a:pt x="16" y="15"/>
                    <a:pt x="11" y="9"/>
                    <a:pt x="11" y="7"/>
                  </a:cubicBezTo>
                  <a:cubicBezTo>
                    <a:pt x="11" y="7"/>
                    <a:pt x="10" y="5"/>
                    <a:pt x="16"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67" name="Freeform 1066"/>
            <p:cNvSpPr>
              <a:spLocks/>
            </p:cNvSpPr>
            <p:nvPr/>
          </p:nvSpPr>
          <p:spPr bwMode="auto">
            <a:xfrm>
              <a:off x="-222250" y="4765675"/>
              <a:ext cx="25400" cy="33337"/>
            </a:xfrm>
            <a:custGeom>
              <a:avLst/>
              <a:gdLst>
                <a:gd name="T0" fmla="*/ 12 w 16"/>
                <a:gd name="T1" fmla="*/ 20 h 20"/>
                <a:gd name="T2" fmla="*/ 14 w 16"/>
                <a:gd name="T3" fmla="*/ 20 h 20"/>
                <a:gd name="T4" fmla="*/ 13 w 16"/>
                <a:gd name="T5" fmla="*/ 18 h 20"/>
                <a:gd name="T6" fmla="*/ 14 w 16"/>
                <a:gd name="T7" fmla="*/ 13 h 20"/>
                <a:gd name="T8" fmla="*/ 4 w 16"/>
                <a:gd name="T9" fmla="*/ 6 h 20"/>
                <a:gd name="T10" fmla="*/ 5 w 16"/>
                <a:gd name="T11" fmla="*/ 4 h 20"/>
                <a:gd name="T12" fmla="*/ 6 w 16"/>
                <a:gd name="T13" fmla="*/ 5 h 20"/>
                <a:gd name="T14" fmla="*/ 7 w 16"/>
                <a:gd name="T15" fmla="*/ 7 h 20"/>
                <a:gd name="T16" fmla="*/ 10 w 16"/>
                <a:gd name="T17" fmla="*/ 7 h 20"/>
                <a:gd name="T18" fmla="*/ 10 w 16"/>
                <a:gd name="T19" fmla="*/ 6 h 20"/>
                <a:gd name="T20" fmla="*/ 4 w 16"/>
                <a:gd name="T21" fmla="*/ 2 h 20"/>
                <a:gd name="T22" fmla="*/ 3 w 16"/>
                <a:gd name="T23" fmla="*/ 0 h 20"/>
                <a:gd name="T24" fmla="*/ 2 w 16"/>
                <a:gd name="T25" fmla="*/ 0 h 20"/>
                <a:gd name="T26" fmla="*/ 3 w 16"/>
                <a:gd name="T27" fmla="*/ 2 h 20"/>
                <a:gd name="T28" fmla="*/ 1 w 16"/>
                <a:gd name="T29" fmla="*/ 7 h 20"/>
                <a:gd name="T30" fmla="*/ 11 w 16"/>
                <a:gd name="T31" fmla="*/ 14 h 20"/>
                <a:gd name="T32" fmla="*/ 11 w 16"/>
                <a:gd name="T33" fmla="*/ 16 h 20"/>
                <a:gd name="T34" fmla="*/ 8 w 16"/>
                <a:gd name="T35" fmla="*/ 14 h 20"/>
                <a:gd name="T36" fmla="*/ 8 w 16"/>
                <a:gd name="T37" fmla="*/ 13 h 20"/>
                <a:gd name="T38" fmla="*/ 5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3" y="18"/>
                    <a:pt x="13" y="18"/>
                    <a:pt x="13" y="18"/>
                  </a:cubicBezTo>
                  <a:cubicBezTo>
                    <a:pt x="15" y="18"/>
                    <a:pt x="16" y="16"/>
                    <a:pt x="14" y="13"/>
                  </a:cubicBezTo>
                  <a:cubicBezTo>
                    <a:pt x="11" y="8"/>
                    <a:pt x="6" y="9"/>
                    <a:pt x="4" y="6"/>
                  </a:cubicBezTo>
                  <a:cubicBezTo>
                    <a:pt x="4" y="5"/>
                    <a:pt x="4" y="4"/>
                    <a:pt x="5" y="4"/>
                  </a:cubicBezTo>
                  <a:cubicBezTo>
                    <a:pt x="5" y="4"/>
                    <a:pt x="6" y="5"/>
                    <a:pt x="6" y="5"/>
                  </a:cubicBezTo>
                  <a:cubicBezTo>
                    <a:pt x="6" y="5"/>
                    <a:pt x="7" y="6"/>
                    <a:pt x="7" y="7"/>
                  </a:cubicBezTo>
                  <a:cubicBezTo>
                    <a:pt x="10" y="7"/>
                    <a:pt x="10" y="7"/>
                    <a:pt x="10" y="7"/>
                  </a:cubicBezTo>
                  <a:cubicBezTo>
                    <a:pt x="10" y="6"/>
                    <a:pt x="10" y="6"/>
                    <a:pt x="10" y="6"/>
                  </a:cubicBezTo>
                  <a:cubicBezTo>
                    <a:pt x="9" y="4"/>
                    <a:pt x="7" y="2"/>
                    <a:pt x="4" y="2"/>
                  </a:cubicBezTo>
                  <a:cubicBezTo>
                    <a:pt x="3" y="0"/>
                    <a:pt x="3" y="0"/>
                    <a:pt x="3" y="0"/>
                  </a:cubicBezTo>
                  <a:cubicBezTo>
                    <a:pt x="2" y="0"/>
                    <a:pt x="2" y="0"/>
                    <a:pt x="2" y="0"/>
                  </a:cubicBezTo>
                  <a:cubicBezTo>
                    <a:pt x="3" y="2"/>
                    <a:pt x="3" y="2"/>
                    <a:pt x="3" y="2"/>
                  </a:cubicBezTo>
                  <a:cubicBezTo>
                    <a:pt x="0" y="2"/>
                    <a:pt x="0" y="4"/>
                    <a:pt x="1" y="7"/>
                  </a:cubicBezTo>
                  <a:cubicBezTo>
                    <a:pt x="4" y="12"/>
                    <a:pt x="9" y="10"/>
                    <a:pt x="11" y="14"/>
                  </a:cubicBezTo>
                  <a:cubicBezTo>
                    <a:pt x="12" y="15"/>
                    <a:pt x="12" y="16"/>
                    <a:pt x="11" y="16"/>
                  </a:cubicBezTo>
                  <a:cubicBezTo>
                    <a:pt x="10" y="16"/>
                    <a:pt x="9" y="15"/>
                    <a:pt x="8" y="14"/>
                  </a:cubicBezTo>
                  <a:cubicBezTo>
                    <a:pt x="8" y="13"/>
                    <a:pt x="8" y="13"/>
                    <a:pt x="8" y="13"/>
                  </a:cubicBezTo>
                  <a:cubicBezTo>
                    <a:pt x="5" y="13"/>
                    <a:pt x="5" y="13"/>
                    <a:pt x="5"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68" name="Freeform 1067"/>
            <p:cNvSpPr>
              <a:spLocks/>
            </p:cNvSpPr>
            <p:nvPr/>
          </p:nvSpPr>
          <p:spPr bwMode="auto">
            <a:xfrm>
              <a:off x="-261938" y="4748212"/>
              <a:ext cx="128588" cy="53975"/>
            </a:xfrm>
            <a:custGeom>
              <a:avLst/>
              <a:gdLst>
                <a:gd name="T0" fmla="*/ 61 w 78"/>
                <a:gd name="T1" fmla="*/ 2 h 33"/>
                <a:gd name="T2" fmla="*/ 39 w 78"/>
                <a:gd name="T3" fmla="*/ 0 h 33"/>
                <a:gd name="T4" fmla="*/ 17 w 78"/>
                <a:gd name="T5" fmla="*/ 4 h 33"/>
                <a:gd name="T6" fmla="*/ 0 w 78"/>
                <a:gd name="T7" fmla="*/ 4 h 33"/>
                <a:gd name="T8" fmla="*/ 0 w 78"/>
                <a:gd name="T9" fmla="*/ 17 h 33"/>
                <a:gd name="T10" fmla="*/ 39 w 78"/>
                <a:gd name="T11" fmla="*/ 33 h 33"/>
                <a:gd name="T12" fmla="*/ 78 w 78"/>
                <a:gd name="T13" fmla="*/ 15 h 33"/>
                <a:gd name="T14" fmla="*/ 78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0"/>
                    <a:pt x="47" y="0"/>
                    <a:pt x="39" y="0"/>
                  </a:cubicBezTo>
                  <a:cubicBezTo>
                    <a:pt x="31" y="0"/>
                    <a:pt x="23" y="2"/>
                    <a:pt x="17" y="4"/>
                  </a:cubicBezTo>
                  <a:cubicBezTo>
                    <a:pt x="0" y="4"/>
                    <a:pt x="0" y="4"/>
                    <a:pt x="0" y="4"/>
                  </a:cubicBezTo>
                  <a:cubicBezTo>
                    <a:pt x="0" y="17"/>
                    <a:pt x="0" y="17"/>
                    <a:pt x="0" y="17"/>
                  </a:cubicBezTo>
                  <a:cubicBezTo>
                    <a:pt x="0" y="26"/>
                    <a:pt x="18" y="33"/>
                    <a:pt x="39" y="33"/>
                  </a:cubicBezTo>
                  <a:cubicBezTo>
                    <a:pt x="61" y="32"/>
                    <a:pt x="78" y="24"/>
                    <a:pt x="78" y="15"/>
                  </a:cubicBezTo>
                  <a:cubicBezTo>
                    <a:pt x="78" y="2"/>
                    <a:pt x="78" y="2"/>
                    <a:pt x="78"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69" name="Freeform 1068"/>
            <p:cNvSpPr>
              <a:spLocks/>
            </p:cNvSpPr>
            <p:nvPr/>
          </p:nvSpPr>
          <p:spPr bwMode="auto">
            <a:xfrm>
              <a:off x="-261938" y="4718050"/>
              <a:ext cx="128588" cy="63500"/>
            </a:xfrm>
            <a:custGeom>
              <a:avLst/>
              <a:gdLst>
                <a:gd name="T0" fmla="*/ 78 w 78"/>
                <a:gd name="T1" fmla="*/ 18 h 39"/>
                <a:gd name="T2" fmla="*/ 39 w 78"/>
                <a:gd name="T3" fmla="*/ 39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39" y="39"/>
                  </a:cubicBezTo>
                  <a:cubicBezTo>
                    <a:pt x="18" y="39"/>
                    <a:pt x="0" y="31"/>
                    <a:pt x="0" y="21"/>
                  </a:cubicBezTo>
                  <a:cubicBezTo>
                    <a:pt x="0" y="11"/>
                    <a:pt x="17" y="2"/>
                    <a:pt x="39" y="1"/>
                  </a:cubicBezTo>
                  <a:cubicBezTo>
                    <a:pt x="60"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70" name="Freeform 1069"/>
            <p:cNvSpPr>
              <a:spLocks/>
            </p:cNvSpPr>
            <p:nvPr/>
          </p:nvSpPr>
          <p:spPr bwMode="auto">
            <a:xfrm>
              <a:off x="-254000" y="4721225"/>
              <a:ext cx="112713" cy="53975"/>
            </a:xfrm>
            <a:custGeom>
              <a:avLst/>
              <a:gdLst>
                <a:gd name="T0" fmla="*/ 68 w 68"/>
                <a:gd name="T1" fmla="*/ 16 h 33"/>
                <a:gd name="T2" fmla="*/ 34 w 68"/>
                <a:gd name="T3" fmla="*/ 33 h 33"/>
                <a:gd name="T4" fmla="*/ 0 w 68"/>
                <a:gd name="T5" fmla="*/ 18 h 33"/>
                <a:gd name="T6" fmla="*/ 34 w 68"/>
                <a:gd name="T7" fmla="*/ 1 h 33"/>
                <a:gd name="T8" fmla="*/ 68 w 68"/>
                <a:gd name="T9" fmla="*/ 16 h 33"/>
              </a:gdLst>
              <a:ahLst/>
              <a:cxnLst>
                <a:cxn ang="0">
                  <a:pos x="T0" y="T1"/>
                </a:cxn>
                <a:cxn ang="0">
                  <a:pos x="T2" y="T3"/>
                </a:cxn>
                <a:cxn ang="0">
                  <a:pos x="T4" y="T5"/>
                </a:cxn>
                <a:cxn ang="0">
                  <a:pos x="T6" y="T7"/>
                </a:cxn>
                <a:cxn ang="0">
                  <a:pos x="T8" y="T9"/>
                </a:cxn>
              </a:cxnLst>
              <a:rect l="0" t="0" r="r" b="b"/>
              <a:pathLst>
                <a:path w="68" h="33">
                  <a:moveTo>
                    <a:pt x="68" y="16"/>
                  </a:moveTo>
                  <a:cubicBezTo>
                    <a:pt x="68" y="25"/>
                    <a:pt x="53" y="32"/>
                    <a:pt x="34" y="33"/>
                  </a:cubicBezTo>
                  <a:cubicBezTo>
                    <a:pt x="15" y="33"/>
                    <a:pt x="0" y="27"/>
                    <a:pt x="0" y="18"/>
                  </a:cubicBezTo>
                  <a:cubicBezTo>
                    <a:pt x="0" y="9"/>
                    <a:pt x="15" y="2"/>
                    <a:pt x="34" y="1"/>
                  </a:cubicBezTo>
                  <a:cubicBezTo>
                    <a:pt x="52" y="0"/>
                    <a:pt x="67" y="7"/>
                    <a:pt x="68" y="16"/>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71" name="Freeform 1070"/>
            <p:cNvSpPr>
              <a:spLocks/>
            </p:cNvSpPr>
            <p:nvPr/>
          </p:nvSpPr>
          <p:spPr bwMode="auto">
            <a:xfrm>
              <a:off x="-163513" y="4732337"/>
              <a:ext cx="26988" cy="25400"/>
            </a:xfrm>
            <a:custGeom>
              <a:avLst/>
              <a:gdLst>
                <a:gd name="T0" fmla="*/ 0 w 16"/>
                <a:gd name="T1" fmla="*/ 15 h 15"/>
                <a:gd name="T2" fmla="*/ 0 w 16"/>
                <a:gd name="T3" fmla="*/ 0 h 15"/>
                <a:gd name="T4" fmla="*/ 5 w 16"/>
                <a:gd name="T5" fmla="*/ 7 h 15"/>
                <a:gd name="T6" fmla="*/ 0 w 16"/>
                <a:gd name="T7" fmla="*/ 15 h 15"/>
              </a:gdLst>
              <a:ahLst/>
              <a:cxnLst>
                <a:cxn ang="0">
                  <a:pos x="T0" y="T1"/>
                </a:cxn>
                <a:cxn ang="0">
                  <a:pos x="T2" y="T3"/>
                </a:cxn>
                <a:cxn ang="0">
                  <a:pos x="T4" y="T5"/>
                </a:cxn>
                <a:cxn ang="0">
                  <a:pos x="T6" y="T7"/>
                </a:cxn>
              </a:cxnLst>
              <a:rect l="0" t="0" r="r" b="b"/>
              <a:pathLst>
                <a:path w="16" h="15">
                  <a:moveTo>
                    <a:pt x="0" y="15"/>
                  </a:moveTo>
                  <a:cubicBezTo>
                    <a:pt x="0" y="15"/>
                    <a:pt x="16" y="9"/>
                    <a:pt x="0" y="0"/>
                  </a:cubicBezTo>
                  <a:cubicBezTo>
                    <a:pt x="0" y="0"/>
                    <a:pt x="5" y="6"/>
                    <a:pt x="5" y="7"/>
                  </a:cubicBezTo>
                  <a:cubicBezTo>
                    <a:pt x="5" y="7"/>
                    <a:pt x="6"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72" name="Freeform 1071"/>
            <p:cNvSpPr>
              <a:spLocks/>
            </p:cNvSpPr>
            <p:nvPr/>
          </p:nvSpPr>
          <p:spPr bwMode="auto">
            <a:xfrm>
              <a:off x="-255588" y="4737100"/>
              <a:ext cx="26988" cy="23812"/>
            </a:xfrm>
            <a:custGeom>
              <a:avLst/>
              <a:gdLst>
                <a:gd name="T0" fmla="*/ 16 w 16"/>
                <a:gd name="T1" fmla="*/ 0 h 15"/>
                <a:gd name="T2" fmla="*/ 16 w 16"/>
                <a:gd name="T3" fmla="*/ 15 h 15"/>
                <a:gd name="T4" fmla="*/ 11 w 16"/>
                <a:gd name="T5" fmla="*/ 8 h 15"/>
                <a:gd name="T6" fmla="*/ 16 w 16"/>
                <a:gd name="T7" fmla="*/ 0 h 15"/>
              </a:gdLst>
              <a:ahLst/>
              <a:cxnLst>
                <a:cxn ang="0">
                  <a:pos x="T0" y="T1"/>
                </a:cxn>
                <a:cxn ang="0">
                  <a:pos x="T2" y="T3"/>
                </a:cxn>
                <a:cxn ang="0">
                  <a:pos x="T4" y="T5"/>
                </a:cxn>
                <a:cxn ang="0">
                  <a:pos x="T6" y="T7"/>
                </a:cxn>
              </a:cxnLst>
              <a:rect l="0" t="0" r="r" b="b"/>
              <a:pathLst>
                <a:path w="16" h="15">
                  <a:moveTo>
                    <a:pt x="16" y="0"/>
                  </a:moveTo>
                  <a:cubicBezTo>
                    <a:pt x="16" y="0"/>
                    <a:pt x="0" y="7"/>
                    <a:pt x="16" y="15"/>
                  </a:cubicBezTo>
                  <a:cubicBezTo>
                    <a:pt x="16" y="15"/>
                    <a:pt x="11" y="9"/>
                    <a:pt x="11" y="8"/>
                  </a:cubicBezTo>
                  <a:cubicBezTo>
                    <a:pt x="11" y="8"/>
                    <a:pt x="10" y="6"/>
                    <a:pt x="16"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73" name="Freeform 1072"/>
            <p:cNvSpPr>
              <a:spLocks/>
            </p:cNvSpPr>
            <p:nvPr/>
          </p:nvSpPr>
          <p:spPr bwMode="auto">
            <a:xfrm>
              <a:off x="-209550" y="4730750"/>
              <a:ext cx="26988" cy="33337"/>
            </a:xfrm>
            <a:custGeom>
              <a:avLst/>
              <a:gdLst>
                <a:gd name="T0" fmla="*/ 12 w 16"/>
                <a:gd name="T1" fmla="*/ 20 h 20"/>
                <a:gd name="T2" fmla="*/ 14 w 16"/>
                <a:gd name="T3" fmla="*/ 20 h 20"/>
                <a:gd name="T4" fmla="*/ 13 w 16"/>
                <a:gd name="T5" fmla="*/ 18 h 20"/>
                <a:gd name="T6" fmla="*/ 14 w 16"/>
                <a:gd name="T7" fmla="*/ 13 h 20"/>
                <a:gd name="T8" fmla="*/ 4 w 16"/>
                <a:gd name="T9" fmla="*/ 6 h 20"/>
                <a:gd name="T10" fmla="*/ 5 w 16"/>
                <a:gd name="T11" fmla="*/ 4 h 20"/>
                <a:gd name="T12" fmla="*/ 6 w 16"/>
                <a:gd name="T13" fmla="*/ 5 h 20"/>
                <a:gd name="T14" fmla="*/ 7 w 16"/>
                <a:gd name="T15" fmla="*/ 6 h 20"/>
                <a:gd name="T16" fmla="*/ 10 w 16"/>
                <a:gd name="T17" fmla="*/ 6 h 20"/>
                <a:gd name="T18" fmla="*/ 10 w 16"/>
                <a:gd name="T19" fmla="*/ 6 h 20"/>
                <a:gd name="T20" fmla="*/ 4 w 16"/>
                <a:gd name="T21" fmla="*/ 2 h 20"/>
                <a:gd name="T22" fmla="*/ 3 w 16"/>
                <a:gd name="T23" fmla="*/ 0 h 20"/>
                <a:gd name="T24" fmla="*/ 2 w 16"/>
                <a:gd name="T25" fmla="*/ 0 h 20"/>
                <a:gd name="T26" fmla="*/ 3 w 16"/>
                <a:gd name="T27" fmla="*/ 2 h 20"/>
                <a:gd name="T28" fmla="*/ 1 w 16"/>
                <a:gd name="T29" fmla="*/ 6 h 20"/>
                <a:gd name="T30" fmla="*/ 11 w 16"/>
                <a:gd name="T31" fmla="*/ 14 h 20"/>
                <a:gd name="T32" fmla="*/ 11 w 16"/>
                <a:gd name="T33" fmla="*/ 15 h 20"/>
                <a:gd name="T34" fmla="*/ 8 w 16"/>
                <a:gd name="T35" fmla="*/ 13 h 20"/>
                <a:gd name="T36" fmla="*/ 8 w 16"/>
                <a:gd name="T37" fmla="*/ 13 h 20"/>
                <a:gd name="T38" fmla="*/ 5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3" y="18"/>
                    <a:pt x="13" y="18"/>
                    <a:pt x="13" y="18"/>
                  </a:cubicBezTo>
                  <a:cubicBezTo>
                    <a:pt x="15" y="18"/>
                    <a:pt x="16" y="16"/>
                    <a:pt x="14" y="13"/>
                  </a:cubicBezTo>
                  <a:cubicBezTo>
                    <a:pt x="11" y="7"/>
                    <a:pt x="6" y="9"/>
                    <a:pt x="4" y="6"/>
                  </a:cubicBezTo>
                  <a:cubicBezTo>
                    <a:pt x="4" y="5"/>
                    <a:pt x="4" y="4"/>
                    <a:pt x="5" y="4"/>
                  </a:cubicBezTo>
                  <a:cubicBezTo>
                    <a:pt x="5" y="4"/>
                    <a:pt x="6" y="4"/>
                    <a:pt x="6" y="5"/>
                  </a:cubicBezTo>
                  <a:cubicBezTo>
                    <a:pt x="6" y="5"/>
                    <a:pt x="7" y="6"/>
                    <a:pt x="7" y="6"/>
                  </a:cubicBezTo>
                  <a:cubicBezTo>
                    <a:pt x="10" y="6"/>
                    <a:pt x="10" y="6"/>
                    <a:pt x="10" y="6"/>
                  </a:cubicBezTo>
                  <a:cubicBezTo>
                    <a:pt x="10" y="6"/>
                    <a:pt x="10" y="6"/>
                    <a:pt x="10" y="6"/>
                  </a:cubicBezTo>
                  <a:cubicBezTo>
                    <a:pt x="9" y="4"/>
                    <a:pt x="7" y="2"/>
                    <a:pt x="4" y="2"/>
                  </a:cubicBezTo>
                  <a:cubicBezTo>
                    <a:pt x="3" y="0"/>
                    <a:pt x="3" y="0"/>
                    <a:pt x="3" y="0"/>
                  </a:cubicBezTo>
                  <a:cubicBezTo>
                    <a:pt x="2" y="0"/>
                    <a:pt x="2" y="0"/>
                    <a:pt x="2" y="0"/>
                  </a:cubicBezTo>
                  <a:cubicBezTo>
                    <a:pt x="3" y="2"/>
                    <a:pt x="3" y="2"/>
                    <a:pt x="3" y="2"/>
                  </a:cubicBezTo>
                  <a:cubicBezTo>
                    <a:pt x="0" y="2"/>
                    <a:pt x="0" y="4"/>
                    <a:pt x="1" y="6"/>
                  </a:cubicBezTo>
                  <a:cubicBezTo>
                    <a:pt x="5" y="12"/>
                    <a:pt x="9" y="10"/>
                    <a:pt x="11" y="14"/>
                  </a:cubicBezTo>
                  <a:cubicBezTo>
                    <a:pt x="12" y="14"/>
                    <a:pt x="12" y="15"/>
                    <a:pt x="11" y="15"/>
                  </a:cubicBezTo>
                  <a:cubicBezTo>
                    <a:pt x="10" y="15"/>
                    <a:pt x="9" y="14"/>
                    <a:pt x="8" y="13"/>
                  </a:cubicBezTo>
                  <a:cubicBezTo>
                    <a:pt x="8" y="13"/>
                    <a:pt x="8" y="13"/>
                    <a:pt x="8" y="13"/>
                  </a:cubicBezTo>
                  <a:cubicBezTo>
                    <a:pt x="5" y="13"/>
                    <a:pt x="5" y="13"/>
                    <a:pt x="5"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74" name="Freeform 1073"/>
            <p:cNvSpPr>
              <a:spLocks/>
            </p:cNvSpPr>
            <p:nvPr/>
          </p:nvSpPr>
          <p:spPr bwMode="auto">
            <a:xfrm>
              <a:off x="-280988" y="4721225"/>
              <a:ext cx="127000" cy="55562"/>
            </a:xfrm>
            <a:custGeom>
              <a:avLst/>
              <a:gdLst>
                <a:gd name="T0" fmla="*/ 61 w 78"/>
                <a:gd name="T1" fmla="*/ 3 h 34"/>
                <a:gd name="T2" fmla="*/ 39 w 78"/>
                <a:gd name="T3" fmla="*/ 0 h 34"/>
                <a:gd name="T4" fmla="*/ 17 w 78"/>
                <a:gd name="T5" fmla="*/ 4 h 34"/>
                <a:gd name="T6" fmla="*/ 0 w 78"/>
                <a:gd name="T7" fmla="*/ 5 h 34"/>
                <a:gd name="T8" fmla="*/ 0 w 78"/>
                <a:gd name="T9" fmla="*/ 18 h 34"/>
                <a:gd name="T10" fmla="*/ 39 w 78"/>
                <a:gd name="T11" fmla="*/ 33 h 34"/>
                <a:gd name="T12" fmla="*/ 78 w 78"/>
                <a:gd name="T13" fmla="*/ 16 h 34"/>
                <a:gd name="T14" fmla="*/ 78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5" y="1"/>
                    <a:pt x="47" y="0"/>
                    <a:pt x="39" y="0"/>
                  </a:cubicBezTo>
                  <a:cubicBezTo>
                    <a:pt x="31" y="1"/>
                    <a:pt x="23" y="2"/>
                    <a:pt x="17" y="4"/>
                  </a:cubicBezTo>
                  <a:cubicBezTo>
                    <a:pt x="0" y="5"/>
                    <a:pt x="0" y="5"/>
                    <a:pt x="0" y="5"/>
                  </a:cubicBezTo>
                  <a:cubicBezTo>
                    <a:pt x="0" y="18"/>
                    <a:pt x="0" y="18"/>
                    <a:pt x="0" y="18"/>
                  </a:cubicBezTo>
                  <a:cubicBezTo>
                    <a:pt x="0" y="27"/>
                    <a:pt x="18" y="34"/>
                    <a:pt x="39" y="33"/>
                  </a:cubicBezTo>
                  <a:cubicBezTo>
                    <a:pt x="61" y="32"/>
                    <a:pt x="78" y="25"/>
                    <a:pt x="78" y="16"/>
                  </a:cubicBezTo>
                  <a:cubicBezTo>
                    <a:pt x="78" y="2"/>
                    <a:pt x="78" y="2"/>
                    <a:pt x="78"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75" name="Freeform 1074"/>
            <p:cNvSpPr>
              <a:spLocks/>
            </p:cNvSpPr>
            <p:nvPr/>
          </p:nvSpPr>
          <p:spPr bwMode="auto">
            <a:xfrm>
              <a:off x="-280988" y="4694237"/>
              <a:ext cx="127000" cy="63500"/>
            </a:xfrm>
            <a:custGeom>
              <a:avLst/>
              <a:gdLst>
                <a:gd name="T0" fmla="*/ 78 w 78"/>
                <a:gd name="T1" fmla="*/ 18 h 39"/>
                <a:gd name="T2" fmla="*/ 39 w 78"/>
                <a:gd name="T3" fmla="*/ 38 h 39"/>
                <a:gd name="T4" fmla="*/ 0 w 78"/>
                <a:gd name="T5" fmla="*/ 21 h 39"/>
                <a:gd name="T6" fmla="*/ 39 w 78"/>
                <a:gd name="T7" fmla="*/ 0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8"/>
                    <a:pt x="61" y="37"/>
                    <a:pt x="39" y="38"/>
                  </a:cubicBezTo>
                  <a:cubicBezTo>
                    <a:pt x="18" y="39"/>
                    <a:pt x="0" y="31"/>
                    <a:pt x="0" y="21"/>
                  </a:cubicBezTo>
                  <a:cubicBezTo>
                    <a:pt x="0" y="10"/>
                    <a:pt x="17" y="1"/>
                    <a:pt x="39" y="0"/>
                  </a:cubicBezTo>
                  <a:cubicBezTo>
                    <a:pt x="60"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76" name="Freeform 1075"/>
            <p:cNvSpPr>
              <a:spLocks/>
            </p:cNvSpPr>
            <p:nvPr/>
          </p:nvSpPr>
          <p:spPr bwMode="auto">
            <a:xfrm>
              <a:off x="-273050" y="4697412"/>
              <a:ext cx="111125" cy="53975"/>
            </a:xfrm>
            <a:custGeom>
              <a:avLst/>
              <a:gdLst>
                <a:gd name="T0" fmla="*/ 68 w 68"/>
                <a:gd name="T1" fmla="*/ 15 h 33"/>
                <a:gd name="T2" fmla="*/ 34 w 68"/>
                <a:gd name="T3" fmla="*/ 32 h 33"/>
                <a:gd name="T4" fmla="*/ 0 w 68"/>
                <a:gd name="T5" fmla="*/ 18 h 33"/>
                <a:gd name="T6" fmla="*/ 34 w 68"/>
                <a:gd name="T7" fmla="*/ 1 h 33"/>
                <a:gd name="T8" fmla="*/ 68 w 68"/>
                <a:gd name="T9" fmla="*/ 15 h 33"/>
              </a:gdLst>
              <a:ahLst/>
              <a:cxnLst>
                <a:cxn ang="0">
                  <a:pos x="T0" y="T1"/>
                </a:cxn>
                <a:cxn ang="0">
                  <a:pos x="T2" y="T3"/>
                </a:cxn>
                <a:cxn ang="0">
                  <a:pos x="T4" y="T5"/>
                </a:cxn>
                <a:cxn ang="0">
                  <a:pos x="T6" y="T7"/>
                </a:cxn>
                <a:cxn ang="0">
                  <a:pos x="T8" y="T9"/>
                </a:cxn>
              </a:cxnLst>
              <a:rect l="0" t="0" r="r" b="b"/>
              <a:pathLst>
                <a:path w="68" h="33">
                  <a:moveTo>
                    <a:pt x="68" y="15"/>
                  </a:moveTo>
                  <a:cubicBezTo>
                    <a:pt x="68" y="24"/>
                    <a:pt x="53" y="32"/>
                    <a:pt x="34" y="32"/>
                  </a:cubicBezTo>
                  <a:cubicBezTo>
                    <a:pt x="16" y="33"/>
                    <a:pt x="0" y="26"/>
                    <a:pt x="0" y="18"/>
                  </a:cubicBezTo>
                  <a:cubicBezTo>
                    <a:pt x="0" y="9"/>
                    <a:pt x="15" y="1"/>
                    <a:pt x="34" y="1"/>
                  </a:cubicBezTo>
                  <a:cubicBezTo>
                    <a:pt x="52" y="0"/>
                    <a:pt x="68" y="7"/>
                    <a:pt x="68"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77" name="Freeform 1076"/>
            <p:cNvSpPr>
              <a:spLocks/>
            </p:cNvSpPr>
            <p:nvPr/>
          </p:nvSpPr>
          <p:spPr bwMode="auto">
            <a:xfrm>
              <a:off x="-180975" y="4708525"/>
              <a:ext cx="23813" cy="22225"/>
            </a:xfrm>
            <a:custGeom>
              <a:avLst/>
              <a:gdLst>
                <a:gd name="T0" fmla="*/ 0 w 15"/>
                <a:gd name="T1" fmla="*/ 14 h 14"/>
                <a:gd name="T2" fmla="*/ 0 w 15"/>
                <a:gd name="T3" fmla="*/ 0 h 14"/>
                <a:gd name="T4" fmla="*/ 4 w 15"/>
                <a:gd name="T5" fmla="*/ 7 h 14"/>
                <a:gd name="T6" fmla="*/ 0 w 15"/>
                <a:gd name="T7" fmla="*/ 14 h 14"/>
              </a:gdLst>
              <a:ahLst/>
              <a:cxnLst>
                <a:cxn ang="0">
                  <a:pos x="T0" y="T1"/>
                </a:cxn>
                <a:cxn ang="0">
                  <a:pos x="T2" y="T3"/>
                </a:cxn>
                <a:cxn ang="0">
                  <a:pos x="T4" y="T5"/>
                </a:cxn>
                <a:cxn ang="0">
                  <a:pos x="T6" y="T7"/>
                </a:cxn>
              </a:cxnLst>
              <a:rect l="0" t="0" r="r" b="b"/>
              <a:pathLst>
                <a:path w="15" h="14">
                  <a:moveTo>
                    <a:pt x="0" y="14"/>
                  </a:moveTo>
                  <a:cubicBezTo>
                    <a:pt x="0" y="14"/>
                    <a:pt x="15" y="8"/>
                    <a:pt x="0" y="0"/>
                  </a:cubicBezTo>
                  <a:cubicBezTo>
                    <a:pt x="0" y="0"/>
                    <a:pt x="4" y="5"/>
                    <a:pt x="4" y="7"/>
                  </a:cubicBezTo>
                  <a:cubicBezTo>
                    <a:pt x="4" y="7"/>
                    <a:pt x="5" y="9"/>
                    <a:pt x="0" y="14"/>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78" name="Freeform 1077"/>
            <p:cNvSpPr>
              <a:spLocks/>
            </p:cNvSpPr>
            <p:nvPr/>
          </p:nvSpPr>
          <p:spPr bwMode="auto">
            <a:xfrm>
              <a:off x="-274638" y="4711700"/>
              <a:ext cx="25400" cy="25400"/>
            </a:xfrm>
            <a:custGeom>
              <a:avLst/>
              <a:gdLst>
                <a:gd name="T0" fmla="*/ 16 w 16"/>
                <a:gd name="T1" fmla="*/ 0 h 15"/>
                <a:gd name="T2" fmla="*/ 16 w 16"/>
                <a:gd name="T3" fmla="*/ 15 h 15"/>
                <a:gd name="T4" fmla="*/ 12 w 16"/>
                <a:gd name="T5" fmla="*/ 7 h 15"/>
                <a:gd name="T6" fmla="*/ 16 w 16"/>
                <a:gd name="T7" fmla="*/ 0 h 15"/>
              </a:gdLst>
              <a:ahLst/>
              <a:cxnLst>
                <a:cxn ang="0">
                  <a:pos x="T0" y="T1"/>
                </a:cxn>
                <a:cxn ang="0">
                  <a:pos x="T2" y="T3"/>
                </a:cxn>
                <a:cxn ang="0">
                  <a:pos x="T4" y="T5"/>
                </a:cxn>
                <a:cxn ang="0">
                  <a:pos x="T6" y="T7"/>
                </a:cxn>
              </a:cxnLst>
              <a:rect l="0" t="0" r="r" b="b"/>
              <a:pathLst>
                <a:path w="16" h="15">
                  <a:moveTo>
                    <a:pt x="16" y="0"/>
                  </a:moveTo>
                  <a:cubicBezTo>
                    <a:pt x="16" y="0"/>
                    <a:pt x="0" y="6"/>
                    <a:pt x="16" y="15"/>
                  </a:cubicBezTo>
                  <a:cubicBezTo>
                    <a:pt x="16" y="15"/>
                    <a:pt x="11" y="9"/>
                    <a:pt x="12" y="7"/>
                  </a:cubicBezTo>
                  <a:cubicBezTo>
                    <a:pt x="12" y="7"/>
                    <a:pt x="10" y="6"/>
                    <a:pt x="16"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79" name="Freeform 1078"/>
            <p:cNvSpPr>
              <a:spLocks/>
            </p:cNvSpPr>
            <p:nvPr/>
          </p:nvSpPr>
          <p:spPr bwMode="auto">
            <a:xfrm>
              <a:off x="-228600" y="4706937"/>
              <a:ext cx="25400" cy="31750"/>
            </a:xfrm>
            <a:custGeom>
              <a:avLst/>
              <a:gdLst>
                <a:gd name="T0" fmla="*/ 13 w 16"/>
                <a:gd name="T1" fmla="*/ 19 h 19"/>
                <a:gd name="T2" fmla="*/ 14 w 16"/>
                <a:gd name="T3" fmla="*/ 19 h 19"/>
                <a:gd name="T4" fmla="*/ 13 w 16"/>
                <a:gd name="T5" fmla="*/ 17 h 19"/>
                <a:gd name="T6" fmla="*/ 14 w 16"/>
                <a:gd name="T7" fmla="*/ 12 h 19"/>
                <a:gd name="T8" fmla="*/ 5 w 16"/>
                <a:gd name="T9" fmla="*/ 5 h 19"/>
                <a:gd name="T10" fmla="*/ 5 w 16"/>
                <a:gd name="T11" fmla="*/ 4 h 19"/>
                <a:gd name="T12" fmla="*/ 6 w 16"/>
                <a:gd name="T13" fmla="*/ 4 h 19"/>
                <a:gd name="T14" fmla="*/ 7 w 16"/>
                <a:gd name="T15" fmla="*/ 6 h 19"/>
                <a:gd name="T16" fmla="*/ 11 w 16"/>
                <a:gd name="T17" fmla="*/ 6 h 19"/>
                <a:gd name="T18" fmla="*/ 10 w 16"/>
                <a:gd name="T19" fmla="*/ 5 h 19"/>
                <a:gd name="T20" fmla="*/ 4 w 16"/>
                <a:gd name="T21" fmla="*/ 1 h 19"/>
                <a:gd name="T22" fmla="*/ 3 w 16"/>
                <a:gd name="T23" fmla="*/ 0 h 19"/>
                <a:gd name="T24" fmla="*/ 2 w 16"/>
                <a:gd name="T25" fmla="*/ 0 h 19"/>
                <a:gd name="T26" fmla="*/ 3 w 16"/>
                <a:gd name="T27" fmla="*/ 1 h 19"/>
                <a:gd name="T28" fmla="*/ 2 w 16"/>
                <a:gd name="T29" fmla="*/ 6 h 19"/>
                <a:gd name="T30" fmla="*/ 11 w 16"/>
                <a:gd name="T31" fmla="*/ 13 h 19"/>
                <a:gd name="T32" fmla="*/ 11 w 16"/>
                <a:gd name="T33" fmla="*/ 15 h 19"/>
                <a:gd name="T34" fmla="*/ 8 w 16"/>
                <a:gd name="T35" fmla="*/ 13 h 19"/>
                <a:gd name="T36" fmla="*/ 8 w 16"/>
                <a:gd name="T37" fmla="*/ 12 h 19"/>
                <a:gd name="T38" fmla="*/ 5 w 16"/>
                <a:gd name="T39" fmla="*/ 12 h 19"/>
                <a:gd name="T40" fmla="*/ 6 w 16"/>
                <a:gd name="T41" fmla="*/ 13 h 19"/>
                <a:gd name="T42" fmla="*/ 12 w 16"/>
                <a:gd name="T43" fmla="*/ 17 h 19"/>
                <a:gd name="T44" fmla="*/ 13 w 16"/>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9">
                  <a:moveTo>
                    <a:pt x="13" y="19"/>
                  </a:moveTo>
                  <a:cubicBezTo>
                    <a:pt x="14" y="19"/>
                    <a:pt x="14" y="19"/>
                    <a:pt x="14" y="19"/>
                  </a:cubicBezTo>
                  <a:cubicBezTo>
                    <a:pt x="13" y="17"/>
                    <a:pt x="13" y="17"/>
                    <a:pt x="13" y="17"/>
                  </a:cubicBezTo>
                  <a:cubicBezTo>
                    <a:pt x="15" y="17"/>
                    <a:pt x="16" y="16"/>
                    <a:pt x="14" y="12"/>
                  </a:cubicBezTo>
                  <a:cubicBezTo>
                    <a:pt x="11" y="7"/>
                    <a:pt x="6" y="9"/>
                    <a:pt x="5" y="5"/>
                  </a:cubicBezTo>
                  <a:cubicBezTo>
                    <a:pt x="4" y="4"/>
                    <a:pt x="4" y="4"/>
                    <a:pt x="5" y="4"/>
                  </a:cubicBezTo>
                  <a:cubicBezTo>
                    <a:pt x="5" y="4"/>
                    <a:pt x="6" y="4"/>
                    <a:pt x="6" y="4"/>
                  </a:cubicBezTo>
                  <a:cubicBezTo>
                    <a:pt x="7" y="5"/>
                    <a:pt x="7" y="5"/>
                    <a:pt x="7" y="6"/>
                  </a:cubicBezTo>
                  <a:cubicBezTo>
                    <a:pt x="11" y="6"/>
                    <a:pt x="11" y="6"/>
                    <a:pt x="11" y="6"/>
                  </a:cubicBezTo>
                  <a:cubicBezTo>
                    <a:pt x="10" y="5"/>
                    <a:pt x="10" y="5"/>
                    <a:pt x="10" y="5"/>
                  </a:cubicBezTo>
                  <a:cubicBezTo>
                    <a:pt x="9" y="3"/>
                    <a:pt x="7" y="1"/>
                    <a:pt x="4" y="1"/>
                  </a:cubicBezTo>
                  <a:cubicBezTo>
                    <a:pt x="3" y="0"/>
                    <a:pt x="3" y="0"/>
                    <a:pt x="3" y="0"/>
                  </a:cubicBezTo>
                  <a:cubicBezTo>
                    <a:pt x="2" y="0"/>
                    <a:pt x="2" y="0"/>
                    <a:pt x="2" y="0"/>
                  </a:cubicBezTo>
                  <a:cubicBezTo>
                    <a:pt x="3" y="1"/>
                    <a:pt x="3" y="1"/>
                    <a:pt x="3" y="1"/>
                  </a:cubicBezTo>
                  <a:cubicBezTo>
                    <a:pt x="0" y="1"/>
                    <a:pt x="0" y="3"/>
                    <a:pt x="2" y="6"/>
                  </a:cubicBezTo>
                  <a:cubicBezTo>
                    <a:pt x="5" y="12"/>
                    <a:pt x="10" y="10"/>
                    <a:pt x="11" y="13"/>
                  </a:cubicBezTo>
                  <a:cubicBezTo>
                    <a:pt x="12" y="14"/>
                    <a:pt x="12" y="15"/>
                    <a:pt x="11" y="15"/>
                  </a:cubicBezTo>
                  <a:cubicBezTo>
                    <a:pt x="10" y="15"/>
                    <a:pt x="9" y="14"/>
                    <a:pt x="8" y="13"/>
                  </a:cubicBezTo>
                  <a:cubicBezTo>
                    <a:pt x="8" y="12"/>
                    <a:pt x="8" y="12"/>
                    <a:pt x="8" y="12"/>
                  </a:cubicBezTo>
                  <a:cubicBezTo>
                    <a:pt x="5" y="12"/>
                    <a:pt x="5" y="12"/>
                    <a:pt x="5" y="12"/>
                  </a:cubicBezTo>
                  <a:cubicBezTo>
                    <a:pt x="6" y="13"/>
                    <a:pt x="6" y="13"/>
                    <a:pt x="6" y="13"/>
                  </a:cubicBezTo>
                  <a:cubicBezTo>
                    <a:pt x="7" y="16"/>
                    <a:pt x="9" y="17"/>
                    <a:pt x="12" y="17"/>
                  </a:cubicBezTo>
                  <a:lnTo>
                    <a:pt x="13" y="19"/>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80" name="Freeform 1079"/>
            <p:cNvSpPr>
              <a:spLocks/>
            </p:cNvSpPr>
            <p:nvPr/>
          </p:nvSpPr>
          <p:spPr bwMode="auto">
            <a:xfrm>
              <a:off x="-257175" y="4687887"/>
              <a:ext cx="128588" cy="53975"/>
            </a:xfrm>
            <a:custGeom>
              <a:avLst/>
              <a:gdLst>
                <a:gd name="T0" fmla="*/ 62 w 78"/>
                <a:gd name="T1" fmla="*/ 2 h 33"/>
                <a:gd name="T2" fmla="*/ 39 w 78"/>
                <a:gd name="T3" fmla="*/ 0 h 33"/>
                <a:gd name="T4" fmla="*/ 17 w 78"/>
                <a:gd name="T5" fmla="*/ 4 h 33"/>
                <a:gd name="T6" fmla="*/ 0 w 78"/>
                <a:gd name="T7" fmla="*/ 4 h 33"/>
                <a:gd name="T8" fmla="*/ 1 w 78"/>
                <a:gd name="T9" fmla="*/ 18 h 33"/>
                <a:gd name="T10" fmla="*/ 40 w 78"/>
                <a:gd name="T11" fmla="*/ 33 h 33"/>
                <a:gd name="T12" fmla="*/ 78 w 78"/>
                <a:gd name="T13" fmla="*/ 15 h 33"/>
                <a:gd name="T14" fmla="*/ 78 w 78"/>
                <a:gd name="T15" fmla="*/ 2 h 33"/>
                <a:gd name="T16" fmla="*/ 62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2" y="2"/>
                  </a:moveTo>
                  <a:cubicBezTo>
                    <a:pt x="55" y="1"/>
                    <a:pt x="48" y="0"/>
                    <a:pt x="39" y="0"/>
                  </a:cubicBezTo>
                  <a:cubicBezTo>
                    <a:pt x="31" y="0"/>
                    <a:pt x="23" y="2"/>
                    <a:pt x="17" y="4"/>
                  </a:cubicBezTo>
                  <a:cubicBezTo>
                    <a:pt x="0" y="4"/>
                    <a:pt x="0" y="4"/>
                    <a:pt x="0" y="4"/>
                  </a:cubicBezTo>
                  <a:cubicBezTo>
                    <a:pt x="1" y="18"/>
                    <a:pt x="1" y="18"/>
                    <a:pt x="1" y="18"/>
                  </a:cubicBezTo>
                  <a:cubicBezTo>
                    <a:pt x="1" y="27"/>
                    <a:pt x="18" y="33"/>
                    <a:pt x="40" y="33"/>
                  </a:cubicBezTo>
                  <a:cubicBezTo>
                    <a:pt x="61" y="32"/>
                    <a:pt x="78" y="24"/>
                    <a:pt x="78" y="15"/>
                  </a:cubicBezTo>
                  <a:cubicBezTo>
                    <a:pt x="78" y="2"/>
                    <a:pt x="78" y="2"/>
                    <a:pt x="78" y="2"/>
                  </a:cubicBezTo>
                  <a:lnTo>
                    <a:pt x="62"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81" name="Freeform 1080"/>
            <p:cNvSpPr>
              <a:spLocks/>
            </p:cNvSpPr>
            <p:nvPr/>
          </p:nvSpPr>
          <p:spPr bwMode="auto">
            <a:xfrm>
              <a:off x="-257175" y="4657725"/>
              <a:ext cx="128588" cy="63500"/>
            </a:xfrm>
            <a:custGeom>
              <a:avLst/>
              <a:gdLst>
                <a:gd name="T0" fmla="*/ 78 w 78"/>
                <a:gd name="T1" fmla="*/ 19 h 39"/>
                <a:gd name="T2" fmla="*/ 39 w 78"/>
                <a:gd name="T3" fmla="*/ 39 h 39"/>
                <a:gd name="T4" fmla="*/ 0 w 78"/>
                <a:gd name="T5" fmla="*/ 21 h 39"/>
                <a:gd name="T6" fmla="*/ 39 w 78"/>
                <a:gd name="T7" fmla="*/ 1 h 39"/>
                <a:gd name="T8" fmla="*/ 78 w 78"/>
                <a:gd name="T9" fmla="*/ 19 h 39"/>
              </a:gdLst>
              <a:ahLst/>
              <a:cxnLst>
                <a:cxn ang="0">
                  <a:pos x="T0" y="T1"/>
                </a:cxn>
                <a:cxn ang="0">
                  <a:pos x="T2" y="T3"/>
                </a:cxn>
                <a:cxn ang="0">
                  <a:pos x="T4" y="T5"/>
                </a:cxn>
                <a:cxn ang="0">
                  <a:pos x="T6" y="T7"/>
                </a:cxn>
                <a:cxn ang="0">
                  <a:pos x="T8" y="T9"/>
                </a:cxn>
              </a:cxnLst>
              <a:rect l="0" t="0" r="r" b="b"/>
              <a:pathLst>
                <a:path w="78" h="39">
                  <a:moveTo>
                    <a:pt x="78" y="19"/>
                  </a:moveTo>
                  <a:cubicBezTo>
                    <a:pt x="78" y="29"/>
                    <a:pt x="61" y="38"/>
                    <a:pt x="39" y="39"/>
                  </a:cubicBezTo>
                  <a:cubicBezTo>
                    <a:pt x="18" y="39"/>
                    <a:pt x="1" y="31"/>
                    <a:pt x="0" y="21"/>
                  </a:cubicBezTo>
                  <a:cubicBezTo>
                    <a:pt x="0" y="11"/>
                    <a:pt x="18" y="2"/>
                    <a:pt x="39" y="1"/>
                  </a:cubicBezTo>
                  <a:cubicBezTo>
                    <a:pt x="61" y="0"/>
                    <a:pt x="78" y="8"/>
                    <a:pt x="78" y="19"/>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82" name="Freeform 1081"/>
            <p:cNvSpPr>
              <a:spLocks/>
            </p:cNvSpPr>
            <p:nvPr/>
          </p:nvSpPr>
          <p:spPr bwMode="auto">
            <a:xfrm>
              <a:off x="-247650" y="4660900"/>
              <a:ext cx="111125" cy="53975"/>
            </a:xfrm>
            <a:custGeom>
              <a:avLst/>
              <a:gdLst>
                <a:gd name="T0" fmla="*/ 67 w 67"/>
                <a:gd name="T1" fmla="*/ 16 h 33"/>
                <a:gd name="T2" fmla="*/ 33 w 67"/>
                <a:gd name="T3" fmla="*/ 33 h 33"/>
                <a:gd name="T4" fmla="*/ 0 w 67"/>
                <a:gd name="T5" fmla="*/ 18 h 33"/>
                <a:gd name="T6" fmla="*/ 33 w 67"/>
                <a:gd name="T7" fmla="*/ 1 h 33"/>
                <a:gd name="T8" fmla="*/ 67 w 67"/>
                <a:gd name="T9" fmla="*/ 16 h 33"/>
              </a:gdLst>
              <a:ahLst/>
              <a:cxnLst>
                <a:cxn ang="0">
                  <a:pos x="T0" y="T1"/>
                </a:cxn>
                <a:cxn ang="0">
                  <a:pos x="T2" y="T3"/>
                </a:cxn>
                <a:cxn ang="0">
                  <a:pos x="T4" y="T5"/>
                </a:cxn>
                <a:cxn ang="0">
                  <a:pos x="T6" y="T7"/>
                </a:cxn>
                <a:cxn ang="0">
                  <a:pos x="T8" y="T9"/>
                </a:cxn>
              </a:cxnLst>
              <a:rect l="0" t="0" r="r" b="b"/>
              <a:pathLst>
                <a:path w="67" h="33">
                  <a:moveTo>
                    <a:pt x="67" y="16"/>
                  </a:moveTo>
                  <a:cubicBezTo>
                    <a:pt x="67" y="25"/>
                    <a:pt x="52" y="32"/>
                    <a:pt x="33" y="33"/>
                  </a:cubicBezTo>
                  <a:cubicBezTo>
                    <a:pt x="15" y="33"/>
                    <a:pt x="0" y="27"/>
                    <a:pt x="0" y="18"/>
                  </a:cubicBezTo>
                  <a:cubicBezTo>
                    <a:pt x="0" y="9"/>
                    <a:pt x="15" y="2"/>
                    <a:pt x="33" y="1"/>
                  </a:cubicBezTo>
                  <a:cubicBezTo>
                    <a:pt x="52" y="0"/>
                    <a:pt x="67" y="7"/>
                    <a:pt x="67" y="16"/>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83" name="Freeform 1082"/>
            <p:cNvSpPr>
              <a:spLocks/>
            </p:cNvSpPr>
            <p:nvPr/>
          </p:nvSpPr>
          <p:spPr bwMode="auto">
            <a:xfrm>
              <a:off x="-157163" y="4672012"/>
              <a:ext cx="25400" cy="25400"/>
            </a:xfrm>
            <a:custGeom>
              <a:avLst/>
              <a:gdLst>
                <a:gd name="T0" fmla="*/ 0 w 15"/>
                <a:gd name="T1" fmla="*/ 15 h 15"/>
                <a:gd name="T2" fmla="*/ 0 w 15"/>
                <a:gd name="T3" fmla="*/ 0 h 15"/>
                <a:gd name="T4" fmla="*/ 4 w 15"/>
                <a:gd name="T5" fmla="*/ 8 h 15"/>
                <a:gd name="T6" fmla="*/ 0 w 15"/>
                <a:gd name="T7" fmla="*/ 15 h 15"/>
              </a:gdLst>
              <a:ahLst/>
              <a:cxnLst>
                <a:cxn ang="0">
                  <a:pos x="T0" y="T1"/>
                </a:cxn>
                <a:cxn ang="0">
                  <a:pos x="T2" y="T3"/>
                </a:cxn>
                <a:cxn ang="0">
                  <a:pos x="T4" y="T5"/>
                </a:cxn>
                <a:cxn ang="0">
                  <a:pos x="T6" y="T7"/>
                </a:cxn>
              </a:cxnLst>
              <a:rect l="0" t="0" r="r" b="b"/>
              <a:pathLst>
                <a:path w="15" h="15">
                  <a:moveTo>
                    <a:pt x="0" y="15"/>
                  </a:moveTo>
                  <a:cubicBezTo>
                    <a:pt x="0" y="15"/>
                    <a:pt x="15" y="9"/>
                    <a:pt x="0" y="0"/>
                  </a:cubicBezTo>
                  <a:cubicBezTo>
                    <a:pt x="0" y="0"/>
                    <a:pt x="4" y="6"/>
                    <a:pt x="4" y="8"/>
                  </a:cubicBezTo>
                  <a:cubicBezTo>
                    <a:pt x="4" y="8"/>
                    <a:pt x="5"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84" name="Freeform 1083"/>
            <p:cNvSpPr>
              <a:spLocks/>
            </p:cNvSpPr>
            <p:nvPr/>
          </p:nvSpPr>
          <p:spPr bwMode="auto">
            <a:xfrm>
              <a:off x="-250825" y="4676775"/>
              <a:ext cx="26988" cy="23812"/>
            </a:xfrm>
            <a:custGeom>
              <a:avLst/>
              <a:gdLst>
                <a:gd name="T0" fmla="*/ 16 w 16"/>
                <a:gd name="T1" fmla="*/ 0 h 14"/>
                <a:gd name="T2" fmla="*/ 16 w 16"/>
                <a:gd name="T3" fmla="*/ 14 h 14"/>
                <a:gd name="T4" fmla="*/ 12 w 16"/>
                <a:gd name="T5" fmla="*/ 7 h 14"/>
                <a:gd name="T6" fmla="*/ 16 w 16"/>
                <a:gd name="T7" fmla="*/ 0 h 14"/>
              </a:gdLst>
              <a:ahLst/>
              <a:cxnLst>
                <a:cxn ang="0">
                  <a:pos x="T0" y="T1"/>
                </a:cxn>
                <a:cxn ang="0">
                  <a:pos x="T2" y="T3"/>
                </a:cxn>
                <a:cxn ang="0">
                  <a:pos x="T4" y="T5"/>
                </a:cxn>
                <a:cxn ang="0">
                  <a:pos x="T6" y="T7"/>
                </a:cxn>
              </a:cxnLst>
              <a:rect l="0" t="0" r="r" b="b"/>
              <a:pathLst>
                <a:path w="16" h="14">
                  <a:moveTo>
                    <a:pt x="16" y="0"/>
                  </a:moveTo>
                  <a:cubicBezTo>
                    <a:pt x="16" y="0"/>
                    <a:pt x="0" y="6"/>
                    <a:pt x="16" y="14"/>
                  </a:cubicBezTo>
                  <a:cubicBezTo>
                    <a:pt x="16" y="14"/>
                    <a:pt x="11" y="8"/>
                    <a:pt x="12" y="7"/>
                  </a:cubicBezTo>
                  <a:cubicBezTo>
                    <a:pt x="12" y="7"/>
                    <a:pt x="10" y="5"/>
                    <a:pt x="16"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85" name="Freeform 1084"/>
            <p:cNvSpPr>
              <a:spLocks/>
            </p:cNvSpPr>
            <p:nvPr/>
          </p:nvSpPr>
          <p:spPr bwMode="auto">
            <a:xfrm>
              <a:off x="-204788" y="4670425"/>
              <a:ext cx="26988" cy="33337"/>
            </a:xfrm>
            <a:custGeom>
              <a:avLst/>
              <a:gdLst>
                <a:gd name="T0" fmla="*/ 13 w 16"/>
                <a:gd name="T1" fmla="*/ 20 h 20"/>
                <a:gd name="T2" fmla="*/ 14 w 16"/>
                <a:gd name="T3" fmla="*/ 20 h 20"/>
                <a:gd name="T4" fmla="*/ 13 w 16"/>
                <a:gd name="T5" fmla="*/ 18 h 20"/>
                <a:gd name="T6" fmla="*/ 15 w 16"/>
                <a:gd name="T7" fmla="*/ 13 h 20"/>
                <a:gd name="T8" fmla="*/ 5 w 16"/>
                <a:gd name="T9" fmla="*/ 6 h 20"/>
                <a:gd name="T10" fmla="*/ 5 w 16"/>
                <a:gd name="T11" fmla="*/ 4 h 20"/>
                <a:gd name="T12" fmla="*/ 6 w 16"/>
                <a:gd name="T13" fmla="*/ 5 h 20"/>
                <a:gd name="T14" fmla="*/ 8 w 16"/>
                <a:gd name="T15" fmla="*/ 6 h 20"/>
                <a:gd name="T16" fmla="*/ 11 w 16"/>
                <a:gd name="T17" fmla="*/ 6 h 20"/>
                <a:gd name="T18" fmla="*/ 11 w 16"/>
                <a:gd name="T19" fmla="*/ 6 h 20"/>
                <a:gd name="T20" fmla="*/ 5 w 16"/>
                <a:gd name="T21" fmla="*/ 2 h 20"/>
                <a:gd name="T22" fmla="*/ 4 w 16"/>
                <a:gd name="T23" fmla="*/ 0 h 20"/>
                <a:gd name="T24" fmla="*/ 2 w 16"/>
                <a:gd name="T25" fmla="*/ 0 h 20"/>
                <a:gd name="T26" fmla="*/ 3 w 16"/>
                <a:gd name="T27" fmla="*/ 2 h 20"/>
                <a:gd name="T28" fmla="*/ 2 w 16"/>
                <a:gd name="T29" fmla="*/ 6 h 20"/>
                <a:gd name="T30" fmla="*/ 12 w 16"/>
                <a:gd name="T31" fmla="*/ 14 h 20"/>
                <a:gd name="T32" fmla="*/ 11 w 16"/>
                <a:gd name="T33" fmla="*/ 15 h 20"/>
                <a:gd name="T34" fmla="*/ 9 w 16"/>
                <a:gd name="T35" fmla="*/ 13 h 20"/>
                <a:gd name="T36" fmla="*/ 8 w 16"/>
                <a:gd name="T37" fmla="*/ 13 h 20"/>
                <a:gd name="T38" fmla="*/ 5 w 16"/>
                <a:gd name="T39" fmla="*/ 13 h 20"/>
                <a:gd name="T40" fmla="*/ 6 w 16"/>
                <a:gd name="T41" fmla="*/ 14 h 20"/>
                <a:gd name="T42" fmla="*/ 12 w 16"/>
                <a:gd name="T43" fmla="*/ 18 h 20"/>
                <a:gd name="T44" fmla="*/ 13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3" y="20"/>
                  </a:moveTo>
                  <a:cubicBezTo>
                    <a:pt x="14" y="20"/>
                    <a:pt x="14" y="20"/>
                    <a:pt x="14" y="20"/>
                  </a:cubicBezTo>
                  <a:cubicBezTo>
                    <a:pt x="13" y="18"/>
                    <a:pt x="13" y="18"/>
                    <a:pt x="13" y="18"/>
                  </a:cubicBezTo>
                  <a:cubicBezTo>
                    <a:pt x="16" y="18"/>
                    <a:pt x="16" y="16"/>
                    <a:pt x="15" y="13"/>
                  </a:cubicBezTo>
                  <a:cubicBezTo>
                    <a:pt x="12" y="7"/>
                    <a:pt x="7" y="9"/>
                    <a:pt x="5" y="6"/>
                  </a:cubicBezTo>
                  <a:cubicBezTo>
                    <a:pt x="4" y="5"/>
                    <a:pt x="4" y="4"/>
                    <a:pt x="5" y="4"/>
                  </a:cubicBezTo>
                  <a:cubicBezTo>
                    <a:pt x="6" y="4"/>
                    <a:pt x="6" y="4"/>
                    <a:pt x="6" y="5"/>
                  </a:cubicBezTo>
                  <a:cubicBezTo>
                    <a:pt x="7" y="5"/>
                    <a:pt x="7" y="6"/>
                    <a:pt x="8" y="6"/>
                  </a:cubicBezTo>
                  <a:cubicBezTo>
                    <a:pt x="11" y="6"/>
                    <a:pt x="11" y="6"/>
                    <a:pt x="11" y="6"/>
                  </a:cubicBezTo>
                  <a:cubicBezTo>
                    <a:pt x="11" y="6"/>
                    <a:pt x="11" y="6"/>
                    <a:pt x="11" y="6"/>
                  </a:cubicBezTo>
                  <a:cubicBezTo>
                    <a:pt x="9" y="4"/>
                    <a:pt x="7" y="2"/>
                    <a:pt x="5" y="2"/>
                  </a:cubicBezTo>
                  <a:cubicBezTo>
                    <a:pt x="4" y="0"/>
                    <a:pt x="4" y="0"/>
                    <a:pt x="4" y="0"/>
                  </a:cubicBezTo>
                  <a:cubicBezTo>
                    <a:pt x="2" y="0"/>
                    <a:pt x="2" y="0"/>
                    <a:pt x="2" y="0"/>
                  </a:cubicBezTo>
                  <a:cubicBezTo>
                    <a:pt x="3" y="2"/>
                    <a:pt x="3" y="2"/>
                    <a:pt x="3" y="2"/>
                  </a:cubicBezTo>
                  <a:cubicBezTo>
                    <a:pt x="0" y="2"/>
                    <a:pt x="0" y="4"/>
                    <a:pt x="2" y="6"/>
                  </a:cubicBezTo>
                  <a:cubicBezTo>
                    <a:pt x="5" y="12"/>
                    <a:pt x="10" y="10"/>
                    <a:pt x="12" y="14"/>
                  </a:cubicBezTo>
                  <a:cubicBezTo>
                    <a:pt x="12" y="14"/>
                    <a:pt x="12" y="15"/>
                    <a:pt x="11" y="15"/>
                  </a:cubicBezTo>
                  <a:cubicBezTo>
                    <a:pt x="10" y="15"/>
                    <a:pt x="9" y="14"/>
                    <a:pt x="9" y="13"/>
                  </a:cubicBezTo>
                  <a:cubicBezTo>
                    <a:pt x="8" y="13"/>
                    <a:pt x="8" y="13"/>
                    <a:pt x="8" y="13"/>
                  </a:cubicBezTo>
                  <a:cubicBezTo>
                    <a:pt x="5" y="13"/>
                    <a:pt x="5" y="13"/>
                    <a:pt x="5" y="13"/>
                  </a:cubicBezTo>
                  <a:cubicBezTo>
                    <a:pt x="6" y="14"/>
                    <a:pt x="6" y="14"/>
                    <a:pt x="6" y="14"/>
                  </a:cubicBezTo>
                  <a:cubicBezTo>
                    <a:pt x="7" y="17"/>
                    <a:pt x="10" y="18"/>
                    <a:pt x="12" y="18"/>
                  </a:cubicBezTo>
                  <a:lnTo>
                    <a:pt x="13"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86" name="Freeform 1085"/>
            <p:cNvSpPr>
              <a:spLocks/>
            </p:cNvSpPr>
            <p:nvPr/>
          </p:nvSpPr>
          <p:spPr bwMode="auto">
            <a:xfrm>
              <a:off x="38100" y="5129212"/>
              <a:ext cx="128588" cy="55562"/>
            </a:xfrm>
            <a:custGeom>
              <a:avLst/>
              <a:gdLst>
                <a:gd name="T0" fmla="*/ 62 w 78"/>
                <a:gd name="T1" fmla="*/ 2 h 33"/>
                <a:gd name="T2" fmla="*/ 39 w 78"/>
                <a:gd name="T3" fmla="*/ 0 h 33"/>
                <a:gd name="T4" fmla="*/ 17 w 78"/>
                <a:gd name="T5" fmla="*/ 4 h 33"/>
                <a:gd name="T6" fmla="*/ 0 w 78"/>
                <a:gd name="T7" fmla="*/ 4 h 33"/>
                <a:gd name="T8" fmla="*/ 1 w 78"/>
                <a:gd name="T9" fmla="*/ 18 h 33"/>
                <a:gd name="T10" fmla="*/ 40 w 78"/>
                <a:gd name="T11" fmla="*/ 33 h 33"/>
                <a:gd name="T12" fmla="*/ 78 w 78"/>
                <a:gd name="T13" fmla="*/ 15 h 33"/>
                <a:gd name="T14" fmla="*/ 78 w 78"/>
                <a:gd name="T15" fmla="*/ 2 h 33"/>
                <a:gd name="T16" fmla="*/ 62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2" y="2"/>
                  </a:moveTo>
                  <a:cubicBezTo>
                    <a:pt x="55" y="1"/>
                    <a:pt x="48" y="0"/>
                    <a:pt x="39" y="0"/>
                  </a:cubicBezTo>
                  <a:cubicBezTo>
                    <a:pt x="31" y="0"/>
                    <a:pt x="23" y="2"/>
                    <a:pt x="17" y="4"/>
                  </a:cubicBezTo>
                  <a:cubicBezTo>
                    <a:pt x="0" y="4"/>
                    <a:pt x="0" y="4"/>
                    <a:pt x="0" y="4"/>
                  </a:cubicBezTo>
                  <a:cubicBezTo>
                    <a:pt x="1" y="18"/>
                    <a:pt x="1" y="18"/>
                    <a:pt x="1" y="18"/>
                  </a:cubicBezTo>
                  <a:cubicBezTo>
                    <a:pt x="1" y="27"/>
                    <a:pt x="18" y="33"/>
                    <a:pt x="40" y="33"/>
                  </a:cubicBezTo>
                  <a:cubicBezTo>
                    <a:pt x="61" y="32"/>
                    <a:pt x="78" y="24"/>
                    <a:pt x="78" y="15"/>
                  </a:cubicBezTo>
                  <a:cubicBezTo>
                    <a:pt x="78" y="2"/>
                    <a:pt x="78" y="2"/>
                    <a:pt x="78" y="2"/>
                  </a:cubicBezTo>
                  <a:cubicBezTo>
                    <a:pt x="62" y="2"/>
                    <a:pt x="62" y="2"/>
                    <a:pt x="62" y="2"/>
                  </a:cubicBezTo>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87" name="Freeform 1086"/>
            <p:cNvSpPr>
              <a:spLocks/>
            </p:cNvSpPr>
            <p:nvPr/>
          </p:nvSpPr>
          <p:spPr bwMode="auto">
            <a:xfrm>
              <a:off x="38100" y="5100637"/>
              <a:ext cx="128588" cy="65087"/>
            </a:xfrm>
            <a:custGeom>
              <a:avLst/>
              <a:gdLst>
                <a:gd name="T0" fmla="*/ 78 w 78"/>
                <a:gd name="T1" fmla="*/ 19 h 40"/>
                <a:gd name="T2" fmla="*/ 40 w 78"/>
                <a:gd name="T3" fmla="*/ 39 h 40"/>
                <a:gd name="T4" fmla="*/ 0 w 78"/>
                <a:gd name="T5" fmla="*/ 21 h 40"/>
                <a:gd name="T6" fmla="*/ 39 w 78"/>
                <a:gd name="T7" fmla="*/ 1 h 40"/>
                <a:gd name="T8" fmla="*/ 78 w 78"/>
                <a:gd name="T9" fmla="*/ 19 h 40"/>
              </a:gdLst>
              <a:ahLst/>
              <a:cxnLst>
                <a:cxn ang="0">
                  <a:pos x="T0" y="T1"/>
                </a:cxn>
                <a:cxn ang="0">
                  <a:pos x="T2" y="T3"/>
                </a:cxn>
                <a:cxn ang="0">
                  <a:pos x="T4" y="T5"/>
                </a:cxn>
                <a:cxn ang="0">
                  <a:pos x="T6" y="T7"/>
                </a:cxn>
                <a:cxn ang="0">
                  <a:pos x="T8" y="T9"/>
                </a:cxn>
              </a:cxnLst>
              <a:rect l="0" t="0" r="r" b="b"/>
              <a:pathLst>
                <a:path w="78" h="40">
                  <a:moveTo>
                    <a:pt x="78" y="19"/>
                  </a:moveTo>
                  <a:cubicBezTo>
                    <a:pt x="78" y="29"/>
                    <a:pt x="61" y="38"/>
                    <a:pt x="40" y="39"/>
                  </a:cubicBezTo>
                  <a:cubicBezTo>
                    <a:pt x="18" y="40"/>
                    <a:pt x="1" y="32"/>
                    <a:pt x="0" y="21"/>
                  </a:cubicBezTo>
                  <a:cubicBezTo>
                    <a:pt x="0" y="11"/>
                    <a:pt x="18" y="2"/>
                    <a:pt x="39" y="1"/>
                  </a:cubicBezTo>
                  <a:cubicBezTo>
                    <a:pt x="61" y="0"/>
                    <a:pt x="78" y="8"/>
                    <a:pt x="78" y="19"/>
                  </a:cubicBezTo>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88" name="Freeform 1087"/>
            <p:cNvSpPr>
              <a:spLocks/>
            </p:cNvSpPr>
            <p:nvPr/>
          </p:nvSpPr>
          <p:spPr bwMode="auto">
            <a:xfrm>
              <a:off x="42862" y="5106987"/>
              <a:ext cx="128588" cy="55562"/>
            </a:xfrm>
            <a:custGeom>
              <a:avLst/>
              <a:gdLst>
                <a:gd name="T0" fmla="*/ 61 w 78"/>
                <a:gd name="T1" fmla="*/ 3 h 34"/>
                <a:gd name="T2" fmla="*/ 39 w 78"/>
                <a:gd name="T3" fmla="*/ 1 h 34"/>
                <a:gd name="T4" fmla="*/ 17 w 78"/>
                <a:gd name="T5" fmla="*/ 4 h 34"/>
                <a:gd name="T6" fmla="*/ 0 w 78"/>
                <a:gd name="T7" fmla="*/ 5 h 34"/>
                <a:gd name="T8" fmla="*/ 0 w 78"/>
                <a:gd name="T9" fmla="*/ 18 h 34"/>
                <a:gd name="T10" fmla="*/ 39 w 78"/>
                <a:gd name="T11" fmla="*/ 33 h 34"/>
                <a:gd name="T12" fmla="*/ 78 w 78"/>
                <a:gd name="T13" fmla="*/ 16 h 34"/>
                <a:gd name="T14" fmla="*/ 78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5" y="1"/>
                    <a:pt x="47" y="0"/>
                    <a:pt x="39" y="1"/>
                  </a:cubicBezTo>
                  <a:cubicBezTo>
                    <a:pt x="31" y="1"/>
                    <a:pt x="23" y="2"/>
                    <a:pt x="17" y="4"/>
                  </a:cubicBezTo>
                  <a:cubicBezTo>
                    <a:pt x="0" y="5"/>
                    <a:pt x="0" y="5"/>
                    <a:pt x="0" y="5"/>
                  </a:cubicBezTo>
                  <a:cubicBezTo>
                    <a:pt x="0" y="18"/>
                    <a:pt x="0" y="18"/>
                    <a:pt x="0" y="18"/>
                  </a:cubicBezTo>
                  <a:cubicBezTo>
                    <a:pt x="0" y="27"/>
                    <a:pt x="18" y="34"/>
                    <a:pt x="39" y="33"/>
                  </a:cubicBezTo>
                  <a:cubicBezTo>
                    <a:pt x="61" y="32"/>
                    <a:pt x="78" y="25"/>
                    <a:pt x="78" y="16"/>
                  </a:cubicBezTo>
                  <a:cubicBezTo>
                    <a:pt x="78" y="2"/>
                    <a:pt x="78" y="2"/>
                    <a:pt x="78" y="2"/>
                  </a:cubicBezTo>
                  <a:cubicBezTo>
                    <a:pt x="61" y="3"/>
                    <a:pt x="61" y="3"/>
                    <a:pt x="61" y="3"/>
                  </a:cubicBezTo>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89" name="Freeform 1088"/>
            <p:cNvSpPr>
              <a:spLocks/>
            </p:cNvSpPr>
            <p:nvPr/>
          </p:nvSpPr>
          <p:spPr bwMode="auto">
            <a:xfrm>
              <a:off x="42862" y="5078412"/>
              <a:ext cx="128588" cy="65087"/>
            </a:xfrm>
            <a:custGeom>
              <a:avLst/>
              <a:gdLst>
                <a:gd name="T0" fmla="*/ 78 w 78"/>
                <a:gd name="T1" fmla="*/ 18 h 39"/>
                <a:gd name="T2" fmla="*/ 39 w 78"/>
                <a:gd name="T3" fmla="*/ 38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39" y="38"/>
                  </a:cubicBezTo>
                  <a:cubicBezTo>
                    <a:pt x="18" y="39"/>
                    <a:pt x="0" y="31"/>
                    <a:pt x="0" y="21"/>
                  </a:cubicBezTo>
                  <a:cubicBezTo>
                    <a:pt x="0" y="10"/>
                    <a:pt x="17" y="1"/>
                    <a:pt x="39" y="1"/>
                  </a:cubicBezTo>
                  <a:cubicBezTo>
                    <a:pt x="60" y="0"/>
                    <a:pt x="78" y="8"/>
                    <a:pt x="78" y="18"/>
                  </a:cubicBezTo>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90" name="Freeform 1089"/>
            <p:cNvSpPr>
              <a:spLocks/>
            </p:cNvSpPr>
            <p:nvPr/>
          </p:nvSpPr>
          <p:spPr bwMode="auto">
            <a:xfrm>
              <a:off x="46037" y="5084762"/>
              <a:ext cx="130175" cy="53975"/>
            </a:xfrm>
            <a:custGeom>
              <a:avLst/>
              <a:gdLst>
                <a:gd name="T0" fmla="*/ 62 w 79"/>
                <a:gd name="T1" fmla="*/ 2 h 33"/>
                <a:gd name="T2" fmla="*/ 39 w 79"/>
                <a:gd name="T3" fmla="*/ 0 h 33"/>
                <a:gd name="T4" fmla="*/ 17 w 79"/>
                <a:gd name="T5" fmla="*/ 4 h 33"/>
                <a:gd name="T6" fmla="*/ 0 w 79"/>
                <a:gd name="T7" fmla="*/ 4 h 33"/>
                <a:gd name="T8" fmla="*/ 1 w 79"/>
                <a:gd name="T9" fmla="*/ 17 h 33"/>
                <a:gd name="T10" fmla="*/ 40 w 79"/>
                <a:gd name="T11" fmla="*/ 32 h 33"/>
                <a:gd name="T12" fmla="*/ 78 w 79"/>
                <a:gd name="T13" fmla="*/ 15 h 33"/>
                <a:gd name="T14" fmla="*/ 78 w 79"/>
                <a:gd name="T15" fmla="*/ 2 h 33"/>
                <a:gd name="T16" fmla="*/ 62 w 79"/>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33">
                  <a:moveTo>
                    <a:pt x="62" y="2"/>
                  </a:moveTo>
                  <a:cubicBezTo>
                    <a:pt x="55" y="0"/>
                    <a:pt x="48" y="0"/>
                    <a:pt x="39" y="0"/>
                  </a:cubicBezTo>
                  <a:cubicBezTo>
                    <a:pt x="31" y="0"/>
                    <a:pt x="23" y="2"/>
                    <a:pt x="17" y="4"/>
                  </a:cubicBezTo>
                  <a:cubicBezTo>
                    <a:pt x="0" y="4"/>
                    <a:pt x="0" y="4"/>
                    <a:pt x="0" y="4"/>
                  </a:cubicBezTo>
                  <a:cubicBezTo>
                    <a:pt x="1" y="17"/>
                    <a:pt x="1" y="17"/>
                    <a:pt x="1" y="17"/>
                  </a:cubicBezTo>
                  <a:cubicBezTo>
                    <a:pt x="1" y="26"/>
                    <a:pt x="18" y="33"/>
                    <a:pt x="40" y="32"/>
                  </a:cubicBezTo>
                  <a:cubicBezTo>
                    <a:pt x="61" y="32"/>
                    <a:pt x="79" y="24"/>
                    <a:pt x="78" y="15"/>
                  </a:cubicBezTo>
                  <a:cubicBezTo>
                    <a:pt x="78" y="2"/>
                    <a:pt x="78" y="2"/>
                    <a:pt x="78" y="2"/>
                  </a:cubicBezTo>
                  <a:cubicBezTo>
                    <a:pt x="62" y="2"/>
                    <a:pt x="62" y="2"/>
                    <a:pt x="62" y="2"/>
                  </a:cubicBezTo>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91" name="Freeform 1090"/>
            <p:cNvSpPr>
              <a:spLocks/>
            </p:cNvSpPr>
            <p:nvPr/>
          </p:nvSpPr>
          <p:spPr bwMode="auto">
            <a:xfrm>
              <a:off x="46037" y="5054600"/>
              <a:ext cx="128588" cy="63500"/>
            </a:xfrm>
            <a:custGeom>
              <a:avLst/>
              <a:gdLst>
                <a:gd name="T0" fmla="*/ 78 w 78"/>
                <a:gd name="T1" fmla="*/ 18 h 39"/>
                <a:gd name="T2" fmla="*/ 40 w 78"/>
                <a:gd name="T3" fmla="*/ 39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40" y="39"/>
                  </a:cubicBezTo>
                  <a:cubicBezTo>
                    <a:pt x="18" y="39"/>
                    <a:pt x="1" y="31"/>
                    <a:pt x="0" y="21"/>
                  </a:cubicBezTo>
                  <a:cubicBezTo>
                    <a:pt x="0" y="11"/>
                    <a:pt x="18" y="2"/>
                    <a:pt x="39" y="1"/>
                  </a:cubicBezTo>
                  <a:cubicBezTo>
                    <a:pt x="61" y="0"/>
                    <a:pt x="78" y="8"/>
                    <a:pt x="78" y="18"/>
                  </a:cubicBezTo>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92" name="Freeform 1091"/>
            <p:cNvSpPr>
              <a:spLocks/>
            </p:cNvSpPr>
            <p:nvPr/>
          </p:nvSpPr>
          <p:spPr bwMode="auto">
            <a:xfrm>
              <a:off x="42862" y="5056187"/>
              <a:ext cx="128588" cy="55562"/>
            </a:xfrm>
            <a:custGeom>
              <a:avLst/>
              <a:gdLst>
                <a:gd name="T0" fmla="*/ 61 w 78"/>
                <a:gd name="T1" fmla="*/ 3 h 34"/>
                <a:gd name="T2" fmla="*/ 39 w 78"/>
                <a:gd name="T3" fmla="*/ 1 h 34"/>
                <a:gd name="T4" fmla="*/ 17 w 78"/>
                <a:gd name="T5" fmla="*/ 4 h 34"/>
                <a:gd name="T6" fmla="*/ 0 w 78"/>
                <a:gd name="T7" fmla="*/ 5 h 34"/>
                <a:gd name="T8" fmla="*/ 0 w 78"/>
                <a:gd name="T9" fmla="*/ 18 h 34"/>
                <a:gd name="T10" fmla="*/ 39 w 78"/>
                <a:gd name="T11" fmla="*/ 33 h 34"/>
                <a:gd name="T12" fmla="*/ 78 w 78"/>
                <a:gd name="T13" fmla="*/ 16 h 34"/>
                <a:gd name="T14" fmla="*/ 78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5" y="1"/>
                    <a:pt x="47" y="0"/>
                    <a:pt x="39" y="1"/>
                  </a:cubicBezTo>
                  <a:cubicBezTo>
                    <a:pt x="31" y="1"/>
                    <a:pt x="23" y="2"/>
                    <a:pt x="17" y="4"/>
                  </a:cubicBezTo>
                  <a:cubicBezTo>
                    <a:pt x="0" y="5"/>
                    <a:pt x="0" y="5"/>
                    <a:pt x="0" y="5"/>
                  </a:cubicBezTo>
                  <a:cubicBezTo>
                    <a:pt x="0" y="18"/>
                    <a:pt x="0" y="18"/>
                    <a:pt x="0" y="18"/>
                  </a:cubicBezTo>
                  <a:cubicBezTo>
                    <a:pt x="0" y="27"/>
                    <a:pt x="18" y="34"/>
                    <a:pt x="39" y="33"/>
                  </a:cubicBezTo>
                  <a:cubicBezTo>
                    <a:pt x="61" y="32"/>
                    <a:pt x="78" y="25"/>
                    <a:pt x="78" y="16"/>
                  </a:cubicBezTo>
                  <a:cubicBezTo>
                    <a:pt x="78" y="2"/>
                    <a:pt x="78" y="2"/>
                    <a:pt x="78" y="2"/>
                  </a:cubicBezTo>
                  <a:cubicBezTo>
                    <a:pt x="61" y="3"/>
                    <a:pt x="61" y="3"/>
                    <a:pt x="61" y="3"/>
                  </a:cubicBezTo>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93" name="Freeform 1092"/>
            <p:cNvSpPr>
              <a:spLocks/>
            </p:cNvSpPr>
            <p:nvPr/>
          </p:nvSpPr>
          <p:spPr bwMode="auto">
            <a:xfrm>
              <a:off x="42862" y="5027612"/>
              <a:ext cx="128588" cy="65087"/>
            </a:xfrm>
            <a:custGeom>
              <a:avLst/>
              <a:gdLst>
                <a:gd name="T0" fmla="*/ 78 w 78"/>
                <a:gd name="T1" fmla="*/ 18 h 39"/>
                <a:gd name="T2" fmla="*/ 39 w 78"/>
                <a:gd name="T3" fmla="*/ 38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39" y="38"/>
                  </a:cubicBezTo>
                  <a:cubicBezTo>
                    <a:pt x="18" y="39"/>
                    <a:pt x="0" y="31"/>
                    <a:pt x="0" y="21"/>
                  </a:cubicBezTo>
                  <a:cubicBezTo>
                    <a:pt x="0" y="10"/>
                    <a:pt x="17" y="1"/>
                    <a:pt x="39" y="1"/>
                  </a:cubicBezTo>
                  <a:cubicBezTo>
                    <a:pt x="60" y="0"/>
                    <a:pt x="78" y="8"/>
                    <a:pt x="78" y="18"/>
                  </a:cubicBezTo>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94" name="Freeform 1093"/>
            <p:cNvSpPr>
              <a:spLocks/>
            </p:cNvSpPr>
            <p:nvPr/>
          </p:nvSpPr>
          <p:spPr bwMode="auto">
            <a:xfrm>
              <a:off x="41275" y="5027612"/>
              <a:ext cx="128588" cy="53975"/>
            </a:xfrm>
            <a:custGeom>
              <a:avLst/>
              <a:gdLst>
                <a:gd name="T0" fmla="*/ 61 w 78"/>
                <a:gd name="T1" fmla="*/ 2 h 33"/>
                <a:gd name="T2" fmla="*/ 39 w 78"/>
                <a:gd name="T3" fmla="*/ 0 h 33"/>
                <a:gd name="T4" fmla="*/ 16 w 78"/>
                <a:gd name="T5" fmla="*/ 4 h 33"/>
                <a:gd name="T6" fmla="*/ 0 w 78"/>
                <a:gd name="T7" fmla="*/ 4 h 33"/>
                <a:gd name="T8" fmla="*/ 0 w 78"/>
                <a:gd name="T9" fmla="*/ 18 h 33"/>
                <a:gd name="T10" fmla="*/ 39 w 78"/>
                <a:gd name="T11" fmla="*/ 33 h 33"/>
                <a:gd name="T12" fmla="*/ 78 w 78"/>
                <a:gd name="T13" fmla="*/ 15 h 33"/>
                <a:gd name="T14" fmla="*/ 78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1"/>
                    <a:pt x="47" y="0"/>
                    <a:pt x="39" y="0"/>
                  </a:cubicBezTo>
                  <a:cubicBezTo>
                    <a:pt x="30" y="0"/>
                    <a:pt x="23" y="2"/>
                    <a:pt x="16" y="4"/>
                  </a:cubicBezTo>
                  <a:cubicBezTo>
                    <a:pt x="0" y="4"/>
                    <a:pt x="0" y="4"/>
                    <a:pt x="0" y="4"/>
                  </a:cubicBezTo>
                  <a:cubicBezTo>
                    <a:pt x="0" y="18"/>
                    <a:pt x="0" y="18"/>
                    <a:pt x="0" y="18"/>
                  </a:cubicBezTo>
                  <a:cubicBezTo>
                    <a:pt x="0" y="27"/>
                    <a:pt x="17" y="33"/>
                    <a:pt x="39" y="33"/>
                  </a:cubicBezTo>
                  <a:cubicBezTo>
                    <a:pt x="60" y="32"/>
                    <a:pt x="78" y="24"/>
                    <a:pt x="78" y="15"/>
                  </a:cubicBezTo>
                  <a:cubicBezTo>
                    <a:pt x="78" y="2"/>
                    <a:pt x="78" y="2"/>
                    <a:pt x="78" y="2"/>
                  </a:cubicBezTo>
                  <a:cubicBezTo>
                    <a:pt x="61" y="2"/>
                    <a:pt x="61" y="2"/>
                    <a:pt x="61" y="2"/>
                  </a:cubicBezTo>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95" name="Freeform 1094"/>
            <p:cNvSpPr>
              <a:spLocks/>
            </p:cNvSpPr>
            <p:nvPr/>
          </p:nvSpPr>
          <p:spPr bwMode="auto">
            <a:xfrm>
              <a:off x="41275" y="4999037"/>
              <a:ext cx="128588" cy="63500"/>
            </a:xfrm>
            <a:custGeom>
              <a:avLst/>
              <a:gdLst>
                <a:gd name="T0" fmla="*/ 78 w 78"/>
                <a:gd name="T1" fmla="*/ 19 h 39"/>
                <a:gd name="T2" fmla="*/ 39 w 78"/>
                <a:gd name="T3" fmla="*/ 39 h 39"/>
                <a:gd name="T4" fmla="*/ 0 w 78"/>
                <a:gd name="T5" fmla="*/ 21 h 39"/>
                <a:gd name="T6" fmla="*/ 38 w 78"/>
                <a:gd name="T7" fmla="*/ 1 h 39"/>
                <a:gd name="T8" fmla="*/ 78 w 78"/>
                <a:gd name="T9" fmla="*/ 19 h 39"/>
              </a:gdLst>
              <a:ahLst/>
              <a:cxnLst>
                <a:cxn ang="0">
                  <a:pos x="T0" y="T1"/>
                </a:cxn>
                <a:cxn ang="0">
                  <a:pos x="T2" y="T3"/>
                </a:cxn>
                <a:cxn ang="0">
                  <a:pos x="T4" y="T5"/>
                </a:cxn>
                <a:cxn ang="0">
                  <a:pos x="T6" y="T7"/>
                </a:cxn>
                <a:cxn ang="0">
                  <a:pos x="T8" y="T9"/>
                </a:cxn>
              </a:cxnLst>
              <a:rect l="0" t="0" r="r" b="b"/>
              <a:pathLst>
                <a:path w="78" h="39">
                  <a:moveTo>
                    <a:pt x="78" y="19"/>
                  </a:moveTo>
                  <a:cubicBezTo>
                    <a:pt x="78" y="29"/>
                    <a:pt x="60" y="38"/>
                    <a:pt x="39" y="39"/>
                  </a:cubicBezTo>
                  <a:cubicBezTo>
                    <a:pt x="17" y="39"/>
                    <a:pt x="0" y="31"/>
                    <a:pt x="0" y="21"/>
                  </a:cubicBezTo>
                  <a:cubicBezTo>
                    <a:pt x="0" y="11"/>
                    <a:pt x="17" y="2"/>
                    <a:pt x="38" y="1"/>
                  </a:cubicBezTo>
                  <a:cubicBezTo>
                    <a:pt x="60" y="0"/>
                    <a:pt x="77" y="8"/>
                    <a:pt x="78" y="19"/>
                  </a:cubicBezTo>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96" name="Freeform 1095"/>
            <p:cNvSpPr>
              <a:spLocks/>
            </p:cNvSpPr>
            <p:nvPr/>
          </p:nvSpPr>
          <p:spPr bwMode="auto">
            <a:xfrm>
              <a:off x="49212" y="5000625"/>
              <a:ext cx="128588" cy="55562"/>
            </a:xfrm>
            <a:custGeom>
              <a:avLst/>
              <a:gdLst>
                <a:gd name="T0" fmla="*/ 61 w 78"/>
                <a:gd name="T1" fmla="*/ 3 h 34"/>
                <a:gd name="T2" fmla="*/ 39 w 78"/>
                <a:gd name="T3" fmla="*/ 1 h 34"/>
                <a:gd name="T4" fmla="*/ 16 w 78"/>
                <a:gd name="T5" fmla="*/ 4 h 34"/>
                <a:gd name="T6" fmla="*/ 0 w 78"/>
                <a:gd name="T7" fmla="*/ 5 h 34"/>
                <a:gd name="T8" fmla="*/ 0 w 78"/>
                <a:gd name="T9" fmla="*/ 18 h 34"/>
                <a:gd name="T10" fmla="*/ 39 w 78"/>
                <a:gd name="T11" fmla="*/ 33 h 34"/>
                <a:gd name="T12" fmla="*/ 78 w 78"/>
                <a:gd name="T13" fmla="*/ 16 h 34"/>
                <a:gd name="T14" fmla="*/ 78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5" y="1"/>
                    <a:pt x="47" y="0"/>
                    <a:pt x="39" y="1"/>
                  </a:cubicBezTo>
                  <a:cubicBezTo>
                    <a:pt x="30" y="1"/>
                    <a:pt x="23" y="2"/>
                    <a:pt x="16" y="4"/>
                  </a:cubicBezTo>
                  <a:cubicBezTo>
                    <a:pt x="0" y="5"/>
                    <a:pt x="0" y="5"/>
                    <a:pt x="0" y="5"/>
                  </a:cubicBezTo>
                  <a:cubicBezTo>
                    <a:pt x="0" y="18"/>
                    <a:pt x="0" y="18"/>
                    <a:pt x="0" y="18"/>
                  </a:cubicBezTo>
                  <a:cubicBezTo>
                    <a:pt x="0" y="27"/>
                    <a:pt x="17" y="34"/>
                    <a:pt x="39" y="33"/>
                  </a:cubicBezTo>
                  <a:cubicBezTo>
                    <a:pt x="60" y="33"/>
                    <a:pt x="78" y="25"/>
                    <a:pt x="78" y="16"/>
                  </a:cubicBezTo>
                  <a:cubicBezTo>
                    <a:pt x="78" y="2"/>
                    <a:pt x="78" y="2"/>
                    <a:pt x="78" y="2"/>
                  </a:cubicBezTo>
                  <a:cubicBezTo>
                    <a:pt x="61" y="3"/>
                    <a:pt x="61" y="3"/>
                    <a:pt x="61" y="3"/>
                  </a:cubicBezTo>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97" name="Freeform 1096"/>
            <p:cNvSpPr>
              <a:spLocks/>
            </p:cNvSpPr>
            <p:nvPr/>
          </p:nvSpPr>
          <p:spPr bwMode="auto">
            <a:xfrm>
              <a:off x="49212" y="4972050"/>
              <a:ext cx="128588" cy="65087"/>
            </a:xfrm>
            <a:custGeom>
              <a:avLst/>
              <a:gdLst>
                <a:gd name="T0" fmla="*/ 77 w 78"/>
                <a:gd name="T1" fmla="*/ 18 h 39"/>
                <a:gd name="T2" fmla="*/ 39 w 78"/>
                <a:gd name="T3" fmla="*/ 38 h 39"/>
                <a:gd name="T4" fmla="*/ 0 w 78"/>
                <a:gd name="T5" fmla="*/ 21 h 39"/>
                <a:gd name="T6" fmla="*/ 38 w 78"/>
                <a:gd name="T7" fmla="*/ 1 h 39"/>
                <a:gd name="T8" fmla="*/ 77 w 78"/>
                <a:gd name="T9" fmla="*/ 18 h 39"/>
              </a:gdLst>
              <a:ahLst/>
              <a:cxnLst>
                <a:cxn ang="0">
                  <a:pos x="T0" y="T1"/>
                </a:cxn>
                <a:cxn ang="0">
                  <a:pos x="T2" y="T3"/>
                </a:cxn>
                <a:cxn ang="0">
                  <a:pos x="T4" y="T5"/>
                </a:cxn>
                <a:cxn ang="0">
                  <a:pos x="T6" y="T7"/>
                </a:cxn>
                <a:cxn ang="0">
                  <a:pos x="T8" y="T9"/>
                </a:cxn>
              </a:cxnLst>
              <a:rect l="0" t="0" r="r" b="b"/>
              <a:pathLst>
                <a:path w="78" h="39">
                  <a:moveTo>
                    <a:pt x="77" y="18"/>
                  </a:moveTo>
                  <a:cubicBezTo>
                    <a:pt x="78" y="29"/>
                    <a:pt x="60" y="38"/>
                    <a:pt x="39" y="38"/>
                  </a:cubicBezTo>
                  <a:cubicBezTo>
                    <a:pt x="17" y="39"/>
                    <a:pt x="0" y="31"/>
                    <a:pt x="0" y="21"/>
                  </a:cubicBezTo>
                  <a:cubicBezTo>
                    <a:pt x="0" y="10"/>
                    <a:pt x="17" y="1"/>
                    <a:pt x="38" y="1"/>
                  </a:cubicBezTo>
                  <a:cubicBezTo>
                    <a:pt x="60" y="0"/>
                    <a:pt x="77" y="8"/>
                    <a:pt x="77" y="18"/>
                  </a:cubicBezTo>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98" name="Freeform 1097"/>
            <p:cNvSpPr>
              <a:spLocks/>
            </p:cNvSpPr>
            <p:nvPr/>
          </p:nvSpPr>
          <p:spPr bwMode="auto">
            <a:xfrm>
              <a:off x="58737" y="4975225"/>
              <a:ext cx="109538" cy="53975"/>
            </a:xfrm>
            <a:custGeom>
              <a:avLst/>
              <a:gdLst>
                <a:gd name="T0" fmla="*/ 67 w 67"/>
                <a:gd name="T1" fmla="*/ 15 h 33"/>
                <a:gd name="T2" fmla="*/ 34 w 67"/>
                <a:gd name="T3" fmla="*/ 32 h 33"/>
                <a:gd name="T4" fmla="*/ 0 w 67"/>
                <a:gd name="T5" fmla="*/ 18 h 33"/>
                <a:gd name="T6" fmla="*/ 33 w 67"/>
                <a:gd name="T7" fmla="*/ 1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2"/>
                    <a:pt x="34" y="32"/>
                  </a:cubicBezTo>
                  <a:cubicBezTo>
                    <a:pt x="15" y="33"/>
                    <a:pt x="0" y="26"/>
                    <a:pt x="0" y="18"/>
                  </a:cubicBezTo>
                  <a:cubicBezTo>
                    <a:pt x="0" y="9"/>
                    <a:pt x="15" y="1"/>
                    <a:pt x="33" y="1"/>
                  </a:cubicBezTo>
                  <a:cubicBezTo>
                    <a:pt x="52" y="0"/>
                    <a:pt x="67" y="7"/>
                    <a:pt x="67" y="15"/>
                  </a:cubicBezTo>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099" name="Freeform 1098"/>
            <p:cNvSpPr>
              <a:spLocks/>
            </p:cNvSpPr>
            <p:nvPr/>
          </p:nvSpPr>
          <p:spPr bwMode="auto">
            <a:xfrm>
              <a:off x="147637" y="4987925"/>
              <a:ext cx="26988" cy="23812"/>
            </a:xfrm>
            <a:custGeom>
              <a:avLst/>
              <a:gdLst>
                <a:gd name="T0" fmla="*/ 0 w 16"/>
                <a:gd name="T1" fmla="*/ 15 h 15"/>
                <a:gd name="T2" fmla="*/ 0 w 16"/>
                <a:gd name="T3" fmla="*/ 0 h 15"/>
                <a:gd name="T4" fmla="*/ 4 w 16"/>
                <a:gd name="T5" fmla="*/ 7 h 15"/>
                <a:gd name="T6" fmla="*/ 0 w 16"/>
                <a:gd name="T7" fmla="*/ 15 h 15"/>
              </a:gdLst>
              <a:ahLst/>
              <a:cxnLst>
                <a:cxn ang="0">
                  <a:pos x="T0" y="T1"/>
                </a:cxn>
                <a:cxn ang="0">
                  <a:pos x="T2" y="T3"/>
                </a:cxn>
                <a:cxn ang="0">
                  <a:pos x="T4" y="T5"/>
                </a:cxn>
                <a:cxn ang="0">
                  <a:pos x="T6" y="T7"/>
                </a:cxn>
              </a:cxnLst>
              <a:rect l="0" t="0" r="r" b="b"/>
              <a:pathLst>
                <a:path w="16" h="15">
                  <a:moveTo>
                    <a:pt x="0" y="15"/>
                  </a:moveTo>
                  <a:cubicBezTo>
                    <a:pt x="0" y="15"/>
                    <a:pt x="16" y="8"/>
                    <a:pt x="0" y="0"/>
                  </a:cubicBezTo>
                  <a:cubicBezTo>
                    <a:pt x="0" y="0"/>
                    <a:pt x="5" y="6"/>
                    <a:pt x="4" y="7"/>
                  </a:cubicBezTo>
                  <a:cubicBezTo>
                    <a:pt x="4" y="7"/>
                    <a:pt x="6" y="9"/>
                    <a:pt x="0" y="15"/>
                  </a:cubicBezTo>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00" name="Freeform 1099"/>
            <p:cNvSpPr>
              <a:spLocks/>
            </p:cNvSpPr>
            <p:nvPr/>
          </p:nvSpPr>
          <p:spPr bwMode="auto">
            <a:xfrm>
              <a:off x="55562" y="4991100"/>
              <a:ext cx="25400" cy="23812"/>
            </a:xfrm>
            <a:custGeom>
              <a:avLst/>
              <a:gdLst>
                <a:gd name="T0" fmla="*/ 15 w 15"/>
                <a:gd name="T1" fmla="*/ 0 h 15"/>
                <a:gd name="T2" fmla="*/ 15 w 15"/>
                <a:gd name="T3" fmla="*/ 15 h 15"/>
                <a:gd name="T4" fmla="*/ 11 w 15"/>
                <a:gd name="T5" fmla="*/ 8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6"/>
                    <a:pt x="15" y="15"/>
                  </a:cubicBezTo>
                  <a:cubicBezTo>
                    <a:pt x="15" y="15"/>
                    <a:pt x="11" y="9"/>
                    <a:pt x="11" y="8"/>
                  </a:cubicBezTo>
                  <a:cubicBezTo>
                    <a:pt x="11" y="8"/>
                    <a:pt x="10" y="6"/>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01" name="Freeform 1100"/>
            <p:cNvSpPr>
              <a:spLocks/>
            </p:cNvSpPr>
            <p:nvPr/>
          </p:nvSpPr>
          <p:spPr bwMode="auto">
            <a:xfrm>
              <a:off x="101600" y="4986337"/>
              <a:ext cx="26988" cy="30162"/>
            </a:xfrm>
            <a:custGeom>
              <a:avLst/>
              <a:gdLst>
                <a:gd name="T0" fmla="*/ 12 w 16"/>
                <a:gd name="T1" fmla="*/ 19 h 19"/>
                <a:gd name="T2" fmla="*/ 14 w 16"/>
                <a:gd name="T3" fmla="*/ 19 h 19"/>
                <a:gd name="T4" fmla="*/ 13 w 16"/>
                <a:gd name="T5" fmla="*/ 18 h 19"/>
                <a:gd name="T6" fmla="*/ 14 w 16"/>
                <a:gd name="T7" fmla="*/ 13 h 19"/>
                <a:gd name="T8" fmla="*/ 4 w 16"/>
                <a:gd name="T9" fmla="*/ 5 h 19"/>
                <a:gd name="T10" fmla="*/ 5 w 16"/>
                <a:gd name="T11" fmla="*/ 4 h 19"/>
                <a:gd name="T12" fmla="*/ 6 w 16"/>
                <a:gd name="T13" fmla="*/ 4 h 19"/>
                <a:gd name="T14" fmla="*/ 7 w 16"/>
                <a:gd name="T15" fmla="*/ 6 h 19"/>
                <a:gd name="T16" fmla="*/ 10 w 16"/>
                <a:gd name="T17" fmla="*/ 6 h 19"/>
                <a:gd name="T18" fmla="*/ 10 w 16"/>
                <a:gd name="T19" fmla="*/ 6 h 19"/>
                <a:gd name="T20" fmla="*/ 4 w 16"/>
                <a:gd name="T21" fmla="*/ 1 h 19"/>
                <a:gd name="T22" fmla="*/ 3 w 16"/>
                <a:gd name="T23" fmla="*/ 0 h 19"/>
                <a:gd name="T24" fmla="*/ 1 w 16"/>
                <a:gd name="T25" fmla="*/ 0 h 19"/>
                <a:gd name="T26" fmla="*/ 2 w 16"/>
                <a:gd name="T27" fmla="*/ 1 h 19"/>
                <a:gd name="T28" fmla="*/ 1 w 16"/>
                <a:gd name="T29" fmla="*/ 6 h 19"/>
                <a:gd name="T30" fmla="*/ 11 w 16"/>
                <a:gd name="T31" fmla="*/ 13 h 19"/>
                <a:gd name="T32" fmla="*/ 11 w 16"/>
                <a:gd name="T33" fmla="*/ 15 h 19"/>
                <a:gd name="T34" fmla="*/ 8 w 16"/>
                <a:gd name="T35" fmla="*/ 13 h 19"/>
                <a:gd name="T36" fmla="*/ 8 w 16"/>
                <a:gd name="T37" fmla="*/ 12 h 19"/>
                <a:gd name="T38" fmla="*/ 5 w 16"/>
                <a:gd name="T39" fmla="*/ 12 h 19"/>
                <a:gd name="T40" fmla="*/ 5 w 16"/>
                <a:gd name="T41" fmla="*/ 13 h 19"/>
                <a:gd name="T42" fmla="*/ 11 w 16"/>
                <a:gd name="T43" fmla="*/ 18 h 19"/>
                <a:gd name="T44" fmla="*/ 12 w 16"/>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9">
                  <a:moveTo>
                    <a:pt x="12" y="19"/>
                  </a:moveTo>
                  <a:cubicBezTo>
                    <a:pt x="14" y="19"/>
                    <a:pt x="14" y="19"/>
                    <a:pt x="14" y="19"/>
                  </a:cubicBezTo>
                  <a:cubicBezTo>
                    <a:pt x="13" y="18"/>
                    <a:pt x="13" y="18"/>
                    <a:pt x="13" y="18"/>
                  </a:cubicBezTo>
                  <a:cubicBezTo>
                    <a:pt x="15" y="17"/>
                    <a:pt x="16" y="16"/>
                    <a:pt x="14" y="13"/>
                  </a:cubicBezTo>
                  <a:cubicBezTo>
                    <a:pt x="11" y="7"/>
                    <a:pt x="6" y="9"/>
                    <a:pt x="4" y="5"/>
                  </a:cubicBezTo>
                  <a:cubicBezTo>
                    <a:pt x="4" y="4"/>
                    <a:pt x="4" y="4"/>
                    <a:pt x="5" y="4"/>
                  </a:cubicBezTo>
                  <a:cubicBezTo>
                    <a:pt x="5" y="4"/>
                    <a:pt x="5" y="4"/>
                    <a:pt x="6" y="4"/>
                  </a:cubicBezTo>
                  <a:cubicBezTo>
                    <a:pt x="6" y="5"/>
                    <a:pt x="7" y="5"/>
                    <a:pt x="7" y="6"/>
                  </a:cubicBezTo>
                  <a:cubicBezTo>
                    <a:pt x="10" y="6"/>
                    <a:pt x="10" y="6"/>
                    <a:pt x="10" y="6"/>
                  </a:cubicBezTo>
                  <a:cubicBezTo>
                    <a:pt x="10" y="6"/>
                    <a:pt x="10" y="6"/>
                    <a:pt x="10" y="6"/>
                  </a:cubicBezTo>
                  <a:cubicBezTo>
                    <a:pt x="9" y="3"/>
                    <a:pt x="7" y="2"/>
                    <a:pt x="4" y="1"/>
                  </a:cubicBezTo>
                  <a:cubicBezTo>
                    <a:pt x="3" y="0"/>
                    <a:pt x="3" y="0"/>
                    <a:pt x="3" y="0"/>
                  </a:cubicBezTo>
                  <a:cubicBezTo>
                    <a:pt x="1" y="0"/>
                    <a:pt x="1" y="0"/>
                    <a:pt x="1" y="0"/>
                  </a:cubicBezTo>
                  <a:cubicBezTo>
                    <a:pt x="2" y="1"/>
                    <a:pt x="2" y="1"/>
                    <a:pt x="2" y="1"/>
                  </a:cubicBezTo>
                  <a:cubicBezTo>
                    <a:pt x="0" y="2"/>
                    <a:pt x="0" y="4"/>
                    <a:pt x="1" y="6"/>
                  </a:cubicBezTo>
                  <a:cubicBezTo>
                    <a:pt x="4" y="12"/>
                    <a:pt x="9" y="10"/>
                    <a:pt x="11" y="13"/>
                  </a:cubicBezTo>
                  <a:cubicBezTo>
                    <a:pt x="11" y="14"/>
                    <a:pt x="12" y="15"/>
                    <a:pt x="11" y="15"/>
                  </a:cubicBezTo>
                  <a:cubicBezTo>
                    <a:pt x="9" y="15"/>
                    <a:pt x="9" y="14"/>
                    <a:pt x="8" y="13"/>
                  </a:cubicBezTo>
                  <a:cubicBezTo>
                    <a:pt x="8" y="12"/>
                    <a:pt x="8" y="12"/>
                    <a:pt x="8" y="12"/>
                  </a:cubicBezTo>
                  <a:cubicBezTo>
                    <a:pt x="5" y="12"/>
                    <a:pt x="5" y="12"/>
                    <a:pt x="5" y="12"/>
                  </a:cubicBezTo>
                  <a:cubicBezTo>
                    <a:pt x="5" y="13"/>
                    <a:pt x="5" y="13"/>
                    <a:pt x="5" y="13"/>
                  </a:cubicBezTo>
                  <a:cubicBezTo>
                    <a:pt x="7" y="16"/>
                    <a:pt x="9" y="17"/>
                    <a:pt x="11" y="18"/>
                  </a:cubicBezTo>
                  <a:lnTo>
                    <a:pt x="12" y="19"/>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02" name="Freeform 1101"/>
            <p:cNvSpPr>
              <a:spLocks/>
            </p:cNvSpPr>
            <p:nvPr/>
          </p:nvSpPr>
          <p:spPr bwMode="auto">
            <a:xfrm>
              <a:off x="33337" y="4967287"/>
              <a:ext cx="128588" cy="55562"/>
            </a:xfrm>
            <a:custGeom>
              <a:avLst/>
              <a:gdLst>
                <a:gd name="T0" fmla="*/ 61 w 78"/>
                <a:gd name="T1" fmla="*/ 3 h 34"/>
                <a:gd name="T2" fmla="*/ 38 w 78"/>
                <a:gd name="T3" fmla="*/ 0 h 34"/>
                <a:gd name="T4" fmla="*/ 16 w 78"/>
                <a:gd name="T5" fmla="*/ 4 h 34"/>
                <a:gd name="T6" fmla="*/ 0 w 78"/>
                <a:gd name="T7" fmla="*/ 5 h 34"/>
                <a:gd name="T8" fmla="*/ 0 w 78"/>
                <a:gd name="T9" fmla="*/ 18 h 34"/>
                <a:gd name="T10" fmla="*/ 39 w 78"/>
                <a:gd name="T11" fmla="*/ 33 h 34"/>
                <a:gd name="T12" fmla="*/ 77 w 78"/>
                <a:gd name="T13" fmla="*/ 15 h 34"/>
                <a:gd name="T14" fmla="*/ 77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4" y="1"/>
                    <a:pt x="47" y="0"/>
                    <a:pt x="38" y="0"/>
                  </a:cubicBezTo>
                  <a:cubicBezTo>
                    <a:pt x="30" y="1"/>
                    <a:pt x="22" y="2"/>
                    <a:pt x="16" y="4"/>
                  </a:cubicBezTo>
                  <a:cubicBezTo>
                    <a:pt x="0" y="5"/>
                    <a:pt x="0" y="5"/>
                    <a:pt x="0" y="5"/>
                  </a:cubicBezTo>
                  <a:cubicBezTo>
                    <a:pt x="0" y="18"/>
                    <a:pt x="0" y="18"/>
                    <a:pt x="0" y="18"/>
                  </a:cubicBezTo>
                  <a:cubicBezTo>
                    <a:pt x="0" y="27"/>
                    <a:pt x="17" y="34"/>
                    <a:pt x="39" y="33"/>
                  </a:cubicBezTo>
                  <a:cubicBezTo>
                    <a:pt x="60" y="32"/>
                    <a:pt x="78" y="24"/>
                    <a:pt x="77" y="15"/>
                  </a:cubicBezTo>
                  <a:cubicBezTo>
                    <a:pt x="77" y="2"/>
                    <a:pt x="77" y="2"/>
                    <a:pt x="77" y="2"/>
                  </a:cubicBezTo>
                  <a:cubicBezTo>
                    <a:pt x="61" y="3"/>
                    <a:pt x="61" y="3"/>
                    <a:pt x="61" y="3"/>
                  </a:cubicBezTo>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03" name="Freeform 1102"/>
            <p:cNvSpPr>
              <a:spLocks/>
            </p:cNvSpPr>
            <p:nvPr/>
          </p:nvSpPr>
          <p:spPr bwMode="auto">
            <a:xfrm>
              <a:off x="31750" y="4940300"/>
              <a:ext cx="128588" cy="63500"/>
            </a:xfrm>
            <a:custGeom>
              <a:avLst/>
              <a:gdLst>
                <a:gd name="T0" fmla="*/ 78 w 78"/>
                <a:gd name="T1" fmla="*/ 18 h 39"/>
                <a:gd name="T2" fmla="*/ 40 w 78"/>
                <a:gd name="T3" fmla="*/ 38 h 39"/>
                <a:gd name="T4" fmla="*/ 1 w 78"/>
                <a:gd name="T5" fmla="*/ 20 h 39"/>
                <a:gd name="T6" fmla="*/ 39 w 78"/>
                <a:gd name="T7" fmla="*/ 0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8"/>
                    <a:pt x="61" y="37"/>
                    <a:pt x="40" y="38"/>
                  </a:cubicBezTo>
                  <a:cubicBezTo>
                    <a:pt x="18" y="39"/>
                    <a:pt x="1" y="31"/>
                    <a:pt x="1" y="20"/>
                  </a:cubicBezTo>
                  <a:cubicBezTo>
                    <a:pt x="0" y="10"/>
                    <a:pt x="18" y="1"/>
                    <a:pt x="39" y="0"/>
                  </a:cubicBezTo>
                  <a:cubicBezTo>
                    <a:pt x="61" y="0"/>
                    <a:pt x="78" y="7"/>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04" name="Freeform 1103"/>
            <p:cNvSpPr>
              <a:spLocks/>
            </p:cNvSpPr>
            <p:nvPr/>
          </p:nvSpPr>
          <p:spPr bwMode="auto">
            <a:xfrm>
              <a:off x="41275" y="4943475"/>
              <a:ext cx="109538" cy="53975"/>
            </a:xfrm>
            <a:custGeom>
              <a:avLst/>
              <a:gdLst>
                <a:gd name="T0" fmla="*/ 67 w 67"/>
                <a:gd name="T1" fmla="*/ 15 h 33"/>
                <a:gd name="T2" fmla="*/ 34 w 67"/>
                <a:gd name="T3" fmla="*/ 32 h 33"/>
                <a:gd name="T4" fmla="*/ 0 w 67"/>
                <a:gd name="T5" fmla="*/ 17 h 33"/>
                <a:gd name="T6" fmla="*/ 33 w 67"/>
                <a:gd name="T7" fmla="*/ 0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2"/>
                    <a:pt x="34" y="32"/>
                  </a:cubicBezTo>
                  <a:cubicBezTo>
                    <a:pt x="15" y="33"/>
                    <a:pt x="0" y="26"/>
                    <a:pt x="0" y="17"/>
                  </a:cubicBezTo>
                  <a:cubicBezTo>
                    <a:pt x="0" y="9"/>
                    <a:pt x="15" y="1"/>
                    <a:pt x="33" y="0"/>
                  </a:cubicBezTo>
                  <a:cubicBezTo>
                    <a:pt x="52" y="0"/>
                    <a:pt x="67" y="6"/>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05" name="Freeform 1104"/>
            <p:cNvSpPr>
              <a:spLocks/>
            </p:cNvSpPr>
            <p:nvPr/>
          </p:nvSpPr>
          <p:spPr bwMode="auto">
            <a:xfrm>
              <a:off x="131762" y="4953000"/>
              <a:ext cx="23813" cy="23812"/>
            </a:xfrm>
            <a:custGeom>
              <a:avLst/>
              <a:gdLst>
                <a:gd name="T0" fmla="*/ 0 w 15"/>
                <a:gd name="T1" fmla="*/ 15 h 15"/>
                <a:gd name="T2" fmla="*/ 0 w 15"/>
                <a:gd name="T3" fmla="*/ 0 h 15"/>
                <a:gd name="T4" fmla="*/ 4 w 15"/>
                <a:gd name="T5" fmla="*/ 8 h 15"/>
                <a:gd name="T6" fmla="*/ 0 w 15"/>
                <a:gd name="T7" fmla="*/ 15 h 15"/>
              </a:gdLst>
              <a:ahLst/>
              <a:cxnLst>
                <a:cxn ang="0">
                  <a:pos x="T0" y="T1"/>
                </a:cxn>
                <a:cxn ang="0">
                  <a:pos x="T2" y="T3"/>
                </a:cxn>
                <a:cxn ang="0">
                  <a:pos x="T4" y="T5"/>
                </a:cxn>
                <a:cxn ang="0">
                  <a:pos x="T6" y="T7"/>
                </a:cxn>
              </a:cxnLst>
              <a:rect l="0" t="0" r="r" b="b"/>
              <a:pathLst>
                <a:path w="15" h="15">
                  <a:moveTo>
                    <a:pt x="0" y="15"/>
                  </a:moveTo>
                  <a:cubicBezTo>
                    <a:pt x="0" y="15"/>
                    <a:pt x="15" y="9"/>
                    <a:pt x="0" y="0"/>
                  </a:cubicBezTo>
                  <a:cubicBezTo>
                    <a:pt x="0" y="0"/>
                    <a:pt x="4" y="6"/>
                    <a:pt x="4" y="8"/>
                  </a:cubicBezTo>
                  <a:cubicBezTo>
                    <a:pt x="4" y="8"/>
                    <a:pt x="5" y="10"/>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06" name="Freeform 1105"/>
            <p:cNvSpPr>
              <a:spLocks/>
            </p:cNvSpPr>
            <p:nvPr/>
          </p:nvSpPr>
          <p:spPr bwMode="auto">
            <a:xfrm>
              <a:off x="39687" y="4957762"/>
              <a:ext cx="25400" cy="23812"/>
            </a:xfrm>
            <a:custGeom>
              <a:avLst/>
              <a:gdLst>
                <a:gd name="T0" fmla="*/ 15 w 15"/>
                <a:gd name="T1" fmla="*/ 0 h 15"/>
                <a:gd name="T2" fmla="*/ 15 w 15"/>
                <a:gd name="T3" fmla="*/ 15 h 15"/>
                <a:gd name="T4" fmla="*/ 11 w 15"/>
                <a:gd name="T5" fmla="*/ 7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6"/>
                    <a:pt x="15" y="15"/>
                  </a:cubicBezTo>
                  <a:cubicBezTo>
                    <a:pt x="15" y="15"/>
                    <a:pt x="11" y="9"/>
                    <a:pt x="11" y="7"/>
                  </a:cubicBezTo>
                  <a:cubicBezTo>
                    <a:pt x="11" y="7"/>
                    <a:pt x="10" y="5"/>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07" name="Freeform 1106"/>
            <p:cNvSpPr>
              <a:spLocks/>
            </p:cNvSpPr>
            <p:nvPr/>
          </p:nvSpPr>
          <p:spPr bwMode="auto">
            <a:xfrm>
              <a:off x="85725" y="4951412"/>
              <a:ext cx="25400" cy="33337"/>
            </a:xfrm>
            <a:custGeom>
              <a:avLst/>
              <a:gdLst>
                <a:gd name="T0" fmla="*/ 12 w 15"/>
                <a:gd name="T1" fmla="*/ 20 h 20"/>
                <a:gd name="T2" fmla="*/ 14 w 15"/>
                <a:gd name="T3" fmla="*/ 20 h 20"/>
                <a:gd name="T4" fmla="*/ 12 w 15"/>
                <a:gd name="T5" fmla="*/ 18 h 20"/>
                <a:gd name="T6" fmla="*/ 14 w 15"/>
                <a:gd name="T7" fmla="*/ 13 h 20"/>
                <a:gd name="T8" fmla="*/ 4 w 15"/>
                <a:gd name="T9" fmla="*/ 6 h 20"/>
                <a:gd name="T10" fmla="*/ 4 w 15"/>
                <a:gd name="T11" fmla="*/ 5 h 20"/>
                <a:gd name="T12" fmla="*/ 6 w 15"/>
                <a:gd name="T13" fmla="*/ 5 h 20"/>
                <a:gd name="T14" fmla="*/ 7 w 15"/>
                <a:gd name="T15" fmla="*/ 7 h 20"/>
                <a:gd name="T16" fmla="*/ 10 w 15"/>
                <a:gd name="T17" fmla="*/ 7 h 20"/>
                <a:gd name="T18" fmla="*/ 10 w 15"/>
                <a:gd name="T19" fmla="*/ 6 h 20"/>
                <a:gd name="T20" fmla="*/ 4 w 15"/>
                <a:gd name="T21" fmla="*/ 2 h 20"/>
                <a:gd name="T22" fmla="*/ 3 w 15"/>
                <a:gd name="T23" fmla="*/ 0 h 20"/>
                <a:gd name="T24" fmla="*/ 1 w 15"/>
                <a:gd name="T25" fmla="*/ 0 h 20"/>
                <a:gd name="T26" fmla="*/ 2 w 15"/>
                <a:gd name="T27" fmla="*/ 2 h 20"/>
                <a:gd name="T28" fmla="*/ 1 w 15"/>
                <a:gd name="T29" fmla="*/ 7 h 20"/>
                <a:gd name="T30" fmla="*/ 11 w 15"/>
                <a:gd name="T31" fmla="*/ 14 h 20"/>
                <a:gd name="T32" fmla="*/ 10 w 15"/>
                <a:gd name="T33" fmla="*/ 16 h 20"/>
                <a:gd name="T34" fmla="*/ 8 w 15"/>
                <a:gd name="T35" fmla="*/ 14 h 20"/>
                <a:gd name="T36" fmla="*/ 8 w 15"/>
                <a:gd name="T37" fmla="*/ 13 h 20"/>
                <a:gd name="T38" fmla="*/ 4 w 15"/>
                <a:gd name="T39" fmla="*/ 13 h 20"/>
                <a:gd name="T40" fmla="*/ 5 w 15"/>
                <a:gd name="T41" fmla="*/ 14 h 20"/>
                <a:gd name="T42" fmla="*/ 11 w 15"/>
                <a:gd name="T43" fmla="*/ 18 h 20"/>
                <a:gd name="T44" fmla="*/ 12 w 15"/>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0">
                  <a:moveTo>
                    <a:pt x="12" y="20"/>
                  </a:moveTo>
                  <a:cubicBezTo>
                    <a:pt x="14" y="20"/>
                    <a:pt x="14" y="20"/>
                    <a:pt x="14" y="20"/>
                  </a:cubicBezTo>
                  <a:cubicBezTo>
                    <a:pt x="12" y="18"/>
                    <a:pt x="12" y="18"/>
                    <a:pt x="12" y="18"/>
                  </a:cubicBezTo>
                  <a:cubicBezTo>
                    <a:pt x="15" y="18"/>
                    <a:pt x="15" y="17"/>
                    <a:pt x="14" y="13"/>
                  </a:cubicBezTo>
                  <a:cubicBezTo>
                    <a:pt x="11" y="8"/>
                    <a:pt x="6" y="9"/>
                    <a:pt x="4" y="6"/>
                  </a:cubicBezTo>
                  <a:cubicBezTo>
                    <a:pt x="3" y="5"/>
                    <a:pt x="4" y="5"/>
                    <a:pt x="4" y="5"/>
                  </a:cubicBezTo>
                  <a:cubicBezTo>
                    <a:pt x="5" y="5"/>
                    <a:pt x="5" y="5"/>
                    <a:pt x="6" y="5"/>
                  </a:cubicBezTo>
                  <a:cubicBezTo>
                    <a:pt x="6" y="5"/>
                    <a:pt x="6" y="6"/>
                    <a:pt x="7" y="7"/>
                  </a:cubicBezTo>
                  <a:cubicBezTo>
                    <a:pt x="10" y="7"/>
                    <a:pt x="10" y="7"/>
                    <a:pt x="10" y="7"/>
                  </a:cubicBezTo>
                  <a:cubicBezTo>
                    <a:pt x="10" y="6"/>
                    <a:pt x="10" y="6"/>
                    <a:pt x="10" y="6"/>
                  </a:cubicBezTo>
                  <a:cubicBezTo>
                    <a:pt x="8" y="4"/>
                    <a:pt x="7" y="2"/>
                    <a:pt x="4" y="2"/>
                  </a:cubicBezTo>
                  <a:cubicBezTo>
                    <a:pt x="3" y="0"/>
                    <a:pt x="3" y="0"/>
                    <a:pt x="3" y="0"/>
                  </a:cubicBezTo>
                  <a:cubicBezTo>
                    <a:pt x="1" y="0"/>
                    <a:pt x="1" y="0"/>
                    <a:pt x="1" y="0"/>
                  </a:cubicBezTo>
                  <a:cubicBezTo>
                    <a:pt x="2" y="2"/>
                    <a:pt x="2" y="2"/>
                    <a:pt x="2" y="2"/>
                  </a:cubicBezTo>
                  <a:cubicBezTo>
                    <a:pt x="0" y="2"/>
                    <a:pt x="0" y="4"/>
                    <a:pt x="1" y="7"/>
                  </a:cubicBezTo>
                  <a:cubicBezTo>
                    <a:pt x="4" y="12"/>
                    <a:pt x="9" y="11"/>
                    <a:pt x="11" y="14"/>
                  </a:cubicBezTo>
                  <a:cubicBezTo>
                    <a:pt x="11" y="15"/>
                    <a:pt x="11" y="16"/>
                    <a:pt x="10" y="16"/>
                  </a:cubicBezTo>
                  <a:cubicBezTo>
                    <a:pt x="9" y="16"/>
                    <a:pt x="8" y="15"/>
                    <a:pt x="8" y="14"/>
                  </a:cubicBezTo>
                  <a:cubicBezTo>
                    <a:pt x="8" y="13"/>
                    <a:pt x="8" y="13"/>
                    <a:pt x="8" y="13"/>
                  </a:cubicBezTo>
                  <a:cubicBezTo>
                    <a:pt x="4" y="13"/>
                    <a:pt x="4" y="13"/>
                    <a:pt x="4"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08" name="Freeform 1107"/>
            <p:cNvSpPr>
              <a:spLocks/>
            </p:cNvSpPr>
            <p:nvPr/>
          </p:nvSpPr>
          <p:spPr bwMode="auto">
            <a:xfrm>
              <a:off x="50800" y="4929187"/>
              <a:ext cx="128588" cy="55562"/>
            </a:xfrm>
            <a:custGeom>
              <a:avLst/>
              <a:gdLst>
                <a:gd name="T0" fmla="*/ 61 w 78"/>
                <a:gd name="T1" fmla="*/ 2 h 33"/>
                <a:gd name="T2" fmla="*/ 38 w 78"/>
                <a:gd name="T3" fmla="*/ 0 h 33"/>
                <a:gd name="T4" fmla="*/ 16 w 78"/>
                <a:gd name="T5" fmla="*/ 4 h 33"/>
                <a:gd name="T6" fmla="*/ 0 w 78"/>
                <a:gd name="T7" fmla="*/ 4 h 33"/>
                <a:gd name="T8" fmla="*/ 0 w 78"/>
                <a:gd name="T9" fmla="*/ 18 h 33"/>
                <a:gd name="T10" fmla="*/ 39 w 78"/>
                <a:gd name="T11" fmla="*/ 33 h 33"/>
                <a:gd name="T12" fmla="*/ 78 w 78"/>
                <a:gd name="T13" fmla="*/ 15 h 33"/>
                <a:gd name="T14" fmla="*/ 77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1"/>
                    <a:pt x="47" y="0"/>
                    <a:pt x="38" y="0"/>
                  </a:cubicBezTo>
                  <a:cubicBezTo>
                    <a:pt x="30" y="0"/>
                    <a:pt x="22" y="2"/>
                    <a:pt x="16" y="4"/>
                  </a:cubicBezTo>
                  <a:cubicBezTo>
                    <a:pt x="0" y="4"/>
                    <a:pt x="0" y="4"/>
                    <a:pt x="0" y="4"/>
                  </a:cubicBezTo>
                  <a:cubicBezTo>
                    <a:pt x="0" y="18"/>
                    <a:pt x="0" y="18"/>
                    <a:pt x="0" y="18"/>
                  </a:cubicBezTo>
                  <a:cubicBezTo>
                    <a:pt x="0" y="27"/>
                    <a:pt x="17" y="33"/>
                    <a:pt x="39" y="33"/>
                  </a:cubicBezTo>
                  <a:cubicBezTo>
                    <a:pt x="60" y="32"/>
                    <a:pt x="78" y="24"/>
                    <a:pt x="78" y="15"/>
                  </a:cubicBezTo>
                  <a:cubicBezTo>
                    <a:pt x="77" y="2"/>
                    <a:pt x="77" y="2"/>
                    <a:pt x="77" y="2"/>
                  </a:cubicBezTo>
                  <a:cubicBezTo>
                    <a:pt x="61" y="2"/>
                    <a:pt x="61" y="2"/>
                    <a:pt x="61" y="2"/>
                  </a:cubicBezTo>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09" name="Freeform 1108"/>
            <p:cNvSpPr>
              <a:spLocks/>
            </p:cNvSpPr>
            <p:nvPr/>
          </p:nvSpPr>
          <p:spPr bwMode="auto">
            <a:xfrm>
              <a:off x="50800" y="4900612"/>
              <a:ext cx="128588" cy="63500"/>
            </a:xfrm>
            <a:custGeom>
              <a:avLst/>
              <a:gdLst>
                <a:gd name="T0" fmla="*/ 77 w 78"/>
                <a:gd name="T1" fmla="*/ 19 h 39"/>
                <a:gd name="T2" fmla="*/ 39 w 78"/>
                <a:gd name="T3" fmla="*/ 39 h 39"/>
                <a:gd name="T4" fmla="*/ 0 w 78"/>
                <a:gd name="T5" fmla="*/ 21 h 39"/>
                <a:gd name="T6" fmla="*/ 38 w 78"/>
                <a:gd name="T7" fmla="*/ 1 h 39"/>
                <a:gd name="T8" fmla="*/ 77 w 78"/>
                <a:gd name="T9" fmla="*/ 19 h 39"/>
              </a:gdLst>
              <a:ahLst/>
              <a:cxnLst>
                <a:cxn ang="0">
                  <a:pos x="T0" y="T1"/>
                </a:cxn>
                <a:cxn ang="0">
                  <a:pos x="T2" y="T3"/>
                </a:cxn>
                <a:cxn ang="0">
                  <a:pos x="T4" y="T5"/>
                </a:cxn>
                <a:cxn ang="0">
                  <a:pos x="T6" y="T7"/>
                </a:cxn>
                <a:cxn ang="0">
                  <a:pos x="T8" y="T9"/>
                </a:cxn>
              </a:cxnLst>
              <a:rect l="0" t="0" r="r" b="b"/>
              <a:pathLst>
                <a:path w="78" h="39">
                  <a:moveTo>
                    <a:pt x="77" y="19"/>
                  </a:moveTo>
                  <a:cubicBezTo>
                    <a:pt x="78" y="29"/>
                    <a:pt x="60" y="38"/>
                    <a:pt x="39" y="39"/>
                  </a:cubicBezTo>
                  <a:cubicBezTo>
                    <a:pt x="17" y="39"/>
                    <a:pt x="0" y="32"/>
                    <a:pt x="0" y="21"/>
                  </a:cubicBezTo>
                  <a:cubicBezTo>
                    <a:pt x="0" y="11"/>
                    <a:pt x="17" y="2"/>
                    <a:pt x="38" y="1"/>
                  </a:cubicBezTo>
                  <a:cubicBezTo>
                    <a:pt x="60" y="0"/>
                    <a:pt x="77" y="8"/>
                    <a:pt x="77" y="19"/>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10" name="Freeform 1109"/>
            <p:cNvSpPr>
              <a:spLocks/>
            </p:cNvSpPr>
            <p:nvPr/>
          </p:nvSpPr>
          <p:spPr bwMode="auto">
            <a:xfrm>
              <a:off x="60325" y="4903787"/>
              <a:ext cx="109538" cy="53975"/>
            </a:xfrm>
            <a:custGeom>
              <a:avLst/>
              <a:gdLst>
                <a:gd name="T0" fmla="*/ 67 w 67"/>
                <a:gd name="T1" fmla="*/ 16 h 33"/>
                <a:gd name="T2" fmla="*/ 34 w 67"/>
                <a:gd name="T3" fmla="*/ 33 h 33"/>
                <a:gd name="T4" fmla="*/ 0 w 67"/>
                <a:gd name="T5" fmla="*/ 18 h 33"/>
                <a:gd name="T6" fmla="*/ 33 w 67"/>
                <a:gd name="T7" fmla="*/ 1 h 33"/>
                <a:gd name="T8" fmla="*/ 67 w 67"/>
                <a:gd name="T9" fmla="*/ 16 h 33"/>
              </a:gdLst>
              <a:ahLst/>
              <a:cxnLst>
                <a:cxn ang="0">
                  <a:pos x="T0" y="T1"/>
                </a:cxn>
                <a:cxn ang="0">
                  <a:pos x="T2" y="T3"/>
                </a:cxn>
                <a:cxn ang="0">
                  <a:pos x="T4" y="T5"/>
                </a:cxn>
                <a:cxn ang="0">
                  <a:pos x="T6" y="T7"/>
                </a:cxn>
                <a:cxn ang="0">
                  <a:pos x="T8" y="T9"/>
                </a:cxn>
              </a:cxnLst>
              <a:rect l="0" t="0" r="r" b="b"/>
              <a:pathLst>
                <a:path w="67" h="33">
                  <a:moveTo>
                    <a:pt x="67" y="16"/>
                  </a:moveTo>
                  <a:cubicBezTo>
                    <a:pt x="67" y="25"/>
                    <a:pt x="52" y="32"/>
                    <a:pt x="34" y="33"/>
                  </a:cubicBezTo>
                  <a:cubicBezTo>
                    <a:pt x="15" y="33"/>
                    <a:pt x="0" y="27"/>
                    <a:pt x="0" y="18"/>
                  </a:cubicBezTo>
                  <a:cubicBezTo>
                    <a:pt x="0" y="9"/>
                    <a:pt x="15" y="2"/>
                    <a:pt x="33" y="1"/>
                  </a:cubicBezTo>
                  <a:cubicBezTo>
                    <a:pt x="52" y="0"/>
                    <a:pt x="67" y="7"/>
                    <a:pt x="67" y="16"/>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11" name="Freeform 1110"/>
            <p:cNvSpPr>
              <a:spLocks/>
            </p:cNvSpPr>
            <p:nvPr/>
          </p:nvSpPr>
          <p:spPr bwMode="auto">
            <a:xfrm>
              <a:off x="149225" y="4914900"/>
              <a:ext cx="26988" cy="25400"/>
            </a:xfrm>
            <a:custGeom>
              <a:avLst/>
              <a:gdLst>
                <a:gd name="T0" fmla="*/ 0 w 16"/>
                <a:gd name="T1" fmla="*/ 15 h 15"/>
                <a:gd name="T2" fmla="*/ 0 w 16"/>
                <a:gd name="T3" fmla="*/ 0 h 15"/>
                <a:gd name="T4" fmla="*/ 4 w 16"/>
                <a:gd name="T5" fmla="*/ 8 h 15"/>
                <a:gd name="T6" fmla="*/ 0 w 16"/>
                <a:gd name="T7" fmla="*/ 15 h 15"/>
              </a:gdLst>
              <a:ahLst/>
              <a:cxnLst>
                <a:cxn ang="0">
                  <a:pos x="T0" y="T1"/>
                </a:cxn>
                <a:cxn ang="0">
                  <a:pos x="T2" y="T3"/>
                </a:cxn>
                <a:cxn ang="0">
                  <a:pos x="T4" y="T5"/>
                </a:cxn>
                <a:cxn ang="0">
                  <a:pos x="T6" y="T7"/>
                </a:cxn>
              </a:cxnLst>
              <a:rect l="0" t="0" r="r" b="b"/>
              <a:pathLst>
                <a:path w="16" h="15">
                  <a:moveTo>
                    <a:pt x="0" y="15"/>
                  </a:moveTo>
                  <a:cubicBezTo>
                    <a:pt x="0" y="15"/>
                    <a:pt x="16" y="9"/>
                    <a:pt x="0" y="0"/>
                  </a:cubicBezTo>
                  <a:cubicBezTo>
                    <a:pt x="0" y="0"/>
                    <a:pt x="4" y="6"/>
                    <a:pt x="4" y="8"/>
                  </a:cubicBezTo>
                  <a:cubicBezTo>
                    <a:pt x="4" y="8"/>
                    <a:pt x="6"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12" name="Freeform 1111"/>
            <p:cNvSpPr>
              <a:spLocks/>
            </p:cNvSpPr>
            <p:nvPr/>
          </p:nvSpPr>
          <p:spPr bwMode="auto">
            <a:xfrm>
              <a:off x="58737" y="4919662"/>
              <a:ext cx="23813" cy="23812"/>
            </a:xfrm>
            <a:custGeom>
              <a:avLst/>
              <a:gdLst>
                <a:gd name="T0" fmla="*/ 15 w 15"/>
                <a:gd name="T1" fmla="*/ 0 h 14"/>
                <a:gd name="T2" fmla="*/ 15 w 15"/>
                <a:gd name="T3" fmla="*/ 14 h 14"/>
                <a:gd name="T4" fmla="*/ 11 w 15"/>
                <a:gd name="T5" fmla="*/ 7 h 14"/>
                <a:gd name="T6" fmla="*/ 15 w 15"/>
                <a:gd name="T7" fmla="*/ 0 h 14"/>
              </a:gdLst>
              <a:ahLst/>
              <a:cxnLst>
                <a:cxn ang="0">
                  <a:pos x="T0" y="T1"/>
                </a:cxn>
                <a:cxn ang="0">
                  <a:pos x="T2" y="T3"/>
                </a:cxn>
                <a:cxn ang="0">
                  <a:pos x="T4" y="T5"/>
                </a:cxn>
                <a:cxn ang="0">
                  <a:pos x="T6" y="T7"/>
                </a:cxn>
              </a:cxnLst>
              <a:rect l="0" t="0" r="r" b="b"/>
              <a:pathLst>
                <a:path w="15" h="14">
                  <a:moveTo>
                    <a:pt x="15" y="0"/>
                  </a:moveTo>
                  <a:cubicBezTo>
                    <a:pt x="15" y="0"/>
                    <a:pt x="0" y="6"/>
                    <a:pt x="15" y="14"/>
                  </a:cubicBezTo>
                  <a:cubicBezTo>
                    <a:pt x="15" y="14"/>
                    <a:pt x="11" y="9"/>
                    <a:pt x="11" y="7"/>
                  </a:cubicBezTo>
                  <a:cubicBezTo>
                    <a:pt x="11" y="7"/>
                    <a:pt x="10" y="5"/>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13" name="Freeform 1112"/>
            <p:cNvSpPr>
              <a:spLocks/>
            </p:cNvSpPr>
            <p:nvPr/>
          </p:nvSpPr>
          <p:spPr bwMode="auto">
            <a:xfrm>
              <a:off x="103187" y="4913312"/>
              <a:ext cx="26988" cy="33337"/>
            </a:xfrm>
            <a:custGeom>
              <a:avLst/>
              <a:gdLst>
                <a:gd name="T0" fmla="*/ 12 w 16"/>
                <a:gd name="T1" fmla="*/ 20 h 20"/>
                <a:gd name="T2" fmla="*/ 14 w 16"/>
                <a:gd name="T3" fmla="*/ 20 h 20"/>
                <a:gd name="T4" fmla="*/ 13 w 16"/>
                <a:gd name="T5" fmla="*/ 18 h 20"/>
                <a:gd name="T6" fmla="*/ 14 w 16"/>
                <a:gd name="T7" fmla="*/ 13 h 20"/>
                <a:gd name="T8" fmla="*/ 4 w 16"/>
                <a:gd name="T9" fmla="*/ 6 h 20"/>
                <a:gd name="T10" fmla="*/ 4 w 16"/>
                <a:gd name="T11" fmla="*/ 4 h 20"/>
                <a:gd name="T12" fmla="*/ 6 w 16"/>
                <a:gd name="T13" fmla="*/ 5 h 20"/>
                <a:gd name="T14" fmla="*/ 7 w 16"/>
                <a:gd name="T15" fmla="*/ 6 h 20"/>
                <a:gd name="T16" fmla="*/ 10 w 16"/>
                <a:gd name="T17" fmla="*/ 6 h 20"/>
                <a:gd name="T18" fmla="*/ 10 w 16"/>
                <a:gd name="T19" fmla="*/ 6 h 20"/>
                <a:gd name="T20" fmla="*/ 4 w 16"/>
                <a:gd name="T21" fmla="*/ 2 h 20"/>
                <a:gd name="T22" fmla="*/ 3 w 16"/>
                <a:gd name="T23" fmla="*/ 0 h 20"/>
                <a:gd name="T24" fmla="*/ 1 w 16"/>
                <a:gd name="T25" fmla="*/ 0 h 20"/>
                <a:gd name="T26" fmla="*/ 2 w 16"/>
                <a:gd name="T27" fmla="*/ 2 h 20"/>
                <a:gd name="T28" fmla="*/ 1 w 16"/>
                <a:gd name="T29" fmla="*/ 6 h 20"/>
                <a:gd name="T30" fmla="*/ 11 w 16"/>
                <a:gd name="T31" fmla="*/ 14 h 20"/>
                <a:gd name="T32" fmla="*/ 10 w 16"/>
                <a:gd name="T33" fmla="*/ 15 h 20"/>
                <a:gd name="T34" fmla="*/ 8 w 16"/>
                <a:gd name="T35" fmla="*/ 13 h 20"/>
                <a:gd name="T36" fmla="*/ 8 w 16"/>
                <a:gd name="T37" fmla="*/ 13 h 20"/>
                <a:gd name="T38" fmla="*/ 4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3" y="18"/>
                    <a:pt x="13" y="18"/>
                    <a:pt x="13" y="18"/>
                  </a:cubicBezTo>
                  <a:cubicBezTo>
                    <a:pt x="15" y="18"/>
                    <a:pt x="16" y="16"/>
                    <a:pt x="14" y="13"/>
                  </a:cubicBezTo>
                  <a:cubicBezTo>
                    <a:pt x="11" y="7"/>
                    <a:pt x="6" y="9"/>
                    <a:pt x="4" y="6"/>
                  </a:cubicBezTo>
                  <a:cubicBezTo>
                    <a:pt x="3" y="5"/>
                    <a:pt x="4" y="4"/>
                    <a:pt x="4" y="4"/>
                  </a:cubicBezTo>
                  <a:cubicBezTo>
                    <a:pt x="5" y="4"/>
                    <a:pt x="5" y="4"/>
                    <a:pt x="6" y="5"/>
                  </a:cubicBezTo>
                  <a:cubicBezTo>
                    <a:pt x="6" y="5"/>
                    <a:pt x="6" y="6"/>
                    <a:pt x="7" y="6"/>
                  </a:cubicBezTo>
                  <a:cubicBezTo>
                    <a:pt x="10" y="6"/>
                    <a:pt x="10" y="6"/>
                    <a:pt x="10" y="6"/>
                  </a:cubicBezTo>
                  <a:cubicBezTo>
                    <a:pt x="10" y="6"/>
                    <a:pt x="10" y="6"/>
                    <a:pt x="10" y="6"/>
                  </a:cubicBezTo>
                  <a:cubicBezTo>
                    <a:pt x="9" y="4"/>
                    <a:pt x="7" y="2"/>
                    <a:pt x="4" y="2"/>
                  </a:cubicBezTo>
                  <a:cubicBezTo>
                    <a:pt x="3" y="0"/>
                    <a:pt x="3" y="0"/>
                    <a:pt x="3" y="0"/>
                  </a:cubicBezTo>
                  <a:cubicBezTo>
                    <a:pt x="1" y="0"/>
                    <a:pt x="1" y="0"/>
                    <a:pt x="1" y="0"/>
                  </a:cubicBezTo>
                  <a:cubicBezTo>
                    <a:pt x="2" y="2"/>
                    <a:pt x="2" y="2"/>
                    <a:pt x="2" y="2"/>
                  </a:cubicBezTo>
                  <a:cubicBezTo>
                    <a:pt x="0" y="2"/>
                    <a:pt x="0" y="4"/>
                    <a:pt x="1" y="6"/>
                  </a:cubicBezTo>
                  <a:cubicBezTo>
                    <a:pt x="4" y="12"/>
                    <a:pt x="9" y="10"/>
                    <a:pt x="11" y="14"/>
                  </a:cubicBezTo>
                  <a:cubicBezTo>
                    <a:pt x="11" y="14"/>
                    <a:pt x="12" y="15"/>
                    <a:pt x="10" y="15"/>
                  </a:cubicBezTo>
                  <a:cubicBezTo>
                    <a:pt x="9" y="15"/>
                    <a:pt x="9" y="15"/>
                    <a:pt x="8" y="13"/>
                  </a:cubicBezTo>
                  <a:cubicBezTo>
                    <a:pt x="8" y="13"/>
                    <a:pt x="8" y="13"/>
                    <a:pt x="8" y="13"/>
                  </a:cubicBezTo>
                  <a:cubicBezTo>
                    <a:pt x="4" y="13"/>
                    <a:pt x="4" y="13"/>
                    <a:pt x="4"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14" name="Freeform 1113"/>
            <p:cNvSpPr>
              <a:spLocks/>
            </p:cNvSpPr>
            <p:nvPr/>
          </p:nvSpPr>
          <p:spPr bwMode="auto">
            <a:xfrm>
              <a:off x="25400" y="4902200"/>
              <a:ext cx="127000" cy="55562"/>
            </a:xfrm>
            <a:custGeom>
              <a:avLst/>
              <a:gdLst>
                <a:gd name="T0" fmla="*/ 61 w 78"/>
                <a:gd name="T1" fmla="*/ 3 h 34"/>
                <a:gd name="T2" fmla="*/ 38 w 78"/>
                <a:gd name="T3" fmla="*/ 0 h 34"/>
                <a:gd name="T4" fmla="*/ 16 w 78"/>
                <a:gd name="T5" fmla="*/ 4 h 34"/>
                <a:gd name="T6" fmla="*/ 0 w 78"/>
                <a:gd name="T7" fmla="*/ 5 h 34"/>
                <a:gd name="T8" fmla="*/ 0 w 78"/>
                <a:gd name="T9" fmla="*/ 18 h 34"/>
                <a:gd name="T10" fmla="*/ 39 w 78"/>
                <a:gd name="T11" fmla="*/ 33 h 34"/>
                <a:gd name="T12" fmla="*/ 77 w 78"/>
                <a:gd name="T13" fmla="*/ 15 h 34"/>
                <a:gd name="T14" fmla="*/ 77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4" y="1"/>
                    <a:pt x="47" y="0"/>
                    <a:pt x="38" y="0"/>
                  </a:cubicBezTo>
                  <a:cubicBezTo>
                    <a:pt x="30" y="1"/>
                    <a:pt x="22" y="2"/>
                    <a:pt x="16" y="4"/>
                  </a:cubicBezTo>
                  <a:cubicBezTo>
                    <a:pt x="0" y="5"/>
                    <a:pt x="0" y="5"/>
                    <a:pt x="0" y="5"/>
                  </a:cubicBezTo>
                  <a:cubicBezTo>
                    <a:pt x="0" y="18"/>
                    <a:pt x="0" y="18"/>
                    <a:pt x="0" y="18"/>
                  </a:cubicBezTo>
                  <a:cubicBezTo>
                    <a:pt x="0" y="27"/>
                    <a:pt x="17" y="34"/>
                    <a:pt x="39" y="33"/>
                  </a:cubicBezTo>
                  <a:cubicBezTo>
                    <a:pt x="60" y="32"/>
                    <a:pt x="78" y="24"/>
                    <a:pt x="77" y="15"/>
                  </a:cubicBezTo>
                  <a:cubicBezTo>
                    <a:pt x="77" y="2"/>
                    <a:pt x="77" y="2"/>
                    <a:pt x="77"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15" name="Freeform 1114"/>
            <p:cNvSpPr>
              <a:spLocks/>
            </p:cNvSpPr>
            <p:nvPr/>
          </p:nvSpPr>
          <p:spPr bwMode="auto">
            <a:xfrm>
              <a:off x="23812" y="4873625"/>
              <a:ext cx="127000" cy="65087"/>
            </a:xfrm>
            <a:custGeom>
              <a:avLst/>
              <a:gdLst>
                <a:gd name="T0" fmla="*/ 78 w 78"/>
                <a:gd name="T1" fmla="*/ 18 h 39"/>
                <a:gd name="T2" fmla="*/ 40 w 78"/>
                <a:gd name="T3" fmla="*/ 38 h 39"/>
                <a:gd name="T4" fmla="*/ 1 w 78"/>
                <a:gd name="T5" fmla="*/ 20 h 39"/>
                <a:gd name="T6" fmla="*/ 39 w 78"/>
                <a:gd name="T7" fmla="*/ 0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8"/>
                    <a:pt x="61" y="37"/>
                    <a:pt x="40" y="38"/>
                  </a:cubicBezTo>
                  <a:cubicBezTo>
                    <a:pt x="18" y="39"/>
                    <a:pt x="1" y="31"/>
                    <a:pt x="1" y="20"/>
                  </a:cubicBezTo>
                  <a:cubicBezTo>
                    <a:pt x="0" y="10"/>
                    <a:pt x="18" y="1"/>
                    <a:pt x="39" y="0"/>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16" name="Freeform 1115"/>
            <p:cNvSpPr>
              <a:spLocks/>
            </p:cNvSpPr>
            <p:nvPr/>
          </p:nvSpPr>
          <p:spPr bwMode="auto">
            <a:xfrm>
              <a:off x="33337" y="4876800"/>
              <a:ext cx="109538" cy="53975"/>
            </a:xfrm>
            <a:custGeom>
              <a:avLst/>
              <a:gdLst>
                <a:gd name="T0" fmla="*/ 67 w 67"/>
                <a:gd name="T1" fmla="*/ 15 h 33"/>
                <a:gd name="T2" fmla="*/ 34 w 67"/>
                <a:gd name="T3" fmla="*/ 32 h 33"/>
                <a:gd name="T4" fmla="*/ 0 w 67"/>
                <a:gd name="T5" fmla="*/ 17 h 33"/>
                <a:gd name="T6" fmla="*/ 33 w 67"/>
                <a:gd name="T7" fmla="*/ 0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2"/>
                    <a:pt x="34" y="32"/>
                  </a:cubicBezTo>
                  <a:cubicBezTo>
                    <a:pt x="15" y="33"/>
                    <a:pt x="0" y="26"/>
                    <a:pt x="0" y="17"/>
                  </a:cubicBezTo>
                  <a:cubicBezTo>
                    <a:pt x="0" y="9"/>
                    <a:pt x="15" y="1"/>
                    <a:pt x="33" y="0"/>
                  </a:cubicBezTo>
                  <a:cubicBezTo>
                    <a:pt x="52" y="0"/>
                    <a:pt x="67" y="6"/>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17" name="Freeform 1116"/>
            <p:cNvSpPr>
              <a:spLocks/>
            </p:cNvSpPr>
            <p:nvPr/>
          </p:nvSpPr>
          <p:spPr bwMode="auto">
            <a:xfrm>
              <a:off x="123825" y="4889500"/>
              <a:ext cx="23813" cy="22225"/>
            </a:xfrm>
            <a:custGeom>
              <a:avLst/>
              <a:gdLst>
                <a:gd name="T0" fmla="*/ 0 w 15"/>
                <a:gd name="T1" fmla="*/ 14 h 14"/>
                <a:gd name="T2" fmla="*/ 0 w 15"/>
                <a:gd name="T3" fmla="*/ 0 h 14"/>
                <a:gd name="T4" fmla="*/ 4 w 15"/>
                <a:gd name="T5" fmla="*/ 7 h 14"/>
                <a:gd name="T6" fmla="*/ 0 w 15"/>
                <a:gd name="T7" fmla="*/ 14 h 14"/>
              </a:gdLst>
              <a:ahLst/>
              <a:cxnLst>
                <a:cxn ang="0">
                  <a:pos x="T0" y="T1"/>
                </a:cxn>
                <a:cxn ang="0">
                  <a:pos x="T2" y="T3"/>
                </a:cxn>
                <a:cxn ang="0">
                  <a:pos x="T4" y="T5"/>
                </a:cxn>
                <a:cxn ang="0">
                  <a:pos x="T6" y="T7"/>
                </a:cxn>
              </a:cxnLst>
              <a:rect l="0" t="0" r="r" b="b"/>
              <a:pathLst>
                <a:path w="15" h="14">
                  <a:moveTo>
                    <a:pt x="0" y="14"/>
                  </a:moveTo>
                  <a:cubicBezTo>
                    <a:pt x="0" y="14"/>
                    <a:pt x="15" y="8"/>
                    <a:pt x="0" y="0"/>
                  </a:cubicBezTo>
                  <a:cubicBezTo>
                    <a:pt x="0" y="0"/>
                    <a:pt x="4" y="5"/>
                    <a:pt x="4" y="7"/>
                  </a:cubicBezTo>
                  <a:cubicBezTo>
                    <a:pt x="4" y="7"/>
                    <a:pt x="5" y="9"/>
                    <a:pt x="0" y="14"/>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18" name="Freeform 1117"/>
            <p:cNvSpPr>
              <a:spLocks/>
            </p:cNvSpPr>
            <p:nvPr/>
          </p:nvSpPr>
          <p:spPr bwMode="auto">
            <a:xfrm>
              <a:off x="31750" y="4892675"/>
              <a:ext cx="23813" cy="23812"/>
            </a:xfrm>
            <a:custGeom>
              <a:avLst/>
              <a:gdLst>
                <a:gd name="T0" fmla="*/ 15 w 15"/>
                <a:gd name="T1" fmla="*/ 0 h 15"/>
                <a:gd name="T2" fmla="*/ 15 w 15"/>
                <a:gd name="T3" fmla="*/ 15 h 15"/>
                <a:gd name="T4" fmla="*/ 11 w 15"/>
                <a:gd name="T5" fmla="*/ 7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6"/>
                    <a:pt x="15" y="15"/>
                  </a:cubicBezTo>
                  <a:cubicBezTo>
                    <a:pt x="15" y="15"/>
                    <a:pt x="11" y="9"/>
                    <a:pt x="11" y="7"/>
                  </a:cubicBezTo>
                  <a:cubicBezTo>
                    <a:pt x="11" y="7"/>
                    <a:pt x="10" y="5"/>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19" name="Freeform 1118"/>
            <p:cNvSpPr>
              <a:spLocks/>
            </p:cNvSpPr>
            <p:nvPr/>
          </p:nvSpPr>
          <p:spPr bwMode="auto">
            <a:xfrm>
              <a:off x="77787" y="4886325"/>
              <a:ext cx="25400" cy="31750"/>
            </a:xfrm>
            <a:custGeom>
              <a:avLst/>
              <a:gdLst>
                <a:gd name="T0" fmla="*/ 12 w 16"/>
                <a:gd name="T1" fmla="*/ 20 h 20"/>
                <a:gd name="T2" fmla="*/ 14 w 16"/>
                <a:gd name="T3" fmla="*/ 20 h 20"/>
                <a:gd name="T4" fmla="*/ 12 w 16"/>
                <a:gd name="T5" fmla="*/ 18 h 20"/>
                <a:gd name="T6" fmla="*/ 14 w 16"/>
                <a:gd name="T7" fmla="*/ 13 h 20"/>
                <a:gd name="T8" fmla="*/ 4 w 16"/>
                <a:gd name="T9" fmla="*/ 6 h 20"/>
                <a:gd name="T10" fmla="*/ 4 w 16"/>
                <a:gd name="T11" fmla="*/ 5 h 20"/>
                <a:gd name="T12" fmla="*/ 6 w 16"/>
                <a:gd name="T13" fmla="*/ 5 h 20"/>
                <a:gd name="T14" fmla="*/ 7 w 16"/>
                <a:gd name="T15" fmla="*/ 7 h 20"/>
                <a:gd name="T16" fmla="*/ 10 w 16"/>
                <a:gd name="T17" fmla="*/ 7 h 20"/>
                <a:gd name="T18" fmla="*/ 10 w 16"/>
                <a:gd name="T19" fmla="*/ 6 h 20"/>
                <a:gd name="T20" fmla="*/ 4 w 16"/>
                <a:gd name="T21" fmla="*/ 2 h 20"/>
                <a:gd name="T22" fmla="*/ 3 w 16"/>
                <a:gd name="T23" fmla="*/ 0 h 20"/>
                <a:gd name="T24" fmla="*/ 1 w 16"/>
                <a:gd name="T25" fmla="*/ 0 h 20"/>
                <a:gd name="T26" fmla="*/ 2 w 16"/>
                <a:gd name="T27" fmla="*/ 2 h 20"/>
                <a:gd name="T28" fmla="*/ 1 w 16"/>
                <a:gd name="T29" fmla="*/ 7 h 20"/>
                <a:gd name="T30" fmla="*/ 11 w 16"/>
                <a:gd name="T31" fmla="*/ 14 h 20"/>
                <a:gd name="T32" fmla="*/ 10 w 16"/>
                <a:gd name="T33" fmla="*/ 16 h 20"/>
                <a:gd name="T34" fmla="*/ 8 w 16"/>
                <a:gd name="T35" fmla="*/ 14 h 20"/>
                <a:gd name="T36" fmla="*/ 8 w 16"/>
                <a:gd name="T37" fmla="*/ 13 h 20"/>
                <a:gd name="T38" fmla="*/ 4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2" y="18"/>
                    <a:pt x="12" y="18"/>
                    <a:pt x="12" y="18"/>
                  </a:cubicBezTo>
                  <a:cubicBezTo>
                    <a:pt x="15" y="18"/>
                    <a:pt x="16" y="17"/>
                    <a:pt x="14" y="13"/>
                  </a:cubicBezTo>
                  <a:cubicBezTo>
                    <a:pt x="11" y="8"/>
                    <a:pt x="6" y="9"/>
                    <a:pt x="4" y="6"/>
                  </a:cubicBezTo>
                  <a:cubicBezTo>
                    <a:pt x="3" y="5"/>
                    <a:pt x="4" y="5"/>
                    <a:pt x="4" y="5"/>
                  </a:cubicBezTo>
                  <a:cubicBezTo>
                    <a:pt x="5" y="5"/>
                    <a:pt x="5" y="5"/>
                    <a:pt x="6" y="5"/>
                  </a:cubicBezTo>
                  <a:cubicBezTo>
                    <a:pt x="6" y="5"/>
                    <a:pt x="6" y="6"/>
                    <a:pt x="7" y="7"/>
                  </a:cubicBezTo>
                  <a:cubicBezTo>
                    <a:pt x="10" y="7"/>
                    <a:pt x="10" y="7"/>
                    <a:pt x="10" y="7"/>
                  </a:cubicBezTo>
                  <a:cubicBezTo>
                    <a:pt x="10" y="6"/>
                    <a:pt x="10" y="6"/>
                    <a:pt x="10" y="6"/>
                  </a:cubicBezTo>
                  <a:cubicBezTo>
                    <a:pt x="8" y="4"/>
                    <a:pt x="7" y="2"/>
                    <a:pt x="4" y="2"/>
                  </a:cubicBezTo>
                  <a:cubicBezTo>
                    <a:pt x="3" y="0"/>
                    <a:pt x="3" y="0"/>
                    <a:pt x="3" y="0"/>
                  </a:cubicBezTo>
                  <a:cubicBezTo>
                    <a:pt x="1" y="0"/>
                    <a:pt x="1" y="0"/>
                    <a:pt x="1" y="0"/>
                  </a:cubicBezTo>
                  <a:cubicBezTo>
                    <a:pt x="2" y="2"/>
                    <a:pt x="2" y="2"/>
                    <a:pt x="2" y="2"/>
                  </a:cubicBezTo>
                  <a:cubicBezTo>
                    <a:pt x="0" y="2"/>
                    <a:pt x="0" y="4"/>
                    <a:pt x="1" y="7"/>
                  </a:cubicBezTo>
                  <a:cubicBezTo>
                    <a:pt x="4" y="12"/>
                    <a:pt x="9" y="11"/>
                    <a:pt x="11" y="14"/>
                  </a:cubicBezTo>
                  <a:cubicBezTo>
                    <a:pt x="11" y="15"/>
                    <a:pt x="11" y="16"/>
                    <a:pt x="10" y="16"/>
                  </a:cubicBezTo>
                  <a:cubicBezTo>
                    <a:pt x="9" y="16"/>
                    <a:pt x="8" y="15"/>
                    <a:pt x="8" y="14"/>
                  </a:cubicBezTo>
                  <a:cubicBezTo>
                    <a:pt x="8" y="13"/>
                    <a:pt x="8" y="13"/>
                    <a:pt x="8" y="13"/>
                  </a:cubicBezTo>
                  <a:cubicBezTo>
                    <a:pt x="4" y="13"/>
                    <a:pt x="4" y="13"/>
                    <a:pt x="4"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20" name="Freeform 1119"/>
            <p:cNvSpPr>
              <a:spLocks/>
            </p:cNvSpPr>
            <p:nvPr/>
          </p:nvSpPr>
          <p:spPr bwMode="auto">
            <a:xfrm>
              <a:off x="42862" y="4875212"/>
              <a:ext cx="128588" cy="53975"/>
            </a:xfrm>
            <a:custGeom>
              <a:avLst/>
              <a:gdLst>
                <a:gd name="T0" fmla="*/ 61 w 78"/>
                <a:gd name="T1" fmla="*/ 2 h 33"/>
                <a:gd name="T2" fmla="*/ 39 w 78"/>
                <a:gd name="T3" fmla="*/ 0 h 33"/>
                <a:gd name="T4" fmla="*/ 16 w 78"/>
                <a:gd name="T5" fmla="*/ 4 h 33"/>
                <a:gd name="T6" fmla="*/ 0 w 78"/>
                <a:gd name="T7" fmla="*/ 4 h 33"/>
                <a:gd name="T8" fmla="*/ 0 w 78"/>
                <a:gd name="T9" fmla="*/ 18 h 33"/>
                <a:gd name="T10" fmla="*/ 39 w 78"/>
                <a:gd name="T11" fmla="*/ 33 h 33"/>
                <a:gd name="T12" fmla="*/ 78 w 78"/>
                <a:gd name="T13" fmla="*/ 15 h 33"/>
                <a:gd name="T14" fmla="*/ 77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1"/>
                    <a:pt x="47" y="0"/>
                    <a:pt x="39" y="0"/>
                  </a:cubicBezTo>
                  <a:cubicBezTo>
                    <a:pt x="30" y="0"/>
                    <a:pt x="23" y="2"/>
                    <a:pt x="16" y="4"/>
                  </a:cubicBezTo>
                  <a:cubicBezTo>
                    <a:pt x="0" y="4"/>
                    <a:pt x="0" y="4"/>
                    <a:pt x="0" y="4"/>
                  </a:cubicBezTo>
                  <a:cubicBezTo>
                    <a:pt x="0" y="18"/>
                    <a:pt x="0" y="18"/>
                    <a:pt x="0" y="18"/>
                  </a:cubicBezTo>
                  <a:cubicBezTo>
                    <a:pt x="0" y="27"/>
                    <a:pt x="17" y="33"/>
                    <a:pt x="39" y="33"/>
                  </a:cubicBezTo>
                  <a:cubicBezTo>
                    <a:pt x="60" y="32"/>
                    <a:pt x="78" y="24"/>
                    <a:pt x="78" y="15"/>
                  </a:cubicBezTo>
                  <a:cubicBezTo>
                    <a:pt x="77" y="2"/>
                    <a:pt x="77" y="2"/>
                    <a:pt x="77"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21" name="Freeform 1120"/>
            <p:cNvSpPr>
              <a:spLocks/>
            </p:cNvSpPr>
            <p:nvPr/>
          </p:nvSpPr>
          <p:spPr bwMode="auto">
            <a:xfrm>
              <a:off x="42862" y="4846637"/>
              <a:ext cx="128588" cy="63500"/>
            </a:xfrm>
            <a:custGeom>
              <a:avLst/>
              <a:gdLst>
                <a:gd name="T0" fmla="*/ 77 w 78"/>
                <a:gd name="T1" fmla="*/ 19 h 39"/>
                <a:gd name="T2" fmla="*/ 39 w 78"/>
                <a:gd name="T3" fmla="*/ 39 h 39"/>
                <a:gd name="T4" fmla="*/ 0 w 78"/>
                <a:gd name="T5" fmla="*/ 21 h 39"/>
                <a:gd name="T6" fmla="*/ 38 w 78"/>
                <a:gd name="T7" fmla="*/ 1 h 39"/>
                <a:gd name="T8" fmla="*/ 77 w 78"/>
                <a:gd name="T9" fmla="*/ 19 h 39"/>
              </a:gdLst>
              <a:ahLst/>
              <a:cxnLst>
                <a:cxn ang="0">
                  <a:pos x="T0" y="T1"/>
                </a:cxn>
                <a:cxn ang="0">
                  <a:pos x="T2" y="T3"/>
                </a:cxn>
                <a:cxn ang="0">
                  <a:pos x="T4" y="T5"/>
                </a:cxn>
                <a:cxn ang="0">
                  <a:pos x="T6" y="T7"/>
                </a:cxn>
                <a:cxn ang="0">
                  <a:pos x="T8" y="T9"/>
                </a:cxn>
              </a:cxnLst>
              <a:rect l="0" t="0" r="r" b="b"/>
              <a:pathLst>
                <a:path w="78" h="39">
                  <a:moveTo>
                    <a:pt x="77" y="19"/>
                  </a:moveTo>
                  <a:cubicBezTo>
                    <a:pt x="78" y="29"/>
                    <a:pt x="60" y="38"/>
                    <a:pt x="39" y="39"/>
                  </a:cubicBezTo>
                  <a:cubicBezTo>
                    <a:pt x="17" y="39"/>
                    <a:pt x="0" y="32"/>
                    <a:pt x="0" y="21"/>
                  </a:cubicBezTo>
                  <a:cubicBezTo>
                    <a:pt x="0" y="11"/>
                    <a:pt x="17" y="2"/>
                    <a:pt x="38" y="1"/>
                  </a:cubicBezTo>
                  <a:cubicBezTo>
                    <a:pt x="60" y="0"/>
                    <a:pt x="77" y="8"/>
                    <a:pt x="77" y="19"/>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22" name="Freeform 1121"/>
            <p:cNvSpPr>
              <a:spLocks/>
            </p:cNvSpPr>
            <p:nvPr/>
          </p:nvSpPr>
          <p:spPr bwMode="auto">
            <a:xfrm>
              <a:off x="50800" y="4849812"/>
              <a:ext cx="111125" cy="53975"/>
            </a:xfrm>
            <a:custGeom>
              <a:avLst/>
              <a:gdLst>
                <a:gd name="T0" fmla="*/ 67 w 67"/>
                <a:gd name="T1" fmla="*/ 16 h 33"/>
                <a:gd name="T2" fmla="*/ 34 w 67"/>
                <a:gd name="T3" fmla="*/ 33 h 33"/>
                <a:gd name="T4" fmla="*/ 0 w 67"/>
                <a:gd name="T5" fmla="*/ 18 h 33"/>
                <a:gd name="T6" fmla="*/ 33 w 67"/>
                <a:gd name="T7" fmla="*/ 1 h 33"/>
                <a:gd name="T8" fmla="*/ 67 w 67"/>
                <a:gd name="T9" fmla="*/ 16 h 33"/>
              </a:gdLst>
              <a:ahLst/>
              <a:cxnLst>
                <a:cxn ang="0">
                  <a:pos x="T0" y="T1"/>
                </a:cxn>
                <a:cxn ang="0">
                  <a:pos x="T2" y="T3"/>
                </a:cxn>
                <a:cxn ang="0">
                  <a:pos x="T4" y="T5"/>
                </a:cxn>
                <a:cxn ang="0">
                  <a:pos x="T6" y="T7"/>
                </a:cxn>
                <a:cxn ang="0">
                  <a:pos x="T8" y="T9"/>
                </a:cxn>
              </a:cxnLst>
              <a:rect l="0" t="0" r="r" b="b"/>
              <a:pathLst>
                <a:path w="67" h="33">
                  <a:moveTo>
                    <a:pt x="67" y="16"/>
                  </a:moveTo>
                  <a:cubicBezTo>
                    <a:pt x="67" y="25"/>
                    <a:pt x="52" y="32"/>
                    <a:pt x="34" y="33"/>
                  </a:cubicBezTo>
                  <a:cubicBezTo>
                    <a:pt x="15" y="33"/>
                    <a:pt x="0" y="27"/>
                    <a:pt x="0" y="18"/>
                  </a:cubicBezTo>
                  <a:cubicBezTo>
                    <a:pt x="0" y="9"/>
                    <a:pt x="15" y="2"/>
                    <a:pt x="33" y="1"/>
                  </a:cubicBezTo>
                  <a:cubicBezTo>
                    <a:pt x="52" y="0"/>
                    <a:pt x="67" y="7"/>
                    <a:pt x="67" y="16"/>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23" name="Freeform 1122"/>
            <p:cNvSpPr>
              <a:spLocks/>
            </p:cNvSpPr>
            <p:nvPr/>
          </p:nvSpPr>
          <p:spPr bwMode="auto">
            <a:xfrm>
              <a:off x="141287" y="4860925"/>
              <a:ext cx="26988" cy="25400"/>
            </a:xfrm>
            <a:custGeom>
              <a:avLst/>
              <a:gdLst>
                <a:gd name="T0" fmla="*/ 0 w 16"/>
                <a:gd name="T1" fmla="*/ 15 h 15"/>
                <a:gd name="T2" fmla="*/ 0 w 16"/>
                <a:gd name="T3" fmla="*/ 0 h 15"/>
                <a:gd name="T4" fmla="*/ 4 w 16"/>
                <a:gd name="T5" fmla="*/ 8 h 15"/>
                <a:gd name="T6" fmla="*/ 0 w 16"/>
                <a:gd name="T7" fmla="*/ 15 h 15"/>
              </a:gdLst>
              <a:ahLst/>
              <a:cxnLst>
                <a:cxn ang="0">
                  <a:pos x="T0" y="T1"/>
                </a:cxn>
                <a:cxn ang="0">
                  <a:pos x="T2" y="T3"/>
                </a:cxn>
                <a:cxn ang="0">
                  <a:pos x="T4" y="T5"/>
                </a:cxn>
                <a:cxn ang="0">
                  <a:pos x="T6" y="T7"/>
                </a:cxn>
              </a:cxnLst>
              <a:rect l="0" t="0" r="r" b="b"/>
              <a:pathLst>
                <a:path w="16" h="15">
                  <a:moveTo>
                    <a:pt x="0" y="15"/>
                  </a:moveTo>
                  <a:cubicBezTo>
                    <a:pt x="0" y="15"/>
                    <a:pt x="16" y="9"/>
                    <a:pt x="0" y="0"/>
                  </a:cubicBezTo>
                  <a:cubicBezTo>
                    <a:pt x="0" y="0"/>
                    <a:pt x="5" y="6"/>
                    <a:pt x="4" y="8"/>
                  </a:cubicBezTo>
                  <a:cubicBezTo>
                    <a:pt x="4" y="8"/>
                    <a:pt x="6"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24" name="Freeform 1123"/>
            <p:cNvSpPr>
              <a:spLocks/>
            </p:cNvSpPr>
            <p:nvPr/>
          </p:nvSpPr>
          <p:spPr bwMode="auto">
            <a:xfrm>
              <a:off x="49212" y="4865687"/>
              <a:ext cx="25400" cy="23812"/>
            </a:xfrm>
            <a:custGeom>
              <a:avLst/>
              <a:gdLst>
                <a:gd name="T0" fmla="*/ 15 w 15"/>
                <a:gd name="T1" fmla="*/ 0 h 14"/>
                <a:gd name="T2" fmla="*/ 15 w 15"/>
                <a:gd name="T3" fmla="*/ 14 h 14"/>
                <a:gd name="T4" fmla="*/ 11 w 15"/>
                <a:gd name="T5" fmla="*/ 7 h 14"/>
                <a:gd name="T6" fmla="*/ 15 w 15"/>
                <a:gd name="T7" fmla="*/ 0 h 14"/>
              </a:gdLst>
              <a:ahLst/>
              <a:cxnLst>
                <a:cxn ang="0">
                  <a:pos x="T0" y="T1"/>
                </a:cxn>
                <a:cxn ang="0">
                  <a:pos x="T2" y="T3"/>
                </a:cxn>
                <a:cxn ang="0">
                  <a:pos x="T4" y="T5"/>
                </a:cxn>
                <a:cxn ang="0">
                  <a:pos x="T6" y="T7"/>
                </a:cxn>
              </a:cxnLst>
              <a:rect l="0" t="0" r="r" b="b"/>
              <a:pathLst>
                <a:path w="15" h="14">
                  <a:moveTo>
                    <a:pt x="15" y="0"/>
                  </a:moveTo>
                  <a:cubicBezTo>
                    <a:pt x="15" y="0"/>
                    <a:pt x="0" y="6"/>
                    <a:pt x="15" y="14"/>
                  </a:cubicBezTo>
                  <a:cubicBezTo>
                    <a:pt x="15" y="14"/>
                    <a:pt x="11" y="9"/>
                    <a:pt x="11" y="7"/>
                  </a:cubicBezTo>
                  <a:cubicBezTo>
                    <a:pt x="11" y="7"/>
                    <a:pt x="10" y="5"/>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25" name="Freeform 1124"/>
            <p:cNvSpPr>
              <a:spLocks/>
            </p:cNvSpPr>
            <p:nvPr/>
          </p:nvSpPr>
          <p:spPr bwMode="auto">
            <a:xfrm>
              <a:off x="95250" y="4859337"/>
              <a:ext cx="26988" cy="33337"/>
            </a:xfrm>
            <a:custGeom>
              <a:avLst/>
              <a:gdLst>
                <a:gd name="T0" fmla="*/ 12 w 16"/>
                <a:gd name="T1" fmla="*/ 20 h 20"/>
                <a:gd name="T2" fmla="*/ 14 w 16"/>
                <a:gd name="T3" fmla="*/ 20 h 20"/>
                <a:gd name="T4" fmla="*/ 13 w 16"/>
                <a:gd name="T5" fmla="*/ 18 h 20"/>
                <a:gd name="T6" fmla="*/ 14 w 16"/>
                <a:gd name="T7" fmla="*/ 13 h 20"/>
                <a:gd name="T8" fmla="*/ 4 w 16"/>
                <a:gd name="T9" fmla="*/ 6 h 20"/>
                <a:gd name="T10" fmla="*/ 5 w 16"/>
                <a:gd name="T11" fmla="*/ 4 h 20"/>
                <a:gd name="T12" fmla="*/ 6 w 16"/>
                <a:gd name="T13" fmla="*/ 5 h 20"/>
                <a:gd name="T14" fmla="*/ 7 w 16"/>
                <a:gd name="T15" fmla="*/ 6 h 20"/>
                <a:gd name="T16" fmla="*/ 10 w 16"/>
                <a:gd name="T17" fmla="*/ 6 h 20"/>
                <a:gd name="T18" fmla="*/ 10 w 16"/>
                <a:gd name="T19" fmla="*/ 6 h 20"/>
                <a:gd name="T20" fmla="*/ 4 w 16"/>
                <a:gd name="T21" fmla="*/ 2 h 20"/>
                <a:gd name="T22" fmla="*/ 3 w 16"/>
                <a:gd name="T23" fmla="*/ 0 h 20"/>
                <a:gd name="T24" fmla="*/ 1 w 16"/>
                <a:gd name="T25" fmla="*/ 0 h 20"/>
                <a:gd name="T26" fmla="*/ 2 w 16"/>
                <a:gd name="T27" fmla="*/ 2 h 20"/>
                <a:gd name="T28" fmla="*/ 1 w 16"/>
                <a:gd name="T29" fmla="*/ 6 h 20"/>
                <a:gd name="T30" fmla="*/ 11 w 16"/>
                <a:gd name="T31" fmla="*/ 14 h 20"/>
                <a:gd name="T32" fmla="*/ 10 w 16"/>
                <a:gd name="T33" fmla="*/ 15 h 20"/>
                <a:gd name="T34" fmla="*/ 8 w 16"/>
                <a:gd name="T35" fmla="*/ 13 h 20"/>
                <a:gd name="T36" fmla="*/ 8 w 16"/>
                <a:gd name="T37" fmla="*/ 13 h 20"/>
                <a:gd name="T38" fmla="*/ 5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3" y="18"/>
                    <a:pt x="13" y="18"/>
                    <a:pt x="13" y="18"/>
                  </a:cubicBezTo>
                  <a:cubicBezTo>
                    <a:pt x="15" y="18"/>
                    <a:pt x="16" y="16"/>
                    <a:pt x="14" y="13"/>
                  </a:cubicBezTo>
                  <a:cubicBezTo>
                    <a:pt x="11" y="7"/>
                    <a:pt x="6" y="9"/>
                    <a:pt x="4" y="6"/>
                  </a:cubicBezTo>
                  <a:cubicBezTo>
                    <a:pt x="3" y="5"/>
                    <a:pt x="4" y="4"/>
                    <a:pt x="5" y="4"/>
                  </a:cubicBezTo>
                  <a:cubicBezTo>
                    <a:pt x="5" y="4"/>
                    <a:pt x="5" y="4"/>
                    <a:pt x="6" y="5"/>
                  </a:cubicBezTo>
                  <a:cubicBezTo>
                    <a:pt x="6" y="5"/>
                    <a:pt x="7" y="6"/>
                    <a:pt x="7" y="6"/>
                  </a:cubicBezTo>
                  <a:cubicBezTo>
                    <a:pt x="10" y="6"/>
                    <a:pt x="10" y="6"/>
                    <a:pt x="10" y="6"/>
                  </a:cubicBezTo>
                  <a:cubicBezTo>
                    <a:pt x="10" y="6"/>
                    <a:pt x="10" y="6"/>
                    <a:pt x="10" y="6"/>
                  </a:cubicBezTo>
                  <a:cubicBezTo>
                    <a:pt x="9" y="4"/>
                    <a:pt x="7" y="2"/>
                    <a:pt x="4" y="2"/>
                  </a:cubicBezTo>
                  <a:cubicBezTo>
                    <a:pt x="3" y="0"/>
                    <a:pt x="3" y="0"/>
                    <a:pt x="3" y="0"/>
                  </a:cubicBezTo>
                  <a:cubicBezTo>
                    <a:pt x="1" y="0"/>
                    <a:pt x="1" y="0"/>
                    <a:pt x="1" y="0"/>
                  </a:cubicBezTo>
                  <a:cubicBezTo>
                    <a:pt x="2" y="2"/>
                    <a:pt x="2" y="2"/>
                    <a:pt x="2" y="2"/>
                  </a:cubicBezTo>
                  <a:cubicBezTo>
                    <a:pt x="0" y="2"/>
                    <a:pt x="0" y="4"/>
                    <a:pt x="1" y="6"/>
                  </a:cubicBezTo>
                  <a:cubicBezTo>
                    <a:pt x="4" y="12"/>
                    <a:pt x="9" y="10"/>
                    <a:pt x="11" y="14"/>
                  </a:cubicBezTo>
                  <a:cubicBezTo>
                    <a:pt x="11" y="14"/>
                    <a:pt x="12" y="15"/>
                    <a:pt x="10" y="15"/>
                  </a:cubicBezTo>
                  <a:cubicBezTo>
                    <a:pt x="9" y="15"/>
                    <a:pt x="9" y="15"/>
                    <a:pt x="8" y="13"/>
                  </a:cubicBezTo>
                  <a:cubicBezTo>
                    <a:pt x="8" y="13"/>
                    <a:pt x="8" y="13"/>
                    <a:pt x="8" y="13"/>
                  </a:cubicBezTo>
                  <a:cubicBezTo>
                    <a:pt x="5" y="13"/>
                    <a:pt x="5" y="13"/>
                    <a:pt x="5"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26" name="Freeform 1125"/>
            <p:cNvSpPr>
              <a:spLocks/>
            </p:cNvSpPr>
            <p:nvPr/>
          </p:nvSpPr>
          <p:spPr bwMode="auto">
            <a:xfrm>
              <a:off x="25400" y="4848225"/>
              <a:ext cx="127000" cy="55562"/>
            </a:xfrm>
            <a:custGeom>
              <a:avLst/>
              <a:gdLst>
                <a:gd name="T0" fmla="*/ 62 w 78"/>
                <a:gd name="T1" fmla="*/ 3 h 34"/>
                <a:gd name="T2" fmla="*/ 39 w 78"/>
                <a:gd name="T3" fmla="*/ 0 h 34"/>
                <a:gd name="T4" fmla="*/ 17 w 78"/>
                <a:gd name="T5" fmla="*/ 4 h 34"/>
                <a:gd name="T6" fmla="*/ 0 w 78"/>
                <a:gd name="T7" fmla="*/ 5 h 34"/>
                <a:gd name="T8" fmla="*/ 1 w 78"/>
                <a:gd name="T9" fmla="*/ 18 h 34"/>
                <a:gd name="T10" fmla="*/ 40 w 78"/>
                <a:gd name="T11" fmla="*/ 33 h 34"/>
                <a:gd name="T12" fmla="*/ 78 w 78"/>
                <a:gd name="T13" fmla="*/ 15 h 34"/>
                <a:gd name="T14" fmla="*/ 78 w 78"/>
                <a:gd name="T15" fmla="*/ 2 h 34"/>
                <a:gd name="T16" fmla="*/ 62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2" y="3"/>
                  </a:moveTo>
                  <a:cubicBezTo>
                    <a:pt x="55" y="1"/>
                    <a:pt x="48" y="0"/>
                    <a:pt x="39" y="0"/>
                  </a:cubicBezTo>
                  <a:cubicBezTo>
                    <a:pt x="31" y="1"/>
                    <a:pt x="23" y="2"/>
                    <a:pt x="17" y="4"/>
                  </a:cubicBezTo>
                  <a:cubicBezTo>
                    <a:pt x="0" y="5"/>
                    <a:pt x="0" y="5"/>
                    <a:pt x="0" y="5"/>
                  </a:cubicBezTo>
                  <a:cubicBezTo>
                    <a:pt x="1" y="18"/>
                    <a:pt x="1" y="18"/>
                    <a:pt x="1" y="18"/>
                  </a:cubicBezTo>
                  <a:cubicBezTo>
                    <a:pt x="1" y="27"/>
                    <a:pt x="18" y="34"/>
                    <a:pt x="40" y="33"/>
                  </a:cubicBezTo>
                  <a:cubicBezTo>
                    <a:pt x="61" y="32"/>
                    <a:pt x="78" y="24"/>
                    <a:pt x="78" y="15"/>
                  </a:cubicBezTo>
                  <a:cubicBezTo>
                    <a:pt x="78" y="2"/>
                    <a:pt x="78" y="2"/>
                    <a:pt x="78" y="2"/>
                  </a:cubicBezTo>
                  <a:lnTo>
                    <a:pt x="62"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27" name="Freeform 1126"/>
            <p:cNvSpPr>
              <a:spLocks/>
            </p:cNvSpPr>
            <p:nvPr/>
          </p:nvSpPr>
          <p:spPr bwMode="auto">
            <a:xfrm>
              <a:off x="25400" y="4819650"/>
              <a:ext cx="127000" cy="65087"/>
            </a:xfrm>
            <a:custGeom>
              <a:avLst/>
              <a:gdLst>
                <a:gd name="T0" fmla="*/ 78 w 78"/>
                <a:gd name="T1" fmla="*/ 18 h 39"/>
                <a:gd name="T2" fmla="*/ 40 w 78"/>
                <a:gd name="T3" fmla="*/ 38 h 39"/>
                <a:gd name="T4" fmla="*/ 0 w 78"/>
                <a:gd name="T5" fmla="*/ 20 h 39"/>
                <a:gd name="T6" fmla="*/ 39 w 78"/>
                <a:gd name="T7" fmla="*/ 0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8"/>
                    <a:pt x="61" y="37"/>
                    <a:pt x="40" y="38"/>
                  </a:cubicBezTo>
                  <a:cubicBezTo>
                    <a:pt x="18" y="39"/>
                    <a:pt x="1" y="31"/>
                    <a:pt x="0" y="20"/>
                  </a:cubicBezTo>
                  <a:cubicBezTo>
                    <a:pt x="0" y="10"/>
                    <a:pt x="18" y="1"/>
                    <a:pt x="39" y="0"/>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28" name="Freeform 1127"/>
            <p:cNvSpPr>
              <a:spLocks/>
            </p:cNvSpPr>
            <p:nvPr/>
          </p:nvSpPr>
          <p:spPr bwMode="auto">
            <a:xfrm>
              <a:off x="34925" y="4822825"/>
              <a:ext cx="109538" cy="53975"/>
            </a:xfrm>
            <a:custGeom>
              <a:avLst/>
              <a:gdLst>
                <a:gd name="T0" fmla="*/ 67 w 67"/>
                <a:gd name="T1" fmla="*/ 15 h 33"/>
                <a:gd name="T2" fmla="*/ 33 w 67"/>
                <a:gd name="T3" fmla="*/ 32 h 33"/>
                <a:gd name="T4" fmla="*/ 0 w 67"/>
                <a:gd name="T5" fmla="*/ 17 h 33"/>
                <a:gd name="T6" fmla="*/ 33 w 67"/>
                <a:gd name="T7" fmla="*/ 0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2"/>
                    <a:pt x="33" y="32"/>
                  </a:cubicBezTo>
                  <a:cubicBezTo>
                    <a:pt x="15" y="33"/>
                    <a:pt x="0" y="26"/>
                    <a:pt x="0" y="17"/>
                  </a:cubicBezTo>
                  <a:cubicBezTo>
                    <a:pt x="0" y="9"/>
                    <a:pt x="15" y="1"/>
                    <a:pt x="33" y="0"/>
                  </a:cubicBezTo>
                  <a:cubicBezTo>
                    <a:pt x="52" y="0"/>
                    <a:pt x="67" y="6"/>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29" name="Freeform 1128"/>
            <p:cNvSpPr>
              <a:spLocks/>
            </p:cNvSpPr>
            <p:nvPr/>
          </p:nvSpPr>
          <p:spPr bwMode="auto">
            <a:xfrm>
              <a:off x="125412" y="4835525"/>
              <a:ext cx="23813" cy="22225"/>
            </a:xfrm>
            <a:custGeom>
              <a:avLst/>
              <a:gdLst>
                <a:gd name="T0" fmla="*/ 0 w 15"/>
                <a:gd name="T1" fmla="*/ 14 h 14"/>
                <a:gd name="T2" fmla="*/ 0 w 15"/>
                <a:gd name="T3" fmla="*/ 0 h 14"/>
                <a:gd name="T4" fmla="*/ 4 w 15"/>
                <a:gd name="T5" fmla="*/ 7 h 14"/>
                <a:gd name="T6" fmla="*/ 0 w 15"/>
                <a:gd name="T7" fmla="*/ 14 h 14"/>
              </a:gdLst>
              <a:ahLst/>
              <a:cxnLst>
                <a:cxn ang="0">
                  <a:pos x="T0" y="T1"/>
                </a:cxn>
                <a:cxn ang="0">
                  <a:pos x="T2" y="T3"/>
                </a:cxn>
                <a:cxn ang="0">
                  <a:pos x="T4" y="T5"/>
                </a:cxn>
                <a:cxn ang="0">
                  <a:pos x="T6" y="T7"/>
                </a:cxn>
              </a:cxnLst>
              <a:rect l="0" t="0" r="r" b="b"/>
              <a:pathLst>
                <a:path w="15" h="14">
                  <a:moveTo>
                    <a:pt x="0" y="14"/>
                  </a:moveTo>
                  <a:cubicBezTo>
                    <a:pt x="0" y="14"/>
                    <a:pt x="15" y="8"/>
                    <a:pt x="0" y="0"/>
                  </a:cubicBezTo>
                  <a:cubicBezTo>
                    <a:pt x="0" y="0"/>
                    <a:pt x="4" y="5"/>
                    <a:pt x="4" y="7"/>
                  </a:cubicBezTo>
                  <a:cubicBezTo>
                    <a:pt x="4" y="7"/>
                    <a:pt x="5" y="9"/>
                    <a:pt x="0" y="14"/>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30" name="Freeform 1129"/>
            <p:cNvSpPr>
              <a:spLocks/>
            </p:cNvSpPr>
            <p:nvPr/>
          </p:nvSpPr>
          <p:spPr bwMode="auto">
            <a:xfrm>
              <a:off x="31750" y="4838700"/>
              <a:ext cx="26988" cy="23812"/>
            </a:xfrm>
            <a:custGeom>
              <a:avLst/>
              <a:gdLst>
                <a:gd name="T0" fmla="*/ 16 w 16"/>
                <a:gd name="T1" fmla="*/ 0 h 15"/>
                <a:gd name="T2" fmla="*/ 16 w 16"/>
                <a:gd name="T3" fmla="*/ 15 h 15"/>
                <a:gd name="T4" fmla="*/ 12 w 16"/>
                <a:gd name="T5" fmla="*/ 7 h 15"/>
                <a:gd name="T6" fmla="*/ 16 w 16"/>
                <a:gd name="T7" fmla="*/ 0 h 15"/>
              </a:gdLst>
              <a:ahLst/>
              <a:cxnLst>
                <a:cxn ang="0">
                  <a:pos x="T0" y="T1"/>
                </a:cxn>
                <a:cxn ang="0">
                  <a:pos x="T2" y="T3"/>
                </a:cxn>
                <a:cxn ang="0">
                  <a:pos x="T4" y="T5"/>
                </a:cxn>
                <a:cxn ang="0">
                  <a:pos x="T6" y="T7"/>
                </a:cxn>
              </a:cxnLst>
              <a:rect l="0" t="0" r="r" b="b"/>
              <a:pathLst>
                <a:path w="16" h="15">
                  <a:moveTo>
                    <a:pt x="16" y="0"/>
                  </a:moveTo>
                  <a:cubicBezTo>
                    <a:pt x="16" y="0"/>
                    <a:pt x="0" y="6"/>
                    <a:pt x="16" y="15"/>
                  </a:cubicBezTo>
                  <a:cubicBezTo>
                    <a:pt x="16" y="15"/>
                    <a:pt x="11" y="9"/>
                    <a:pt x="12" y="7"/>
                  </a:cubicBezTo>
                  <a:cubicBezTo>
                    <a:pt x="12" y="7"/>
                    <a:pt x="10" y="5"/>
                    <a:pt x="16"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31" name="Freeform 1130"/>
            <p:cNvSpPr>
              <a:spLocks/>
            </p:cNvSpPr>
            <p:nvPr/>
          </p:nvSpPr>
          <p:spPr bwMode="auto">
            <a:xfrm>
              <a:off x="77787" y="4830762"/>
              <a:ext cx="25400" cy="33337"/>
            </a:xfrm>
            <a:custGeom>
              <a:avLst/>
              <a:gdLst>
                <a:gd name="T0" fmla="*/ 13 w 16"/>
                <a:gd name="T1" fmla="*/ 20 h 20"/>
                <a:gd name="T2" fmla="*/ 14 w 16"/>
                <a:gd name="T3" fmla="*/ 20 h 20"/>
                <a:gd name="T4" fmla="*/ 13 w 16"/>
                <a:gd name="T5" fmla="*/ 18 h 20"/>
                <a:gd name="T6" fmla="*/ 15 w 16"/>
                <a:gd name="T7" fmla="*/ 13 h 20"/>
                <a:gd name="T8" fmla="*/ 5 w 16"/>
                <a:gd name="T9" fmla="*/ 6 h 20"/>
                <a:gd name="T10" fmla="*/ 5 w 16"/>
                <a:gd name="T11" fmla="*/ 5 h 20"/>
                <a:gd name="T12" fmla="*/ 7 w 16"/>
                <a:gd name="T13" fmla="*/ 5 h 20"/>
                <a:gd name="T14" fmla="*/ 8 w 16"/>
                <a:gd name="T15" fmla="*/ 7 h 20"/>
                <a:gd name="T16" fmla="*/ 11 w 16"/>
                <a:gd name="T17" fmla="*/ 7 h 20"/>
                <a:gd name="T18" fmla="*/ 11 w 16"/>
                <a:gd name="T19" fmla="*/ 6 h 20"/>
                <a:gd name="T20" fmla="*/ 5 w 16"/>
                <a:gd name="T21" fmla="*/ 2 h 20"/>
                <a:gd name="T22" fmla="*/ 4 w 16"/>
                <a:gd name="T23" fmla="*/ 0 h 20"/>
                <a:gd name="T24" fmla="*/ 2 w 16"/>
                <a:gd name="T25" fmla="*/ 0 h 20"/>
                <a:gd name="T26" fmla="*/ 3 w 16"/>
                <a:gd name="T27" fmla="*/ 2 h 20"/>
                <a:gd name="T28" fmla="*/ 2 w 16"/>
                <a:gd name="T29" fmla="*/ 7 h 20"/>
                <a:gd name="T30" fmla="*/ 12 w 16"/>
                <a:gd name="T31" fmla="*/ 14 h 20"/>
                <a:gd name="T32" fmla="*/ 11 w 16"/>
                <a:gd name="T33" fmla="*/ 16 h 20"/>
                <a:gd name="T34" fmla="*/ 9 w 16"/>
                <a:gd name="T35" fmla="*/ 14 h 20"/>
                <a:gd name="T36" fmla="*/ 8 w 16"/>
                <a:gd name="T37" fmla="*/ 13 h 20"/>
                <a:gd name="T38" fmla="*/ 5 w 16"/>
                <a:gd name="T39" fmla="*/ 13 h 20"/>
                <a:gd name="T40" fmla="*/ 6 w 16"/>
                <a:gd name="T41" fmla="*/ 14 h 20"/>
                <a:gd name="T42" fmla="*/ 12 w 16"/>
                <a:gd name="T43" fmla="*/ 18 h 20"/>
                <a:gd name="T44" fmla="*/ 13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3" y="20"/>
                  </a:moveTo>
                  <a:cubicBezTo>
                    <a:pt x="14" y="20"/>
                    <a:pt x="14" y="20"/>
                    <a:pt x="14" y="20"/>
                  </a:cubicBezTo>
                  <a:cubicBezTo>
                    <a:pt x="13" y="18"/>
                    <a:pt x="13" y="18"/>
                    <a:pt x="13" y="18"/>
                  </a:cubicBezTo>
                  <a:cubicBezTo>
                    <a:pt x="16" y="18"/>
                    <a:pt x="16" y="17"/>
                    <a:pt x="15" y="13"/>
                  </a:cubicBezTo>
                  <a:cubicBezTo>
                    <a:pt x="12" y="8"/>
                    <a:pt x="7" y="9"/>
                    <a:pt x="5" y="6"/>
                  </a:cubicBezTo>
                  <a:cubicBezTo>
                    <a:pt x="4" y="5"/>
                    <a:pt x="4" y="5"/>
                    <a:pt x="5" y="5"/>
                  </a:cubicBezTo>
                  <a:cubicBezTo>
                    <a:pt x="6" y="5"/>
                    <a:pt x="6" y="5"/>
                    <a:pt x="7" y="5"/>
                  </a:cubicBezTo>
                  <a:cubicBezTo>
                    <a:pt x="7" y="5"/>
                    <a:pt x="7" y="6"/>
                    <a:pt x="8" y="7"/>
                  </a:cubicBezTo>
                  <a:cubicBezTo>
                    <a:pt x="11" y="7"/>
                    <a:pt x="11" y="7"/>
                    <a:pt x="11" y="7"/>
                  </a:cubicBezTo>
                  <a:cubicBezTo>
                    <a:pt x="11" y="6"/>
                    <a:pt x="11" y="6"/>
                    <a:pt x="11" y="6"/>
                  </a:cubicBezTo>
                  <a:cubicBezTo>
                    <a:pt x="9" y="4"/>
                    <a:pt x="7" y="2"/>
                    <a:pt x="5" y="2"/>
                  </a:cubicBezTo>
                  <a:cubicBezTo>
                    <a:pt x="4" y="0"/>
                    <a:pt x="4" y="0"/>
                    <a:pt x="4" y="0"/>
                  </a:cubicBezTo>
                  <a:cubicBezTo>
                    <a:pt x="2" y="0"/>
                    <a:pt x="2" y="0"/>
                    <a:pt x="2" y="0"/>
                  </a:cubicBezTo>
                  <a:cubicBezTo>
                    <a:pt x="3" y="2"/>
                    <a:pt x="3" y="2"/>
                    <a:pt x="3" y="2"/>
                  </a:cubicBezTo>
                  <a:cubicBezTo>
                    <a:pt x="0" y="2"/>
                    <a:pt x="1" y="4"/>
                    <a:pt x="2" y="7"/>
                  </a:cubicBezTo>
                  <a:cubicBezTo>
                    <a:pt x="5" y="12"/>
                    <a:pt x="10" y="11"/>
                    <a:pt x="12" y="14"/>
                  </a:cubicBezTo>
                  <a:cubicBezTo>
                    <a:pt x="12" y="15"/>
                    <a:pt x="12" y="16"/>
                    <a:pt x="11" y="16"/>
                  </a:cubicBezTo>
                  <a:cubicBezTo>
                    <a:pt x="10" y="16"/>
                    <a:pt x="9" y="15"/>
                    <a:pt x="9" y="14"/>
                  </a:cubicBezTo>
                  <a:cubicBezTo>
                    <a:pt x="8" y="13"/>
                    <a:pt x="8" y="13"/>
                    <a:pt x="8" y="13"/>
                  </a:cubicBezTo>
                  <a:cubicBezTo>
                    <a:pt x="5" y="13"/>
                    <a:pt x="5" y="13"/>
                    <a:pt x="5" y="13"/>
                  </a:cubicBezTo>
                  <a:cubicBezTo>
                    <a:pt x="6" y="14"/>
                    <a:pt x="6" y="14"/>
                    <a:pt x="6" y="14"/>
                  </a:cubicBezTo>
                  <a:cubicBezTo>
                    <a:pt x="7" y="17"/>
                    <a:pt x="10" y="18"/>
                    <a:pt x="12" y="18"/>
                  </a:cubicBezTo>
                  <a:lnTo>
                    <a:pt x="13"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32" name="Freeform 1131"/>
            <p:cNvSpPr>
              <a:spLocks/>
            </p:cNvSpPr>
            <p:nvPr/>
          </p:nvSpPr>
          <p:spPr bwMode="auto">
            <a:xfrm>
              <a:off x="44450" y="4811712"/>
              <a:ext cx="128588" cy="53975"/>
            </a:xfrm>
            <a:custGeom>
              <a:avLst/>
              <a:gdLst>
                <a:gd name="T0" fmla="*/ 61 w 78"/>
                <a:gd name="T1" fmla="*/ 2 h 33"/>
                <a:gd name="T2" fmla="*/ 38 w 78"/>
                <a:gd name="T3" fmla="*/ 0 h 33"/>
                <a:gd name="T4" fmla="*/ 16 w 78"/>
                <a:gd name="T5" fmla="*/ 4 h 33"/>
                <a:gd name="T6" fmla="*/ 0 w 78"/>
                <a:gd name="T7" fmla="*/ 4 h 33"/>
                <a:gd name="T8" fmla="*/ 0 w 78"/>
                <a:gd name="T9" fmla="*/ 18 h 33"/>
                <a:gd name="T10" fmla="*/ 39 w 78"/>
                <a:gd name="T11" fmla="*/ 33 h 33"/>
                <a:gd name="T12" fmla="*/ 77 w 78"/>
                <a:gd name="T13" fmla="*/ 15 h 33"/>
                <a:gd name="T14" fmla="*/ 77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4" y="1"/>
                    <a:pt x="47" y="0"/>
                    <a:pt x="38" y="0"/>
                  </a:cubicBezTo>
                  <a:cubicBezTo>
                    <a:pt x="30" y="0"/>
                    <a:pt x="22" y="2"/>
                    <a:pt x="16" y="4"/>
                  </a:cubicBezTo>
                  <a:cubicBezTo>
                    <a:pt x="0" y="4"/>
                    <a:pt x="0" y="4"/>
                    <a:pt x="0" y="4"/>
                  </a:cubicBezTo>
                  <a:cubicBezTo>
                    <a:pt x="0" y="18"/>
                    <a:pt x="0" y="18"/>
                    <a:pt x="0" y="18"/>
                  </a:cubicBezTo>
                  <a:cubicBezTo>
                    <a:pt x="0" y="27"/>
                    <a:pt x="17" y="33"/>
                    <a:pt x="39" y="33"/>
                  </a:cubicBezTo>
                  <a:cubicBezTo>
                    <a:pt x="60" y="32"/>
                    <a:pt x="78" y="24"/>
                    <a:pt x="77" y="15"/>
                  </a:cubicBezTo>
                  <a:cubicBezTo>
                    <a:pt x="77" y="2"/>
                    <a:pt x="77" y="2"/>
                    <a:pt x="77"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33" name="Freeform 1132"/>
            <p:cNvSpPr>
              <a:spLocks/>
            </p:cNvSpPr>
            <p:nvPr/>
          </p:nvSpPr>
          <p:spPr bwMode="auto">
            <a:xfrm>
              <a:off x="42862" y="4781550"/>
              <a:ext cx="128588" cy="66675"/>
            </a:xfrm>
            <a:custGeom>
              <a:avLst/>
              <a:gdLst>
                <a:gd name="T0" fmla="*/ 78 w 78"/>
                <a:gd name="T1" fmla="*/ 19 h 40"/>
                <a:gd name="T2" fmla="*/ 40 w 78"/>
                <a:gd name="T3" fmla="*/ 39 h 40"/>
                <a:gd name="T4" fmla="*/ 1 w 78"/>
                <a:gd name="T5" fmla="*/ 21 h 40"/>
                <a:gd name="T6" fmla="*/ 39 w 78"/>
                <a:gd name="T7" fmla="*/ 1 h 40"/>
                <a:gd name="T8" fmla="*/ 78 w 78"/>
                <a:gd name="T9" fmla="*/ 19 h 40"/>
              </a:gdLst>
              <a:ahLst/>
              <a:cxnLst>
                <a:cxn ang="0">
                  <a:pos x="T0" y="T1"/>
                </a:cxn>
                <a:cxn ang="0">
                  <a:pos x="T2" y="T3"/>
                </a:cxn>
                <a:cxn ang="0">
                  <a:pos x="T4" y="T5"/>
                </a:cxn>
                <a:cxn ang="0">
                  <a:pos x="T6" y="T7"/>
                </a:cxn>
                <a:cxn ang="0">
                  <a:pos x="T8" y="T9"/>
                </a:cxn>
              </a:cxnLst>
              <a:rect l="0" t="0" r="r" b="b"/>
              <a:pathLst>
                <a:path w="78" h="40">
                  <a:moveTo>
                    <a:pt x="78" y="19"/>
                  </a:moveTo>
                  <a:cubicBezTo>
                    <a:pt x="78" y="29"/>
                    <a:pt x="61" y="38"/>
                    <a:pt x="40" y="39"/>
                  </a:cubicBezTo>
                  <a:cubicBezTo>
                    <a:pt x="18" y="40"/>
                    <a:pt x="1" y="32"/>
                    <a:pt x="1" y="21"/>
                  </a:cubicBezTo>
                  <a:cubicBezTo>
                    <a:pt x="0" y="11"/>
                    <a:pt x="18" y="2"/>
                    <a:pt x="39" y="1"/>
                  </a:cubicBezTo>
                  <a:cubicBezTo>
                    <a:pt x="61" y="0"/>
                    <a:pt x="78" y="8"/>
                    <a:pt x="78" y="19"/>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34" name="Freeform 1133"/>
            <p:cNvSpPr>
              <a:spLocks/>
            </p:cNvSpPr>
            <p:nvPr/>
          </p:nvSpPr>
          <p:spPr bwMode="auto">
            <a:xfrm>
              <a:off x="52387" y="4787900"/>
              <a:ext cx="111125" cy="53975"/>
            </a:xfrm>
            <a:custGeom>
              <a:avLst/>
              <a:gdLst>
                <a:gd name="T0" fmla="*/ 67 w 67"/>
                <a:gd name="T1" fmla="*/ 15 h 33"/>
                <a:gd name="T2" fmla="*/ 34 w 67"/>
                <a:gd name="T3" fmla="*/ 32 h 33"/>
                <a:gd name="T4" fmla="*/ 0 w 67"/>
                <a:gd name="T5" fmla="*/ 17 h 33"/>
                <a:gd name="T6" fmla="*/ 33 w 67"/>
                <a:gd name="T7" fmla="*/ 0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1"/>
                    <a:pt x="34" y="32"/>
                  </a:cubicBezTo>
                  <a:cubicBezTo>
                    <a:pt x="15" y="33"/>
                    <a:pt x="0" y="26"/>
                    <a:pt x="0" y="17"/>
                  </a:cubicBezTo>
                  <a:cubicBezTo>
                    <a:pt x="0" y="8"/>
                    <a:pt x="15" y="1"/>
                    <a:pt x="33" y="0"/>
                  </a:cubicBezTo>
                  <a:cubicBezTo>
                    <a:pt x="52" y="0"/>
                    <a:pt x="67" y="6"/>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35" name="Freeform 1134"/>
            <p:cNvSpPr>
              <a:spLocks/>
            </p:cNvSpPr>
            <p:nvPr/>
          </p:nvSpPr>
          <p:spPr bwMode="auto">
            <a:xfrm>
              <a:off x="142875" y="4797425"/>
              <a:ext cx="25400" cy="23812"/>
            </a:xfrm>
            <a:custGeom>
              <a:avLst/>
              <a:gdLst>
                <a:gd name="T0" fmla="*/ 0 w 15"/>
                <a:gd name="T1" fmla="*/ 15 h 15"/>
                <a:gd name="T2" fmla="*/ 0 w 15"/>
                <a:gd name="T3" fmla="*/ 0 h 15"/>
                <a:gd name="T4" fmla="*/ 4 w 15"/>
                <a:gd name="T5" fmla="*/ 8 h 15"/>
                <a:gd name="T6" fmla="*/ 0 w 15"/>
                <a:gd name="T7" fmla="*/ 15 h 15"/>
              </a:gdLst>
              <a:ahLst/>
              <a:cxnLst>
                <a:cxn ang="0">
                  <a:pos x="T0" y="T1"/>
                </a:cxn>
                <a:cxn ang="0">
                  <a:pos x="T2" y="T3"/>
                </a:cxn>
                <a:cxn ang="0">
                  <a:pos x="T4" y="T5"/>
                </a:cxn>
                <a:cxn ang="0">
                  <a:pos x="T6" y="T7"/>
                </a:cxn>
              </a:cxnLst>
              <a:rect l="0" t="0" r="r" b="b"/>
              <a:pathLst>
                <a:path w="15" h="15">
                  <a:moveTo>
                    <a:pt x="0" y="15"/>
                  </a:moveTo>
                  <a:cubicBezTo>
                    <a:pt x="0" y="15"/>
                    <a:pt x="15" y="9"/>
                    <a:pt x="0" y="0"/>
                  </a:cubicBezTo>
                  <a:cubicBezTo>
                    <a:pt x="0" y="0"/>
                    <a:pt x="4" y="6"/>
                    <a:pt x="4" y="8"/>
                  </a:cubicBezTo>
                  <a:cubicBezTo>
                    <a:pt x="4" y="8"/>
                    <a:pt x="5" y="10"/>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36" name="Freeform 1135"/>
            <p:cNvSpPr>
              <a:spLocks/>
            </p:cNvSpPr>
            <p:nvPr/>
          </p:nvSpPr>
          <p:spPr bwMode="auto">
            <a:xfrm>
              <a:off x="50800" y="4802187"/>
              <a:ext cx="25400" cy="22225"/>
            </a:xfrm>
            <a:custGeom>
              <a:avLst/>
              <a:gdLst>
                <a:gd name="T0" fmla="*/ 15 w 15"/>
                <a:gd name="T1" fmla="*/ 0 h 14"/>
                <a:gd name="T2" fmla="*/ 15 w 15"/>
                <a:gd name="T3" fmla="*/ 14 h 14"/>
                <a:gd name="T4" fmla="*/ 11 w 15"/>
                <a:gd name="T5" fmla="*/ 7 h 14"/>
                <a:gd name="T6" fmla="*/ 15 w 15"/>
                <a:gd name="T7" fmla="*/ 0 h 14"/>
              </a:gdLst>
              <a:ahLst/>
              <a:cxnLst>
                <a:cxn ang="0">
                  <a:pos x="T0" y="T1"/>
                </a:cxn>
                <a:cxn ang="0">
                  <a:pos x="T2" y="T3"/>
                </a:cxn>
                <a:cxn ang="0">
                  <a:pos x="T4" y="T5"/>
                </a:cxn>
                <a:cxn ang="0">
                  <a:pos x="T6" y="T7"/>
                </a:cxn>
              </a:cxnLst>
              <a:rect l="0" t="0" r="r" b="b"/>
              <a:pathLst>
                <a:path w="15" h="14">
                  <a:moveTo>
                    <a:pt x="15" y="0"/>
                  </a:moveTo>
                  <a:cubicBezTo>
                    <a:pt x="15" y="0"/>
                    <a:pt x="0" y="6"/>
                    <a:pt x="15" y="14"/>
                  </a:cubicBezTo>
                  <a:cubicBezTo>
                    <a:pt x="15" y="14"/>
                    <a:pt x="11" y="9"/>
                    <a:pt x="11" y="7"/>
                  </a:cubicBezTo>
                  <a:cubicBezTo>
                    <a:pt x="11" y="7"/>
                    <a:pt x="10" y="5"/>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37" name="Freeform 1136"/>
            <p:cNvSpPr>
              <a:spLocks/>
            </p:cNvSpPr>
            <p:nvPr/>
          </p:nvSpPr>
          <p:spPr bwMode="auto">
            <a:xfrm>
              <a:off x="96837" y="4795837"/>
              <a:ext cx="26988" cy="31750"/>
            </a:xfrm>
            <a:custGeom>
              <a:avLst/>
              <a:gdLst>
                <a:gd name="T0" fmla="*/ 12 w 16"/>
                <a:gd name="T1" fmla="*/ 20 h 20"/>
                <a:gd name="T2" fmla="*/ 14 w 16"/>
                <a:gd name="T3" fmla="*/ 20 h 20"/>
                <a:gd name="T4" fmla="*/ 12 w 16"/>
                <a:gd name="T5" fmla="*/ 18 h 20"/>
                <a:gd name="T6" fmla="*/ 14 w 16"/>
                <a:gd name="T7" fmla="*/ 13 h 20"/>
                <a:gd name="T8" fmla="*/ 4 w 16"/>
                <a:gd name="T9" fmla="*/ 6 h 20"/>
                <a:gd name="T10" fmla="*/ 4 w 16"/>
                <a:gd name="T11" fmla="*/ 4 h 20"/>
                <a:gd name="T12" fmla="*/ 6 w 16"/>
                <a:gd name="T13" fmla="*/ 5 h 20"/>
                <a:gd name="T14" fmla="*/ 7 w 16"/>
                <a:gd name="T15" fmla="*/ 6 h 20"/>
                <a:gd name="T16" fmla="*/ 10 w 16"/>
                <a:gd name="T17" fmla="*/ 6 h 20"/>
                <a:gd name="T18" fmla="*/ 10 w 16"/>
                <a:gd name="T19" fmla="*/ 6 h 20"/>
                <a:gd name="T20" fmla="*/ 4 w 16"/>
                <a:gd name="T21" fmla="*/ 2 h 20"/>
                <a:gd name="T22" fmla="*/ 3 w 16"/>
                <a:gd name="T23" fmla="*/ 0 h 20"/>
                <a:gd name="T24" fmla="*/ 1 w 16"/>
                <a:gd name="T25" fmla="*/ 0 h 20"/>
                <a:gd name="T26" fmla="*/ 2 w 16"/>
                <a:gd name="T27" fmla="*/ 2 h 20"/>
                <a:gd name="T28" fmla="*/ 1 w 16"/>
                <a:gd name="T29" fmla="*/ 6 h 20"/>
                <a:gd name="T30" fmla="*/ 11 w 16"/>
                <a:gd name="T31" fmla="*/ 14 h 20"/>
                <a:gd name="T32" fmla="*/ 10 w 16"/>
                <a:gd name="T33" fmla="*/ 16 h 20"/>
                <a:gd name="T34" fmla="*/ 8 w 16"/>
                <a:gd name="T35" fmla="*/ 13 h 20"/>
                <a:gd name="T36" fmla="*/ 8 w 16"/>
                <a:gd name="T37" fmla="*/ 13 h 20"/>
                <a:gd name="T38" fmla="*/ 4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2" y="18"/>
                    <a:pt x="12" y="18"/>
                    <a:pt x="12" y="18"/>
                  </a:cubicBezTo>
                  <a:cubicBezTo>
                    <a:pt x="15" y="18"/>
                    <a:pt x="16" y="16"/>
                    <a:pt x="14" y="13"/>
                  </a:cubicBezTo>
                  <a:cubicBezTo>
                    <a:pt x="11" y="8"/>
                    <a:pt x="6" y="9"/>
                    <a:pt x="4" y="6"/>
                  </a:cubicBezTo>
                  <a:cubicBezTo>
                    <a:pt x="3" y="5"/>
                    <a:pt x="4" y="4"/>
                    <a:pt x="4" y="4"/>
                  </a:cubicBezTo>
                  <a:cubicBezTo>
                    <a:pt x="5" y="4"/>
                    <a:pt x="5" y="4"/>
                    <a:pt x="6" y="5"/>
                  </a:cubicBezTo>
                  <a:cubicBezTo>
                    <a:pt x="6" y="5"/>
                    <a:pt x="6" y="6"/>
                    <a:pt x="7" y="6"/>
                  </a:cubicBezTo>
                  <a:cubicBezTo>
                    <a:pt x="10" y="6"/>
                    <a:pt x="10" y="6"/>
                    <a:pt x="10" y="6"/>
                  </a:cubicBezTo>
                  <a:cubicBezTo>
                    <a:pt x="10" y="6"/>
                    <a:pt x="10" y="6"/>
                    <a:pt x="10" y="6"/>
                  </a:cubicBezTo>
                  <a:cubicBezTo>
                    <a:pt x="8" y="4"/>
                    <a:pt x="7" y="2"/>
                    <a:pt x="4" y="2"/>
                  </a:cubicBezTo>
                  <a:cubicBezTo>
                    <a:pt x="3" y="0"/>
                    <a:pt x="3" y="0"/>
                    <a:pt x="3" y="0"/>
                  </a:cubicBezTo>
                  <a:cubicBezTo>
                    <a:pt x="1" y="0"/>
                    <a:pt x="1" y="0"/>
                    <a:pt x="1" y="0"/>
                  </a:cubicBezTo>
                  <a:cubicBezTo>
                    <a:pt x="2" y="2"/>
                    <a:pt x="2" y="2"/>
                    <a:pt x="2" y="2"/>
                  </a:cubicBezTo>
                  <a:cubicBezTo>
                    <a:pt x="0" y="2"/>
                    <a:pt x="0" y="4"/>
                    <a:pt x="1" y="6"/>
                  </a:cubicBezTo>
                  <a:cubicBezTo>
                    <a:pt x="4" y="12"/>
                    <a:pt x="9" y="10"/>
                    <a:pt x="11" y="14"/>
                  </a:cubicBezTo>
                  <a:cubicBezTo>
                    <a:pt x="11" y="15"/>
                    <a:pt x="11" y="16"/>
                    <a:pt x="10" y="16"/>
                  </a:cubicBezTo>
                  <a:cubicBezTo>
                    <a:pt x="9" y="16"/>
                    <a:pt x="8" y="15"/>
                    <a:pt x="8" y="13"/>
                  </a:cubicBezTo>
                  <a:cubicBezTo>
                    <a:pt x="8" y="13"/>
                    <a:pt x="8" y="13"/>
                    <a:pt x="8" y="13"/>
                  </a:cubicBezTo>
                  <a:cubicBezTo>
                    <a:pt x="4" y="13"/>
                    <a:pt x="4" y="13"/>
                    <a:pt x="4"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38" name="Freeform 1137"/>
            <p:cNvSpPr>
              <a:spLocks/>
            </p:cNvSpPr>
            <p:nvPr/>
          </p:nvSpPr>
          <p:spPr bwMode="auto">
            <a:xfrm>
              <a:off x="39687" y="4775200"/>
              <a:ext cx="128588" cy="53975"/>
            </a:xfrm>
            <a:custGeom>
              <a:avLst/>
              <a:gdLst>
                <a:gd name="T0" fmla="*/ 61 w 78"/>
                <a:gd name="T1" fmla="*/ 2 h 33"/>
                <a:gd name="T2" fmla="*/ 39 w 78"/>
                <a:gd name="T3" fmla="*/ 0 h 33"/>
                <a:gd name="T4" fmla="*/ 16 w 78"/>
                <a:gd name="T5" fmla="*/ 4 h 33"/>
                <a:gd name="T6" fmla="*/ 0 w 78"/>
                <a:gd name="T7" fmla="*/ 4 h 33"/>
                <a:gd name="T8" fmla="*/ 0 w 78"/>
                <a:gd name="T9" fmla="*/ 17 h 33"/>
                <a:gd name="T10" fmla="*/ 39 w 78"/>
                <a:gd name="T11" fmla="*/ 33 h 33"/>
                <a:gd name="T12" fmla="*/ 78 w 78"/>
                <a:gd name="T13" fmla="*/ 15 h 33"/>
                <a:gd name="T14" fmla="*/ 78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1"/>
                    <a:pt x="47" y="0"/>
                    <a:pt x="39" y="0"/>
                  </a:cubicBezTo>
                  <a:cubicBezTo>
                    <a:pt x="30" y="0"/>
                    <a:pt x="23" y="2"/>
                    <a:pt x="16" y="4"/>
                  </a:cubicBezTo>
                  <a:cubicBezTo>
                    <a:pt x="0" y="4"/>
                    <a:pt x="0" y="4"/>
                    <a:pt x="0" y="4"/>
                  </a:cubicBezTo>
                  <a:cubicBezTo>
                    <a:pt x="0" y="17"/>
                    <a:pt x="0" y="17"/>
                    <a:pt x="0" y="17"/>
                  </a:cubicBezTo>
                  <a:cubicBezTo>
                    <a:pt x="0" y="26"/>
                    <a:pt x="18" y="33"/>
                    <a:pt x="39" y="33"/>
                  </a:cubicBezTo>
                  <a:cubicBezTo>
                    <a:pt x="61" y="32"/>
                    <a:pt x="78" y="24"/>
                    <a:pt x="78" y="15"/>
                  </a:cubicBezTo>
                  <a:cubicBezTo>
                    <a:pt x="78" y="2"/>
                    <a:pt x="78" y="2"/>
                    <a:pt x="78"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39" name="Freeform 1138"/>
            <p:cNvSpPr>
              <a:spLocks/>
            </p:cNvSpPr>
            <p:nvPr/>
          </p:nvSpPr>
          <p:spPr bwMode="auto">
            <a:xfrm>
              <a:off x="39687" y="4746625"/>
              <a:ext cx="128588" cy="63500"/>
            </a:xfrm>
            <a:custGeom>
              <a:avLst/>
              <a:gdLst>
                <a:gd name="T0" fmla="*/ 78 w 78"/>
                <a:gd name="T1" fmla="*/ 19 h 39"/>
                <a:gd name="T2" fmla="*/ 39 w 78"/>
                <a:gd name="T3" fmla="*/ 39 h 39"/>
                <a:gd name="T4" fmla="*/ 0 w 78"/>
                <a:gd name="T5" fmla="*/ 21 h 39"/>
                <a:gd name="T6" fmla="*/ 39 w 78"/>
                <a:gd name="T7" fmla="*/ 1 h 39"/>
                <a:gd name="T8" fmla="*/ 78 w 78"/>
                <a:gd name="T9" fmla="*/ 19 h 39"/>
              </a:gdLst>
              <a:ahLst/>
              <a:cxnLst>
                <a:cxn ang="0">
                  <a:pos x="T0" y="T1"/>
                </a:cxn>
                <a:cxn ang="0">
                  <a:pos x="T2" y="T3"/>
                </a:cxn>
                <a:cxn ang="0">
                  <a:pos x="T4" y="T5"/>
                </a:cxn>
                <a:cxn ang="0">
                  <a:pos x="T6" y="T7"/>
                </a:cxn>
                <a:cxn ang="0">
                  <a:pos x="T8" y="T9"/>
                </a:cxn>
              </a:cxnLst>
              <a:rect l="0" t="0" r="r" b="b"/>
              <a:pathLst>
                <a:path w="78" h="39">
                  <a:moveTo>
                    <a:pt x="78" y="19"/>
                  </a:moveTo>
                  <a:cubicBezTo>
                    <a:pt x="78" y="29"/>
                    <a:pt x="60" y="38"/>
                    <a:pt x="39" y="39"/>
                  </a:cubicBezTo>
                  <a:cubicBezTo>
                    <a:pt x="17" y="39"/>
                    <a:pt x="0" y="31"/>
                    <a:pt x="0" y="21"/>
                  </a:cubicBezTo>
                  <a:cubicBezTo>
                    <a:pt x="0" y="11"/>
                    <a:pt x="17" y="2"/>
                    <a:pt x="39" y="1"/>
                  </a:cubicBezTo>
                  <a:cubicBezTo>
                    <a:pt x="60" y="0"/>
                    <a:pt x="78" y="8"/>
                    <a:pt x="78" y="19"/>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40" name="Freeform 1139"/>
            <p:cNvSpPr>
              <a:spLocks/>
            </p:cNvSpPr>
            <p:nvPr/>
          </p:nvSpPr>
          <p:spPr bwMode="auto">
            <a:xfrm>
              <a:off x="47625" y="4749800"/>
              <a:ext cx="112713" cy="53975"/>
            </a:xfrm>
            <a:custGeom>
              <a:avLst/>
              <a:gdLst>
                <a:gd name="T0" fmla="*/ 67 w 68"/>
                <a:gd name="T1" fmla="*/ 16 h 33"/>
                <a:gd name="T2" fmla="*/ 34 w 68"/>
                <a:gd name="T3" fmla="*/ 33 h 33"/>
                <a:gd name="T4" fmla="*/ 0 w 68"/>
                <a:gd name="T5" fmla="*/ 18 h 33"/>
                <a:gd name="T6" fmla="*/ 34 w 68"/>
                <a:gd name="T7" fmla="*/ 1 h 33"/>
                <a:gd name="T8" fmla="*/ 67 w 68"/>
                <a:gd name="T9" fmla="*/ 16 h 33"/>
              </a:gdLst>
              <a:ahLst/>
              <a:cxnLst>
                <a:cxn ang="0">
                  <a:pos x="T0" y="T1"/>
                </a:cxn>
                <a:cxn ang="0">
                  <a:pos x="T2" y="T3"/>
                </a:cxn>
                <a:cxn ang="0">
                  <a:pos x="T4" y="T5"/>
                </a:cxn>
                <a:cxn ang="0">
                  <a:pos x="T6" y="T7"/>
                </a:cxn>
                <a:cxn ang="0">
                  <a:pos x="T8" y="T9"/>
                </a:cxn>
              </a:cxnLst>
              <a:rect l="0" t="0" r="r" b="b"/>
              <a:pathLst>
                <a:path w="68" h="33">
                  <a:moveTo>
                    <a:pt x="67" y="16"/>
                  </a:moveTo>
                  <a:cubicBezTo>
                    <a:pt x="68" y="25"/>
                    <a:pt x="53" y="32"/>
                    <a:pt x="34" y="33"/>
                  </a:cubicBezTo>
                  <a:cubicBezTo>
                    <a:pt x="15" y="33"/>
                    <a:pt x="0" y="27"/>
                    <a:pt x="0" y="18"/>
                  </a:cubicBezTo>
                  <a:cubicBezTo>
                    <a:pt x="0" y="9"/>
                    <a:pt x="15" y="2"/>
                    <a:pt x="34" y="1"/>
                  </a:cubicBezTo>
                  <a:cubicBezTo>
                    <a:pt x="52" y="0"/>
                    <a:pt x="67" y="7"/>
                    <a:pt x="67" y="16"/>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41" name="Freeform 1140"/>
            <p:cNvSpPr>
              <a:spLocks/>
            </p:cNvSpPr>
            <p:nvPr/>
          </p:nvSpPr>
          <p:spPr bwMode="auto">
            <a:xfrm>
              <a:off x="138112" y="4760912"/>
              <a:ext cx="26988" cy="25400"/>
            </a:xfrm>
            <a:custGeom>
              <a:avLst/>
              <a:gdLst>
                <a:gd name="T0" fmla="*/ 0 w 16"/>
                <a:gd name="T1" fmla="*/ 15 h 15"/>
                <a:gd name="T2" fmla="*/ 0 w 16"/>
                <a:gd name="T3" fmla="*/ 0 h 15"/>
                <a:gd name="T4" fmla="*/ 4 w 16"/>
                <a:gd name="T5" fmla="*/ 7 h 15"/>
                <a:gd name="T6" fmla="*/ 0 w 16"/>
                <a:gd name="T7" fmla="*/ 15 h 15"/>
              </a:gdLst>
              <a:ahLst/>
              <a:cxnLst>
                <a:cxn ang="0">
                  <a:pos x="T0" y="T1"/>
                </a:cxn>
                <a:cxn ang="0">
                  <a:pos x="T2" y="T3"/>
                </a:cxn>
                <a:cxn ang="0">
                  <a:pos x="T4" y="T5"/>
                </a:cxn>
                <a:cxn ang="0">
                  <a:pos x="T6" y="T7"/>
                </a:cxn>
              </a:cxnLst>
              <a:rect l="0" t="0" r="r" b="b"/>
              <a:pathLst>
                <a:path w="16" h="15">
                  <a:moveTo>
                    <a:pt x="0" y="15"/>
                  </a:moveTo>
                  <a:cubicBezTo>
                    <a:pt x="0" y="15"/>
                    <a:pt x="16" y="9"/>
                    <a:pt x="0" y="0"/>
                  </a:cubicBezTo>
                  <a:cubicBezTo>
                    <a:pt x="0" y="0"/>
                    <a:pt x="5" y="6"/>
                    <a:pt x="4" y="7"/>
                  </a:cubicBezTo>
                  <a:cubicBezTo>
                    <a:pt x="4" y="7"/>
                    <a:pt x="6"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42" name="Freeform 1141"/>
            <p:cNvSpPr>
              <a:spLocks/>
            </p:cNvSpPr>
            <p:nvPr/>
          </p:nvSpPr>
          <p:spPr bwMode="auto">
            <a:xfrm>
              <a:off x="46037" y="4765675"/>
              <a:ext cx="25400" cy="23812"/>
            </a:xfrm>
            <a:custGeom>
              <a:avLst/>
              <a:gdLst>
                <a:gd name="T0" fmla="*/ 15 w 15"/>
                <a:gd name="T1" fmla="*/ 0 h 14"/>
                <a:gd name="T2" fmla="*/ 15 w 15"/>
                <a:gd name="T3" fmla="*/ 14 h 14"/>
                <a:gd name="T4" fmla="*/ 11 w 15"/>
                <a:gd name="T5" fmla="*/ 7 h 14"/>
                <a:gd name="T6" fmla="*/ 15 w 15"/>
                <a:gd name="T7" fmla="*/ 0 h 14"/>
              </a:gdLst>
              <a:ahLst/>
              <a:cxnLst>
                <a:cxn ang="0">
                  <a:pos x="T0" y="T1"/>
                </a:cxn>
                <a:cxn ang="0">
                  <a:pos x="T2" y="T3"/>
                </a:cxn>
                <a:cxn ang="0">
                  <a:pos x="T4" y="T5"/>
                </a:cxn>
                <a:cxn ang="0">
                  <a:pos x="T6" y="T7"/>
                </a:cxn>
              </a:cxnLst>
              <a:rect l="0" t="0" r="r" b="b"/>
              <a:pathLst>
                <a:path w="15" h="14">
                  <a:moveTo>
                    <a:pt x="15" y="0"/>
                  </a:moveTo>
                  <a:cubicBezTo>
                    <a:pt x="15" y="0"/>
                    <a:pt x="0" y="6"/>
                    <a:pt x="15" y="14"/>
                  </a:cubicBezTo>
                  <a:cubicBezTo>
                    <a:pt x="15" y="14"/>
                    <a:pt x="11" y="8"/>
                    <a:pt x="11" y="7"/>
                  </a:cubicBezTo>
                  <a:cubicBezTo>
                    <a:pt x="11" y="7"/>
                    <a:pt x="10" y="5"/>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43" name="Freeform 1142"/>
            <p:cNvSpPr>
              <a:spLocks/>
            </p:cNvSpPr>
            <p:nvPr/>
          </p:nvSpPr>
          <p:spPr bwMode="auto">
            <a:xfrm>
              <a:off x="92075" y="4759325"/>
              <a:ext cx="26988" cy="33337"/>
            </a:xfrm>
            <a:custGeom>
              <a:avLst/>
              <a:gdLst>
                <a:gd name="T0" fmla="*/ 12 w 16"/>
                <a:gd name="T1" fmla="*/ 20 h 20"/>
                <a:gd name="T2" fmla="*/ 14 w 16"/>
                <a:gd name="T3" fmla="*/ 20 h 20"/>
                <a:gd name="T4" fmla="*/ 13 w 16"/>
                <a:gd name="T5" fmla="*/ 18 h 20"/>
                <a:gd name="T6" fmla="*/ 14 w 16"/>
                <a:gd name="T7" fmla="*/ 13 h 20"/>
                <a:gd name="T8" fmla="*/ 4 w 16"/>
                <a:gd name="T9" fmla="*/ 6 h 20"/>
                <a:gd name="T10" fmla="*/ 5 w 16"/>
                <a:gd name="T11" fmla="*/ 4 h 20"/>
                <a:gd name="T12" fmla="*/ 6 w 16"/>
                <a:gd name="T13" fmla="*/ 5 h 20"/>
                <a:gd name="T14" fmla="*/ 7 w 16"/>
                <a:gd name="T15" fmla="*/ 6 h 20"/>
                <a:gd name="T16" fmla="*/ 10 w 16"/>
                <a:gd name="T17" fmla="*/ 6 h 20"/>
                <a:gd name="T18" fmla="*/ 10 w 16"/>
                <a:gd name="T19" fmla="*/ 6 h 20"/>
                <a:gd name="T20" fmla="*/ 4 w 16"/>
                <a:gd name="T21" fmla="*/ 2 h 20"/>
                <a:gd name="T22" fmla="*/ 3 w 16"/>
                <a:gd name="T23" fmla="*/ 0 h 20"/>
                <a:gd name="T24" fmla="*/ 2 w 16"/>
                <a:gd name="T25" fmla="*/ 0 h 20"/>
                <a:gd name="T26" fmla="*/ 3 w 16"/>
                <a:gd name="T27" fmla="*/ 2 h 20"/>
                <a:gd name="T28" fmla="*/ 1 w 16"/>
                <a:gd name="T29" fmla="*/ 6 h 20"/>
                <a:gd name="T30" fmla="*/ 11 w 16"/>
                <a:gd name="T31" fmla="*/ 14 h 20"/>
                <a:gd name="T32" fmla="*/ 11 w 16"/>
                <a:gd name="T33" fmla="*/ 15 h 20"/>
                <a:gd name="T34" fmla="*/ 8 w 16"/>
                <a:gd name="T35" fmla="*/ 13 h 20"/>
                <a:gd name="T36" fmla="*/ 8 w 16"/>
                <a:gd name="T37" fmla="*/ 13 h 20"/>
                <a:gd name="T38" fmla="*/ 5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3" y="18"/>
                    <a:pt x="13" y="18"/>
                    <a:pt x="13" y="18"/>
                  </a:cubicBezTo>
                  <a:cubicBezTo>
                    <a:pt x="15" y="18"/>
                    <a:pt x="16" y="16"/>
                    <a:pt x="14" y="13"/>
                  </a:cubicBezTo>
                  <a:cubicBezTo>
                    <a:pt x="11" y="7"/>
                    <a:pt x="6" y="9"/>
                    <a:pt x="4" y="6"/>
                  </a:cubicBezTo>
                  <a:cubicBezTo>
                    <a:pt x="4" y="5"/>
                    <a:pt x="4" y="4"/>
                    <a:pt x="5" y="4"/>
                  </a:cubicBezTo>
                  <a:cubicBezTo>
                    <a:pt x="5" y="4"/>
                    <a:pt x="6" y="4"/>
                    <a:pt x="6" y="5"/>
                  </a:cubicBezTo>
                  <a:cubicBezTo>
                    <a:pt x="6" y="5"/>
                    <a:pt x="7" y="6"/>
                    <a:pt x="7" y="6"/>
                  </a:cubicBezTo>
                  <a:cubicBezTo>
                    <a:pt x="10" y="6"/>
                    <a:pt x="10" y="6"/>
                    <a:pt x="10" y="6"/>
                  </a:cubicBezTo>
                  <a:cubicBezTo>
                    <a:pt x="10" y="6"/>
                    <a:pt x="10" y="6"/>
                    <a:pt x="10" y="6"/>
                  </a:cubicBezTo>
                  <a:cubicBezTo>
                    <a:pt x="9" y="4"/>
                    <a:pt x="7" y="2"/>
                    <a:pt x="4" y="2"/>
                  </a:cubicBezTo>
                  <a:cubicBezTo>
                    <a:pt x="3" y="0"/>
                    <a:pt x="3" y="0"/>
                    <a:pt x="3" y="0"/>
                  </a:cubicBezTo>
                  <a:cubicBezTo>
                    <a:pt x="2" y="0"/>
                    <a:pt x="2" y="0"/>
                    <a:pt x="2" y="0"/>
                  </a:cubicBezTo>
                  <a:cubicBezTo>
                    <a:pt x="3" y="2"/>
                    <a:pt x="3" y="2"/>
                    <a:pt x="3" y="2"/>
                  </a:cubicBezTo>
                  <a:cubicBezTo>
                    <a:pt x="0" y="2"/>
                    <a:pt x="0" y="4"/>
                    <a:pt x="1" y="6"/>
                  </a:cubicBezTo>
                  <a:cubicBezTo>
                    <a:pt x="4" y="12"/>
                    <a:pt x="9" y="10"/>
                    <a:pt x="11" y="14"/>
                  </a:cubicBezTo>
                  <a:cubicBezTo>
                    <a:pt x="12" y="14"/>
                    <a:pt x="12" y="15"/>
                    <a:pt x="11" y="15"/>
                  </a:cubicBezTo>
                  <a:cubicBezTo>
                    <a:pt x="10" y="15"/>
                    <a:pt x="9" y="14"/>
                    <a:pt x="8" y="13"/>
                  </a:cubicBezTo>
                  <a:cubicBezTo>
                    <a:pt x="8" y="13"/>
                    <a:pt x="8" y="13"/>
                    <a:pt x="8" y="13"/>
                  </a:cubicBezTo>
                  <a:cubicBezTo>
                    <a:pt x="5" y="13"/>
                    <a:pt x="5" y="13"/>
                    <a:pt x="5"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44" name="Freeform 1143"/>
            <p:cNvSpPr>
              <a:spLocks/>
            </p:cNvSpPr>
            <p:nvPr/>
          </p:nvSpPr>
          <p:spPr bwMode="auto">
            <a:xfrm>
              <a:off x="52387" y="4740275"/>
              <a:ext cx="128588" cy="55562"/>
            </a:xfrm>
            <a:custGeom>
              <a:avLst/>
              <a:gdLst>
                <a:gd name="T0" fmla="*/ 61 w 78"/>
                <a:gd name="T1" fmla="*/ 3 h 34"/>
                <a:gd name="T2" fmla="*/ 39 w 78"/>
                <a:gd name="T3" fmla="*/ 1 h 34"/>
                <a:gd name="T4" fmla="*/ 16 w 78"/>
                <a:gd name="T5" fmla="*/ 4 h 34"/>
                <a:gd name="T6" fmla="*/ 0 w 78"/>
                <a:gd name="T7" fmla="*/ 5 h 34"/>
                <a:gd name="T8" fmla="*/ 0 w 78"/>
                <a:gd name="T9" fmla="*/ 18 h 34"/>
                <a:gd name="T10" fmla="*/ 39 w 78"/>
                <a:gd name="T11" fmla="*/ 33 h 34"/>
                <a:gd name="T12" fmla="*/ 78 w 78"/>
                <a:gd name="T13" fmla="*/ 16 h 34"/>
                <a:gd name="T14" fmla="*/ 78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5" y="1"/>
                    <a:pt x="47" y="0"/>
                    <a:pt x="39" y="1"/>
                  </a:cubicBezTo>
                  <a:cubicBezTo>
                    <a:pt x="30" y="1"/>
                    <a:pt x="23" y="2"/>
                    <a:pt x="16" y="4"/>
                  </a:cubicBezTo>
                  <a:cubicBezTo>
                    <a:pt x="0" y="5"/>
                    <a:pt x="0" y="5"/>
                    <a:pt x="0" y="5"/>
                  </a:cubicBezTo>
                  <a:cubicBezTo>
                    <a:pt x="0" y="18"/>
                    <a:pt x="0" y="18"/>
                    <a:pt x="0" y="18"/>
                  </a:cubicBezTo>
                  <a:cubicBezTo>
                    <a:pt x="0" y="27"/>
                    <a:pt x="18" y="34"/>
                    <a:pt x="39" y="33"/>
                  </a:cubicBezTo>
                  <a:cubicBezTo>
                    <a:pt x="61" y="32"/>
                    <a:pt x="78" y="25"/>
                    <a:pt x="78" y="16"/>
                  </a:cubicBezTo>
                  <a:cubicBezTo>
                    <a:pt x="78" y="2"/>
                    <a:pt x="78" y="2"/>
                    <a:pt x="78"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45" name="Freeform 1144"/>
            <p:cNvSpPr>
              <a:spLocks/>
            </p:cNvSpPr>
            <p:nvPr/>
          </p:nvSpPr>
          <p:spPr bwMode="auto">
            <a:xfrm>
              <a:off x="52387" y="4711700"/>
              <a:ext cx="128588" cy="63500"/>
            </a:xfrm>
            <a:custGeom>
              <a:avLst/>
              <a:gdLst>
                <a:gd name="T0" fmla="*/ 78 w 78"/>
                <a:gd name="T1" fmla="*/ 18 h 39"/>
                <a:gd name="T2" fmla="*/ 39 w 78"/>
                <a:gd name="T3" fmla="*/ 38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0" y="38"/>
                    <a:pt x="39" y="38"/>
                  </a:cubicBezTo>
                  <a:cubicBezTo>
                    <a:pt x="18" y="39"/>
                    <a:pt x="0" y="31"/>
                    <a:pt x="0" y="21"/>
                  </a:cubicBezTo>
                  <a:cubicBezTo>
                    <a:pt x="0" y="10"/>
                    <a:pt x="17" y="1"/>
                    <a:pt x="39" y="1"/>
                  </a:cubicBezTo>
                  <a:cubicBezTo>
                    <a:pt x="60"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46" name="Freeform 1145"/>
            <p:cNvSpPr>
              <a:spLocks/>
            </p:cNvSpPr>
            <p:nvPr/>
          </p:nvSpPr>
          <p:spPr bwMode="auto">
            <a:xfrm>
              <a:off x="61912" y="4714875"/>
              <a:ext cx="111125" cy="53975"/>
            </a:xfrm>
            <a:custGeom>
              <a:avLst/>
              <a:gdLst>
                <a:gd name="T0" fmla="*/ 67 w 68"/>
                <a:gd name="T1" fmla="*/ 15 h 33"/>
                <a:gd name="T2" fmla="*/ 34 w 68"/>
                <a:gd name="T3" fmla="*/ 32 h 33"/>
                <a:gd name="T4" fmla="*/ 0 w 68"/>
                <a:gd name="T5" fmla="*/ 18 h 33"/>
                <a:gd name="T6" fmla="*/ 34 w 68"/>
                <a:gd name="T7" fmla="*/ 1 h 33"/>
                <a:gd name="T8" fmla="*/ 67 w 68"/>
                <a:gd name="T9" fmla="*/ 15 h 33"/>
              </a:gdLst>
              <a:ahLst/>
              <a:cxnLst>
                <a:cxn ang="0">
                  <a:pos x="T0" y="T1"/>
                </a:cxn>
                <a:cxn ang="0">
                  <a:pos x="T2" y="T3"/>
                </a:cxn>
                <a:cxn ang="0">
                  <a:pos x="T4" y="T5"/>
                </a:cxn>
                <a:cxn ang="0">
                  <a:pos x="T6" y="T7"/>
                </a:cxn>
                <a:cxn ang="0">
                  <a:pos x="T8" y="T9"/>
                </a:cxn>
              </a:cxnLst>
              <a:rect l="0" t="0" r="r" b="b"/>
              <a:pathLst>
                <a:path w="68" h="33">
                  <a:moveTo>
                    <a:pt x="67" y="15"/>
                  </a:moveTo>
                  <a:cubicBezTo>
                    <a:pt x="68" y="24"/>
                    <a:pt x="53" y="32"/>
                    <a:pt x="34" y="32"/>
                  </a:cubicBezTo>
                  <a:cubicBezTo>
                    <a:pt x="15" y="33"/>
                    <a:pt x="0" y="26"/>
                    <a:pt x="0" y="18"/>
                  </a:cubicBezTo>
                  <a:cubicBezTo>
                    <a:pt x="0" y="9"/>
                    <a:pt x="15" y="1"/>
                    <a:pt x="34" y="1"/>
                  </a:cubicBezTo>
                  <a:cubicBezTo>
                    <a:pt x="52" y="0"/>
                    <a:pt x="67" y="7"/>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47" name="Freeform 1146"/>
            <p:cNvSpPr>
              <a:spLocks/>
            </p:cNvSpPr>
            <p:nvPr/>
          </p:nvSpPr>
          <p:spPr bwMode="auto">
            <a:xfrm>
              <a:off x="150812" y="4725987"/>
              <a:ext cx="26988" cy="25400"/>
            </a:xfrm>
            <a:custGeom>
              <a:avLst/>
              <a:gdLst>
                <a:gd name="T0" fmla="*/ 0 w 16"/>
                <a:gd name="T1" fmla="*/ 15 h 15"/>
                <a:gd name="T2" fmla="*/ 0 w 16"/>
                <a:gd name="T3" fmla="*/ 0 h 15"/>
                <a:gd name="T4" fmla="*/ 4 w 16"/>
                <a:gd name="T5" fmla="*/ 7 h 15"/>
                <a:gd name="T6" fmla="*/ 0 w 16"/>
                <a:gd name="T7" fmla="*/ 15 h 15"/>
              </a:gdLst>
              <a:ahLst/>
              <a:cxnLst>
                <a:cxn ang="0">
                  <a:pos x="T0" y="T1"/>
                </a:cxn>
                <a:cxn ang="0">
                  <a:pos x="T2" y="T3"/>
                </a:cxn>
                <a:cxn ang="0">
                  <a:pos x="T4" y="T5"/>
                </a:cxn>
                <a:cxn ang="0">
                  <a:pos x="T6" y="T7"/>
                </a:cxn>
              </a:cxnLst>
              <a:rect l="0" t="0" r="r" b="b"/>
              <a:pathLst>
                <a:path w="16" h="15">
                  <a:moveTo>
                    <a:pt x="0" y="15"/>
                  </a:moveTo>
                  <a:cubicBezTo>
                    <a:pt x="0" y="15"/>
                    <a:pt x="16" y="8"/>
                    <a:pt x="0" y="0"/>
                  </a:cubicBezTo>
                  <a:cubicBezTo>
                    <a:pt x="0" y="0"/>
                    <a:pt x="5" y="6"/>
                    <a:pt x="4" y="7"/>
                  </a:cubicBezTo>
                  <a:cubicBezTo>
                    <a:pt x="4" y="7"/>
                    <a:pt x="6"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48" name="Freeform 1147"/>
            <p:cNvSpPr>
              <a:spLocks/>
            </p:cNvSpPr>
            <p:nvPr/>
          </p:nvSpPr>
          <p:spPr bwMode="auto">
            <a:xfrm>
              <a:off x="60325" y="4729162"/>
              <a:ext cx="23813" cy="25400"/>
            </a:xfrm>
            <a:custGeom>
              <a:avLst/>
              <a:gdLst>
                <a:gd name="T0" fmla="*/ 15 w 15"/>
                <a:gd name="T1" fmla="*/ 0 h 15"/>
                <a:gd name="T2" fmla="*/ 15 w 15"/>
                <a:gd name="T3" fmla="*/ 15 h 15"/>
                <a:gd name="T4" fmla="*/ 11 w 15"/>
                <a:gd name="T5" fmla="*/ 8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6"/>
                    <a:pt x="15" y="15"/>
                  </a:cubicBezTo>
                  <a:cubicBezTo>
                    <a:pt x="15" y="15"/>
                    <a:pt x="11" y="9"/>
                    <a:pt x="11" y="8"/>
                  </a:cubicBezTo>
                  <a:cubicBezTo>
                    <a:pt x="11" y="8"/>
                    <a:pt x="10" y="6"/>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49" name="Freeform 1148"/>
            <p:cNvSpPr>
              <a:spLocks/>
            </p:cNvSpPr>
            <p:nvPr/>
          </p:nvSpPr>
          <p:spPr bwMode="auto">
            <a:xfrm>
              <a:off x="104775" y="4724400"/>
              <a:ext cx="26988" cy="31750"/>
            </a:xfrm>
            <a:custGeom>
              <a:avLst/>
              <a:gdLst>
                <a:gd name="T0" fmla="*/ 12 w 16"/>
                <a:gd name="T1" fmla="*/ 19 h 19"/>
                <a:gd name="T2" fmla="*/ 14 w 16"/>
                <a:gd name="T3" fmla="*/ 19 h 19"/>
                <a:gd name="T4" fmla="*/ 13 w 16"/>
                <a:gd name="T5" fmla="*/ 18 h 19"/>
                <a:gd name="T6" fmla="*/ 14 w 16"/>
                <a:gd name="T7" fmla="*/ 13 h 19"/>
                <a:gd name="T8" fmla="*/ 4 w 16"/>
                <a:gd name="T9" fmla="*/ 5 h 19"/>
                <a:gd name="T10" fmla="*/ 5 w 16"/>
                <a:gd name="T11" fmla="*/ 4 h 19"/>
                <a:gd name="T12" fmla="*/ 6 w 16"/>
                <a:gd name="T13" fmla="*/ 4 h 19"/>
                <a:gd name="T14" fmla="*/ 7 w 16"/>
                <a:gd name="T15" fmla="*/ 6 h 19"/>
                <a:gd name="T16" fmla="*/ 10 w 16"/>
                <a:gd name="T17" fmla="*/ 6 h 19"/>
                <a:gd name="T18" fmla="*/ 10 w 16"/>
                <a:gd name="T19" fmla="*/ 6 h 19"/>
                <a:gd name="T20" fmla="*/ 4 w 16"/>
                <a:gd name="T21" fmla="*/ 1 h 19"/>
                <a:gd name="T22" fmla="*/ 3 w 16"/>
                <a:gd name="T23" fmla="*/ 0 h 19"/>
                <a:gd name="T24" fmla="*/ 2 w 16"/>
                <a:gd name="T25" fmla="*/ 0 h 19"/>
                <a:gd name="T26" fmla="*/ 3 w 16"/>
                <a:gd name="T27" fmla="*/ 1 h 19"/>
                <a:gd name="T28" fmla="*/ 1 w 16"/>
                <a:gd name="T29" fmla="*/ 6 h 19"/>
                <a:gd name="T30" fmla="*/ 11 w 16"/>
                <a:gd name="T31" fmla="*/ 13 h 19"/>
                <a:gd name="T32" fmla="*/ 11 w 16"/>
                <a:gd name="T33" fmla="*/ 15 h 19"/>
                <a:gd name="T34" fmla="*/ 8 w 16"/>
                <a:gd name="T35" fmla="*/ 13 h 19"/>
                <a:gd name="T36" fmla="*/ 8 w 16"/>
                <a:gd name="T37" fmla="*/ 12 h 19"/>
                <a:gd name="T38" fmla="*/ 5 w 16"/>
                <a:gd name="T39" fmla="*/ 12 h 19"/>
                <a:gd name="T40" fmla="*/ 5 w 16"/>
                <a:gd name="T41" fmla="*/ 13 h 19"/>
                <a:gd name="T42" fmla="*/ 11 w 16"/>
                <a:gd name="T43" fmla="*/ 18 h 19"/>
                <a:gd name="T44" fmla="*/ 12 w 16"/>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9">
                  <a:moveTo>
                    <a:pt x="12" y="19"/>
                  </a:moveTo>
                  <a:cubicBezTo>
                    <a:pt x="14" y="19"/>
                    <a:pt x="14" y="19"/>
                    <a:pt x="14" y="19"/>
                  </a:cubicBezTo>
                  <a:cubicBezTo>
                    <a:pt x="13" y="18"/>
                    <a:pt x="13" y="18"/>
                    <a:pt x="13" y="18"/>
                  </a:cubicBezTo>
                  <a:cubicBezTo>
                    <a:pt x="15" y="17"/>
                    <a:pt x="16" y="16"/>
                    <a:pt x="14" y="13"/>
                  </a:cubicBezTo>
                  <a:cubicBezTo>
                    <a:pt x="11" y="7"/>
                    <a:pt x="6" y="9"/>
                    <a:pt x="4" y="5"/>
                  </a:cubicBezTo>
                  <a:cubicBezTo>
                    <a:pt x="4" y="4"/>
                    <a:pt x="4" y="4"/>
                    <a:pt x="5" y="4"/>
                  </a:cubicBezTo>
                  <a:cubicBezTo>
                    <a:pt x="5" y="4"/>
                    <a:pt x="6" y="4"/>
                    <a:pt x="6" y="4"/>
                  </a:cubicBezTo>
                  <a:cubicBezTo>
                    <a:pt x="6" y="5"/>
                    <a:pt x="7" y="5"/>
                    <a:pt x="7" y="6"/>
                  </a:cubicBezTo>
                  <a:cubicBezTo>
                    <a:pt x="10" y="6"/>
                    <a:pt x="10" y="6"/>
                    <a:pt x="10" y="6"/>
                  </a:cubicBezTo>
                  <a:cubicBezTo>
                    <a:pt x="10" y="6"/>
                    <a:pt x="10" y="6"/>
                    <a:pt x="10" y="6"/>
                  </a:cubicBezTo>
                  <a:cubicBezTo>
                    <a:pt x="9" y="3"/>
                    <a:pt x="7" y="2"/>
                    <a:pt x="4" y="1"/>
                  </a:cubicBezTo>
                  <a:cubicBezTo>
                    <a:pt x="3" y="0"/>
                    <a:pt x="3" y="0"/>
                    <a:pt x="3" y="0"/>
                  </a:cubicBezTo>
                  <a:cubicBezTo>
                    <a:pt x="2" y="0"/>
                    <a:pt x="2" y="0"/>
                    <a:pt x="2" y="0"/>
                  </a:cubicBezTo>
                  <a:cubicBezTo>
                    <a:pt x="3" y="1"/>
                    <a:pt x="3" y="1"/>
                    <a:pt x="3" y="1"/>
                  </a:cubicBezTo>
                  <a:cubicBezTo>
                    <a:pt x="0" y="2"/>
                    <a:pt x="0" y="4"/>
                    <a:pt x="1" y="6"/>
                  </a:cubicBezTo>
                  <a:cubicBezTo>
                    <a:pt x="4" y="12"/>
                    <a:pt x="9" y="10"/>
                    <a:pt x="11" y="13"/>
                  </a:cubicBezTo>
                  <a:cubicBezTo>
                    <a:pt x="12" y="14"/>
                    <a:pt x="12" y="15"/>
                    <a:pt x="11" y="15"/>
                  </a:cubicBezTo>
                  <a:cubicBezTo>
                    <a:pt x="10" y="15"/>
                    <a:pt x="9" y="14"/>
                    <a:pt x="8" y="13"/>
                  </a:cubicBezTo>
                  <a:cubicBezTo>
                    <a:pt x="8" y="12"/>
                    <a:pt x="8" y="12"/>
                    <a:pt x="8" y="12"/>
                  </a:cubicBezTo>
                  <a:cubicBezTo>
                    <a:pt x="5" y="12"/>
                    <a:pt x="5" y="12"/>
                    <a:pt x="5" y="12"/>
                  </a:cubicBezTo>
                  <a:cubicBezTo>
                    <a:pt x="5" y="13"/>
                    <a:pt x="5" y="13"/>
                    <a:pt x="5" y="13"/>
                  </a:cubicBezTo>
                  <a:cubicBezTo>
                    <a:pt x="7" y="16"/>
                    <a:pt x="9" y="17"/>
                    <a:pt x="11" y="18"/>
                  </a:cubicBezTo>
                  <a:lnTo>
                    <a:pt x="12" y="19"/>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50" name="Freeform 1149"/>
            <p:cNvSpPr>
              <a:spLocks/>
            </p:cNvSpPr>
            <p:nvPr/>
          </p:nvSpPr>
          <p:spPr bwMode="auto">
            <a:xfrm>
              <a:off x="33337" y="4714875"/>
              <a:ext cx="128588" cy="53975"/>
            </a:xfrm>
            <a:custGeom>
              <a:avLst/>
              <a:gdLst>
                <a:gd name="T0" fmla="*/ 61 w 78"/>
                <a:gd name="T1" fmla="*/ 2 h 33"/>
                <a:gd name="T2" fmla="*/ 39 w 78"/>
                <a:gd name="T3" fmla="*/ 0 h 33"/>
                <a:gd name="T4" fmla="*/ 17 w 78"/>
                <a:gd name="T5" fmla="*/ 4 h 33"/>
                <a:gd name="T6" fmla="*/ 0 w 78"/>
                <a:gd name="T7" fmla="*/ 4 h 33"/>
                <a:gd name="T8" fmla="*/ 0 w 78"/>
                <a:gd name="T9" fmla="*/ 18 h 33"/>
                <a:gd name="T10" fmla="*/ 39 w 78"/>
                <a:gd name="T11" fmla="*/ 33 h 33"/>
                <a:gd name="T12" fmla="*/ 78 w 78"/>
                <a:gd name="T13" fmla="*/ 15 h 33"/>
                <a:gd name="T14" fmla="*/ 78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1"/>
                    <a:pt x="47" y="0"/>
                    <a:pt x="39" y="0"/>
                  </a:cubicBezTo>
                  <a:cubicBezTo>
                    <a:pt x="31" y="0"/>
                    <a:pt x="23" y="2"/>
                    <a:pt x="17" y="4"/>
                  </a:cubicBezTo>
                  <a:cubicBezTo>
                    <a:pt x="0" y="4"/>
                    <a:pt x="0" y="4"/>
                    <a:pt x="0" y="4"/>
                  </a:cubicBezTo>
                  <a:cubicBezTo>
                    <a:pt x="0" y="18"/>
                    <a:pt x="0" y="18"/>
                    <a:pt x="0" y="18"/>
                  </a:cubicBezTo>
                  <a:cubicBezTo>
                    <a:pt x="0" y="27"/>
                    <a:pt x="18" y="33"/>
                    <a:pt x="39" y="33"/>
                  </a:cubicBezTo>
                  <a:cubicBezTo>
                    <a:pt x="61" y="32"/>
                    <a:pt x="78" y="24"/>
                    <a:pt x="78" y="15"/>
                  </a:cubicBezTo>
                  <a:cubicBezTo>
                    <a:pt x="78" y="2"/>
                    <a:pt x="78" y="2"/>
                    <a:pt x="78"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51" name="Freeform 1150"/>
            <p:cNvSpPr>
              <a:spLocks/>
            </p:cNvSpPr>
            <p:nvPr/>
          </p:nvSpPr>
          <p:spPr bwMode="auto">
            <a:xfrm>
              <a:off x="33337" y="4686300"/>
              <a:ext cx="128588" cy="65087"/>
            </a:xfrm>
            <a:custGeom>
              <a:avLst/>
              <a:gdLst>
                <a:gd name="T0" fmla="*/ 78 w 78"/>
                <a:gd name="T1" fmla="*/ 19 h 40"/>
                <a:gd name="T2" fmla="*/ 39 w 78"/>
                <a:gd name="T3" fmla="*/ 39 h 40"/>
                <a:gd name="T4" fmla="*/ 0 w 78"/>
                <a:gd name="T5" fmla="*/ 21 h 40"/>
                <a:gd name="T6" fmla="*/ 39 w 78"/>
                <a:gd name="T7" fmla="*/ 1 h 40"/>
                <a:gd name="T8" fmla="*/ 78 w 78"/>
                <a:gd name="T9" fmla="*/ 19 h 40"/>
              </a:gdLst>
              <a:ahLst/>
              <a:cxnLst>
                <a:cxn ang="0">
                  <a:pos x="T0" y="T1"/>
                </a:cxn>
                <a:cxn ang="0">
                  <a:pos x="T2" y="T3"/>
                </a:cxn>
                <a:cxn ang="0">
                  <a:pos x="T4" y="T5"/>
                </a:cxn>
                <a:cxn ang="0">
                  <a:pos x="T6" y="T7"/>
                </a:cxn>
                <a:cxn ang="0">
                  <a:pos x="T8" y="T9"/>
                </a:cxn>
              </a:cxnLst>
              <a:rect l="0" t="0" r="r" b="b"/>
              <a:pathLst>
                <a:path w="78" h="40">
                  <a:moveTo>
                    <a:pt x="78" y="19"/>
                  </a:moveTo>
                  <a:cubicBezTo>
                    <a:pt x="78" y="29"/>
                    <a:pt x="61" y="38"/>
                    <a:pt x="39" y="39"/>
                  </a:cubicBezTo>
                  <a:cubicBezTo>
                    <a:pt x="18" y="40"/>
                    <a:pt x="0" y="32"/>
                    <a:pt x="0" y="21"/>
                  </a:cubicBezTo>
                  <a:cubicBezTo>
                    <a:pt x="0" y="11"/>
                    <a:pt x="17" y="2"/>
                    <a:pt x="39" y="1"/>
                  </a:cubicBezTo>
                  <a:cubicBezTo>
                    <a:pt x="60" y="0"/>
                    <a:pt x="78" y="8"/>
                    <a:pt x="78" y="19"/>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52" name="Freeform 1151"/>
            <p:cNvSpPr>
              <a:spLocks/>
            </p:cNvSpPr>
            <p:nvPr/>
          </p:nvSpPr>
          <p:spPr bwMode="auto">
            <a:xfrm>
              <a:off x="41275" y="4691062"/>
              <a:ext cx="111125" cy="53975"/>
            </a:xfrm>
            <a:custGeom>
              <a:avLst/>
              <a:gdLst>
                <a:gd name="T0" fmla="*/ 68 w 68"/>
                <a:gd name="T1" fmla="*/ 15 h 33"/>
                <a:gd name="T2" fmla="*/ 34 w 68"/>
                <a:gd name="T3" fmla="*/ 32 h 33"/>
                <a:gd name="T4" fmla="*/ 0 w 68"/>
                <a:gd name="T5" fmla="*/ 17 h 33"/>
                <a:gd name="T6" fmla="*/ 34 w 68"/>
                <a:gd name="T7" fmla="*/ 0 h 33"/>
                <a:gd name="T8" fmla="*/ 68 w 68"/>
                <a:gd name="T9" fmla="*/ 15 h 33"/>
              </a:gdLst>
              <a:ahLst/>
              <a:cxnLst>
                <a:cxn ang="0">
                  <a:pos x="T0" y="T1"/>
                </a:cxn>
                <a:cxn ang="0">
                  <a:pos x="T2" y="T3"/>
                </a:cxn>
                <a:cxn ang="0">
                  <a:pos x="T4" y="T5"/>
                </a:cxn>
                <a:cxn ang="0">
                  <a:pos x="T6" y="T7"/>
                </a:cxn>
                <a:cxn ang="0">
                  <a:pos x="T8" y="T9"/>
                </a:cxn>
              </a:cxnLst>
              <a:rect l="0" t="0" r="r" b="b"/>
              <a:pathLst>
                <a:path w="68" h="33">
                  <a:moveTo>
                    <a:pt x="68" y="15"/>
                  </a:moveTo>
                  <a:cubicBezTo>
                    <a:pt x="68" y="24"/>
                    <a:pt x="53" y="31"/>
                    <a:pt x="34" y="32"/>
                  </a:cubicBezTo>
                  <a:cubicBezTo>
                    <a:pt x="16" y="33"/>
                    <a:pt x="0" y="26"/>
                    <a:pt x="0" y="17"/>
                  </a:cubicBezTo>
                  <a:cubicBezTo>
                    <a:pt x="0" y="8"/>
                    <a:pt x="15" y="1"/>
                    <a:pt x="34" y="0"/>
                  </a:cubicBezTo>
                  <a:cubicBezTo>
                    <a:pt x="52" y="0"/>
                    <a:pt x="68" y="6"/>
                    <a:pt x="68"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53" name="Freeform 1152"/>
            <p:cNvSpPr>
              <a:spLocks/>
            </p:cNvSpPr>
            <p:nvPr/>
          </p:nvSpPr>
          <p:spPr bwMode="auto">
            <a:xfrm>
              <a:off x="131762" y="4700587"/>
              <a:ext cx="25400" cy="23812"/>
            </a:xfrm>
            <a:custGeom>
              <a:avLst/>
              <a:gdLst>
                <a:gd name="T0" fmla="*/ 0 w 16"/>
                <a:gd name="T1" fmla="*/ 15 h 15"/>
                <a:gd name="T2" fmla="*/ 0 w 16"/>
                <a:gd name="T3" fmla="*/ 0 h 15"/>
                <a:gd name="T4" fmla="*/ 5 w 16"/>
                <a:gd name="T5" fmla="*/ 8 h 15"/>
                <a:gd name="T6" fmla="*/ 0 w 16"/>
                <a:gd name="T7" fmla="*/ 15 h 15"/>
              </a:gdLst>
              <a:ahLst/>
              <a:cxnLst>
                <a:cxn ang="0">
                  <a:pos x="T0" y="T1"/>
                </a:cxn>
                <a:cxn ang="0">
                  <a:pos x="T2" y="T3"/>
                </a:cxn>
                <a:cxn ang="0">
                  <a:pos x="T4" y="T5"/>
                </a:cxn>
                <a:cxn ang="0">
                  <a:pos x="T6" y="T7"/>
                </a:cxn>
              </a:cxnLst>
              <a:rect l="0" t="0" r="r" b="b"/>
              <a:pathLst>
                <a:path w="16" h="15">
                  <a:moveTo>
                    <a:pt x="0" y="15"/>
                  </a:moveTo>
                  <a:cubicBezTo>
                    <a:pt x="0" y="15"/>
                    <a:pt x="16" y="9"/>
                    <a:pt x="0" y="0"/>
                  </a:cubicBezTo>
                  <a:cubicBezTo>
                    <a:pt x="0" y="0"/>
                    <a:pt x="5" y="6"/>
                    <a:pt x="5" y="8"/>
                  </a:cubicBezTo>
                  <a:cubicBezTo>
                    <a:pt x="5" y="8"/>
                    <a:pt x="6" y="10"/>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54" name="Freeform 1153"/>
            <p:cNvSpPr>
              <a:spLocks/>
            </p:cNvSpPr>
            <p:nvPr/>
          </p:nvSpPr>
          <p:spPr bwMode="auto">
            <a:xfrm>
              <a:off x="39687" y="4705350"/>
              <a:ext cx="26988" cy="23812"/>
            </a:xfrm>
            <a:custGeom>
              <a:avLst/>
              <a:gdLst>
                <a:gd name="T0" fmla="*/ 16 w 16"/>
                <a:gd name="T1" fmla="*/ 0 h 15"/>
                <a:gd name="T2" fmla="*/ 16 w 16"/>
                <a:gd name="T3" fmla="*/ 15 h 15"/>
                <a:gd name="T4" fmla="*/ 11 w 16"/>
                <a:gd name="T5" fmla="*/ 7 h 15"/>
                <a:gd name="T6" fmla="*/ 16 w 16"/>
                <a:gd name="T7" fmla="*/ 0 h 15"/>
              </a:gdLst>
              <a:ahLst/>
              <a:cxnLst>
                <a:cxn ang="0">
                  <a:pos x="T0" y="T1"/>
                </a:cxn>
                <a:cxn ang="0">
                  <a:pos x="T2" y="T3"/>
                </a:cxn>
                <a:cxn ang="0">
                  <a:pos x="T4" y="T5"/>
                </a:cxn>
                <a:cxn ang="0">
                  <a:pos x="T6" y="T7"/>
                </a:cxn>
              </a:cxnLst>
              <a:rect l="0" t="0" r="r" b="b"/>
              <a:pathLst>
                <a:path w="16" h="15">
                  <a:moveTo>
                    <a:pt x="16" y="0"/>
                  </a:moveTo>
                  <a:cubicBezTo>
                    <a:pt x="16" y="0"/>
                    <a:pt x="0" y="6"/>
                    <a:pt x="16" y="15"/>
                  </a:cubicBezTo>
                  <a:cubicBezTo>
                    <a:pt x="16" y="15"/>
                    <a:pt x="11" y="9"/>
                    <a:pt x="11" y="7"/>
                  </a:cubicBezTo>
                  <a:cubicBezTo>
                    <a:pt x="11" y="7"/>
                    <a:pt x="10" y="5"/>
                    <a:pt x="16"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55" name="Freeform 1154"/>
            <p:cNvSpPr>
              <a:spLocks/>
            </p:cNvSpPr>
            <p:nvPr/>
          </p:nvSpPr>
          <p:spPr bwMode="auto">
            <a:xfrm>
              <a:off x="85725" y="4699000"/>
              <a:ext cx="26988" cy="31750"/>
            </a:xfrm>
            <a:custGeom>
              <a:avLst/>
              <a:gdLst>
                <a:gd name="T0" fmla="*/ 13 w 16"/>
                <a:gd name="T1" fmla="*/ 20 h 20"/>
                <a:gd name="T2" fmla="*/ 14 w 16"/>
                <a:gd name="T3" fmla="*/ 20 h 20"/>
                <a:gd name="T4" fmla="*/ 13 w 16"/>
                <a:gd name="T5" fmla="*/ 18 h 20"/>
                <a:gd name="T6" fmla="*/ 14 w 16"/>
                <a:gd name="T7" fmla="*/ 13 h 20"/>
                <a:gd name="T8" fmla="*/ 4 w 16"/>
                <a:gd name="T9" fmla="*/ 6 h 20"/>
                <a:gd name="T10" fmla="*/ 5 w 16"/>
                <a:gd name="T11" fmla="*/ 4 h 20"/>
                <a:gd name="T12" fmla="*/ 6 w 16"/>
                <a:gd name="T13" fmla="*/ 5 h 20"/>
                <a:gd name="T14" fmla="*/ 7 w 16"/>
                <a:gd name="T15" fmla="*/ 6 h 20"/>
                <a:gd name="T16" fmla="*/ 10 w 16"/>
                <a:gd name="T17" fmla="*/ 6 h 20"/>
                <a:gd name="T18" fmla="*/ 10 w 16"/>
                <a:gd name="T19" fmla="*/ 6 h 20"/>
                <a:gd name="T20" fmla="*/ 4 w 16"/>
                <a:gd name="T21" fmla="*/ 2 h 20"/>
                <a:gd name="T22" fmla="*/ 3 w 16"/>
                <a:gd name="T23" fmla="*/ 0 h 20"/>
                <a:gd name="T24" fmla="*/ 2 w 16"/>
                <a:gd name="T25" fmla="*/ 0 h 20"/>
                <a:gd name="T26" fmla="*/ 3 w 16"/>
                <a:gd name="T27" fmla="*/ 2 h 20"/>
                <a:gd name="T28" fmla="*/ 1 w 16"/>
                <a:gd name="T29" fmla="*/ 6 h 20"/>
                <a:gd name="T30" fmla="*/ 11 w 16"/>
                <a:gd name="T31" fmla="*/ 14 h 20"/>
                <a:gd name="T32" fmla="*/ 11 w 16"/>
                <a:gd name="T33" fmla="*/ 16 h 20"/>
                <a:gd name="T34" fmla="*/ 8 w 16"/>
                <a:gd name="T35" fmla="*/ 14 h 20"/>
                <a:gd name="T36" fmla="*/ 8 w 16"/>
                <a:gd name="T37" fmla="*/ 13 h 20"/>
                <a:gd name="T38" fmla="*/ 5 w 16"/>
                <a:gd name="T39" fmla="*/ 13 h 20"/>
                <a:gd name="T40" fmla="*/ 5 w 16"/>
                <a:gd name="T41" fmla="*/ 14 h 20"/>
                <a:gd name="T42" fmla="*/ 11 w 16"/>
                <a:gd name="T43" fmla="*/ 18 h 20"/>
                <a:gd name="T44" fmla="*/ 13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3" y="20"/>
                  </a:moveTo>
                  <a:cubicBezTo>
                    <a:pt x="14" y="20"/>
                    <a:pt x="14" y="20"/>
                    <a:pt x="14" y="20"/>
                  </a:cubicBezTo>
                  <a:cubicBezTo>
                    <a:pt x="13" y="18"/>
                    <a:pt x="13" y="18"/>
                    <a:pt x="13" y="18"/>
                  </a:cubicBezTo>
                  <a:cubicBezTo>
                    <a:pt x="15" y="18"/>
                    <a:pt x="16" y="16"/>
                    <a:pt x="14" y="13"/>
                  </a:cubicBezTo>
                  <a:cubicBezTo>
                    <a:pt x="11" y="8"/>
                    <a:pt x="6" y="9"/>
                    <a:pt x="4" y="6"/>
                  </a:cubicBezTo>
                  <a:cubicBezTo>
                    <a:pt x="4" y="5"/>
                    <a:pt x="4" y="4"/>
                    <a:pt x="5" y="4"/>
                  </a:cubicBezTo>
                  <a:cubicBezTo>
                    <a:pt x="5" y="4"/>
                    <a:pt x="6" y="5"/>
                    <a:pt x="6" y="5"/>
                  </a:cubicBezTo>
                  <a:cubicBezTo>
                    <a:pt x="7" y="5"/>
                    <a:pt x="7" y="6"/>
                    <a:pt x="7" y="6"/>
                  </a:cubicBezTo>
                  <a:cubicBezTo>
                    <a:pt x="10" y="6"/>
                    <a:pt x="10" y="6"/>
                    <a:pt x="10" y="6"/>
                  </a:cubicBezTo>
                  <a:cubicBezTo>
                    <a:pt x="10" y="6"/>
                    <a:pt x="10" y="6"/>
                    <a:pt x="10" y="6"/>
                  </a:cubicBezTo>
                  <a:cubicBezTo>
                    <a:pt x="9" y="4"/>
                    <a:pt x="7" y="2"/>
                    <a:pt x="4" y="2"/>
                  </a:cubicBezTo>
                  <a:cubicBezTo>
                    <a:pt x="3" y="0"/>
                    <a:pt x="3" y="0"/>
                    <a:pt x="3" y="0"/>
                  </a:cubicBezTo>
                  <a:cubicBezTo>
                    <a:pt x="2" y="0"/>
                    <a:pt x="2" y="0"/>
                    <a:pt x="2" y="0"/>
                  </a:cubicBezTo>
                  <a:cubicBezTo>
                    <a:pt x="3" y="2"/>
                    <a:pt x="3" y="2"/>
                    <a:pt x="3" y="2"/>
                  </a:cubicBezTo>
                  <a:cubicBezTo>
                    <a:pt x="0" y="2"/>
                    <a:pt x="0" y="4"/>
                    <a:pt x="1" y="6"/>
                  </a:cubicBezTo>
                  <a:cubicBezTo>
                    <a:pt x="5" y="12"/>
                    <a:pt x="10" y="10"/>
                    <a:pt x="11" y="14"/>
                  </a:cubicBezTo>
                  <a:cubicBezTo>
                    <a:pt x="12" y="15"/>
                    <a:pt x="12" y="16"/>
                    <a:pt x="11" y="16"/>
                  </a:cubicBezTo>
                  <a:cubicBezTo>
                    <a:pt x="10" y="16"/>
                    <a:pt x="9" y="15"/>
                    <a:pt x="8" y="14"/>
                  </a:cubicBezTo>
                  <a:cubicBezTo>
                    <a:pt x="8" y="13"/>
                    <a:pt x="8" y="13"/>
                    <a:pt x="8" y="13"/>
                  </a:cubicBezTo>
                  <a:cubicBezTo>
                    <a:pt x="5" y="13"/>
                    <a:pt x="5" y="13"/>
                    <a:pt x="5" y="13"/>
                  </a:cubicBezTo>
                  <a:cubicBezTo>
                    <a:pt x="5" y="14"/>
                    <a:pt x="5" y="14"/>
                    <a:pt x="5" y="14"/>
                  </a:cubicBezTo>
                  <a:cubicBezTo>
                    <a:pt x="7" y="17"/>
                    <a:pt x="9" y="18"/>
                    <a:pt x="11" y="18"/>
                  </a:cubicBezTo>
                  <a:lnTo>
                    <a:pt x="13"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56" name="Freeform 1155"/>
            <p:cNvSpPr>
              <a:spLocks/>
            </p:cNvSpPr>
            <p:nvPr/>
          </p:nvSpPr>
          <p:spPr bwMode="auto">
            <a:xfrm>
              <a:off x="58737" y="4678362"/>
              <a:ext cx="127000" cy="57150"/>
            </a:xfrm>
            <a:custGeom>
              <a:avLst/>
              <a:gdLst>
                <a:gd name="T0" fmla="*/ 62 w 78"/>
                <a:gd name="T1" fmla="*/ 3 h 34"/>
                <a:gd name="T2" fmla="*/ 39 w 78"/>
                <a:gd name="T3" fmla="*/ 1 h 34"/>
                <a:gd name="T4" fmla="*/ 17 w 78"/>
                <a:gd name="T5" fmla="*/ 4 h 34"/>
                <a:gd name="T6" fmla="*/ 0 w 78"/>
                <a:gd name="T7" fmla="*/ 5 h 34"/>
                <a:gd name="T8" fmla="*/ 0 w 78"/>
                <a:gd name="T9" fmla="*/ 18 h 34"/>
                <a:gd name="T10" fmla="*/ 40 w 78"/>
                <a:gd name="T11" fmla="*/ 33 h 34"/>
                <a:gd name="T12" fmla="*/ 78 w 78"/>
                <a:gd name="T13" fmla="*/ 16 h 34"/>
                <a:gd name="T14" fmla="*/ 78 w 78"/>
                <a:gd name="T15" fmla="*/ 2 h 34"/>
                <a:gd name="T16" fmla="*/ 62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2" y="3"/>
                  </a:moveTo>
                  <a:cubicBezTo>
                    <a:pt x="55" y="1"/>
                    <a:pt x="48" y="0"/>
                    <a:pt x="39" y="1"/>
                  </a:cubicBezTo>
                  <a:cubicBezTo>
                    <a:pt x="31" y="1"/>
                    <a:pt x="23" y="2"/>
                    <a:pt x="17" y="4"/>
                  </a:cubicBezTo>
                  <a:cubicBezTo>
                    <a:pt x="0" y="5"/>
                    <a:pt x="0" y="5"/>
                    <a:pt x="0" y="5"/>
                  </a:cubicBezTo>
                  <a:cubicBezTo>
                    <a:pt x="0" y="18"/>
                    <a:pt x="0" y="18"/>
                    <a:pt x="0" y="18"/>
                  </a:cubicBezTo>
                  <a:cubicBezTo>
                    <a:pt x="1" y="27"/>
                    <a:pt x="18" y="34"/>
                    <a:pt x="40" y="33"/>
                  </a:cubicBezTo>
                  <a:cubicBezTo>
                    <a:pt x="61" y="33"/>
                    <a:pt x="78" y="25"/>
                    <a:pt x="78" y="16"/>
                  </a:cubicBezTo>
                  <a:cubicBezTo>
                    <a:pt x="78" y="2"/>
                    <a:pt x="78" y="2"/>
                    <a:pt x="78" y="2"/>
                  </a:cubicBezTo>
                  <a:lnTo>
                    <a:pt x="62"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57" name="Freeform 1156"/>
            <p:cNvSpPr>
              <a:spLocks/>
            </p:cNvSpPr>
            <p:nvPr/>
          </p:nvSpPr>
          <p:spPr bwMode="auto">
            <a:xfrm>
              <a:off x="58737" y="4651375"/>
              <a:ext cx="127000" cy="63500"/>
            </a:xfrm>
            <a:custGeom>
              <a:avLst/>
              <a:gdLst>
                <a:gd name="T0" fmla="*/ 78 w 78"/>
                <a:gd name="T1" fmla="*/ 18 h 39"/>
                <a:gd name="T2" fmla="*/ 39 w 78"/>
                <a:gd name="T3" fmla="*/ 38 h 39"/>
                <a:gd name="T4" fmla="*/ 0 w 78"/>
                <a:gd name="T5" fmla="*/ 21 h 39"/>
                <a:gd name="T6" fmla="*/ 39 w 78"/>
                <a:gd name="T7" fmla="*/ 1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9"/>
                    <a:pt x="61" y="38"/>
                    <a:pt x="39" y="38"/>
                  </a:cubicBezTo>
                  <a:cubicBezTo>
                    <a:pt x="18" y="39"/>
                    <a:pt x="0" y="31"/>
                    <a:pt x="0" y="21"/>
                  </a:cubicBezTo>
                  <a:cubicBezTo>
                    <a:pt x="0" y="10"/>
                    <a:pt x="18" y="1"/>
                    <a:pt x="39" y="1"/>
                  </a:cubicBezTo>
                  <a:cubicBezTo>
                    <a:pt x="61"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58" name="Freeform 1157"/>
            <p:cNvSpPr>
              <a:spLocks/>
            </p:cNvSpPr>
            <p:nvPr/>
          </p:nvSpPr>
          <p:spPr bwMode="auto">
            <a:xfrm>
              <a:off x="66675" y="4654550"/>
              <a:ext cx="111125" cy="53975"/>
            </a:xfrm>
            <a:custGeom>
              <a:avLst/>
              <a:gdLst>
                <a:gd name="T0" fmla="*/ 68 w 68"/>
                <a:gd name="T1" fmla="*/ 16 h 33"/>
                <a:gd name="T2" fmla="*/ 34 w 68"/>
                <a:gd name="T3" fmla="*/ 33 h 33"/>
                <a:gd name="T4" fmla="*/ 1 w 68"/>
                <a:gd name="T5" fmla="*/ 18 h 33"/>
                <a:gd name="T6" fmla="*/ 34 w 68"/>
                <a:gd name="T7" fmla="*/ 1 h 33"/>
                <a:gd name="T8" fmla="*/ 68 w 68"/>
                <a:gd name="T9" fmla="*/ 16 h 33"/>
              </a:gdLst>
              <a:ahLst/>
              <a:cxnLst>
                <a:cxn ang="0">
                  <a:pos x="T0" y="T1"/>
                </a:cxn>
                <a:cxn ang="0">
                  <a:pos x="T2" y="T3"/>
                </a:cxn>
                <a:cxn ang="0">
                  <a:pos x="T4" y="T5"/>
                </a:cxn>
                <a:cxn ang="0">
                  <a:pos x="T6" y="T7"/>
                </a:cxn>
                <a:cxn ang="0">
                  <a:pos x="T8" y="T9"/>
                </a:cxn>
              </a:cxnLst>
              <a:rect l="0" t="0" r="r" b="b"/>
              <a:pathLst>
                <a:path w="68" h="33">
                  <a:moveTo>
                    <a:pt x="68" y="16"/>
                  </a:moveTo>
                  <a:cubicBezTo>
                    <a:pt x="68" y="24"/>
                    <a:pt x="53" y="32"/>
                    <a:pt x="34" y="33"/>
                  </a:cubicBezTo>
                  <a:cubicBezTo>
                    <a:pt x="16" y="33"/>
                    <a:pt x="1" y="26"/>
                    <a:pt x="1" y="18"/>
                  </a:cubicBezTo>
                  <a:cubicBezTo>
                    <a:pt x="0" y="9"/>
                    <a:pt x="15" y="1"/>
                    <a:pt x="34" y="1"/>
                  </a:cubicBezTo>
                  <a:cubicBezTo>
                    <a:pt x="53" y="0"/>
                    <a:pt x="68" y="7"/>
                    <a:pt x="68" y="16"/>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59" name="Freeform 1158"/>
            <p:cNvSpPr>
              <a:spLocks/>
            </p:cNvSpPr>
            <p:nvPr/>
          </p:nvSpPr>
          <p:spPr bwMode="auto">
            <a:xfrm>
              <a:off x="157162" y="4665662"/>
              <a:ext cx="25400" cy="25400"/>
            </a:xfrm>
            <a:custGeom>
              <a:avLst/>
              <a:gdLst>
                <a:gd name="T0" fmla="*/ 0 w 15"/>
                <a:gd name="T1" fmla="*/ 15 h 15"/>
                <a:gd name="T2" fmla="*/ 0 w 15"/>
                <a:gd name="T3" fmla="*/ 0 h 15"/>
                <a:gd name="T4" fmla="*/ 4 w 15"/>
                <a:gd name="T5" fmla="*/ 7 h 15"/>
                <a:gd name="T6" fmla="*/ 0 w 15"/>
                <a:gd name="T7" fmla="*/ 15 h 15"/>
              </a:gdLst>
              <a:ahLst/>
              <a:cxnLst>
                <a:cxn ang="0">
                  <a:pos x="T0" y="T1"/>
                </a:cxn>
                <a:cxn ang="0">
                  <a:pos x="T2" y="T3"/>
                </a:cxn>
                <a:cxn ang="0">
                  <a:pos x="T4" y="T5"/>
                </a:cxn>
                <a:cxn ang="0">
                  <a:pos x="T6" y="T7"/>
                </a:cxn>
              </a:cxnLst>
              <a:rect l="0" t="0" r="r" b="b"/>
              <a:pathLst>
                <a:path w="15" h="15">
                  <a:moveTo>
                    <a:pt x="0" y="15"/>
                  </a:moveTo>
                  <a:cubicBezTo>
                    <a:pt x="0" y="15"/>
                    <a:pt x="15" y="8"/>
                    <a:pt x="0" y="0"/>
                  </a:cubicBezTo>
                  <a:cubicBezTo>
                    <a:pt x="0" y="0"/>
                    <a:pt x="4" y="6"/>
                    <a:pt x="4" y="7"/>
                  </a:cubicBezTo>
                  <a:cubicBezTo>
                    <a:pt x="4" y="7"/>
                    <a:pt x="5" y="9"/>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60" name="Freeform 1159"/>
            <p:cNvSpPr>
              <a:spLocks/>
            </p:cNvSpPr>
            <p:nvPr/>
          </p:nvSpPr>
          <p:spPr bwMode="auto">
            <a:xfrm>
              <a:off x="65087" y="4668837"/>
              <a:ext cx="25400" cy="25400"/>
            </a:xfrm>
            <a:custGeom>
              <a:avLst/>
              <a:gdLst>
                <a:gd name="T0" fmla="*/ 16 w 16"/>
                <a:gd name="T1" fmla="*/ 0 h 15"/>
                <a:gd name="T2" fmla="*/ 16 w 16"/>
                <a:gd name="T3" fmla="*/ 15 h 15"/>
                <a:gd name="T4" fmla="*/ 12 w 16"/>
                <a:gd name="T5" fmla="*/ 8 h 15"/>
                <a:gd name="T6" fmla="*/ 16 w 16"/>
                <a:gd name="T7" fmla="*/ 0 h 15"/>
              </a:gdLst>
              <a:ahLst/>
              <a:cxnLst>
                <a:cxn ang="0">
                  <a:pos x="T0" y="T1"/>
                </a:cxn>
                <a:cxn ang="0">
                  <a:pos x="T2" y="T3"/>
                </a:cxn>
                <a:cxn ang="0">
                  <a:pos x="T4" y="T5"/>
                </a:cxn>
                <a:cxn ang="0">
                  <a:pos x="T6" y="T7"/>
                </a:cxn>
              </a:cxnLst>
              <a:rect l="0" t="0" r="r" b="b"/>
              <a:pathLst>
                <a:path w="16" h="15">
                  <a:moveTo>
                    <a:pt x="16" y="0"/>
                  </a:moveTo>
                  <a:cubicBezTo>
                    <a:pt x="16" y="0"/>
                    <a:pt x="0" y="6"/>
                    <a:pt x="16" y="15"/>
                  </a:cubicBezTo>
                  <a:cubicBezTo>
                    <a:pt x="16" y="15"/>
                    <a:pt x="11" y="9"/>
                    <a:pt x="12" y="8"/>
                  </a:cubicBezTo>
                  <a:cubicBezTo>
                    <a:pt x="12" y="8"/>
                    <a:pt x="10" y="6"/>
                    <a:pt x="16"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61" name="Freeform 1160"/>
            <p:cNvSpPr>
              <a:spLocks/>
            </p:cNvSpPr>
            <p:nvPr/>
          </p:nvSpPr>
          <p:spPr bwMode="auto">
            <a:xfrm>
              <a:off x="111125" y="4664075"/>
              <a:ext cx="25400" cy="33337"/>
            </a:xfrm>
            <a:custGeom>
              <a:avLst/>
              <a:gdLst>
                <a:gd name="T0" fmla="*/ 13 w 16"/>
                <a:gd name="T1" fmla="*/ 20 h 20"/>
                <a:gd name="T2" fmla="*/ 14 w 16"/>
                <a:gd name="T3" fmla="*/ 20 h 20"/>
                <a:gd name="T4" fmla="*/ 13 w 16"/>
                <a:gd name="T5" fmla="*/ 18 h 20"/>
                <a:gd name="T6" fmla="*/ 15 w 16"/>
                <a:gd name="T7" fmla="*/ 13 h 20"/>
                <a:gd name="T8" fmla="*/ 5 w 16"/>
                <a:gd name="T9" fmla="*/ 5 h 20"/>
                <a:gd name="T10" fmla="*/ 5 w 16"/>
                <a:gd name="T11" fmla="*/ 4 h 20"/>
                <a:gd name="T12" fmla="*/ 6 w 16"/>
                <a:gd name="T13" fmla="*/ 4 h 20"/>
                <a:gd name="T14" fmla="*/ 8 w 16"/>
                <a:gd name="T15" fmla="*/ 6 h 20"/>
                <a:gd name="T16" fmla="*/ 11 w 16"/>
                <a:gd name="T17" fmla="*/ 6 h 20"/>
                <a:gd name="T18" fmla="*/ 10 w 16"/>
                <a:gd name="T19" fmla="*/ 6 h 20"/>
                <a:gd name="T20" fmla="*/ 4 w 16"/>
                <a:gd name="T21" fmla="*/ 1 h 20"/>
                <a:gd name="T22" fmla="*/ 4 w 16"/>
                <a:gd name="T23" fmla="*/ 0 h 20"/>
                <a:gd name="T24" fmla="*/ 2 w 16"/>
                <a:gd name="T25" fmla="*/ 0 h 20"/>
                <a:gd name="T26" fmla="*/ 3 w 16"/>
                <a:gd name="T27" fmla="*/ 1 h 20"/>
                <a:gd name="T28" fmla="*/ 2 w 16"/>
                <a:gd name="T29" fmla="*/ 6 h 20"/>
                <a:gd name="T30" fmla="*/ 12 w 16"/>
                <a:gd name="T31" fmla="*/ 13 h 20"/>
                <a:gd name="T32" fmla="*/ 11 w 16"/>
                <a:gd name="T33" fmla="*/ 15 h 20"/>
                <a:gd name="T34" fmla="*/ 9 w 16"/>
                <a:gd name="T35" fmla="*/ 13 h 20"/>
                <a:gd name="T36" fmla="*/ 8 w 16"/>
                <a:gd name="T37" fmla="*/ 12 h 20"/>
                <a:gd name="T38" fmla="*/ 5 w 16"/>
                <a:gd name="T39" fmla="*/ 12 h 20"/>
                <a:gd name="T40" fmla="*/ 6 w 16"/>
                <a:gd name="T41" fmla="*/ 14 h 20"/>
                <a:gd name="T42" fmla="*/ 12 w 16"/>
                <a:gd name="T43" fmla="*/ 18 h 20"/>
                <a:gd name="T44" fmla="*/ 13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3" y="20"/>
                  </a:moveTo>
                  <a:cubicBezTo>
                    <a:pt x="14" y="20"/>
                    <a:pt x="14" y="20"/>
                    <a:pt x="14" y="20"/>
                  </a:cubicBezTo>
                  <a:cubicBezTo>
                    <a:pt x="13" y="18"/>
                    <a:pt x="13" y="18"/>
                    <a:pt x="13" y="18"/>
                  </a:cubicBezTo>
                  <a:cubicBezTo>
                    <a:pt x="16" y="17"/>
                    <a:pt x="16" y="16"/>
                    <a:pt x="15" y="13"/>
                  </a:cubicBezTo>
                  <a:cubicBezTo>
                    <a:pt x="12" y="7"/>
                    <a:pt x="6" y="9"/>
                    <a:pt x="5" y="5"/>
                  </a:cubicBezTo>
                  <a:cubicBezTo>
                    <a:pt x="4" y="4"/>
                    <a:pt x="4" y="4"/>
                    <a:pt x="5" y="4"/>
                  </a:cubicBezTo>
                  <a:cubicBezTo>
                    <a:pt x="6" y="4"/>
                    <a:pt x="6" y="4"/>
                    <a:pt x="6" y="4"/>
                  </a:cubicBezTo>
                  <a:cubicBezTo>
                    <a:pt x="7" y="5"/>
                    <a:pt x="7" y="5"/>
                    <a:pt x="8" y="6"/>
                  </a:cubicBezTo>
                  <a:cubicBezTo>
                    <a:pt x="11" y="6"/>
                    <a:pt x="11" y="6"/>
                    <a:pt x="11" y="6"/>
                  </a:cubicBezTo>
                  <a:cubicBezTo>
                    <a:pt x="10" y="6"/>
                    <a:pt x="10" y="6"/>
                    <a:pt x="10" y="6"/>
                  </a:cubicBezTo>
                  <a:cubicBezTo>
                    <a:pt x="9" y="3"/>
                    <a:pt x="7" y="2"/>
                    <a:pt x="4" y="1"/>
                  </a:cubicBezTo>
                  <a:cubicBezTo>
                    <a:pt x="4" y="0"/>
                    <a:pt x="4" y="0"/>
                    <a:pt x="4" y="0"/>
                  </a:cubicBezTo>
                  <a:cubicBezTo>
                    <a:pt x="2" y="0"/>
                    <a:pt x="2" y="0"/>
                    <a:pt x="2" y="0"/>
                  </a:cubicBezTo>
                  <a:cubicBezTo>
                    <a:pt x="3" y="1"/>
                    <a:pt x="3" y="1"/>
                    <a:pt x="3" y="1"/>
                  </a:cubicBezTo>
                  <a:cubicBezTo>
                    <a:pt x="0" y="2"/>
                    <a:pt x="0" y="4"/>
                    <a:pt x="2" y="6"/>
                  </a:cubicBezTo>
                  <a:cubicBezTo>
                    <a:pt x="5" y="12"/>
                    <a:pt x="10" y="10"/>
                    <a:pt x="12" y="13"/>
                  </a:cubicBezTo>
                  <a:cubicBezTo>
                    <a:pt x="12" y="14"/>
                    <a:pt x="12" y="15"/>
                    <a:pt x="11" y="15"/>
                  </a:cubicBezTo>
                  <a:cubicBezTo>
                    <a:pt x="10" y="15"/>
                    <a:pt x="9" y="14"/>
                    <a:pt x="9" y="13"/>
                  </a:cubicBezTo>
                  <a:cubicBezTo>
                    <a:pt x="8" y="12"/>
                    <a:pt x="8" y="12"/>
                    <a:pt x="8" y="12"/>
                  </a:cubicBezTo>
                  <a:cubicBezTo>
                    <a:pt x="5" y="12"/>
                    <a:pt x="5" y="12"/>
                    <a:pt x="5" y="12"/>
                  </a:cubicBezTo>
                  <a:cubicBezTo>
                    <a:pt x="6" y="14"/>
                    <a:pt x="6" y="14"/>
                    <a:pt x="6" y="14"/>
                  </a:cubicBezTo>
                  <a:cubicBezTo>
                    <a:pt x="7" y="16"/>
                    <a:pt x="10" y="17"/>
                    <a:pt x="12" y="18"/>
                  </a:cubicBezTo>
                  <a:lnTo>
                    <a:pt x="13"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62" name="Freeform 1161"/>
            <p:cNvSpPr>
              <a:spLocks/>
            </p:cNvSpPr>
            <p:nvPr/>
          </p:nvSpPr>
          <p:spPr bwMode="auto">
            <a:xfrm>
              <a:off x="50800" y="4627562"/>
              <a:ext cx="128588" cy="57150"/>
            </a:xfrm>
            <a:custGeom>
              <a:avLst/>
              <a:gdLst>
                <a:gd name="T0" fmla="*/ 61 w 78"/>
                <a:gd name="T1" fmla="*/ 3 h 34"/>
                <a:gd name="T2" fmla="*/ 38 w 78"/>
                <a:gd name="T3" fmla="*/ 0 h 34"/>
                <a:gd name="T4" fmla="*/ 16 w 78"/>
                <a:gd name="T5" fmla="*/ 4 h 34"/>
                <a:gd name="T6" fmla="*/ 0 w 78"/>
                <a:gd name="T7" fmla="*/ 5 h 34"/>
                <a:gd name="T8" fmla="*/ 0 w 78"/>
                <a:gd name="T9" fmla="*/ 18 h 34"/>
                <a:gd name="T10" fmla="*/ 39 w 78"/>
                <a:gd name="T11" fmla="*/ 33 h 34"/>
                <a:gd name="T12" fmla="*/ 78 w 78"/>
                <a:gd name="T13" fmla="*/ 15 h 34"/>
                <a:gd name="T14" fmla="*/ 77 w 78"/>
                <a:gd name="T15" fmla="*/ 2 h 34"/>
                <a:gd name="T16" fmla="*/ 61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1" y="3"/>
                  </a:moveTo>
                  <a:cubicBezTo>
                    <a:pt x="55" y="1"/>
                    <a:pt x="47" y="0"/>
                    <a:pt x="38" y="0"/>
                  </a:cubicBezTo>
                  <a:cubicBezTo>
                    <a:pt x="30" y="1"/>
                    <a:pt x="22" y="2"/>
                    <a:pt x="16" y="4"/>
                  </a:cubicBezTo>
                  <a:cubicBezTo>
                    <a:pt x="0" y="5"/>
                    <a:pt x="0" y="5"/>
                    <a:pt x="0" y="5"/>
                  </a:cubicBezTo>
                  <a:cubicBezTo>
                    <a:pt x="0" y="18"/>
                    <a:pt x="0" y="18"/>
                    <a:pt x="0" y="18"/>
                  </a:cubicBezTo>
                  <a:cubicBezTo>
                    <a:pt x="0" y="27"/>
                    <a:pt x="17" y="34"/>
                    <a:pt x="39" y="33"/>
                  </a:cubicBezTo>
                  <a:cubicBezTo>
                    <a:pt x="60" y="32"/>
                    <a:pt x="78" y="24"/>
                    <a:pt x="78" y="15"/>
                  </a:cubicBezTo>
                  <a:cubicBezTo>
                    <a:pt x="77" y="2"/>
                    <a:pt x="77" y="2"/>
                    <a:pt x="77" y="2"/>
                  </a:cubicBezTo>
                  <a:lnTo>
                    <a:pt x="61"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63" name="Freeform 1162"/>
            <p:cNvSpPr>
              <a:spLocks/>
            </p:cNvSpPr>
            <p:nvPr/>
          </p:nvSpPr>
          <p:spPr bwMode="auto">
            <a:xfrm>
              <a:off x="50800" y="4600575"/>
              <a:ext cx="128588" cy="63500"/>
            </a:xfrm>
            <a:custGeom>
              <a:avLst/>
              <a:gdLst>
                <a:gd name="T0" fmla="*/ 77 w 78"/>
                <a:gd name="T1" fmla="*/ 18 h 39"/>
                <a:gd name="T2" fmla="*/ 39 w 78"/>
                <a:gd name="T3" fmla="*/ 38 h 39"/>
                <a:gd name="T4" fmla="*/ 0 w 78"/>
                <a:gd name="T5" fmla="*/ 20 h 39"/>
                <a:gd name="T6" fmla="*/ 38 w 78"/>
                <a:gd name="T7" fmla="*/ 0 h 39"/>
                <a:gd name="T8" fmla="*/ 77 w 78"/>
                <a:gd name="T9" fmla="*/ 18 h 39"/>
              </a:gdLst>
              <a:ahLst/>
              <a:cxnLst>
                <a:cxn ang="0">
                  <a:pos x="T0" y="T1"/>
                </a:cxn>
                <a:cxn ang="0">
                  <a:pos x="T2" y="T3"/>
                </a:cxn>
                <a:cxn ang="0">
                  <a:pos x="T4" y="T5"/>
                </a:cxn>
                <a:cxn ang="0">
                  <a:pos x="T6" y="T7"/>
                </a:cxn>
                <a:cxn ang="0">
                  <a:pos x="T8" y="T9"/>
                </a:cxn>
              </a:cxnLst>
              <a:rect l="0" t="0" r="r" b="b"/>
              <a:pathLst>
                <a:path w="78" h="39">
                  <a:moveTo>
                    <a:pt x="77" y="18"/>
                  </a:moveTo>
                  <a:cubicBezTo>
                    <a:pt x="78" y="28"/>
                    <a:pt x="60" y="37"/>
                    <a:pt x="39" y="38"/>
                  </a:cubicBezTo>
                  <a:cubicBezTo>
                    <a:pt x="17" y="39"/>
                    <a:pt x="0" y="31"/>
                    <a:pt x="0" y="20"/>
                  </a:cubicBezTo>
                  <a:cubicBezTo>
                    <a:pt x="0" y="10"/>
                    <a:pt x="17" y="1"/>
                    <a:pt x="38" y="0"/>
                  </a:cubicBezTo>
                  <a:cubicBezTo>
                    <a:pt x="60" y="0"/>
                    <a:pt x="77" y="8"/>
                    <a:pt x="77"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64" name="Freeform 1163"/>
            <p:cNvSpPr>
              <a:spLocks/>
            </p:cNvSpPr>
            <p:nvPr/>
          </p:nvSpPr>
          <p:spPr bwMode="auto">
            <a:xfrm>
              <a:off x="60325" y="4603750"/>
              <a:ext cx="109538" cy="53975"/>
            </a:xfrm>
            <a:custGeom>
              <a:avLst/>
              <a:gdLst>
                <a:gd name="T0" fmla="*/ 67 w 67"/>
                <a:gd name="T1" fmla="*/ 15 h 33"/>
                <a:gd name="T2" fmla="*/ 34 w 67"/>
                <a:gd name="T3" fmla="*/ 32 h 33"/>
                <a:gd name="T4" fmla="*/ 0 w 67"/>
                <a:gd name="T5" fmla="*/ 17 h 33"/>
                <a:gd name="T6" fmla="*/ 33 w 67"/>
                <a:gd name="T7" fmla="*/ 0 h 33"/>
                <a:gd name="T8" fmla="*/ 67 w 67"/>
                <a:gd name="T9" fmla="*/ 15 h 33"/>
              </a:gdLst>
              <a:ahLst/>
              <a:cxnLst>
                <a:cxn ang="0">
                  <a:pos x="T0" y="T1"/>
                </a:cxn>
                <a:cxn ang="0">
                  <a:pos x="T2" y="T3"/>
                </a:cxn>
                <a:cxn ang="0">
                  <a:pos x="T4" y="T5"/>
                </a:cxn>
                <a:cxn ang="0">
                  <a:pos x="T6" y="T7"/>
                </a:cxn>
                <a:cxn ang="0">
                  <a:pos x="T8" y="T9"/>
                </a:cxn>
              </a:cxnLst>
              <a:rect l="0" t="0" r="r" b="b"/>
              <a:pathLst>
                <a:path w="67" h="33">
                  <a:moveTo>
                    <a:pt x="67" y="15"/>
                  </a:moveTo>
                  <a:cubicBezTo>
                    <a:pt x="67" y="24"/>
                    <a:pt x="52" y="32"/>
                    <a:pt x="34" y="32"/>
                  </a:cubicBezTo>
                  <a:cubicBezTo>
                    <a:pt x="15" y="33"/>
                    <a:pt x="0" y="26"/>
                    <a:pt x="0" y="17"/>
                  </a:cubicBezTo>
                  <a:cubicBezTo>
                    <a:pt x="0" y="9"/>
                    <a:pt x="15" y="1"/>
                    <a:pt x="33" y="0"/>
                  </a:cubicBezTo>
                  <a:cubicBezTo>
                    <a:pt x="52" y="0"/>
                    <a:pt x="67" y="6"/>
                    <a:pt x="67"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65" name="Freeform 1164"/>
            <p:cNvSpPr>
              <a:spLocks/>
            </p:cNvSpPr>
            <p:nvPr/>
          </p:nvSpPr>
          <p:spPr bwMode="auto">
            <a:xfrm>
              <a:off x="149225" y="4614862"/>
              <a:ext cx="26988" cy="23812"/>
            </a:xfrm>
            <a:custGeom>
              <a:avLst/>
              <a:gdLst>
                <a:gd name="T0" fmla="*/ 0 w 16"/>
                <a:gd name="T1" fmla="*/ 14 h 14"/>
                <a:gd name="T2" fmla="*/ 0 w 16"/>
                <a:gd name="T3" fmla="*/ 0 h 14"/>
                <a:gd name="T4" fmla="*/ 4 w 16"/>
                <a:gd name="T5" fmla="*/ 7 h 14"/>
                <a:gd name="T6" fmla="*/ 0 w 16"/>
                <a:gd name="T7" fmla="*/ 14 h 14"/>
              </a:gdLst>
              <a:ahLst/>
              <a:cxnLst>
                <a:cxn ang="0">
                  <a:pos x="T0" y="T1"/>
                </a:cxn>
                <a:cxn ang="0">
                  <a:pos x="T2" y="T3"/>
                </a:cxn>
                <a:cxn ang="0">
                  <a:pos x="T4" y="T5"/>
                </a:cxn>
                <a:cxn ang="0">
                  <a:pos x="T6" y="T7"/>
                </a:cxn>
              </a:cxnLst>
              <a:rect l="0" t="0" r="r" b="b"/>
              <a:pathLst>
                <a:path w="16" h="14">
                  <a:moveTo>
                    <a:pt x="0" y="14"/>
                  </a:moveTo>
                  <a:cubicBezTo>
                    <a:pt x="0" y="14"/>
                    <a:pt x="16" y="8"/>
                    <a:pt x="0" y="0"/>
                  </a:cubicBezTo>
                  <a:cubicBezTo>
                    <a:pt x="0" y="0"/>
                    <a:pt x="5" y="5"/>
                    <a:pt x="4" y="7"/>
                  </a:cubicBezTo>
                  <a:cubicBezTo>
                    <a:pt x="4" y="7"/>
                    <a:pt x="6" y="9"/>
                    <a:pt x="0" y="14"/>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66" name="Freeform 1165"/>
            <p:cNvSpPr>
              <a:spLocks/>
            </p:cNvSpPr>
            <p:nvPr/>
          </p:nvSpPr>
          <p:spPr bwMode="auto">
            <a:xfrm>
              <a:off x="58737" y="4618037"/>
              <a:ext cx="23813" cy="25400"/>
            </a:xfrm>
            <a:custGeom>
              <a:avLst/>
              <a:gdLst>
                <a:gd name="T0" fmla="*/ 15 w 15"/>
                <a:gd name="T1" fmla="*/ 0 h 15"/>
                <a:gd name="T2" fmla="*/ 15 w 15"/>
                <a:gd name="T3" fmla="*/ 15 h 15"/>
                <a:gd name="T4" fmla="*/ 11 w 15"/>
                <a:gd name="T5" fmla="*/ 7 h 15"/>
                <a:gd name="T6" fmla="*/ 15 w 15"/>
                <a:gd name="T7" fmla="*/ 0 h 15"/>
              </a:gdLst>
              <a:ahLst/>
              <a:cxnLst>
                <a:cxn ang="0">
                  <a:pos x="T0" y="T1"/>
                </a:cxn>
                <a:cxn ang="0">
                  <a:pos x="T2" y="T3"/>
                </a:cxn>
                <a:cxn ang="0">
                  <a:pos x="T4" y="T5"/>
                </a:cxn>
                <a:cxn ang="0">
                  <a:pos x="T6" y="T7"/>
                </a:cxn>
              </a:cxnLst>
              <a:rect l="0" t="0" r="r" b="b"/>
              <a:pathLst>
                <a:path w="15" h="15">
                  <a:moveTo>
                    <a:pt x="15" y="0"/>
                  </a:moveTo>
                  <a:cubicBezTo>
                    <a:pt x="15" y="0"/>
                    <a:pt x="0" y="6"/>
                    <a:pt x="15" y="15"/>
                  </a:cubicBezTo>
                  <a:cubicBezTo>
                    <a:pt x="15" y="15"/>
                    <a:pt x="11" y="9"/>
                    <a:pt x="11" y="7"/>
                  </a:cubicBezTo>
                  <a:cubicBezTo>
                    <a:pt x="11" y="7"/>
                    <a:pt x="10" y="5"/>
                    <a:pt x="15"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67" name="Freeform 1166"/>
            <p:cNvSpPr>
              <a:spLocks/>
            </p:cNvSpPr>
            <p:nvPr/>
          </p:nvSpPr>
          <p:spPr bwMode="auto">
            <a:xfrm>
              <a:off x="103187" y="4611687"/>
              <a:ext cx="26988" cy="33337"/>
            </a:xfrm>
            <a:custGeom>
              <a:avLst/>
              <a:gdLst>
                <a:gd name="T0" fmla="*/ 12 w 16"/>
                <a:gd name="T1" fmla="*/ 20 h 20"/>
                <a:gd name="T2" fmla="*/ 14 w 16"/>
                <a:gd name="T3" fmla="*/ 20 h 20"/>
                <a:gd name="T4" fmla="*/ 13 w 16"/>
                <a:gd name="T5" fmla="*/ 18 h 20"/>
                <a:gd name="T6" fmla="*/ 14 w 16"/>
                <a:gd name="T7" fmla="*/ 13 h 20"/>
                <a:gd name="T8" fmla="*/ 4 w 16"/>
                <a:gd name="T9" fmla="*/ 6 h 20"/>
                <a:gd name="T10" fmla="*/ 4 w 16"/>
                <a:gd name="T11" fmla="*/ 5 h 20"/>
                <a:gd name="T12" fmla="*/ 6 w 16"/>
                <a:gd name="T13" fmla="*/ 5 h 20"/>
                <a:gd name="T14" fmla="*/ 7 w 16"/>
                <a:gd name="T15" fmla="*/ 7 h 20"/>
                <a:gd name="T16" fmla="*/ 10 w 16"/>
                <a:gd name="T17" fmla="*/ 7 h 20"/>
                <a:gd name="T18" fmla="*/ 10 w 16"/>
                <a:gd name="T19" fmla="*/ 6 h 20"/>
                <a:gd name="T20" fmla="*/ 4 w 16"/>
                <a:gd name="T21" fmla="*/ 2 h 20"/>
                <a:gd name="T22" fmla="*/ 3 w 16"/>
                <a:gd name="T23" fmla="*/ 0 h 20"/>
                <a:gd name="T24" fmla="*/ 1 w 16"/>
                <a:gd name="T25" fmla="*/ 0 h 20"/>
                <a:gd name="T26" fmla="*/ 2 w 16"/>
                <a:gd name="T27" fmla="*/ 2 h 20"/>
                <a:gd name="T28" fmla="*/ 1 w 16"/>
                <a:gd name="T29" fmla="*/ 7 h 20"/>
                <a:gd name="T30" fmla="*/ 11 w 16"/>
                <a:gd name="T31" fmla="*/ 14 h 20"/>
                <a:gd name="T32" fmla="*/ 10 w 16"/>
                <a:gd name="T33" fmla="*/ 16 h 20"/>
                <a:gd name="T34" fmla="*/ 8 w 16"/>
                <a:gd name="T35" fmla="*/ 14 h 20"/>
                <a:gd name="T36" fmla="*/ 8 w 16"/>
                <a:gd name="T37" fmla="*/ 13 h 20"/>
                <a:gd name="T38" fmla="*/ 4 w 16"/>
                <a:gd name="T39" fmla="*/ 13 h 20"/>
                <a:gd name="T40" fmla="*/ 5 w 16"/>
                <a:gd name="T41" fmla="*/ 14 h 20"/>
                <a:gd name="T42" fmla="*/ 11 w 16"/>
                <a:gd name="T43" fmla="*/ 18 h 20"/>
                <a:gd name="T44" fmla="*/ 12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2" y="20"/>
                  </a:moveTo>
                  <a:cubicBezTo>
                    <a:pt x="14" y="20"/>
                    <a:pt x="14" y="20"/>
                    <a:pt x="14" y="20"/>
                  </a:cubicBezTo>
                  <a:cubicBezTo>
                    <a:pt x="13" y="18"/>
                    <a:pt x="13" y="18"/>
                    <a:pt x="13" y="18"/>
                  </a:cubicBezTo>
                  <a:cubicBezTo>
                    <a:pt x="15" y="18"/>
                    <a:pt x="16" y="17"/>
                    <a:pt x="14" y="13"/>
                  </a:cubicBezTo>
                  <a:cubicBezTo>
                    <a:pt x="11" y="8"/>
                    <a:pt x="6" y="9"/>
                    <a:pt x="4" y="6"/>
                  </a:cubicBezTo>
                  <a:cubicBezTo>
                    <a:pt x="3" y="5"/>
                    <a:pt x="4" y="5"/>
                    <a:pt x="4" y="5"/>
                  </a:cubicBezTo>
                  <a:cubicBezTo>
                    <a:pt x="5" y="5"/>
                    <a:pt x="5" y="5"/>
                    <a:pt x="6" y="5"/>
                  </a:cubicBezTo>
                  <a:cubicBezTo>
                    <a:pt x="6" y="5"/>
                    <a:pt x="6" y="6"/>
                    <a:pt x="7" y="7"/>
                  </a:cubicBezTo>
                  <a:cubicBezTo>
                    <a:pt x="10" y="7"/>
                    <a:pt x="10" y="7"/>
                    <a:pt x="10" y="7"/>
                  </a:cubicBezTo>
                  <a:cubicBezTo>
                    <a:pt x="10" y="6"/>
                    <a:pt x="10" y="6"/>
                    <a:pt x="10" y="6"/>
                  </a:cubicBezTo>
                  <a:cubicBezTo>
                    <a:pt x="9" y="4"/>
                    <a:pt x="7" y="2"/>
                    <a:pt x="4" y="2"/>
                  </a:cubicBezTo>
                  <a:cubicBezTo>
                    <a:pt x="3" y="0"/>
                    <a:pt x="3" y="0"/>
                    <a:pt x="3" y="0"/>
                  </a:cubicBezTo>
                  <a:cubicBezTo>
                    <a:pt x="1" y="0"/>
                    <a:pt x="1" y="0"/>
                    <a:pt x="1" y="0"/>
                  </a:cubicBezTo>
                  <a:cubicBezTo>
                    <a:pt x="2" y="2"/>
                    <a:pt x="2" y="2"/>
                    <a:pt x="2" y="2"/>
                  </a:cubicBezTo>
                  <a:cubicBezTo>
                    <a:pt x="0" y="2"/>
                    <a:pt x="0" y="4"/>
                    <a:pt x="1" y="7"/>
                  </a:cubicBezTo>
                  <a:cubicBezTo>
                    <a:pt x="4" y="12"/>
                    <a:pt x="9" y="11"/>
                    <a:pt x="11" y="14"/>
                  </a:cubicBezTo>
                  <a:cubicBezTo>
                    <a:pt x="11" y="15"/>
                    <a:pt x="12" y="16"/>
                    <a:pt x="10" y="16"/>
                  </a:cubicBezTo>
                  <a:cubicBezTo>
                    <a:pt x="9" y="16"/>
                    <a:pt x="9" y="15"/>
                    <a:pt x="8" y="14"/>
                  </a:cubicBezTo>
                  <a:cubicBezTo>
                    <a:pt x="8" y="13"/>
                    <a:pt x="8" y="13"/>
                    <a:pt x="8" y="13"/>
                  </a:cubicBezTo>
                  <a:cubicBezTo>
                    <a:pt x="4" y="13"/>
                    <a:pt x="4" y="13"/>
                    <a:pt x="4" y="13"/>
                  </a:cubicBezTo>
                  <a:cubicBezTo>
                    <a:pt x="5" y="14"/>
                    <a:pt x="5" y="14"/>
                    <a:pt x="5" y="14"/>
                  </a:cubicBezTo>
                  <a:cubicBezTo>
                    <a:pt x="7" y="17"/>
                    <a:pt x="9" y="18"/>
                    <a:pt x="11" y="18"/>
                  </a:cubicBezTo>
                  <a:lnTo>
                    <a:pt x="12"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68" name="Freeform 1167"/>
            <p:cNvSpPr>
              <a:spLocks/>
            </p:cNvSpPr>
            <p:nvPr/>
          </p:nvSpPr>
          <p:spPr bwMode="auto">
            <a:xfrm>
              <a:off x="77787" y="4594225"/>
              <a:ext cx="127000" cy="53975"/>
            </a:xfrm>
            <a:custGeom>
              <a:avLst/>
              <a:gdLst>
                <a:gd name="T0" fmla="*/ 61 w 78"/>
                <a:gd name="T1" fmla="*/ 2 h 33"/>
                <a:gd name="T2" fmla="*/ 39 w 78"/>
                <a:gd name="T3" fmla="*/ 0 h 33"/>
                <a:gd name="T4" fmla="*/ 17 w 78"/>
                <a:gd name="T5" fmla="*/ 4 h 33"/>
                <a:gd name="T6" fmla="*/ 0 w 78"/>
                <a:gd name="T7" fmla="*/ 4 h 33"/>
                <a:gd name="T8" fmla="*/ 0 w 78"/>
                <a:gd name="T9" fmla="*/ 18 h 33"/>
                <a:gd name="T10" fmla="*/ 39 w 78"/>
                <a:gd name="T11" fmla="*/ 33 h 33"/>
                <a:gd name="T12" fmla="*/ 78 w 78"/>
                <a:gd name="T13" fmla="*/ 15 h 33"/>
                <a:gd name="T14" fmla="*/ 78 w 78"/>
                <a:gd name="T15" fmla="*/ 2 h 33"/>
                <a:gd name="T16" fmla="*/ 61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1" y="2"/>
                  </a:moveTo>
                  <a:cubicBezTo>
                    <a:pt x="55" y="1"/>
                    <a:pt x="47" y="0"/>
                    <a:pt x="39" y="0"/>
                  </a:cubicBezTo>
                  <a:cubicBezTo>
                    <a:pt x="31" y="0"/>
                    <a:pt x="23" y="2"/>
                    <a:pt x="17" y="4"/>
                  </a:cubicBezTo>
                  <a:cubicBezTo>
                    <a:pt x="0" y="4"/>
                    <a:pt x="0" y="4"/>
                    <a:pt x="0" y="4"/>
                  </a:cubicBezTo>
                  <a:cubicBezTo>
                    <a:pt x="0" y="18"/>
                    <a:pt x="0" y="18"/>
                    <a:pt x="0" y="18"/>
                  </a:cubicBezTo>
                  <a:cubicBezTo>
                    <a:pt x="0" y="27"/>
                    <a:pt x="18" y="33"/>
                    <a:pt x="39" y="33"/>
                  </a:cubicBezTo>
                  <a:cubicBezTo>
                    <a:pt x="61" y="32"/>
                    <a:pt x="78" y="24"/>
                    <a:pt x="78" y="15"/>
                  </a:cubicBezTo>
                  <a:cubicBezTo>
                    <a:pt x="78" y="2"/>
                    <a:pt x="78" y="2"/>
                    <a:pt x="78" y="2"/>
                  </a:cubicBezTo>
                  <a:lnTo>
                    <a:pt x="61"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69" name="Freeform 1168"/>
            <p:cNvSpPr>
              <a:spLocks/>
            </p:cNvSpPr>
            <p:nvPr/>
          </p:nvSpPr>
          <p:spPr bwMode="auto">
            <a:xfrm>
              <a:off x="77787" y="4564062"/>
              <a:ext cx="127000" cy="63500"/>
            </a:xfrm>
            <a:custGeom>
              <a:avLst/>
              <a:gdLst>
                <a:gd name="T0" fmla="*/ 78 w 78"/>
                <a:gd name="T1" fmla="*/ 19 h 39"/>
                <a:gd name="T2" fmla="*/ 39 w 78"/>
                <a:gd name="T3" fmla="*/ 39 h 39"/>
                <a:gd name="T4" fmla="*/ 0 w 78"/>
                <a:gd name="T5" fmla="*/ 21 h 39"/>
                <a:gd name="T6" fmla="*/ 39 w 78"/>
                <a:gd name="T7" fmla="*/ 1 h 39"/>
                <a:gd name="T8" fmla="*/ 78 w 78"/>
                <a:gd name="T9" fmla="*/ 19 h 39"/>
              </a:gdLst>
              <a:ahLst/>
              <a:cxnLst>
                <a:cxn ang="0">
                  <a:pos x="T0" y="T1"/>
                </a:cxn>
                <a:cxn ang="0">
                  <a:pos x="T2" y="T3"/>
                </a:cxn>
                <a:cxn ang="0">
                  <a:pos x="T4" y="T5"/>
                </a:cxn>
                <a:cxn ang="0">
                  <a:pos x="T6" y="T7"/>
                </a:cxn>
                <a:cxn ang="0">
                  <a:pos x="T8" y="T9"/>
                </a:cxn>
              </a:cxnLst>
              <a:rect l="0" t="0" r="r" b="b"/>
              <a:pathLst>
                <a:path w="78" h="39">
                  <a:moveTo>
                    <a:pt x="78" y="19"/>
                  </a:moveTo>
                  <a:cubicBezTo>
                    <a:pt x="78" y="29"/>
                    <a:pt x="61" y="38"/>
                    <a:pt x="39" y="39"/>
                  </a:cubicBezTo>
                  <a:cubicBezTo>
                    <a:pt x="18" y="39"/>
                    <a:pt x="0" y="32"/>
                    <a:pt x="0" y="21"/>
                  </a:cubicBezTo>
                  <a:cubicBezTo>
                    <a:pt x="0" y="11"/>
                    <a:pt x="17" y="2"/>
                    <a:pt x="39" y="1"/>
                  </a:cubicBezTo>
                  <a:cubicBezTo>
                    <a:pt x="60" y="0"/>
                    <a:pt x="78" y="8"/>
                    <a:pt x="78" y="19"/>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70" name="Freeform 1169"/>
            <p:cNvSpPr>
              <a:spLocks/>
            </p:cNvSpPr>
            <p:nvPr/>
          </p:nvSpPr>
          <p:spPr bwMode="auto">
            <a:xfrm>
              <a:off x="85725" y="4568825"/>
              <a:ext cx="111125" cy="53975"/>
            </a:xfrm>
            <a:custGeom>
              <a:avLst/>
              <a:gdLst>
                <a:gd name="T0" fmla="*/ 68 w 68"/>
                <a:gd name="T1" fmla="*/ 15 h 33"/>
                <a:gd name="T2" fmla="*/ 34 w 68"/>
                <a:gd name="T3" fmla="*/ 32 h 33"/>
                <a:gd name="T4" fmla="*/ 0 w 68"/>
                <a:gd name="T5" fmla="*/ 17 h 33"/>
                <a:gd name="T6" fmla="*/ 34 w 68"/>
                <a:gd name="T7" fmla="*/ 0 h 33"/>
                <a:gd name="T8" fmla="*/ 68 w 68"/>
                <a:gd name="T9" fmla="*/ 15 h 33"/>
              </a:gdLst>
              <a:ahLst/>
              <a:cxnLst>
                <a:cxn ang="0">
                  <a:pos x="T0" y="T1"/>
                </a:cxn>
                <a:cxn ang="0">
                  <a:pos x="T2" y="T3"/>
                </a:cxn>
                <a:cxn ang="0">
                  <a:pos x="T4" y="T5"/>
                </a:cxn>
                <a:cxn ang="0">
                  <a:pos x="T6" y="T7"/>
                </a:cxn>
                <a:cxn ang="0">
                  <a:pos x="T8" y="T9"/>
                </a:cxn>
              </a:cxnLst>
              <a:rect l="0" t="0" r="r" b="b"/>
              <a:pathLst>
                <a:path w="68" h="33">
                  <a:moveTo>
                    <a:pt x="68" y="15"/>
                  </a:moveTo>
                  <a:cubicBezTo>
                    <a:pt x="68" y="24"/>
                    <a:pt x="53" y="31"/>
                    <a:pt x="34" y="32"/>
                  </a:cubicBezTo>
                  <a:cubicBezTo>
                    <a:pt x="16" y="33"/>
                    <a:pt x="0" y="26"/>
                    <a:pt x="0" y="17"/>
                  </a:cubicBezTo>
                  <a:cubicBezTo>
                    <a:pt x="0" y="8"/>
                    <a:pt x="15" y="1"/>
                    <a:pt x="34" y="0"/>
                  </a:cubicBezTo>
                  <a:cubicBezTo>
                    <a:pt x="52" y="0"/>
                    <a:pt x="68" y="6"/>
                    <a:pt x="68"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71" name="Freeform 1170"/>
            <p:cNvSpPr>
              <a:spLocks/>
            </p:cNvSpPr>
            <p:nvPr/>
          </p:nvSpPr>
          <p:spPr bwMode="auto">
            <a:xfrm>
              <a:off x="177800" y="4578350"/>
              <a:ext cx="23813" cy="25400"/>
            </a:xfrm>
            <a:custGeom>
              <a:avLst/>
              <a:gdLst>
                <a:gd name="T0" fmla="*/ 0 w 15"/>
                <a:gd name="T1" fmla="*/ 15 h 15"/>
                <a:gd name="T2" fmla="*/ 0 w 15"/>
                <a:gd name="T3" fmla="*/ 0 h 15"/>
                <a:gd name="T4" fmla="*/ 4 w 15"/>
                <a:gd name="T5" fmla="*/ 8 h 15"/>
                <a:gd name="T6" fmla="*/ 0 w 15"/>
                <a:gd name="T7" fmla="*/ 15 h 15"/>
              </a:gdLst>
              <a:ahLst/>
              <a:cxnLst>
                <a:cxn ang="0">
                  <a:pos x="T0" y="T1"/>
                </a:cxn>
                <a:cxn ang="0">
                  <a:pos x="T2" y="T3"/>
                </a:cxn>
                <a:cxn ang="0">
                  <a:pos x="T4" y="T5"/>
                </a:cxn>
                <a:cxn ang="0">
                  <a:pos x="T6" y="T7"/>
                </a:cxn>
              </a:cxnLst>
              <a:rect l="0" t="0" r="r" b="b"/>
              <a:pathLst>
                <a:path w="15" h="15">
                  <a:moveTo>
                    <a:pt x="0" y="15"/>
                  </a:moveTo>
                  <a:cubicBezTo>
                    <a:pt x="0" y="15"/>
                    <a:pt x="15" y="9"/>
                    <a:pt x="0" y="0"/>
                  </a:cubicBezTo>
                  <a:cubicBezTo>
                    <a:pt x="0" y="0"/>
                    <a:pt x="4" y="6"/>
                    <a:pt x="4" y="8"/>
                  </a:cubicBezTo>
                  <a:cubicBezTo>
                    <a:pt x="4" y="8"/>
                    <a:pt x="5" y="10"/>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72" name="Freeform 1171"/>
            <p:cNvSpPr>
              <a:spLocks/>
            </p:cNvSpPr>
            <p:nvPr/>
          </p:nvSpPr>
          <p:spPr bwMode="auto">
            <a:xfrm>
              <a:off x="84137" y="4583112"/>
              <a:ext cx="26988" cy="23812"/>
            </a:xfrm>
            <a:custGeom>
              <a:avLst/>
              <a:gdLst>
                <a:gd name="T0" fmla="*/ 16 w 16"/>
                <a:gd name="T1" fmla="*/ 0 h 14"/>
                <a:gd name="T2" fmla="*/ 16 w 16"/>
                <a:gd name="T3" fmla="*/ 14 h 14"/>
                <a:gd name="T4" fmla="*/ 12 w 16"/>
                <a:gd name="T5" fmla="*/ 7 h 14"/>
                <a:gd name="T6" fmla="*/ 16 w 16"/>
                <a:gd name="T7" fmla="*/ 0 h 14"/>
              </a:gdLst>
              <a:ahLst/>
              <a:cxnLst>
                <a:cxn ang="0">
                  <a:pos x="T0" y="T1"/>
                </a:cxn>
                <a:cxn ang="0">
                  <a:pos x="T2" y="T3"/>
                </a:cxn>
                <a:cxn ang="0">
                  <a:pos x="T4" y="T5"/>
                </a:cxn>
                <a:cxn ang="0">
                  <a:pos x="T6" y="T7"/>
                </a:cxn>
              </a:cxnLst>
              <a:rect l="0" t="0" r="r" b="b"/>
              <a:pathLst>
                <a:path w="16" h="14">
                  <a:moveTo>
                    <a:pt x="16" y="0"/>
                  </a:moveTo>
                  <a:cubicBezTo>
                    <a:pt x="16" y="0"/>
                    <a:pt x="0" y="6"/>
                    <a:pt x="16" y="14"/>
                  </a:cubicBezTo>
                  <a:cubicBezTo>
                    <a:pt x="16" y="14"/>
                    <a:pt x="11" y="9"/>
                    <a:pt x="12" y="7"/>
                  </a:cubicBezTo>
                  <a:cubicBezTo>
                    <a:pt x="12" y="7"/>
                    <a:pt x="10" y="5"/>
                    <a:pt x="16"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73" name="Freeform 1172"/>
            <p:cNvSpPr>
              <a:spLocks/>
            </p:cNvSpPr>
            <p:nvPr/>
          </p:nvSpPr>
          <p:spPr bwMode="auto">
            <a:xfrm>
              <a:off x="130175" y="4576762"/>
              <a:ext cx="25400" cy="33337"/>
            </a:xfrm>
            <a:custGeom>
              <a:avLst/>
              <a:gdLst>
                <a:gd name="T0" fmla="*/ 13 w 16"/>
                <a:gd name="T1" fmla="*/ 20 h 20"/>
                <a:gd name="T2" fmla="*/ 14 w 16"/>
                <a:gd name="T3" fmla="*/ 20 h 20"/>
                <a:gd name="T4" fmla="*/ 13 w 16"/>
                <a:gd name="T5" fmla="*/ 18 h 20"/>
                <a:gd name="T6" fmla="*/ 14 w 16"/>
                <a:gd name="T7" fmla="*/ 13 h 20"/>
                <a:gd name="T8" fmla="*/ 5 w 16"/>
                <a:gd name="T9" fmla="*/ 6 h 20"/>
                <a:gd name="T10" fmla="*/ 5 w 16"/>
                <a:gd name="T11" fmla="*/ 4 h 20"/>
                <a:gd name="T12" fmla="*/ 6 w 16"/>
                <a:gd name="T13" fmla="*/ 5 h 20"/>
                <a:gd name="T14" fmla="*/ 7 w 16"/>
                <a:gd name="T15" fmla="*/ 6 h 20"/>
                <a:gd name="T16" fmla="*/ 11 w 16"/>
                <a:gd name="T17" fmla="*/ 6 h 20"/>
                <a:gd name="T18" fmla="*/ 10 w 16"/>
                <a:gd name="T19" fmla="*/ 6 h 20"/>
                <a:gd name="T20" fmla="*/ 4 w 16"/>
                <a:gd name="T21" fmla="*/ 2 h 20"/>
                <a:gd name="T22" fmla="*/ 3 w 16"/>
                <a:gd name="T23" fmla="*/ 0 h 20"/>
                <a:gd name="T24" fmla="*/ 2 w 16"/>
                <a:gd name="T25" fmla="*/ 0 h 20"/>
                <a:gd name="T26" fmla="*/ 3 w 16"/>
                <a:gd name="T27" fmla="*/ 2 h 20"/>
                <a:gd name="T28" fmla="*/ 1 w 16"/>
                <a:gd name="T29" fmla="*/ 6 h 20"/>
                <a:gd name="T30" fmla="*/ 11 w 16"/>
                <a:gd name="T31" fmla="*/ 14 h 20"/>
                <a:gd name="T32" fmla="*/ 11 w 16"/>
                <a:gd name="T33" fmla="*/ 15 h 20"/>
                <a:gd name="T34" fmla="*/ 8 w 16"/>
                <a:gd name="T35" fmla="*/ 13 h 20"/>
                <a:gd name="T36" fmla="*/ 8 w 16"/>
                <a:gd name="T37" fmla="*/ 13 h 20"/>
                <a:gd name="T38" fmla="*/ 5 w 16"/>
                <a:gd name="T39" fmla="*/ 13 h 20"/>
                <a:gd name="T40" fmla="*/ 6 w 16"/>
                <a:gd name="T41" fmla="*/ 14 h 20"/>
                <a:gd name="T42" fmla="*/ 12 w 16"/>
                <a:gd name="T43" fmla="*/ 18 h 20"/>
                <a:gd name="T44" fmla="*/ 13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3" y="20"/>
                  </a:moveTo>
                  <a:cubicBezTo>
                    <a:pt x="14" y="20"/>
                    <a:pt x="14" y="20"/>
                    <a:pt x="14" y="20"/>
                  </a:cubicBezTo>
                  <a:cubicBezTo>
                    <a:pt x="13" y="18"/>
                    <a:pt x="13" y="18"/>
                    <a:pt x="13" y="18"/>
                  </a:cubicBezTo>
                  <a:cubicBezTo>
                    <a:pt x="15" y="18"/>
                    <a:pt x="16" y="16"/>
                    <a:pt x="14" y="13"/>
                  </a:cubicBezTo>
                  <a:cubicBezTo>
                    <a:pt x="11" y="7"/>
                    <a:pt x="6" y="9"/>
                    <a:pt x="5" y="6"/>
                  </a:cubicBezTo>
                  <a:cubicBezTo>
                    <a:pt x="4" y="5"/>
                    <a:pt x="4" y="4"/>
                    <a:pt x="5" y="4"/>
                  </a:cubicBezTo>
                  <a:cubicBezTo>
                    <a:pt x="5" y="4"/>
                    <a:pt x="6" y="4"/>
                    <a:pt x="6" y="5"/>
                  </a:cubicBezTo>
                  <a:cubicBezTo>
                    <a:pt x="7" y="5"/>
                    <a:pt x="7" y="6"/>
                    <a:pt x="7" y="6"/>
                  </a:cubicBezTo>
                  <a:cubicBezTo>
                    <a:pt x="11" y="6"/>
                    <a:pt x="11" y="6"/>
                    <a:pt x="11" y="6"/>
                  </a:cubicBezTo>
                  <a:cubicBezTo>
                    <a:pt x="10" y="6"/>
                    <a:pt x="10" y="6"/>
                    <a:pt x="10" y="6"/>
                  </a:cubicBezTo>
                  <a:cubicBezTo>
                    <a:pt x="9" y="4"/>
                    <a:pt x="7" y="2"/>
                    <a:pt x="4" y="2"/>
                  </a:cubicBezTo>
                  <a:cubicBezTo>
                    <a:pt x="3" y="0"/>
                    <a:pt x="3" y="0"/>
                    <a:pt x="3" y="0"/>
                  </a:cubicBezTo>
                  <a:cubicBezTo>
                    <a:pt x="2" y="0"/>
                    <a:pt x="2" y="0"/>
                    <a:pt x="2" y="0"/>
                  </a:cubicBezTo>
                  <a:cubicBezTo>
                    <a:pt x="3" y="2"/>
                    <a:pt x="3" y="2"/>
                    <a:pt x="3" y="2"/>
                  </a:cubicBezTo>
                  <a:cubicBezTo>
                    <a:pt x="0" y="2"/>
                    <a:pt x="0" y="4"/>
                    <a:pt x="1" y="6"/>
                  </a:cubicBezTo>
                  <a:cubicBezTo>
                    <a:pt x="5" y="12"/>
                    <a:pt x="10" y="10"/>
                    <a:pt x="11" y="14"/>
                  </a:cubicBezTo>
                  <a:cubicBezTo>
                    <a:pt x="12" y="15"/>
                    <a:pt x="12" y="15"/>
                    <a:pt x="11" y="15"/>
                  </a:cubicBezTo>
                  <a:cubicBezTo>
                    <a:pt x="10" y="15"/>
                    <a:pt x="9" y="15"/>
                    <a:pt x="8" y="13"/>
                  </a:cubicBezTo>
                  <a:cubicBezTo>
                    <a:pt x="8" y="13"/>
                    <a:pt x="8" y="13"/>
                    <a:pt x="8" y="13"/>
                  </a:cubicBezTo>
                  <a:cubicBezTo>
                    <a:pt x="5" y="13"/>
                    <a:pt x="5" y="13"/>
                    <a:pt x="5" y="13"/>
                  </a:cubicBezTo>
                  <a:cubicBezTo>
                    <a:pt x="6" y="14"/>
                    <a:pt x="6" y="14"/>
                    <a:pt x="6" y="14"/>
                  </a:cubicBezTo>
                  <a:cubicBezTo>
                    <a:pt x="7" y="17"/>
                    <a:pt x="9" y="18"/>
                    <a:pt x="12" y="18"/>
                  </a:cubicBezTo>
                  <a:lnTo>
                    <a:pt x="13"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74" name="Freeform 1173"/>
            <p:cNvSpPr>
              <a:spLocks/>
            </p:cNvSpPr>
            <p:nvPr/>
          </p:nvSpPr>
          <p:spPr bwMode="auto">
            <a:xfrm>
              <a:off x="38100" y="4565650"/>
              <a:ext cx="128588" cy="55562"/>
            </a:xfrm>
            <a:custGeom>
              <a:avLst/>
              <a:gdLst>
                <a:gd name="T0" fmla="*/ 62 w 78"/>
                <a:gd name="T1" fmla="*/ 3 h 34"/>
                <a:gd name="T2" fmla="*/ 39 w 78"/>
                <a:gd name="T3" fmla="*/ 0 h 34"/>
                <a:gd name="T4" fmla="*/ 17 w 78"/>
                <a:gd name="T5" fmla="*/ 4 h 34"/>
                <a:gd name="T6" fmla="*/ 0 w 78"/>
                <a:gd name="T7" fmla="*/ 5 h 34"/>
                <a:gd name="T8" fmla="*/ 0 w 78"/>
                <a:gd name="T9" fmla="*/ 18 h 34"/>
                <a:gd name="T10" fmla="*/ 39 w 78"/>
                <a:gd name="T11" fmla="*/ 33 h 34"/>
                <a:gd name="T12" fmla="*/ 78 w 78"/>
                <a:gd name="T13" fmla="*/ 15 h 34"/>
                <a:gd name="T14" fmla="*/ 78 w 78"/>
                <a:gd name="T15" fmla="*/ 2 h 34"/>
                <a:gd name="T16" fmla="*/ 62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2" y="3"/>
                  </a:moveTo>
                  <a:cubicBezTo>
                    <a:pt x="55" y="1"/>
                    <a:pt x="47" y="0"/>
                    <a:pt x="39" y="0"/>
                  </a:cubicBezTo>
                  <a:cubicBezTo>
                    <a:pt x="31" y="1"/>
                    <a:pt x="23" y="2"/>
                    <a:pt x="17" y="4"/>
                  </a:cubicBezTo>
                  <a:cubicBezTo>
                    <a:pt x="0" y="5"/>
                    <a:pt x="0" y="5"/>
                    <a:pt x="0" y="5"/>
                  </a:cubicBezTo>
                  <a:cubicBezTo>
                    <a:pt x="0" y="18"/>
                    <a:pt x="0" y="18"/>
                    <a:pt x="0" y="18"/>
                  </a:cubicBezTo>
                  <a:cubicBezTo>
                    <a:pt x="1" y="27"/>
                    <a:pt x="18" y="34"/>
                    <a:pt x="39" y="33"/>
                  </a:cubicBezTo>
                  <a:cubicBezTo>
                    <a:pt x="61" y="32"/>
                    <a:pt x="78" y="24"/>
                    <a:pt x="78" y="15"/>
                  </a:cubicBezTo>
                  <a:cubicBezTo>
                    <a:pt x="78" y="2"/>
                    <a:pt x="78" y="2"/>
                    <a:pt x="78" y="2"/>
                  </a:cubicBezTo>
                  <a:lnTo>
                    <a:pt x="62"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75" name="Freeform 1174"/>
            <p:cNvSpPr>
              <a:spLocks/>
            </p:cNvSpPr>
            <p:nvPr/>
          </p:nvSpPr>
          <p:spPr bwMode="auto">
            <a:xfrm>
              <a:off x="38100" y="4538662"/>
              <a:ext cx="128588" cy="63500"/>
            </a:xfrm>
            <a:custGeom>
              <a:avLst/>
              <a:gdLst>
                <a:gd name="T0" fmla="*/ 78 w 78"/>
                <a:gd name="T1" fmla="*/ 18 h 39"/>
                <a:gd name="T2" fmla="*/ 39 w 78"/>
                <a:gd name="T3" fmla="*/ 38 h 39"/>
                <a:gd name="T4" fmla="*/ 0 w 78"/>
                <a:gd name="T5" fmla="*/ 21 h 39"/>
                <a:gd name="T6" fmla="*/ 39 w 78"/>
                <a:gd name="T7" fmla="*/ 0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8"/>
                    <a:pt x="61" y="37"/>
                    <a:pt x="39" y="38"/>
                  </a:cubicBezTo>
                  <a:cubicBezTo>
                    <a:pt x="18" y="39"/>
                    <a:pt x="0" y="31"/>
                    <a:pt x="0" y="21"/>
                  </a:cubicBezTo>
                  <a:cubicBezTo>
                    <a:pt x="0" y="10"/>
                    <a:pt x="17" y="1"/>
                    <a:pt x="39" y="0"/>
                  </a:cubicBezTo>
                  <a:cubicBezTo>
                    <a:pt x="60"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76" name="Freeform 1175"/>
            <p:cNvSpPr>
              <a:spLocks/>
            </p:cNvSpPr>
            <p:nvPr/>
          </p:nvSpPr>
          <p:spPr bwMode="auto">
            <a:xfrm>
              <a:off x="46037" y="4541837"/>
              <a:ext cx="111125" cy="53975"/>
            </a:xfrm>
            <a:custGeom>
              <a:avLst/>
              <a:gdLst>
                <a:gd name="T0" fmla="*/ 68 w 68"/>
                <a:gd name="T1" fmla="*/ 15 h 33"/>
                <a:gd name="T2" fmla="*/ 34 w 68"/>
                <a:gd name="T3" fmla="*/ 32 h 33"/>
                <a:gd name="T4" fmla="*/ 0 w 68"/>
                <a:gd name="T5" fmla="*/ 17 h 33"/>
                <a:gd name="T6" fmla="*/ 34 w 68"/>
                <a:gd name="T7" fmla="*/ 0 h 33"/>
                <a:gd name="T8" fmla="*/ 68 w 68"/>
                <a:gd name="T9" fmla="*/ 15 h 33"/>
              </a:gdLst>
              <a:ahLst/>
              <a:cxnLst>
                <a:cxn ang="0">
                  <a:pos x="T0" y="T1"/>
                </a:cxn>
                <a:cxn ang="0">
                  <a:pos x="T2" y="T3"/>
                </a:cxn>
                <a:cxn ang="0">
                  <a:pos x="T4" y="T5"/>
                </a:cxn>
                <a:cxn ang="0">
                  <a:pos x="T6" y="T7"/>
                </a:cxn>
                <a:cxn ang="0">
                  <a:pos x="T8" y="T9"/>
                </a:cxn>
              </a:cxnLst>
              <a:rect l="0" t="0" r="r" b="b"/>
              <a:pathLst>
                <a:path w="68" h="33">
                  <a:moveTo>
                    <a:pt x="68" y="15"/>
                  </a:moveTo>
                  <a:cubicBezTo>
                    <a:pt x="68" y="24"/>
                    <a:pt x="53" y="32"/>
                    <a:pt x="34" y="32"/>
                  </a:cubicBezTo>
                  <a:cubicBezTo>
                    <a:pt x="16" y="33"/>
                    <a:pt x="1" y="26"/>
                    <a:pt x="0" y="17"/>
                  </a:cubicBezTo>
                  <a:cubicBezTo>
                    <a:pt x="0" y="9"/>
                    <a:pt x="15" y="1"/>
                    <a:pt x="34" y="0"/>
                  </a:cubicBezTo>
                  <a:cubicBezTo>
                    <a:pt x="53" y="0"/>
                    <a:pt x="68" y="7"/>
                    <a:pt x="68"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77" name="Freeform 1176"/>
            <p:cNvSpPr>
              <a:spLocks/>
            </p:cNvSpPr>
            <p:nvPr/>
          </p:nvSpPr>
          <p:spPr bwMode="auto">
            <a:xfrm>
              <a:off x="138112" y="4552950"/>
              <a:ext cx="25400" cy="22225"/>
            </a:xfrm>
            <a:custGeom>
              <a:avLst/>
              <a:gdLst>
                <a:gd name="T0" fmla="*/ 0 w 15"/>
                <a:gd name="T1" fmla="*/ 14 h 14"/>
                <a:gd name="T2" fmla="*/ 0 w 15"/>
                <a:gd name="T3" fmla="*/ 0 h 14"/>
                <a:gd name="T4" fmla="*/ 4 w 15"/>
                <a:gd name="T5" fmla="*/ 7 h 14"/>
                <a:gd name="T6" fmla="*/ 0 w 15"/>
                <a:gd name="T7" fmla="*/ 14 h 14"/>
              </a:gdLst>
              <a:ahLst/>
              <a:cxnLst>
                <a:cxn ang="0">
                  <a:pos x="T0" y="T1"/>
                </a:cxn>
                <a:cxn ang="0">
                  <a:pos x="T2" y="T3"/>
                </a:cxn>
                <a:cxn ang="0">
                  <a:pos x="T4" y="T5"/>
                </a:cxn>
                <a:cxn ang="0">
                  <a:pos x="T6" y="T7"/>
                </a:cxn>
              </a:cxnLst>
              <a:rect l="0" t="0" r="r" b="b"/>
              <a:pathLst>
                <a:path w="15" h="14">
                  <a:moveTo>
                    <a:pt x="0" y="14"/>
                  </a:moveTo>
                  <a:cubicBezTo>
                    <a:pt x="0" y="14"/>
                    <a:pt x="15" y="8"/>
                    <a:pt x="0" y="0"/>
                  </a:cubicBezTo>
                  <a:cubicBezTo>
                    <a:pt x="0" y="0"/>
                    <a:pt x="4" y="5"/>
                    <a:pt x="4" y="7"/>
                  </a:cubicBezTo>
                  <a:cubicBezTo>
                    <a:pt x="4" y="7"/>
                    <a:pt x="5" y="9"/>
                    <a:pt x="0" y="14"/>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78" name="Freeform 1177"/>
            <p:cNvSpPr>
              <a:spLocks/>
            </p:cNvSpPr>
            <p:nvPr/>
          </p:nvSpPr>
          <p:spPr bwMode="auto">
            <a:xfrm>
              <a:off x="44450" y="4556125"/>
              <a:ext cx="26988" cy="23812"/>
            </a:xfrm>
            <a:custGeom>
              <a:avLst/>
              <a:gdLst>
                <a:gd name="T0" fmla="*/ 16 w 16"/>
                <a:gd name="T1" fmla="*/ 0 h 15"/>
                <a:gd name="T2" fmla="*/ 16 w 16"/>
                <a:gd name="T3" fmla="*/ 15 h 15"/>
                <a:gd name="T4" fmla="*/ 12 w 16"/>
                <a:gd name="T5" fmla="*/ 7 h 15"/>
                <a:gd name="T6" fmla="*/ 16 w 16"/>
                <a:gd name="T7" fmla="*/ 0 h 15"/>
              </a:gdLst>
              <a:ahLst/>
              <a:cxnLst>
                <a:cxn ang="0">
                  <a:pos x="T0" y="T1"/>
                </a:cxn>
                <a:cxn ang="0">
                  <a:pos x="T2" y="T3"/>
                </a:cxn>
                <a:cxn ang="0">
                  <a:pos x="T4" y="T5"/>
                </a:cxn>
                <a:cxn ang="0">
                  <a:pos x="T6" y="T7"/>
                </a:cxn>
              </a:cxnLst>
              <a:rect l="0" t="0" r="r" b="b"/>
              <a:pathLst>
                <a:path w="16" h="15">
                  <a:moveTo>
                    <a:pt x="16" y="0"/>
                  </a:moveTo>
                  <a:cubicBezTo>
                    <a:pt x="16" y="0"/>
                    <a:pt x="0" y="6"/>
                    <a:pt x="16" y="15"/>
                  </a:cubicBezTo>
                  <a:cubicBezTo>
                    <a:pt x="16" y="15"/>
                    <a:pt x="11" y="9"/>
                    <a:pt x="12" y="7"/>
                  </a:cubicBezTo>
                  <a:cubicBezTo>
                    <a:pt x="12" y="7"/>
                    <a:pt x="10" y="5"/>
                    <a:pt x="16"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79" name="Freeform 1178"/>
            <p:cNvSpPr>
              <a:spLocks/>
            </p:cNvSpPr>
            <p:nvPr/>
          </p:nvSpPr>
          <p:spPr bwMode="auto">
            <a:xfrm>
              <a:off x="90487" y="4549775"/>
              <a:ext cx="26988" cy="31750"/>
            </a:xfrm>
            <a:custGeom>
              <a:avLst/>
              <a:gdLst>
                <a:gd name="T0" fmla="*/ 13 w 16"/>
                <a:gd name="T1" fmla="*/ 20 h 20"/>
                <a:gd name="T2" fmla="*/ 14 w 16"/>
                <a:gd name="T3" fmla="*/ 20 h 20"/>
                <a:gd name="T4" fmla="*/ 13 w 16"/>
                <a:gd name="T5" fmla="*/ 18 h 20"/>
                <a:gd name="T6" fmla="*/ 14 w 16"/>
                <a:gd name="T7" fmla="*/ 13 h 20"/>
                <a:gd name="T8" fmla="*/ 5 w 16"/>
                <a:gd name="T9" fmla="*/ 6 h 20"/>
                <a:gd name="T10" fmla="*/ 5 w 16"/>
                <a:gd name="T11" fmla="*/ 5 h 20"/>
                <a:gd name="T12" fmla="*/ 6 w 16"/>
                <a:gd name="T13" fmla="*/ 5 h 20"/>
                <a:gd name="T14" fmla="*/ 7 w 16"/>
                <a:gd name="T15" fmla="*/ 7 h 20"/>
                <a:gd name="T16" fmla="*/ 11 w 16"/>
                <a:gd name="T17" fmla="*/ 7 h 20"/>
                <a:gd name="T18" fmla="*/ 10 w 16"/>
                <a:gd name="T19" fmla="*/ 6 h 20"/>
                <a:gd name="T20" fmla="*/ 4 w 16"/>
                <a:gd name="T21" fmla="*/ 2 h 20"/>
                <a:gd name="T22" fmla="*/ 4 w 16"/>
                <a:gd name="T23" fmla="*/ 0 h 20"/>
                <a:gd name="T24" fmla="*/ 2 w 16"/>
                <a:gd name="T25" fmla="*/ 0 h 20"/>
                <a:gd name="T26" fmla="*/ 3 w 16"/>
                <a:gd name="T27" fmla="*/ 2 h 20"/>
                <a:gd name="T28" fmla="*/ 2 w 16"/>
                <a:gd name="T29" fmla="*/ 7 h 20"/>
                <a:gd name="T30" fmla="*/ 12 w 16"/>
                <a:gd name="T31" fmla="*/ 14 h 20"/>
                <a:gd name="T32" fmla="*/ 11 w 16"/>
                <a:gd name="T33" fmla="*/ 16 h 20"/>
                <a:gd name="T34" fmla="*/ 9 w 16"/>
                <a:gd name="T35" fmla="*/ 14 h 20"/>
                <a:gd name="T36" fmla="*/ 8 w 16"/>
                <a:gd name="T37" fmla="*/ 13 h 20"/>
                <a:gd name="T38" fmla="*/ 5 w 16"/>
                <a:gd name="T39" fmla="*/ 13 h 20"/>
                <a:gd name="T40" fmla="*/ 6 w 16"/>
                <a:gd name="T41" fmla="*/ 14 h 20"/>
                <a:gd name="T42" fmla="*/ 12 w 16"/>
                <a:gd name="T43" fmla="*/ 18 h 20"/>
                <a:gd name="T44" fmla="*/ 13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3" y="20"/>
                  </a:moveTo>
                  <a:cubicBezTo>
                    <a:pt x="14" y="20"/>
                    <a:pt x="14" y="20"/>
                    <a:pt x="14" y="20"/>
                  </a:cubicBezTo>
                  <a:cubicBezTo>
                    <a:pt x="13" y="18"/>
                    <a:pt x="13" y="18"/>
                    <a:pt x="13" y="18"/>
                  </a:cubicBezTo>
                  <a:cubicBezTo>
                    <a:pt x="16" y="18"/>
                    <a:pt x="16" y="17"/>
                    <a:pt x="14" y="13"/>
                  </a:cubicBezTo>
                  <a:cubicBezTo>
                    <a:pt x="11" y="8"/>
                    <a:pt x="6" y="9"/>
                    <a:pt x="5" y="6"/>
                  </a:cubicBezTo>
                  <a:cubicBezTo>
                    <a:pt x="4" y="5"/>
                    <a:pt x="4" y="5"/>
                    <a:pt x="5" y="5"/>
                  </a:cubicBezTo>
                  <a:cubicBezTo>
                    <a:pt x="6" y="5"/>
                    <a:pt x="6" y="5"/>
                    <a:pt x="6" y="5"/>
                  </a:cubicBezTo>
                  <a:cubicBezTo>
                    <a:pt x="7" y="5"/>
                    <a:pt x="7" y="6"/>
                    <a:pt x="7" y="7"/>
                  </a:cubicBezTo>
                  <a:cubicBezTo>
                    <a:pt x="11" y="7"/>
                    <a:pt x="11" y="7"/>
                    <a:pt x="11" y="7"/>
                  </a:cubicBezTo>
                  <a:cubicBezTo>
                    <a:pt x="10" y="6"/>
                    <a:pt x="10" y="6"/>
                    <a:pt x="10" y="6"/>
                  </a:cubicBezTo>
                  <a:cubicBezTo>
                    <a:pt x="9" y="4"/>
                    <a:pt x="7" y="2"/>
                    <a:pt x="4" y="2"/>
                  </a:cubicBezTo>
                  <a:cubicBezTo>
                    <a:pt x="4" y="0"/>
                    <a:pt x="4" y="0"/>
                    <a:pt x="4" y="0"/>
                  </a:cubicBezTo>
                  <a:cubicBezTo>
                    <a:pt x="2" y="0"/>
                    <a:pt x="2" y="0"/>
                    <a:pt x="2" y="0"/>
                  </a:cubicBezTo>
                  <a:cubicBezTo>
                    <a:pt x="3" y="2"/>
                    <a:pt x="3" y="2"/>
                    <a:pt x="3" y="2"/>
                  </a:cubicBezTo>
                  <a:cubicBezTo>
                    <a:pt x="0" y="2"/>
                    <a:pt x="0" y="4"/>
                    <a:pt x="2" y="7"/>
                  </a:cubicBezTo>
                  <a:cubicBezTo>
                    <a:pt x="5" y="13"/>
                    <a:pt x="10" y="11"/>
                    <a:pt x="12" y="14"/>
                  </a:cubicBezTo>
                  <a:cubicBezTo>
                    <a:pt x="12" y="15"/>
                    <a:pt x="12" y="16"/>
                    <a:pt x="11" y="16"/>
                  </a:cubicBezTo>
                  <a:cubicBezTo>
                    <a:pt x="10" y="16"/>
                    <a:pt x="9" y="15"/>
                    <a:pt x="9" y="14"/>
                  </a:cubicBezTo>
                  <a:cubicBezTo>
                    <a:pt x="8" y="13"/>
                    <a:pt x="8" y="13"/>
                    <a:pt x="8" y="13"/>
                  </a:cubicBezTo>
                  <a:cubicBezTo>
                    <a:pt x="5" y="13"/>
                    <a:pt x="5" y="13"/>
                    <a:pt x="5" y="13"/>
                  </a:cubicBezTo>
                  <a:cubicBezTo>
                    <a:pt x="6" y="14"/>
                    <a:pt x="6" y="14"/>
                    <a:pt x="6" y="14"/>
                  </a:cubicBezTo>
                  <a:cubicBezTo>
                    <a:pt x="7" y="17"/>
                    <a:pt x="10" y="18"/>
                    <a:pt x="12" y="18"/>
                  </a:cubicBezTo>
                  <a:lnTo>
                    <a:pt x="13"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80" name="Freeform 1179"/>
            <p:cNvSpPr>
              <a:spLocks/>
            </p:cNvSpPr>
            <p:nvPr/>
          </p:nvSpPr>
          <p:spPr bwMode="auto">
            <a:xfrm>
              <a:off x="87312" y="4524375"/>
              <a:ext cx="128588" cy="53975"/>
            </a:xfrm>
            <a:custGeom>
              <a:avLst/>
              <a:gdLst>
                <a:gd name="T0" fmla="*/ 62 w 78"/>
                <a:gd name="T1" fmla="*/ 2 h 33"/>
                <a:gd name="T2" fmla="*/ 39 w 78"/>
                <a:gd name="T3" fmla="*/ 0 h 33"/>
                <a:gd name="T4" fmla="*/ 17 w 78"/>
                <a:gd name="T5" fmla="*/ 4 h 33"/>
                <a:gd name="T6" fmla="*/ 0 w 78"/>
                <a:gd name="T7" fmla="*/ 4 h 33"/>
                <a:gd name="T8" fmla="*/ 0 w 78"/>
                <a:gd name="T9" fmla="*/ 18 h 33"/>
                <a:gd name="T10" fmla="*/ 39 w 78"/>
                <a:gd name="T11" fmla="*/ 33 h 33"/>
                <a:gd name="T12" fmla="*/ 78 w 78"/>
                <a:gd name="T13" fmla="*/ 15 h 33"/>
                <a:gd name="T14" fmla="*/ 78 w 78"/>
                <a:gd name="T15" fmla="*/ 2 h 33"/>
                <a:gd name="T16" fmla="*/ 62 w 78"/>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3">
                  <a:moveTo>
                    <a:pt x="62" y="2"/>
                  </a:moveTo>
                  <a:cubicBezTo>
                    <a:pt x="55" y="1"/>
                    <a:pt x="47" y="0"/>
                    <a:pt x="39" y="0"/>
                  </a:cubicBezTo>
                  <a:cubicBezTo>
                    <a:pt x="31" y="0"/>
                    <a:pt x="23" y="2"/>
                    <a:pt x="17" y="4"/>
                  </a:cubicBezTo>
                  <a:cubicBezTo>
                    <a:pt x="0" y="4"/>
                    <a:pt x="0" y="4"/>
                    <a:pt x="0" y="4"/>
                  </a:cubicBezTo>
                  <a:cubicBezTo>
                    <a:pt x="0" y="18"/>
                    <a:pt x="0" y="18"/>
                    <a:pt x="0" y="18"/>
                  </a:cubicBezTo>
                  <a:cubicBezTo>
                    <a:pt x="1" y="27"/>
                    <a:pt x="18" y="33"/>
                    <a:pt x="39" y="33"/>
                  </a:cubicBezTo>
                  <a:cubicBezTo>
                    <a:pt x="61" y="32"/>
                    <a:pt x="78" y="24"/>
                    <a:pt x="78" y="15"/>
                  </a:cubicBezTo>
                  <a:cubicBezTo>
                    <a:pt x="78" y="2"/>
                    <a:pt x="78" y="2"/>
                    <a:pt x="78" y="2"/>
                  </a:cubicBezTo>
                  <a:lnTo>
                    <a:pt x="62" y="2"/>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81" name="Freeform 1180"/>
            <p:cNvSpPr>
              <a:spLocks/>
            </p:cNvSpPr>
            <p:nvPr/>
          </p:nvSpPr>
          <p:spPr bwMode="auto">
            <a:xfrm>
              <a:off x="87312" y="4495800"/>
              <a:ext cx="128588" cy="65087"/>
            </a:xfrm>
            <a:custGeom>
              <a:avLst/>
              <a:gdLst>
                <a:gd name="T0" fmla="*/ 78 w 78"/>
                <a:gd name="T1" fmla="*/ 19 h 40"/>
                <a:gd name="T2" fmla="*/ 39 w 78"/>
                <a:gd name="T3" fmla="*/ 39 h 40"/>
                <a:gd name="T4" fmla="*/ 0 w 78"/>
                <a:gd name="T5" fmla="*/ 21 h 40"/>
                <a:gd name="T6" fmla="*/ 39 w 78"/>
                <a:gd name="T7" fmla="*/ 1 h 40"/>
                <a:gd name="T8" fmla="*/ 78 w 78"/>
                <a:gd name="T9" fmla="*/ 19 h 40"/>
              </a:gdLst>
              <a:ahLst/>
              <a:cxnLst>
                <a:cxn ang="0">
                  <a:pos x="T0" y="T1"/>
                </a:cxn>
                <a:cxn ang="0">
                  <a:pos x="T2" y="T3"/>
                </a:cxn>
                <a:cxn ang="0">
                  <a:pos x="T4" y="T5"/>
                </a:cxn>
                <a:cxn ang="0">
                  <a:pos x="T6" y="T7"/>
                </a:cxn>
                <a:cxn ang="0">
                  <a:pos x="T8" y="T9"/>
                </a:cxn>
              </a:cxnLst>
              <a:rect l="0" t="0" r="r" b="b"/>
              <a:pathLst>
                <a:path w="78" h="40">
                  <a:moveTo>
                    <a:pt x="78" y="19"/>
                  </a:moveTo>
                  <a:cubicBezTo>
                    <a:pt x="78" y="29"/>
                    <a:pt x="61" y="38"/>
                    <a:pt x="39" y="39"/>
                  </a:cubicBezTo>
                  <a:cubicBezTo>
                    <a:pt x="18" y="40"/>
                    <a:pt x="0" y="32"/>
                    <a:pt x="0" y="21"/>
                  </a:cubicBezTo>
                  <a:cubicBezTo>
                    <a:pt x="0" y="11"/>
                    <a:pt x="17" y="2"/>
                    <a:pt x="39" y="1"/>
                  </a:cubicBezTo>
                  <a:cubicBezTo>
                    <a:pt x="60" y="0"/>
                    <a:pt x="78" y="8"/>
                    <a:pt x="78" y="19"/>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82" name="Freeform 1181"/>
            <p:cNvSpPr>
              <a:spLocks/>
            </p:cNvSpPr>
            <p:nvPr/>
          </p:nvSpPr>
          <p:spPr bwMode="auto">
            <a:xfrm>
              <a:off x="95250" y="4500562"/>
              <a:ext cx="111125" cy="53975"/>
            </a:xfrm>
            <a:custGeom>
              <a:avLst/>
              <a:gdLst>
                <a:gd name="T0" fmla="*/ 68 w 68"/>
                <a:gd name="T1" fmla="*/ 15 h 33"/>
                <a:gd name="T2" fmla="*/ 34 w 68"/>
                <a:gd name="T3" fmla="*/ 32 h 33"/>
                <a:gd name="T4" fmla="*/ 0 w 68"/>
                <a:gd name="T5" fmla="*/ 17 h 33"/>
                <a:gd name="T6" fmla="*/ 34 w 68"/>
                <a:gd name="T7" fmla="*/ 0 h 33"/>
                <a:gd name="T8" fmla="*/ 68 w 68"/>
                <a:gd name="T9" fmla="*/ 15 h 33"/>
              </a:gdLst>
              <a:ahLst/>
              <a:cxnLst>
                <a:cxn ang="0">
                  <a:pos x="T0" y="T1"/>
                </a:cxn>
                <a:cxn ang="0">
                  <a:pos x="T2" y="T3"/>
                </a:cxn>
                <a:cxn ang="0">
                  <a:pos x="T4" y="T5"/>
                </a:cxn>
                <a:cxn ang="0">
                  <a:pos x="T6" y="T7"/>
                </a:cxn>
                <a:cxn ang="0">
                  <a:pos x="T8" y="T9"/>
                </a:cxn>
              </a:cxnLst>
              <a:rect l="0" t="0" r="r" b="b"/>
              <a:pathLst>
                <a:path w="68" h="33">
                  <a:moveTo>
                    <a:pt x="68" y="15"/>
                  </a:moveTo>
                  <a:cubicBezTo>
                    <a:pt x="68" y="24"/>
                    <a:pt x="53" y="31"/>
                    <a:pt x="34" y="32"/>
                  </a:cubicBezTo>
                  <a:cubicBezTo>
                    <a:pt x="16" y="33"/>
                    <a:pt x="1" y="26"/>
                    <a:pt x="0" y="17"/>
                  </a:cubicBezTo>
                  <a:cubicBezTo>
                    <a:pt x="0" y="8"/>
                    <a:pt x="15" y="1"/>
                    <a:pt x="34" y="0"/>
                  </a:cubicBezTo>
                  <a:cubicBezTo>
                    <a:pt x="53" y="0"/>
                    <a:pt x="68" y="6"/>
                    <a:pt x="68"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83" name="Freeform 1182"/>
            <p:cNvSpPr>
              <a:spLocks/>
            </p:cNvSpPr>
            <p:nvPr/>
          </p:nvSpPr>
          <p:spPr bwMode="auto">
            <a:xfrm>
              <a:off x="187325" y="4510087"/>
              <a:ext cx="25400" cy="25400"/>
            </a:xfrm>
            <a:custGeom>
              <a:avLst/>
              <a:gdLst>
                <a:gd name="T0" fmla="*/ 0 w 15"/>
                <a:gd name="T1" fmla="*/ 15 h 15"/>
                <a:gd name="T2" fmla="*/ 0 w 15"/>
                <a:gd name="T3" fmla="*/ 0 h 15"/>
                <a:gd name="T4" fmla="*/ 4 w 15"/>
                <a:gd name="T5" fmla="*/ 8 h 15"/>
                <a:gd name="T6" fmla="*/ 0 w 15"/>
                <a:gd name="T7" fmla="*/ 15 h 15"/>
              </a:gdLst>
              <a:ahLst/>
              <a:cxnLst>
                <a:cxn ang="0">
                  <a:pos x="T0" y="T1"/>
                </a:cxn>
                <a:cxn ang="0">
                  <a:pos x="T2" y="T3"/>
                </a:cxn>
                <a:cxn ang="0">
                  <a:pos x="T4" y="T5"/>
                </a:cxn>
                <a:cxn ang="0">
                  <a:pos x="T6" y="T7"/>
                </a:cxn>
              </a:cxnLst>
              <a:rect l="0" t="0" r="r" b="b"/>
              <a:pathLst>
                <a:path w="15" h="15">
                  <a:moveTo>
                    <a:pt x="0" y="15"/>
                  </a:moveTo>
                  <a:cubicBezTo>
                    <a:pt x="0" y="15"/>
                    <a:pt x="15" y="9"/>
                    <a:pt x="0" y="0"/>
                  </a:cubicBezTo>
                  <a:cubicBezTo>
                    <a:pt x="0" y="0"/>
                    <a:pt x="4" y="6"/>
                    <a:pt x="4" y="8"/>
                  </a:cubicBezTo>
                  <a:cubicBezTo>
                    <a:pt x="4" y="8"/>
                    <a:pt x="5" y="10"/>
                    <a:pt x="0"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84" name="Freeform 1183"/>
            <p:cNvSpPr>
              <a:spLocks/>
            </p:cNvSpPr>
            <p:nvPr/>
          </p:nvSpPr>
          <p:spPr bwMode="auto">
            <a:xfrm>
              <a:off x="93662" y="4514850"/>
              <a:ext cx="26988" cy="23812"/>
            </a:xfrm>
            <a:custGeom>
              <a:avLst/>
              <a:gdLst>
                <a:gd name="T0" fmla="*/ 16 w 16"/>
                <a:gd name="T1" fmla="*/ 0 h 14"/>
                <a:gd name="T2" fmla="*/ 16 w 16"/>
                <a:gd name="T3" fmla="*/ 14 h 14"/>
                <a:gd name="T4" fmla="*/ 12 w 16"/>
                <a:gd name="T5" fmla="*/ 7 h 14"/>
                <a:gd name="T6" fmla="*/ 16 w 16"/>
                <a:gd name="T7" fmla="*/ 0 h 14"/>
              </a:gdLst>
              <a:ahLst/>
              <a:cxnLst>
                <a:cxn ang="0">
                  <a:pos x="T0" y="T1"/>
                </a:cxn>
                <a:cxn ang="0">
                  <a:pos x="T2" y="T3"/>
                </a:cxn>
                <a:cxn ang="0">
                  <a:pos x="T4" y="T5"/>
                </a:cxn>
                <a:cxn ang="0">
                  <a:pos x="T6" y="T7"/>
                </a:cxn>
              </a:cxnLst>
              <a:rect l="0" t="0" r="r" b="b"/>
              <a:pathLst>
                <a:path w="16" h="14">
                  <a:moveTo>
                    <a:pt x="16" y="0"/>
                  </a:moveTo>
                  <a:cubicBezTo>
                    <a:pt x="16" y="0"/>
                    <a:pt x="0" y="6"/>
                    <a:pt x="16" y="14"/>
                  </a:cubicBezTo>
                  <a:cubicBezTo>
                    <a:pt x="16" y="14"/>
                    <a:pt x="11" y="9"/>
                    <a:pt x="12" y="7"/>
                  </a:cubicBezTo>
                  <a:cubicBezTo>
                    <a:pt x="12" y="7"/>
                    <a:pt x="10" y="5"/>
                    <a:pt x="16"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85" name="Freeform 1184"/>
            <p:cNvSpPr>
              <a:spLocks/>
            </p:cNvSpPr>
            <p:nvPr/>
          </p:nvSpPr>
          <p:spPr bwMode="auto">
            <a:xfrm>
              <a:off x="139700" y="4508500"/>
              <a:ext cx="26988" cy="33337"/>
            </a:xfrm>
            <a:custGeom>
              <a:avLst/>
              <a:gdLst>
                <a:gd name="T0" fmla="*/ 13 w 16"/>
                <a:gd name="T1" fmla="*/ 20 h 20"/>
                <a:gd name="T2" fmla="*/ 14 w 16"/>
                <a:gd name="T3" fmla="*/ 20 h 20"/>
                <a:gd name="T4" fmla="*/ 13 w 16"/>
                <a:gd name="T5" fmla="*/ 18 h 20"/>
                <a:gd name="T6" fmla="*/ 14 w 16"/>
                <a:gd name="T7" fmla="*/ 13 h 20"/>
                <a:gd name="T8" fmla="*/ 5 w 16"/>
                <a:gd name="T9" fmla="*/ 6 h 20"/>
                <a:gd name="T10" fmla="*/ 5 w 16"/>
                <a:gd name="T11" fmla="*/ 4 h 20"/>
                <a:gd name="T12" fmla="*/ 6 w 16"/>
                <a:gd name="T13" fmla="*/ 5 h 20"/>
                <a:gd name="T14" fmla="*/ 7 w 16"/>
                <a:gd name="T15" fmla="*/ 6 h 20"/>
                <a:gd name="T16" fmla="*/ 11 w 16"/>
                <a:gd name="T17" fmla="*/ 6 h 20"/>
                <a:gd name="T18" fmla="*/ 10 w 16"/>
                <a:gd name="T19" fmla="*/ 6 h 20"/>
                <a:gd name="T20" fmla="*/ 4 w 16"/>
                <a:gd name="T21" fmla="*/ 2 h 20"/>
                <a:gd name="T22" fmla="*/ 4 w 16"/>
                <a:gd name="T23" fmla="*/ 0 h 20"/>
                <a:gd name="T24" fmla="*/ 2 w 16"/>
                <a:gd name="T25" fmla="*/ 0 h 20"/>
                <a:gd name="T26" fmla="*/ 3 w 16"/>
                <a:gd name="T27" fmla="*/ 2 h 20"/>
                <a:gd name="T28" fmla="*/ 2 w 16"/>
                <a:gd name="T29" fmla="*/ 6 h 20"/>
                <a:gd name="T30" fmla="*/ 12 w 16"/>
                <a:gd name="T31" fmla="*/ 14 h 20"/>
                <a:gd name="T32" fmla="*/ 11 w 16"/>
                <a:gd name="T33" fmla="*/ 16 h 20"/>
                <a:gd name="T34" fmla="*/ 9 w 16"/>
                <a:gd name="T35" fmla="*/ 13 h 20"/>
                <a:gd name="T36" fmla="*/ 8 w 16"/>
                <a:gd name="T37" fmla="*/ 13 h 20"/>
                <a:gd name="T38" fmla="*/ 5 w 16"/>
                <a:gd name="T39" fmla="*/ 13 h 20"/>
                <a:gd name="T40" fmla="*/ 6 w 16"/>
                <a:gd name="T41" fmla="*/ 14 h 20"/>
                <a:gd name="T42" fmla="*/ 12 w 16"/>
                <a:gd name="T43" fmla="*/ 18 h 20"/>
                <a:gd name="T44" fmla="*/ 13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3" y="20"/>
                  </a:moveTo>
                  <a:cubicBezTo>
                    <a:pt x="14" y="20"/>
                    <a:pt x="14" y="20"/>
                    <a:pt x="14" y="20"/>
                  </a:cubicBezTo>
                  <a:cubicBezTo>
                    <a:pt x="13" y="18"/>
                    <a:pt x="13" y="18"/>
                    <a:pt x="13" y="18"/>
                  </a:cubicBezTo>
                  <a:cubicBezTo>
                    <a:pt x="16" y="18"/>
                    <a:pt x="16" y="16"/>
                    <a:pt x="14" y="13"/>
                  </a:cubicBezTo>
                  <a:cubicBezTo>
                    <a:pt x="11" y="8"/>
                    <a:pt x="6" y="9"/>
                    <a:pt x="5" y="6"/>
                  </a:cubicBezTo>
                  <a:cubicBezTo>
                    <a:pt x="4" y="5"/>
                    <a:pt x="4" y="4"/>
                    <a:pt x="5" y="4"/>
                  </a:cubicBezTo>
                  <a:cubicBezTo>
                    <a:pt x="6" y="4"/>
                    <a:pt x="6" y="4"/>
                    <a:pt x="6" y="5"/>
                  </a:cubicBezTo>
                  <a:cubicBezTo>
                    <a:pt x="7" y="5"/>
                    <a:pt x="7" y="6"/>
                    <a:pt x="7" y="6"/>
                  </a:cubicBezTo>
                  <a:cubicBezTo>
                    <a:pt x="11" y="6"/>
                    <a:pt x="11" y="6"/>
                    <a:pt x="11" y="6"/>
                  </a:cubicBezTo>
                  <a:cubicBezTo>
                    <a:pt x="10" y="6"/>
                    <a:pt x="10" y="6"/>
                    <a:pt x="10" y="6"/>
                  </a:cubicBezTo>
                  <a:cubicBezTo>
                    <a:pt x="9" y="4"/>
                    <a:pt x="7" y="2"/>
                    <a:pt x="4" y="2"/>
                  </a:cubicBezTo>
                  <a:cubicBezTo>
                    <a:pt x="4" y="0"/>
                    <a:pt x="4" y="0"/>
                    <a:pt x="4" y="0"/>
                  </a:cubicBezTo>
                  <a:cubicBezTo>
                    <a:pt x="2" y="0"/>
                    <a:pt x="2" y="0"/>
                    <a:pt x="2" y="0"/>
                  </a:cubicBezTo>
                  <a:cubicBezTo>
                    <a:pt x="3" y="2"/>
                    <a:pt x="3" y="2"/>
                    <a:pt x="3" y="2"/>
                  </a:cubicBezTo>
                  <a:cubicBezTo>
                    <a:pt x="0" y="2"/>
                    <a:pt x="0" y="4"/>
                    <a:pt x="2" y="6"/>
                  </a:cubicBezTo>
                  <a:cubicBezTo>
                    <a:pt x="5" y="12"/>
                    <a:pt x="10" y="10"/>
                    <a:pt x="12" y="14"/>
                  </a:cubicBezTo>
                  <a:cubicBezTo>
                    <a:pt x="12" y="15"/>
                    <a:pt x="12" y="16"/>
                    <a:pt x="11" y="16"/>
                  </a:cubicBezTo>
                  <a:cubicBezTo>
                    <a:pt x="10" y="16"/>
                    <a:pt x="9" y="15"/>
                    <a:pt x="9" y="13"/>
                  </a:cubicBezTo>
                  <a:cubicBezTo>
                    <a:pt x="8" y="13"/>
                    <a:pt x="8" y="13"/>
                    <a:pt x="8" y="13"/>
                  </a:cubicBezTo>
                  <a:cubicBezTo>
                    <a:pt x="5" y="13"/>
                    <a:pt x="5" y="13"/>
                    <a:pt x="5" y="13"/>
                  </a:cubicBezTo>
                  <a:cubicBezTo>
                    <a:pt x="6" y="14"/>
                    <a:pt x="6" y="14"/>
                    <a:pt x="6" y="14"/>
                  </a:cubicBezTo>
                  <a:cubicBezTo>
                    <a:pt x="7" y="17"/>
                    <a:pt x="10" y="18"/>
                    <a:pt x="12" y="18"/>
                  </a:cubicBezTo>
                  <a:lnTo>
                    <a:pt x="13"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86" name="Freeform 1185"/>
            <p:cNvSpPr>
              <a:spLocks/>
            </p:cNvSpPr>
            <p:nvPr/>
          </p:nvSpPr>
          <p:spPr bwMode="auto">
            <a:xfrm>
              <a:off x="66675" y="4478337"/>
              <a:ext cx="127000" cy="57150"/>
            </a:xfrm>
            <a:custGeom>
              <a:avLst/>
              <a:gdLst>
                <a:gd name="T0" fmla="*/ 62 w 78"/>
                <a:gd name="T1" fmla="*/ 3 h 34"/>
                <a:gd name="T2" fmla="*/ 39 w 78"/>
                <a:gd name="T3" fmla="*/ 0 h 34"/>
                <a:gd name="T4" fmla="*/ 17 w 78"/>
                <a:gd name="T5" fmla="*/ 4 h 34"/>
                <a:gd name="T6" fmla="*/ 0 w 78"/>
                <a:gd name="T7" fmla="*/ 5 h 34"/>
                <a:gd name="T8" fmla="*/ 0 w 78"/>
                <a:gd name="T9" fmla="*/ 18 h 34"/>
                <a:gd name="T10" fmla="*/ 40 w 78"/>
                <a:gd name="T11" fmla="*/ 33 h 34"/>
                <a:gd name="T12" fmla="*/ 78 w 78"/>
                <a:gd name="T13" fmla="*/ 15 h 34"/>
                <a:gd name="T14" fmla="*/ 78 w 78"/>
                <a:gd name="T15" fmla="*/ 2 h 34"/>
                <a:gd name="T16" fmla="*/ 62 w 78"/>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4">
                  <a:moveTo>
                    <a:pt x="62" y="3"/>
                  </a:moveTo>
                  <a:cubicBezTo>
                    <a:pt x="55" y="1"/>
                    <a:pt x="47" y="0"/>
                    <a:pt x="39" y="0"/>
                  </a:cubicBezTo>
                  <a:cubicBezTo>
                    <a:pt x="31" y="1"/>
                    <a:pt x="23" y="2"/>
                    <a:pt x="17" y="4"/>
                  </a:cubicBezTo>
                  <a:cubicBezTo>
                    <a:pt x="0" y="5"/>
                    <a:pt x="0" y="5"/>
                    <a:pt x="0" y="5"/>
                  </a:cubicBezTo>
                  <a:cubicBezTo>
                    <a:pt x="0" y="18"/>
                    <a:pt x="0" y="18"/>
                    <a:pt x="0" y="18"/>
                  </a:cubicBezTo>
                  <a:cubicBezTo>
                    <a:pt x="1" y="27"/>
                    <a:pt x="18" y="34"/>
                    <a:pt x="40" y="33"/>
                  </a:cubicBezTo>
                  <a:cubicBezTo>
                    <a:pt x="61" y="32"/>
                    <a:pt x="78" y="24"/>
                    <a:pt x="78" y="15"/>
                  </a:cubicBezTo>
                  <a:cubicBezTo>
                    <a:pt x="78" y="2"/>
                    <a:pt x="78" y="2"/>
                    <a:pt x="78" y="2"/>
                  </a:cubicBezTo>
                  <a:lnTo>
                    <a:pt x="62" y="3"/>
                  </a:ln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87" name="Freeform 1186"/>
            <p:cNvSpPr>
              <a:spLocks/>
            </p:cNvSpPr>
            <p:nvPr/>
          </p:nvSpPr>
          <p:spPr bwMode="auto">
            <a:xfrm>
              <a:off x="66675" y="4451350"/>
              <a:ext cx="127000" cy="63500"/>
            </a:xfrm>
            <a:custGeom>
              <a:avLst/>
              <a:gdLst>
                <a:gd name="T0" fmla="*/ 78 w 78"/>
                <a:gd name="T1" fmla="*/ 18 h 39"/>
                <a:gd name="T2" fmla="*/ 39 w 78"/>
                <a:gd name="T3" fmla="*/ 38 h 39"/>
                <a:gd name="T4" fmla="*/ 0 w 78"/>
                <a:gd name="T5" fmla="*/ 21 h 39"/>
                <a:gd name="T6" fmla="*/ 39 w 78"/>
                <a:gd name="T7" fmla="*/ 0 h 39"/>
                <a:gd name="T8" fmla="*/ 78 w 78"/>
                <a:gd name="T9" fmla="*/ 18 h 39"/>
              </a:gdLst>
              <a:ahLst/>
              <a:cxnLst>
                <a:cxn ang="0">
                  <a:pos x="T0" y="T1"/>
                </a:cxn>
                <a:cxn ang="0">
                  <a:pos x="T2" y="T3"/>
                </a:cxn>
                <a:cxn ang="0">
                  <a:pos x="T4" y="T5"/>
                </a:cxn>
                <a:cxn ang="0">
                  <a:pos x="T6" y="T7"/>
                </a:cxn>
                <a:cxn ang="0">
                  <a:pos x="T8" y="T9"/>
                </a:cxn>
              </a:cxnLst>
              <a:rect l="0" t="0" r="r" b="b"/>
              <a:pathLst>
                <a:path w="78" h="39">
                  <a:moveTo>
                    <a:pt x="78" y="18"/>
                  </a:moveTo>
                  <a:cubicBezTo>
                    <a:pt x="78" y="28"/>
                    <a:pt x="61" y="37"/>
                    <a:pt x="39" y="38"/>
                  </a:cubicBezTo>
                  <a:cubicBezTo>
                    <a:pt x="18" y="39"/>
                    <a:pt x="0" y="31"/>
                    <a:pt x="0" y="21"/>
                  </a:cubicBezTo>
                  <a:cubicBezTo>
                    <a:pt x="0" y="10"/>
                    <a:pt x="18" y="1"/>
                    <a:pt x="39" y="0"/>
                  </a:cubicBezTo>
                  <a:cubicBezTo>
                    <a:pt x="60" y="0"/>
                    <a:pt x="78" y="8"/>
                    <a:pt x="78" y="18"/>
                  </a:cubicBez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88" name="Freeform 1187"/>
            <p:cNvSpPr>
              <a:spLocks/>
            </p:cNvSpPr>
            <p:nvPr/>
          </p:nvSpPr>
          <p:spPr bwMode="auto">
            <a:xfrm>
              <a:off x="74612" y="4454525"/>
              <a:ext cx="111125" cy="53975"/>
            </a:xfrm>
            <a:custGeom>
              <a:avLst/>
              <a:gdLst>
                <a:gd name="T0" fmla="*/ 68 w 68"/>
                <a:gd name="T1" fmla="*/ 15 h 33"/>
                <a:gd name="T2" fmla="*/ 34 w 68"/>
                <a:gd name="T3" fmla="*/ 32 h 33"/>
                <a:gd name="T4" fmla="*/ 0 w 68"/>
                <a:gd name="T5" fmla="*/ 17 h 33"/>
                <a:gd name="T6" fmla="*/ 34 w 68"/>
                <a:gd name="T7" fmla="*/ 0 h 33"/>
                <a:gd name="T8" fmla="*/ 68 w 68"/>
                <a:gd name="T9" fmla="*/ 15 h 33"/>
              </a:gdLst>
              <a:ahLst/>
              <a:cxnLst>
                <a:cxn ang="0">
                  <a:pos x="T0" y="T1"/>
                </a:cxn>
                <a:cxn ang="0">
                  <a:pos x="T2" y="T3"/>
                </a:cxn>
                <a:cxn ang="0">
                  <a:pos x="T4" y="T5"/>
                </a:cxn>
                <a:cxn ang="0">
                  <a:pos x="T6" y="T7"/>
                </a:cxn>
                <a:cxn ang="0">
                  <a:pos x="T8" y="T9"/>
                </a:cxn>
              </a:cxnLst>
              <a:rect l="0" t="0" r="r" b="b"/>
              <a:pathLst>
                <a:path w="68" h="33">
                  <a:moveTo>
                    <a:pt x="68" y="15"/>
                  </a:moveTo>
                  <a:cubicBezTo>
                    <a:pt x="68" y="24"/>
                    <a:pt x="53" y="32"/>
                    <a:pt x="34" y="32"/>
                  </a:cubicBezTo>
                  <a:cubicBezTo>
                    <a:pt x="16" y="33"/>
                    <a:pt x="1" y="26"/>
                    <a:pt x="0" y="17"/>
                  </a:cubicBezTo>
                  <a:cubicBezTo>
                    <a:pt x="0" y="9"/>
                    <a:pt x="15" y="1"/>
                    <a:pt x="34" y="0"/>
                  </a:cubicBezTo>
                  <a:cubicBezTo>
                    <a:pt x="53" y="0"/>
                    <a:pt x="68" y="6"/>
                    <a:pt x="68" y="15"/>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89" name="Freeform 1188"/>
            <p:cNvSpPr>
              <a:spLocks/>
            </p:cNvSpPr>
            <p:nvPr/>
          </p:nvSpPr>
          <p:spPr bwMode="auto">
            <a:xfrm>
              <a:off x="166687" y="4465637"/>
              <a:ext cx="23813" cy="23812"/>
            </a:xfrm>
            <a:custGeom>
              <a:avLst/>
              <a:gdLst>
                <a:gd name="T0" fmla="*/ 0 w 15"/>
                <a:gd name="T1" fmla="*/ 14 h 14"/>
                <a:gd name="T2" fmla="*/ 0 w 15"/>
                <a:gd name="T3" fmla="*/ 0 h 14"/>
                <a:gd name="T4" fmla="*/ 4 w 15"/>
                <a:gd name="T5" fmla="*/ 7 h 14"/>
                <a:gd name="T6" fmla="*/ 0 w 15"/>
                <a:gd name="T7" fmla="*/ 14 h 14"/>
              </a:gdLst>
              <a:ahLst/>
              <a:cxnLst>
                <a:cxn ang="0">
                  <a:pos x="T0" y="T1"/>
                </a:cxn>
                <a:cxn ang="0">
                  <a:pos x="T2" y="T3"/>
                </a:cxn>
                <a:cxn ang="0">
                  <a:pos x="T4" y="T5"/>
                </a:cxn>
                <a:cxn ang="0">
                  <a:pos x="T6" y="T7"/>
                </a:cxn>
              </a:cxnLst>
              <a:rect l="0" t="0" r="r" b="b"/>
              <a:pathLst>
                <a:path w="15" h="14">
                  <a:moveTo>
                    <a:pt x="0" y="14"/>
                  </a:moveTo>
                  <a:cubicBezTo>
                    <a:pt x="0" y="14"/>
                    <a:pt x="15" y="8"/>
                    <a:pt x="0" y="0"/>
                  </a:cubicBezTo>
                  <a:cubicBezTo>
                    <a:pt x="0" y="0"/>
                    <a:pt x="4" y="5"/>
                    <a:pt x="4" y="7"/>
                  </a:cubicBezTo>
                  <a:cubicBezTo>
                    <a:pt x="4" y="7"/>
                    <a:pt x="5" y="9"/>
                    <a:pt x="0" y="14"/>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90" name="Freeform 1189"/>
            <p:cNvSpPr>
              <a:spLocks/>
            </p:cNvSpPr>
            <p:nvPr/>
          </p:nvSpPr>
          <p:spPr bwMode="auto">
            <a:xfrm>
              <a:off x="73025" y="4468812"/>
              <a:ext cx="25400" cy="25400"/>
            </a:xfrm>
            <a:custGeom>
              <a:avLst/>
              <a:gdLst>
                <a:gd name="T0" fmla="*/ 16 w 16"/>
                <a:gd name="T1" fmla="*/ 0 h 15"/>
                <a:gd name="T2" fmla="*/ 16 w 16"/>
                <a:gd name="T3" fmla="*/ 15 h 15"/>
                <a:gd name="T4" fmla="*/ 12 w 16"/>
                <a:gd name="T5" fmla="*/ 7 h 15"/>
                <a:gd name="T6" fmla="*/ 16 w 16"/>
                <a:gd name="T7" fmla="*/ 0 h 15"/>
              </a:gdLst>
              <a:ahLst/>
              <a:cxnLst>
                <a:cxn ang="0">
                  <a:pos x="T0" y="T1"/>
                </a:cxn>
                <a:cxn ang="0">
                  <a:pos x="T2" y="T3"/>
                </a:cxn>
                <a:cxn ang="0">
                  <a:pos x="T4" y="T5"/>
                </a:cxn>
                <a:cxn ang="0">
                  <a:pos x="T6" y="T7"/>
                </a:cxn>
              </a:cxnLst>
              <a:rect l="0" t="0" r="r" b="b"/>
              <a:pathLst>
                <a:path w="16" h="15">
                  <a:moveTo>
                    <a:pt x="16" y="0"/>
                  </a:moveTo>
                  <a:cubicBezTo>
                    <a:pt x="16" y="0"/>
                    <a:pt x="0" y="6"/>
                    <a:pt x="16" y="15"/>
                  </a:cubicBezTo>
                  <a:cubicBezTo>
                    <a:pt x="16" y="15"/>
                    <a:pt x="11" y="9"/>
                    <a:pt x="12" y="7"/>
                  </a:cubicBezTo>
                  <a:cubicBezTo>
                    <a:pt x="12" y="7"/>
                    <a:pt x="10" y="5"/>
                    <a:pt x="16" y="0"/>
                  </a:cubicBezTo>
                  <a:close/>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91" name="Freeform 1190"/>
            <p:cNvSpPr>
              <a:spLocks/>
            </p:cNvSpPr>
            <p:nvPr/>
          </p:nvSpPr>
          <p:spPr bwMode="auto">
            <a:xfrm>
              <a:off x="119062" y="4462462"/>
              <a:ext cx="25400" cy="33337"/>
            </a:xfrm>
            <a:custGeom>
              <a:avLst/>
              <a:gdLst>
                <a:gd name="T0" fmla="*/ 13 w 16"/>
                <a:gd name="T1" fmla="*/ 20 h 20"/>
                <a:gd name="T2" fmla="*/ 14 w 16"/>
                <a:gd name="T3" fmla="*/ 20 h 20"/>
                <a:gd name="T4" fmla="*/ 13 w 16"/>
                <a:gd name="T5" fmla="*/ 18 h 20"/>
                <a:gd name="T6" fmla="*/ 15 w 16"/>
                <a:gd name="T7" fmla="*/ 13 h 20"/>
                <a:gd name="T8" fmla="*/ 5 w 16"/>
                <a:gd name="T9" fmla="*/ 6 h 20"/>
                <a:gd name="T10" fmla="*/ 5 w 16"/>
                <a:gd name="T11" fmla="*/ 5 h 20"/>
                <a:gd name="T12" fmla="*/ 6 w 16"/>
                <a:gd name="T13" fmla="*/ 5 h 20"/>
                <a:gd name="T14" fmla="*/ 8 w 16"/>
                <a:gd name="T15" fmla="*/ 7 h 20"/>
                <a:gd name="T16" fmla="*/ 11 w 16"/>
                <a:gd name="T17" fmla="*/ 7 h 20"/>
                <a:gd name="T18" fmla="*/ 10 w 16"/>
                <a:gd name="T19" fmla="*/ 6 h 20"/>
                <a:gd name="T20" fmla="*/ 4 w 16"/>
                <a:gd name="T21" fmla="*/ 2 h 20"/>
                <a:gd name="T22" fmla="*/ 4 w 16"/>
                <a:gd name="T23" fmla="*/ 0 h 20"/>
                <a:gd name="T24" fmla="*/ 2 w 16"/>
                <a:gd name="T25" fmla="*/ 0 h 20"/>
                <a:gd name="T26" fmla="*/ 3 w 16"/>
                <a:gd name="T27" fmla="*/ 2 h 20"/>
                <a:gd name="T28" fmla="*/ 2 w 16"/>
                <a:gd name="T29" fmla="*/ 7 h 20"/>
                <a:gd name="T30" fmla="*/ 12 w 16"/>
                <a:gd name="T31" fmla="*/ 14 h 20"/>
                <a:gd name="T32" fmla="*/ 11 w 16"/>
                <a:gd name="T33" fmla="*/ 16 h 20"/>
                <a:gd name="T34" fmla="*/ 9 w 16"/>
                <a:gd name="T35" fmla="*/ 14 h 20"/>
                <a:gd name="T36" fmla="*/ 8 w 16"/>
                <a:gd name="T37" fmla="*/ 13 h 20"/>
                <a:gd name="T38" fmla="*/ 5 w 16"/>
                <a:gd name="T39" fmla="*/ 13 h 20"/>
                <a:gd name="T40" fmla="*/ 6 w 16"/>
                <a:gd name="T41" fmla="*/ 14 h 20"/>
                <a:gd name="T42" fmla="*/ 12 w 16"/>
                <a:gd name="T43" fmla="*/ 18 h 20"/>
                <a:gd name="T44" fmla="*/ 13 w 1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13" y="20"/>
                  </a:moveTo>
                  <a:cubicBezTo>
                    <a:pt x="14" y="20"/>
                    <a:pt x="14" y="20"/>
                    <a:pt x="14" y="20"/>
                  </a:cubicBezTo>
                  <a:cubicBezTo>
                    <a:pt x="13" y="18"/>
                    <a:pt x="13" y="18"/>
                    <a:pt x="13" y="18"/>
                  </a:cubicBezTo>
                  <a:cubicBezTo>
                    <a:pt x="16" y="18"/>
                    <a:pt x="16" y="17"/>
                    <a:pt x="15" y="13"/>
                  </a:cubicBezTo>
                  <a:cubicBezTo>
                    <a:pt x="12" y="8"/>
                    <a:pt x="6" y="9"/>
                    <a:pt x="5" y="6"/>
                  </a:cubicBezTo>
                  <a:cubicBezTo>
                    <a:pt x="4" y="5"/>
                    <a:pt x="4" y="5"/>
                    <a:pt x="5" y="5"/>
                  </a:cubicBezTo>
                  <a:cubicBezTo>
                    <a:pt x="6" y="5"/>
                    <a:pt x="6" y="5"/>
                    <a:pt x="6" y="5"/>
                  </a:cubicBezTo>
                  <a:cubicBezTo>
                    <a:pt x="7" y="5"/>
                    <a:pt x="7" y="6"/>
                    <a:pt x="8" y="7"/>
                  </a:cubicBezTo>
                  <a:cubicBezTo>
                    <a:pt x="11" y="7"/>
                    <a:pt x="11" y="7"/>
                    <a:pt x="11" y="7"/>
                  </a:cubicBezTo>
                  <a:cubicBezTo>
                    <a:pt x="10" y="6"/>
                    <a:pt x="10" y="6"/>
                    <a:pt x="10" y="6"/>
                  </a:cubicBezTo>
                  <a:cubicBezTo>
                    <a:pt x="9" y="4"/>
                    <a:pt x="7" y="2"/>
                    <a:pt x="4" y="2"/>
                  </a:cubicBezTo>
                  <a:cubicBezTo>
                    <a:pt x="4" y="0"/>
                    <a:pt x="4" y="0"/>
                    <a:pt x="4" y="0"/>
                  </a:cubicBezTo>
                  <a:cubicBezTo>
                    <a:pt x="2" y="0"/>
                    <a:pt x="2" y="0"/>
                    <a:pt x="2" y="0"/>
                  </a:cubicBezTo>
                  <a:cubicBezTo>
                    <a:pt x="3" y="2"/>
                    <a:pt x="3" y="2"/>
                    <a:pt x="3" y="2"/>
                  </a:cubicBezTo>
                  <a:cubicBezTo>
                    <a:pt x="0" y="2"/>
                    <a:pt x="0" y="4"/>
                    <a:pt x="2" y="7"/>
                  </a:cubicBezTo>
                  <a:cubicBezTo>
                    <a:pt x="5" y="13"/>
                    <a:pt x="10" y="11"/>
                    <a:pt x="12" y="14"/>
                  </a:cubicBezTo>
                  <a:cubicBezTo>
                    <a:pt x="12" y="15"/>
                    <a:pt x="12" y="16"/>
                    <a:pt x="11" y="16"/>
                  </a:cubicBezTo>
                  <a:cubicBezTo>
                    <a:pt x="10" y="16"/>
                    <a:pt x="9" y="15"/>
                    <a:pt x="9" y="14"/>
                  </a:cubicBezTo>
                  <a:cubicBezTo>
                    <a:pt x="8" y="13"/>
                    <a:pt x="8" y="13"/>
                    <a:pt x="8" y="13"/>
                  </a:cubicBezTo>
                  <a:cubicBezTo>
                    <a:pt x="5" y="13"/>
                    <a:pt x="5" y="13"/>
                    <a:pt x="5" y="13"/>
                  </a:cubicBezTo>
                  <a:cubicBezTo>
                    <a:pt x="6" y="14"/>
                    <a:pt x="6" y="14"/>
                    <a:pt x="6" y="14"/>
                  </a:cubicBezTo>
                  <a:cubicBezTo>
                    <a:pt x="7" y="17"/>
                    <a:pt x="10" y="18"/>
                    <a:pt x="12" y="18"/>
                  </a:cubicBezTo>
                  <a:lnTo>
                    <a:pt x="13" y="20"/>
                  </a:lnTo>
                  <a:close/>
                </a:path>
              </a:pathLst>
            </a:custGeom>
            <a:solidFill>
              <a:srgbClr val="FFD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92" name="Freeform 1191"/>
            <p:cNvSpPr>
              <a:spLocks/>
            </p:cNvSpPr>
            <p:nvPr/>
          </p:nvSpPr>
          <p:spPr bwMode="auto">
            <a:xfrm>
              <a:off x="-774700" y="5645150"/>
              <a:ext cx="33338" cy="265112"/>
            </a:xfrm>
            <a:custGeom>
              <a:avLst/>
              <a:gdLst>
                <a:gd name="T0" fmla="*/ 0 w 20"/>
                <a:gd name="T1" fmla="*/ 0 h 162"/>
                <a:gd name="T2" fmla="*/ 2 w 20"/>
                <a:gd name="T3" fmla="*/ 12 h 162"/>
                <a:gd name="T4" fmla="*/ 2 w 20"/>
                <a:gd name="T5" fmla="*/ 12 h 162"/>
                <a:gd name="T6" fmla="*/ 2 w 20"/>
                <a:gd name="T7" fmla="*/ 17 h 162"/>
                <a:gd name="T8" fmla="*/ 20 w 20"/>
                <a:gd name="T9" fmla="*/ 162 h 162"/>
                <a:gd name="T10" fmla="*/ 13 w 20"/>
                <a:gd name="T11" fmla="*/ 3 h 162"/>
                <a:gd name="T12" fmla="*/ 12 w 20"/>
                <a:gd name="T13" fmla="*/ 3 h 162"/>
                <a:gd name="T14" fmla="*/ 10 w 20"/>
                <a:gd name="T15" fmla="*/ 3 h 162"/>
                <a:gd name="T16" fmla="*/ 8 w 20"/>
                <a:gd name="T17" fmla="*/ 2 h 162"/>
                <a:gd name="T18" fmla="*/ 3 w 20"/>
                <a:gd name="T19" fmla="*/ 4 h 162"/>
                <a:gd name="T20" fmla="*/ 4 w 20"/>
                <a:gd name="T21" fmla="*/ 2 h 162"/>
                <a:gd name="T22" fmla="*/ 0 w 20"/>
                <a:gd name="T23" fmla="*/ 0 h 162"/>
                <a:gd name="T24" fmla="*/ 0 w 20"/>
                <a:gd name="T2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62">
                  <a:moveTo>
                    <a:pt x="0" y="0"/>
                  </a:moveTo>
                  <a:cubicBezTo>
                    <a:pt x="2" y="12"/>
                    <a:pt x="2" y="12"/>
                    <a:pt x="2" y="12"/>
                  </a:cubicBezTo>
                  <a:cubicBezTo>
                    <a:pt x="2" y="12"/>
                    <a:pt x="2" y="12"/>
                    <a:pt x="2" y="12"/>
                  </a:cubicBezTo>
                  <a:cubicBezTo>
                    <a:pt x="4" y="12"/>
                    <a:pt x="3" y="14"/>
                    <a:pt x="2" y="17"/>
                  </a:cubicBezTo>
                  <a:cubicBezTo>
                    <a:pt x="20" y="162"/>
                    <a:pt x="20" y="162"/>
                    <a:pt x="20" y="162"/>
                  </a:cubicBezTo>
                  <a:cubicBezTo>
                    <a:pt x="13" y="3"/>
                    <a:pt x="13" y="3"/>
                    <a:pt x="13" y="3"/>
                  </a:cubicBezTo>
                  <a:cubicBezTo>
                    <a:pt x="12" y="3"/>
                    <a:pt x="12" y="3"/>
                    <a:pt x="12" y="3"/>
                  </a:cubicBezTo>
                  <a:cubicBezTo>
                    <a:pt x="11" y="3"/>
                    <a:pt x="11" y="3"/>
                    <a:pt x="10" y="3"/>
                  </a:cubicBezTo>
                  <a:cubicBezTo>
                    <a:pt x="9" y="3"/>
                    <a:pt x="9" y="2"/>
                    <a:pt x="8" y="2"/>
                  </a:cubicBezTo>
                  <a:cubicBezTo>
                    <a:pt x="6" y="2"/>
                    <a:pt x="5" y="3"/>
                    <a:pt x="3" y="4"/>
                  </a:cubicBezTo>
                  <a:cubicBezTo>
                    <a:pt x="4" y="3"/>
                    <a:pt x="4" y="2"/>
                    <a:pt x="4" y="2"/>
                  </a:cubicBezTo>
                  <a:cubicBezTo>
                    <a:pt x="0" y="0"/>
                    <a:pt x="1" y="2"/>
                    <a:pt x="0" y="0"/>
                  </a:cubicBezTo>
                  <a:cubicBezTo>
                    <a:pt x="0" y="0"/>
                    <a:pt x="0" y="0"/>
                    <a:pt x="0" y="0"/>
                  </a:cubicBezTo>
                </a:path>
              </a:pathLst>
            </a:custGeom>
            <a:solidFill>
              <a:srgbClr val="085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93" name="Freeform 1192"/>
            <p:cNvSpPr>
              <a:spLocks noEditPoints="1"/>
            </p:cNvSpPr>
            <p:nvPr/>
          </p:nvSpPr>
          <p:spPr bwMode="auto">
            <a:xfrm>
              <a:off x="-811213" y="5326062"/>
              <a:ext cx="57150" cy="346075"/>
            </a:xfrm>
            <a:custGeom>
              <a:avLst/>
              <a:gdLst>
                <a:gd name="T0" fmla="*/ 24 w 35"/>
                <a:gd name="T1" fmla="*/ 206 h 211"/>
                <a:gd name="T2" fmla="*/ 24 w 35"/>
                <a:gd name="T3" fmla="*/ 206 h 211"/>
                <a:gd name="T4" fmla="*/ 24 w 35"/>
                <a:gd name="T5" fmla="*/ 211 h 211"/>
                <a:gd name="T6" fmla="*/ 24 w 35"/>
                <a:gd name="T7" fmla="*/ 206 h 211"/>
                <a:gd name="T8" fmla="*/ 26 w 35"/>
                <a:gd name="T9" fmla="*/ 0 h 211"/>
                <a:gd name="T10" fmla="*/ 0 w 35"/>
                <a:gd name="T11" fmla="*/ 2 h 211"/>
                <a:gd name="T12" fmla="*/ 22 w 35"/>
                <a:gd name="T13" fmla="*/ 194 h 211"/>
                <a:gd name="T14" fmla="*/ 22 w 35"/>
                <a:gd name="T15" fmla="*/ 194 h 211"/>
                <a:gd name="T16" fmla="*/ 26 w 35"/>
                <a:gd name="T17" fmla="*/ 196 h 211"/>
                <a:gd name="T18" fmla="*/ 25 w 35"/>
                <a:gd name="T19" fmla="*/ 198 h 211"/>
                <a:gd name="T20" fmla="*/ 30 w 35"/>
                <a:gd name="T21" fmla="*/ 196 h 211"/>
                <a:gd name="T22" fmla="*/ 32 w 35"/>
                <a:gd name="T23" fmla="*/ 197 h 211"/>
                <a:gd name="T24" fmla="*/ 34 w 35"/>
                <a:gd name="T25" fmla="*/ 197 h 211"/>
                <a:gd name="T26" fmla="*/ 35 w 35"/>
                <a:gd name="T27" fmla="*/ 197 h 211"/>
                <a:gd name="T28" fmla="*/ 26 w 35"/>
                <a:gd name="T2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1">
                  <a:moveTo>
                    <a:pt x="24" y="206"/>
                  </a:moveTo>
                  <a:cubicBezTo>
                    <a:pt x="24" y="206"/>
                    <a:pt x="24" y="206"/>
                    <a:pt x="24" y="206"/>
                  </a:cubicBezTo>
                  <a:cubicBezTo>
                    <a:pt x="24" y="211"/>
                    <a:pt x="24" y="211"/>
                    <a:pt x="24" y="211"/>
                  </a:cubicBezTo>
                  <a:cubicBezTo>
                    <a:pt x="25" y="208"/>
                    <a:pt x="26" y="206"/>
                    <a:pt x="24" y="206"/>
                  </a:cubicBezTo>
                  <a:moveTo>
                    <a:pt x="26" y="0"/>
                  </a:moveTo>
                  <a:cubicBezTo>
                    <a:pt x="0" y="2"/>
                    <a:pt x="0" y="2"/>
                    <a:pt x="0" y="2"/>
                  </a:cubicBezTo>
                  <a:cubicBezTo>
                    <a:pt x="22" y="194"/>
                    <a:pt x="22" y="194"/>
                    <a:pt x="22" y="194"/>
                  </a:cubicBezTo>
                  <a:cubicBezTo>
                    <a:pt x="22" y="194"/>
                    <a:pt x="22" y="194"/>
                    <a:pt x="22" y="194"/>
                  </a:cubicBezTo>
                  <a:cubicBezTo>
                    <a:pt x="23" y="196"/>
                    <a:pt x="22" y="194"/>
                    <a:pt x="26" y="196"/>
                  </a:cubicBezTo>
                  <a:cubicBezTo>
                    <a:pt x="26" y="196"/>
                    <a:pt x="26" y="197"/>
                    <a:pt x="25" y="198"/>
                  </a:cubicBezTo>
                  <a:cubicBezTo>
                    <a:pt x="27" y="197"/>
                    <a:pt x="28" y="196"/>
                    <a:pt x="30" y="196"/>
                  </a:cubicBezTo>
                  <a:cubicBezTo>
                    <a:pt x="31" y="196"/>
                    <a:pt x="31" y="197"/>
                    <a:pt x="32" y="197"/>
                  </a:cubicBezTo>
                  <a:cubicBezTo>
                    <a:pt x="33" y="197"/>
                    <a:pt x="33" y="197"/>
                    <a:pt x="34" y="197"/>
                  </a:cubicBezTo>
                  <a:cubicBezTo>
                    <a:pt x="34" y="197"/>
                    <a:pt x="34" y="197"/>
                    <a:pt x="35" y="197"/>
                  </a:cubicBezTo>
                  <a:cubicBezTo>
                    <a:pt x="26" y="0"/>
                    <a:pt x="26" y="0"/>
                    <a:pt x="26" y="0"/>
                  </a:cubicBezTo>
                </a:path>
              </a:pathLst>
            </a:custGeom>
            <a:solidFill>
              <a:srgbClr val="095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94" name="Freeform 1193"/>
            <p:cNvSpPr>
              <a:spLocks/>
            </p:cNvSpPr>
            <p:nvPr/>
          </p:nvSpPr>
          <p:spPr bwMode="auto">
            <a:xfrm>
              <a:off x="-733425" y="5986462"/>
              <a:ext cx="1588" cy="6350"/>
            </a:xfrm>
            <a:custGeom>
              <a:avLst/>
              <a:gdLst>
                <a:gd name="T0" fmla="*/ 0 w 1"/>
                <a:gd name="T1" fmla="*/ 0 h 4"/>
                <a:gd name="T2" fmla="*/ 0 w 1"/>
                <a:gd name="T3" fmla="*/ 0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lnTo>
                    <a:pt x="0" y="0"/>
                  </a:lnTo>
                  <a:lnTo>
                    <a:pt x="1" y="4"/>
                  </a:lnTo>
                  <a:lnTo>
                    <a:pt x="0" y="0"/>
                  </a:lnTo>
                  <a:close/>
                </a:path>
              </a:pathLst>
            </a:custGeom>
            <a:solidFill>
              <a:srgbClr val="085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95" name="Freeform 1194"/>
            <p:cNvSpPr>
              <a:spLocks/>
            </p:cNvSpPr>
            <p:nvPr/>
          </p:nvSpPr>
          <p:spPr bwMode="auto">
            <a:xfrm>
              <a:off x="-733425" y="5986462"/>
              <a:ext cx="1588" cy="6350"/>
            </a:xfrm>
            <a:custGeom>
              <a:avLst/>
              <a:gdLst>
                <a:gd name="T0" fmla="*/ 0 w 1"/>
                <a:gd name="T1" fmla="*/ 0 h 4"/>
                <a:gd name="T2" fmla="*/ 0 w 1"/>
                <a:gd name="T3" fmla="*/ 0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lnTo>
                    <a:pt x="0" y="0"/>
                  </a:lnTo>
                  <a:lnTo>
                    <a:pt x="1"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96" name="Freeform 1195"/>
            <p:cNvSpPr>
              <a:spLocks/>
            </p:cNvSpPr>
            <p:nvPr/>
          </p:nvSpPr>
          <p:spPr bwMode="auto">
            <a:xfrm>
              <a:off x="-768350" y="5310187"/>
              <a:ext cx="498475" cy="676275"/>
            </a:xfrm>
            <a:custGeom>
              <a:avLst/>
              <a:gdLst>
                <a:gd name="T0" fmla="*/ 19 w 314"/>
                <a:gd name="T1" fmla="*/ 426 h 426"/>
                <a:gd name="T2" fmla="*/ 314 w 314"/>
                <a:gd name="T3" fmla="*/ 412 h 426"/>
                <a:gd name="T4" fmla="*/ 301 w 314"/>
                <a:gd name="T5" fmla="*/ 96 h 426"/>
                <a:gd name="T6" fmla="*/ 233 w 314"/>
                <a:gd name="T7" fmla="*/ 0 h 426"/>
                <a:gd name="T8" fmla="*/ 0 w 314"/>
                <a:gd name="T9" fmla="*/ 10 h 426"/>
                <a:gd name="T10" fmla="*/ 19 w 314"/>
                <a:gd name="T11" fmla="*/ 426 h 426"/>
              </a:gdLst>
              <a:ahLst/>
              <a:cxnLst>
                <a:cxn ang="0">
                  <a:pos x="T0" y="T1"/>
                </a:cxn>
                <a:cxn ang="0">
                  <a:pos x="T2" y="T3"/>
                </a:cxn>
                <a:cxn ang="0">
                  <a:pos x="T4" y="T5"/>
                </a:cxn>
                <a:cxn ang="0">
                  <a:pos x="T6" y="T7"/>
                </a:cxn>
                <a:cxn ang="0">
                  <a:pos x="T8" y="T9"/>
                </a:cxn>
                <a:cxn ang="0">
                  <a:pos x="T10" y="T11"/>
                </a:cxn>
              </a:cxnLst>
              <a:rect l="0" t="0" r="r" b="b"/>
              <a:pathLst>
                <a:path w="314" h="426">
                  <a:moveTo>
                    <a:pt x="19" y="426"/>
                  </a:moveTo>
                  <a:lnTo>
                    <a:pt x="314" y="412"/>
                  </a:lnTo>
                  <a:lnTo>
                    <a:pt x="301" y="96"/>
                  </a:lnTo>
                  <a:lnTo>
                    <a:pt x="233" y="0"/>
                  </a:lnTo>
                  <a:lnTo>
                    <a:pt x="0" y="10"/>
                  </a:lnTo>
                  <a:lnTo>
                    <a:pt x="19" y="4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97" name="Freeform 1196"/>
            <p:cNvSpPr>
              <a:spLocks/>
            </p:cNvSpPr>
            <p:nvPr/>
          </p:nvSpPr>
          <p:spPr bwMode="auto">
            <a:xfrm>
              <a:off x="-768350" y="5310187"/>
              <a:ext cx="498475" cy="676275"/>
            </a:xfrm>
            <a:custGeom>
              <a:avLst/>
              <a:gdLst>
                <a:gd name="T0" fmla="*/ 19 w 314"/>
                <a:gd name="T1" fmla="*/ 426 h 426"/>
                <a:gd name="T2" fmla="*/ 314 w 314"/>
                <a:gd name="T3" fmla="*/ 412 h 426"/>
                <a:gd name="T4" fmla="*/ 301 w 314"/>
                <a:gd name="T5" fmla="*/ 96 h 426"/>
                <a:gd name="T6" fmla="*/ 233 w 314"/>
                <a:gd name="T7" fmla="*/ 0 h 426"/>
                <a:gd name="T8" fmla="*/ 0 w 314"/>
                <a:gd name="T9" fmla="*/ 10 h 426"/>
                <a:gd name="T10" fmla="*/ 19 w 314"/>
                <a:gd name="T11" fmla="*/ 426 h 426"/>
              </a:gdLst>
              <a:ahLst/>
              <a:cxnLst>
                <a:cxn ang="0">
                  <a:pos x="T0" y="T1"/>
                </a:cxn>
                <a:cxn ang="0">
                  <a:pos x="T2" y="T3"/>
                </a:cxn>
                <a:cxn ang="0">
                  <a:pos x="T4" y="T5"/>
                </a:cxn>
                <a:cxn ang="0">
                  <a:pos x="T6" y="T7"/>
                </a:cxn>
                <a:cxn ang="0">
                  <a:pos x="T8" y="T9"/>
                </a:cxn>
                <a:cxn ang="0">
                  <a:pos x="T10" y="T11"/>
                </a:cxn>
              </a:cxnLst>
              <a:rect l="0" t="0" r="r" b="b"/>
              <a:pathLst>
                <a:path w="314" h="426">
                  <a:moveTo>
                    <a:pt x="19" y="426"/>
                  </a:moveTo>
                  <a:lnTo>
                    <a:pt x="314" y="412"/>
                  </a:lnTo>
                  <a:lnTo>
                    <a:pt x="301" y="96"/>
                  </a:lnTo>
                  <a:lnTo>
                    <a:pt x="233" y="0"/>
                  </a:lnTo>
                  <a:lnTo>
                    <a:pt x="0" y="10"/>
                  </a:lnTo>
                  <a:lnTo>
                    <a:pt x="19" y="4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98" name="Freeform 1197"/>
            <p:cNvSpPr>
              <a:spLocks/>
            </p:cNvSpPr>
            <p:nvPr/>
          </p:nvSpPr>
          <p:spPr bwMode="auto">
            <a:xfrm>
              <a:off x="-495300" y="5310187"/>
              <a:ext cx="204788" cy="160337"/>
            </a:xfrm>
            <a:custGeom>
              <a:avLst/>
              <a:gdLst>
                <a:gd name="T0" fmla="*/ 125 w 125"/>
                <a:gd name="T1" fmla="*/ 93 h 98"/>
                <a:gd name="T2" fmla="*/ 60 w 125"/>
                <a:gd name="T3" fmla="*/ 0 h 98"/>
                <a:gd name="T4" fmla="*/ 125 w 125"/>
                <a:gd name="T5" fmla="*/ 93 h 98"/>
              </a:gdLst>
              <a:ahLst/>
              <a:cxnLst>
                <a:cxn ang="0">
                  <a:pos x="T0" y="T1"/>
                </a:cxn>
                <a:cxn ang="0">
                  <a:pos x="T2" y="T3"/>
                </a:cxn>
                <a:cxn ang="0">
                  <a:pos x="T4" y="T5"/>
                </a:cxn>
              </a:cxnLst>
              <a:rect l="0" t="0" r="r" b="b"/>
              <a:pathLst>
                <a:path w="125" h="98">
                  <a:moveTo>
                    <a:pt x="125" y="93"/>
                  </a:moveTo>
                  <a:cubicBezTo>
                    <a:pt x="0" y="38"/>
                    <a:pt x="44" y="98"/>
                    <a:pt x="60" y="0"/>
                  </a:cubicBezTo>
                  <a:lnTo>
                    <a:pt x="125" y="93"/>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99" name="Freeform 1198"/>
            <p:cNvSpPr>
              <a:spLocks/>
            </p:cNvSpPr>
            <p:nvPr/>
          </p:nvSpPr>
          <p:spPr bwMode="auto">
            <a:xfrm>
              <a:off x="-709613" y="5618162"/>
              <a:ext cx="284163" cy="28575"/>
            </a:xfrm>
            <a:custGeom>
              <a:avLst/>
              <a:gdLst>
                <a:gd name="T0" fmla="*/ 179 w 179"/>
                <a:gd name="T1" fmla="*/ 11 h 18"/>
                <a:gd name="T2" fmla="*/ 0 w 179"/>
                <a:gd name="T3" fmla="*/ 18 h 18"/>
                <a:gd name="T4" fmla="*/ 0 w 179"/>
                <a:gd name="T5" fmla="*/ 7 h 18"/>
                <a:gd name="T6" fmla="*/ 179 w 179"/>
                <a:gd name="T7" fmla="*/ 0 h 18"/>
                <a:gd name="T8" fmla="*/ 179 w 179"/>
                <a:gd name="T9" fmla="*/ 11 h 18"/>
              </a:gdLst>
              <a:ahLst/>
              <a:cxnLst>
                <a:cxn ang="0">
                  <a:pos x="T0" y="T1"/>
                </a:cxn>
                <a:cxn ang="0">
                  <a:pos x="T2" y="T3"/>
                </a:cxn>
                <a:cxn ang="0">
                  <a:pos x="T4" y="T5"/>
                </a:cxn>
                <a:cxn ang="0">
                  <a:pos x="T6" y="T7"/>
                </a:cxn>
                <a:cxn ang="0">
                  <a:pos x="T8" y="T9"/>
                </a:cxn>
              </a:cxnLst>
              <a:rect l="0" t="0" r="r" b="b"/>
              <a:pathLst>
                <a:path w="179" h="18">
                  <a:moveTo>
                    <a:pt x="179" y="11"/>
                  </a:moveTo>
                  <a:lnTo>
                    <a:pt x="0" y="18"/>
                  </a:lnTo>
                  <a:lnTo>
                    <a:pt x="0" y="7"/>
                  </a:lnTo>
                  <a:lnTo>
                    <a:pt x="179" y="0"/>
                  </a:lnTo>
                  <a:lnTo>
                    <a:pt x="179" y="11"/>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00" name="Freeform 1199"/>
            <p:cNvSpPr>
              <a:spLocks/>
            </p:cNvSpPr>
            <p:nvPr/>
          </p:nvSpPr>
          <p:spPr bwMode="auto">
            <a:xfrm>
              <a:off x="-709613" y="5618162"/>
              <a:ext cx="284163" cy="28575"/>
            </a:xfrm>
            <a:custGeom>
              <a:avLst/>
              <a:gdLst>
                <a:gd name="T0" fmla="*/ 179 w 179"/>
                <a:gd name="T1" fmla="*/ 11 h 18"/>
                <a:gd name="T2" fmla="*/ 0 w 179"/>
                <a:gd name="T3" fmla="*/ 18 h 18"/>
                <a:gd name="T4" fmla="*/ 0 w 179"/>
                <a:gd name="T5" fmla="*/ 7 h 18"/>
                <a:gd name="T6" fmla="*/ 179 w 179"/>
                <a:gd name="T7" fmla="*/ 0 h 18"/>
                <a:gd name="T8" fmla="*/ 179 w 179"/>
                <a:gd name="T9" fmla="*/ 11 h 18"/>
              </a:gdLst>
              <a:ahLst/>
              <a:cxnLst>
                <a:cxn ang="0">
                  <a:pos x="T0" y="T1"/>
                </a:cxn>
                <a:cxn ang="0">
                  <a:pos x="T2" y="T3"/>
                </a:cxn>
                <a:cxn ang="0">
                  <a:pos x="T4" y="T5"/>
                </a:cxn>
                <a:cxn ang="0">
                  <a:pos x="T6" y="T7"/>
                </a:cxn>
                <a:cxn ang="0">
                  <a:pos x="T8" y="T9"/>
                </a:cxn>
              </a:cxnLst>
              <a:rect l="0" t="0" r="r" b="b"/>
              <a:pathLst>
                <a:path w="179" h="18">
                  <a:moveTo>
                    <a:pt x="179" y="11"/>
                  </a:moveTo>
                  <a:lnTo>
                    <a:pt x="0" y="18"/>
                  </a:lnTo>
                  <a:lnTo>
                    <a:pt x="0" y="7"/>
                  </a:lnTo>
                  <a:lnTo>
                    <a:pt x="179" y="0"/>
                  </a:lnTo>
                  <a:lnTo>
                    <a:pt x="179"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01" name="Freeform 1200"/>
            <p:cNvSpPr>
              <a:spLocks/>
            </p:cNvSpPr>
            <p:nvPr/>
          </p:nvSpPr>
          <p:spPr bwMode="auto">
            <a:xfrm>
              <a:off x="-711200" y="5562600"/>
              <a:ext cx="379413" cy="33337"/>
            </a:xfrm>
            <a:custGeom>
              <a:avLst/>
              <a:gdLst>
                <a:gd name="T0" fmla="*/ 239 w 239"/>
                <a:gd name="T1" fmla="*/ 10 h 21"/>
                <a:gd name="T2" fmla="*/ 0 w 239"/>
                <a:gd name="T3" fmla="*/ 21 h 21"/>
                <a:gd name="T4" fmla="*/ 0 w 239"/>
                <a:gd name="T5" fmla="*/ 10 h 21"/>
                <a:gd name="T6" fmla="*/ 238 w 239"/>
                <a:gd name="T7" fmla="*/ 0 h 21"/>
                <a:gd name="T8" fmla="*/ 239 w 239"/>
                <a:gd name="T9" fmla="*/ 10 h 21"/>
              </a:gdLst>
              <a:ahLst/>
              <a:cxnLst>
                <a:cxn ang="0">
                  <a:pos x="T0" y="T1"/>
                </a:cxn>
                <a:cxn ang="0">
                  <a:pos x="T2" y="T3"/>
                </a:cxn>
                <a:cxn ang="0">
                  <a:pos x="T4" y="T5"/>
                </a:cxn>
                <a:cxn ang="0">
                  <a:pos x="T6" y="T7"/>
                </a:cxn>
                <a:cxn ang="0">
                  <a:pos x="T8" y="T9"/>
                </a:cxn>
              </a:cxnLst>
              <a:rect l="0" t="0" r="r" b="b"/>
              <a:pathLst>
                <a:path w="239" h="21">
                  <a:moveTo>
                    <a:pt x="239" y="10"/>
                  </a:moveTo>
                  <a:lnTo>
                    <a:pt x="0" y="21"/>
                  </a:lnTo>
                  <a:lnTo>
                    <a:pt x="0" y="10"/>
                  </a:lnTo>
                  <a:lnTo>
                    <a:pt x="238" y="0"/>
                  </a:lnTo>
                  <a:lnTo>
                    <a:pt x="239" y="1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02" name="Freeform 1201"/>
            <p:cNvSpPr>
              <a:spLocks/>
            </p:cNvSpPr>
            <p:nvPr/>
          </p:nvSpPr>
          <p:spPr bwMode="auto">
            <a:xfrm>
              <a:off x="-711200" y="5562600"/>
              <a:ext cx="379413" cy="33337"/>
            </a:xfrm>
            <a:custGeom>
              <a:avLst/>
              <a:gdLst>
                <a:gd name="T0" fmla="*/ 239 w 239"/>
                <a:gd name="T1" fmla="*/ 10 h 21"/>
                <a:gd name="T2" fmla="*/ 0 w 239"/>
                <a:gd name="T3" fmla="*/ 21 h 21"/>
                <a:gd name="T4" fmla="*/ 0 w 239"/>
                <a:gd name="T5" fmla="*/ 10 h 21"/>
                <a:gd name="T6" fmla="*/ 238 w 239"/>
                <a:gd name="T7" fmla="*/ 0 h 21"/>
                <a:gd name="T8" fmla="*/ 239 w 239"/>
                <a:gd name="T9" fmla="*/ 10 h 21"/>
              </a:gdLst>
              <a:ahLst/>
              <a:cxnLst>
                <a:cxn ang="0">
                  <a:pos x="T0" y="T1"/>
                </a:cxn>
                <a:cxn ang="0">
                  <a:pos x="T2" y="T3"/>
                </a:cxn>
                <a:cxn ang="0">
                  <a:pos x="T4" y="T5"/>
                </a:cxn>
                <a:cxn ang="0">
                  <a:pos x="T6" y="T7"/>
                </a:cxn>
                <a:cxn ang="0">
                  <a:pos x="T8" y="T9"/>
                </a:cxn>
              </a:cxnLst>
              <a:rect l="0" t="0" r="r" b="b"/>
              <a:pathLst>
                <a:path w="239" h="21">
                  <a:moveTo>
                    <a:pt x="239" y="10"/>
                  </a:moveTo>
                  <a:lnTo>
                    <a:pt x="0" y="21"/>
                  </a:lnTo>
                  <a:lnTo>
                    <a:pt x="0" y="10"/>
                  </a:lnTo>
                  <a:lnTo>
                    <a:pt x="238" y="0"/>
                  </a:lnTo>
                  <a:lnTo>
                    <a:pt x="239"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03" name="Freeform 1202"/>
            <p:cNvSpPr>
              <a:spLocks/>
            </p:cNvSpPr>
            <p:nvPr/>
          </p:nvSpPr>
          <p:spPr bwMode="auto">
            <a:xfrm>
              <a:off x="-714375" y="5514975"/>
              <a:ext cx="379413" cy="33337"/>
            </a:xfrm>
            <a:custGeom>
              <a:avLst/>
              <a:gdLst>
                <a:gd name="T0" fmla="*/ 239 w 239"/>
                <a:gd name="T1" fmla="*/ 10 h 21"/>
                <a:gd name="T2" fmla="*/ 1 w 239"/>
                <a:gd name="T3" fmla="*/ 21 h 21"/>
                <a:gd name="T4" fmla="*/ 0 w 239"/>
                <a:gd name="T5" fmla="*/ 10 h 21"/>
                <a:gd name="T6" fmla="*/ 239 w 239"/>
                <a:gd name="T7" fmla="*/ 0 h 21"/>
                <a:gd name="T8" fmla="*/ 239 w 239"/>
                <a:gd name="T9" fmla="*/ 10 h 21"/>
              </a:gdLst>
              <a:ahLst/>
              <a:cxnLst>
                <a:cxn ang="0">
                  <a:pos x="T0" y="T1"/>
                </a:cxn>
                <a:cxn ang="0">
                  <a:pos x="T2" y="T3"/>
                </a:cxn>
                <a:cxn ang="0">
                  <a:pos x="T4" y="T5"/>
                </a:cxn>
                <a:cxn ang="0">
                  <a:pos x="T6" y="T7"/>
                </a:cxn>
                <a:cxn ang="0">
                  <a:pos x="T8" y="T9"/>
                </a:cxn>
              </a:cxnLst>
              <a:rect l="0" t="0" r="r" b="b"/>
              <a:pathLst>
                <a:path w="239" h="21">
                  <a:moveTo>
                    <a:pt x="239" y="10"/>
                  </a:moveTo>
                  <a:lnTo>
                    <a:pt x="1" y="21"/>
                  </a:lnTo>
                  <a:lnTo>
                    <a:pt x="0" y="10"/>
                  </a:lnTo>
                  <a:lnTo>
                    <a:pt x="239" y="0"/>
                  </a:lnTo>
                  <a:lnTo>
                    <a:pt x="239" y="1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04" name="Freeform 1203"/>
            <p:cNvSpPr>
              <a:spLocks/>
            </p:cNvSpPr>
            <p:nvPr/>
          </p:nvSpPr>
          <p:spPr bwMode="auto">
            <a:xfrm>
              <a:off x="-714375" y="5514975"/>
              <a:ext cx="379413" cy="33337"/>
            </a:xfrm>
            <a:custGeom>
              <a:avLst/>
              <a:gdLst>
                <a:gd name="T0" fmla="*/ 239 w 239"/>
                <a:gd name="T1" fmla="*/ 10 h 21"/>
                <a:gd name="T2" fmla="*/ 1 w 239"/>
                <a:gd name="T3" fmla="*/ 21 h 21"/>
                <a:gd name="T4" fmla="*/ 0 w 239"/>
                <a:gd name="T5" fmla="*/ 10 h 21"/>
                <a:gd name="T6" fmla="*/ 239 w 239"/>
                <a:gd name="T7" fmla="*/ 0 h 21"/>
                <a:gd name="T8" fmla="*/ 239 w 239"/>
                <a:gd name="T9" fmla="*/ 10 h 21"/>
              </a:gdLst>
              <a:ahLst/>
              <a:cxnLst>
                <a:cxn ang="0">
                  <a:pos x="T0" y="T1"/>
                </a:cxn>
                <a:cxn ang="0">
                  <a:pos x="T2" y="T3"/>
                </a:cxn>
                <a:cxn ang="0">
                  <a:pos x="T4" y="T5"/>
                </a:cxn>
                <a:cxn ang="0">
                  <a:pos x="T6" y="T7"/>
                </a:cxn>
                <a:cxn ang="0">
                  <a:pos x="T8" y="T9"/>
                </a:cxn>
              </a:cxnLst>
              <a:rect l="0" t="0" r="r" b="b"/>
              <a:pathLst>
                <a:path w="239" h="21">
                  <a:moveTo>
                    <a:pt x="239" y="10"/>
                  </a:moveTo>
                  <a:lnTo>
                    <a:pt x="1" y="21"/>
                  </a:lnTo>
                  <a:lnTo>
                    <a:pt x="0" y="10"/>
                  </a:lnTo>
                  <a:lnTo>
                    <a:pt x="239" y="0"/>
                  </a:lnTo>
                  <a:lnTo>
                    <a:pt x="239"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05" name="Freeform 1204"/>
            <p:cNvSpPr>
              <a:spLocks/>
            </p:cNvSpPr>
            <p:nvPr/>
          </p:nvSpPr>
          <p:spPr bwMode="auto">
            <a:xfrm>
              <a:off x="-717550" y="5424487"/>
              <a:ext cx="195263" cy="30162"/>
            </a:xfrm>
            <a:custGeom>
              <a:avLst/>
              <a:gdLst>
                <a:gd name="T0" fmla="*/ 123 w 123"/>
                <a:gd name="T1" fmla="*/ 14 h 19"/>
                <a:gd name="T2" fmla="*/ 1 w 123"/>
                <a:gd name="T3" fmla="*/ 19 h 19"/>
                <a:gd name="T4" fmla="*/ 0 w 123"/>
                <a:gd name="T5" fmla="*/ 6 h 19"/>
                <a:gd name="T6" fmla="*/ 122 w 123"/>
                <a:gd name="T7" fmla="*/ 0 h 19"/>
                <a:gd name="T8" fmla="*/ 123 w 123"/>
                <a:gd name="T9" fmla="*/ 14 h 19"/>
              </a:gdLst>
              <a:ahLst/>
              <a:cxnLst>
                <a:cxn ang="0">
                  <a:pos x="T0" y="T1"/>
                </a:cxn>
                <a:cxn ang="0">
                  <a:pos x="T2" y="T3"/>
                </a:cxn>
                <a:cxn ang="0">
                  <a:pos x="T4" y="T5"/>
                </a:cxn>
                <a:cxn ang="0">
                  <a:pos x="T6" y="T7"/>
                </a:cxn>
                <a:cxn ang="0">
                  <a:pos x="T8" y="T9"/>
                </a:cxn>
              </a:cxnLst>
              <a:rect l="0" t="0" r="r" b="b"/>
              <a:pathLst>
                <a:path w="123" h="19">
                  <a:moveTo>
                    <a:pt x="123" y="14"/>
                  </a:moveTo>
                  <a:lnTo>
                    <a:pt x="1" y="19"/>
                  </a:lnTo>
                  <a:lnTo>
                    <a:pt x="0" y="6"/>
                  </a:lnTo>
                  <a:lnTo>
                    <a:pt x="122" y="0"/>
                  </a:lnTo>
                  <a:lnTo>
                    <a:pt x="123" y="14"/>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06" name="Freeform 1205"/>
            <p:cNvSpPr>
              <a:spLocks/>
            </p:cNvSpPr>
            <p:nvPr/>
          </p:nvSpPr>
          <p:spPr bwMode="auto">
            <a:xfrm>
              <a:off x="-717550" y="5424487"/>
              <a:ext cx="195263" cy="30162"/>
            </a:xfrm>
            <a:custGeom>
              <a:avLst/>
              <a:gdLst>
                <a:gd name="T0" fmla="*/ 123 w 123"/>
                <a:gd name="T1" fmla="*/ 14 h 19"/>
                <a:gd name="T2" fmla="*/ 1 w 123"/>
                <a:gd name="T3" fmla="*/ 19 h 19"/>
                <a:gd name="T4" fmla="*/ 0 w 123"/>
                <a:gd name="T5" fmla="*/ 6 h 19"/>
                <a:gd name="T6" fmla="*/ 122 w 123"/>
                <a:gd name="T7" fmla="*/ 0 h 19"/>
                <a:gd name="T8" fmla="*/ 123 w 123"/>
                <a:gd name="T9" fmla="*/ 14 h 19"/>
              </a:gdLst>
              <a:ahLst/>
              <a:cxnLst>
                <a:cxn ang="0">
                  <a:pos x="T0" y="T1"/>
                </a:cxn>
                <a:cxn ang="0">
                  <a:pos x="T2" y="T3"/>
                </a:cxn>
                <a:cxn ang="0">
                  <a:pos x="T4" y="T5"/>
                </a:cxn>
                <a:cxn ang="0">
                  <a:pos x="T6" y="T7"/>
                </a:cxn>
                <a:cxn ang="0">
                  <a:pos x="T8" y="T9"/>
                </a:cxn>
              </a:cxnLst>
              <a:rect l="0" t="0" r="r" b="b"/>
              <a:pathLst>
                <a:path w="123" h="19">
                  <a:moveTo>
                    <a:pt x="123" y="14"/>
                  </a:moveTo>
                  <a:lnTo>
                    <a:pt x="1" y="19"/>
                  </a:lnTo>
                  <a:lnTo>
                    <a:pt x="0" y="6"/>
                  </a:lnTo>
                  <a:lnTo>
                    <a:pt x="122" y="0"/>
                  </a:lnTo>
                  <a:lnTo>
                    <a:pt x="123"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07" name="Freeform 1206"/>
            <p:cNvSpPr>
              <a:spLocks/>
            </p:cNvSpPr>
            <p:nvPr/>
          </p:nvSpPr>
          <p:spPr bwMode="auto">
            <a:xfrm>
              <a:off x="-704850" y="5753100"/>
              <a:ext cx="284163" cy="26987"/>
            </a:xfrm>
            <a:custGeom>
              <a:avLst/>
              <a:gdLst>
                <a:gd name="T0" fmla="*/ 179 w 179"/>
                <a:gd name="T1" fmla="*/ 10 h 17"/>
                <a:gd name="T2" fmla="*/ 1 w 179"/>
                <a:gd name="T3" fmla="*/ 17 h 17"/>
                <a:gd name="T4" fmla="*/ 0 w 179"/>
                <a:gd name="T5" fmla="*/ 7 h 17"/>
                <a:gd name="T6" fmla="*/ 179 w 179"/>
                <a:gd name="T7" fmla="*/ 0 h 17"/>
                <a:gd name="T8" fmla="*/ 179 w 179"/>
                <a:gd name="T9" fmla="*/ 10 h 17"/>
              </a:gdLst>
              <a:ahLst/>
              <a:cxnLst>
                <a:cxn ang="0">
                  <a:pos x="T0" y="T1"/>
                </a:cxn>
                <a:cxn ang="0">
                  <a:pos x="T2" y="T3"/>
                </a:cxn>
                <a:cxn ang="0">
                  <a:pos x="T4" y="T5"/>
                </a:cxn>
                <a:cxn ang="0">
                  <a:pos x="T6" y="T7"/>
                </a:cxn>
                <a:cxn ang="0">
                  <a:pos x="T8" y="T9"/>
                </a:cxn>
              </a:cxnLst>
              <a:rect l="0" t="0" r="r" b="b"/>
              <a:pathLst>
                <a:path w="179" h="17">
                  <a:moveTo>
                    <a:pt x="179" y="10"/>
                  </a:moveTo>
                  <a:lnTo>
                    <a:pt x="1" y="17"/>
                  </a:lnTo>
                  <a:lnTo>
                    <a:pt x="0" y="7"/>
                  </a:lnTo>
                  <a:lnTo>
                    <a:pt x="179" y="0"/>
                  </a:lnTo>
                  <a:lnTo>
                    <a:pt x="179" y="1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08" name="Freeform 1207"/>
            <p:cNvSpPr>
              <a:spLocks/>
            </p:cNvSpPr>
            <p:nvPr/>
          </p:nvSpPr>
          <p:spPr bwMode="auto">
            <a:xfrm>
              <a:off x="-704850" y="5753100"/>
              <a:ext cx="284163" cy="26987"/>
            </a:xfrm>
            <a:custGeom>
              <a:avLst/>
              <a:gdLst>
                <a:gd name="T0" fmla="*/ 179 w 179"/>
                <a:gd name="T1" fmla="*/ 10 h 17"/>
                <a:gd name="T2" fmla="*/ 1 w 179"/>
                <a:gd name="T3" fmla="*/ 17 h 17"/>
                <a:gd name="T4" fmla="*/ 0 w 179"/>
                <a:gd name="T5" fmla="*/ 7 h 17"/>
                <a:gd name="T6" fmla="*/ 179 w 179"/>
                <a:gd name="T7" fmla="*/ 0 h 17"/>
                <a:gd name="T8" fmla="*/ 179 w 179"/>
                <a:gd name="T9" fmla="*/ 10 h 17"/>
              </a:gdLst>
              <a:ahLst/>
              <a:cxnLst>
                <a:cxn ang="0">
                  <a:pos x="T0" y="T1"/>
                </a:cxn>
                <a:cxn ang="0">
                  <a:pos x="T2" y="T3"/>
                </a:cxn>
                <a:cxn ang="0">
                  <a:pos x="T4" y="T5"/>
                </a:cxn>
                <a:cxn ang="0">
                  <a:pos x="T6" y="T7"/>
                </a:cxn>
                <a:cxn ang="0">
                  <a:pos x="T8" y="T9"/>
                </a:cxn>
              </a:cxnLst>
              <a:rect l="0" t="0" r="r" b="b"/>
              <a:pathLst>
                <a:path w="179" h="17">
                  <a:moveTo>
                    <a:pt x="179" y="10"/>
                  </a:moveTo>
                  <a:lnTo>
                    <a:pt x="1" y="17"/>
                  </a:lnTo>
                  <a:lnTo>
                    <a:pt x="0" y="7"/>
                  </a:lnTo>
                  <a:lnTo>
                    <a:pt x="179" y="0"/>
                  </a:lnTo>
                  <a:lnTo>
                    <a:pt x="179"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09" name="Freeform 1208"/>
            <p:cNvSpPr>
              <a:spLocks/>
            </p:cNvSpPr>
            <p:nvPr/>
          </p:nvSpPr>
          <p:spPr bwMode="auto">
            <a:xfrm>
              <a:off x="-706438" y="5697537"/>
              <a:ext cx="379413" cy="31750"/>
            </a:xfrm>
            <a:custGeom>
              <a:avLst/>
              <a:gdLst>
                <a:gd name="T0" fmla="*/ 239 w 239"/>
                <a:gd name="T1" fmla="*/ 10 h 20"/>
                <a:gd name="T2" fmla="*/ 0 w 239"/>
                <a:gd name="T3" fmla="*/ 20 h 20"/>
                <a:gd name="T4" fmla="*/ 0 w 239"/>
                <a:gd name="T5" fmla="*/ 10 h 20"/>
                <a:gd name="T6" fmla="*/ 239 w 239"/>
                <a:gd name="T7" fmla="*/ 0 h 20"/>
                <a:gd name="T8" fmla="*/ 239 w 239"/>
                <a:gd name="T9" fmla="*/ 10 h 20"/>
              </a:gdLst>
              <a:ahLst/>
              <a:cxnLst>
                <a:cxn ang="0">
                  <a:pos x="T0" y="T1"/>
                </a:cxn>
                <a:cxn ang="0">
                  <a:pos x="T2" y="T3"/>
                </a:cxn>
                <a:cxn ang="0">
                  <a:pos x="T4" y="T5"/>
                </a:cxn>
                <a:cxn ang="0">
                  <a:pos x="T6" y="T7"/>
                </a:cxn>
                <a:cxn ang="0">
                  <a:pos x="T8" y="T9"/>
                </a:cxn>
              </a:cxnLst>
              <a:rect l="0" t="0" r="r" b="b"/>
              <a:pathLst>
                <a:path w="239" h="20">
                  <a:moveTo>
                    <a:pt x="239" y="10"/>
                  </a:moveTo>
                  <a:lnTo>
                    <a:pt x="0" y="20"/>
                  </a:lnTo>
                  <a:lnTo>
                    <a:pt x="0" y="10"/>
                  </a:lnTo>
                  <a:lnTo>
                    <a:pt x="239" y="0"/>
                  </a:lnTo>
                  <a:lnTo>
                    <a:pt x="239" y="1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10" name="Freeform 1209"/>
            <p:cNvSpPr>
              <a:spLocks/>
            </p:cNvSpPr>
            <p:nvPr/>
          </p:nvSpPr>
          <p:spPr bwMode="auto">
            <a:xfrm>
              <a:off x="-706438" y="5697537"/>
              <a:ext cx="379413" cy="31750"/>
            </a:xfrm>
            <a:custGeom>
              <a:avLst/>
              <a:gdLst>
                <a:gd name="T0" fmla="*/ 239 w 239"/>
                <a:gd name="T1" fmla="*/ 10 h 20"/>
                <a:gd name="T2" fmla="*/ 0 w 239"/>
                <a:gd name="T3" fmla="*/ 20 h 20"/>
                <a:gd name="T4" fmla="*/ 0 w 239"/>
                <a:gd name="T5" fmla="*/ 10 h 20"/>
                <a:gd name="T6" fmla="*/ 239 w 239"/>
                <a:gd name="T7" fmla="*/ 0 h 20"/>
                <a:gd name="T8" fmla="*/ 239 w 239"/>
                <a:gd name="T9" fmla="*/ 10 h 20"/>
              </a:gdLst>
              <a:ahLst/>
              <a:cxnLst>
                <a:cxn ang="0">
                  <a:pos x="T0" y="T1"/>
                </a:cxn>
                <a:cxn ang="0">
                  <a:pos x="T2" y="T3"/>
                </a:cxn>
                <a:cxn ang="0">
                  <a:pos x="T4" y="T5"/>
                </a:cxn>
                <a:cxn ang="0">
                  <a:pos x="T6" y="T7"/>
                </a:cxn>
                <a:cxn ang="0">
                  <a:pos x="T8" y="T9"/>
                </a:cxn>
              </a:cxnLst>
              <a:rect l="0" t="0" r="r" b="b"/>
              <a:pathLst>
                <a:path w="239" h="20">
                  <a:moveTo>
                    <a:pt x="239" y="10"/>
                  </a:moveTo>
                  <a:lnTo>
                    <a:pt x="0" y="20"/>
                  </a:lnTo>
                  <a:lnTo>
                    <a:pt x="0" y="10"/>
                  </a:lnTo>
                  <a:lnTo>
                    <a:pt x="239" y="0"/>
                  </a:lnTo>
                  <a:lnTo>
                    <a:pt x="239"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11" name="Freeform 1210"/>
            <p:cNvSpPr>
              <a:spLocks/>
            </p:cNvSpPr>
            <p:nvPr/>
          </p:nvSpPr>
          <p:spPr bwMode="auto">
            <a:xfrm>
              <a:off x="-708025" y="5649912"/>
              <a:ext cx="379413" cy="33337"/>
            </a:xfrm>
            <a:custGeom>
              <a:avLst/>
              <a:gdLst>
                <a:gd name="T0" fmla="*/ 239 w 239"/>
                <a:gd name="T1" fmla="*/ 10 h 21"/>
                <a:gd name="T2" fmla="*/ 0 w 239"/>
                <a:gd name="T3" fmla="*/ 21 h 21"/>
                <a:gd name="T4" fmla="*/ 0 w 239"/>
                <a:gd name="T5" fmla="*/ 10 h 21"/>
                <a:gd name="T6" fmla="*/ 238 w 239"/>
                <a:gd name="T7" fmla="*/ 0 h 21"/>
                <a:gd name="T8" fmla="*/ 239 w 239"/>
                <a:gd name="T9" fmla="*/ 10 h 21"/>
              </a:gdLst>
              <a:ahLst/>
              <a:cxnLst>
                <a:cxn ang="0">
                  <a:pos x="T0" y="T1"/>
                </a:cxn>
                <a:cxn ang="0">
                  <a:pos x="T2" y="T3"/>
                </a:cxn>
                <a:cxn ang="0">
                  <a:pos x="T4" y="T5"/>
                </a:cxn>
                <a:cxn ang="0">
                  <a:pos x="T6" y="T7"/>
                </a:cxn>
                <a:cxn ang="0">
                  <a:pos x="T8" y="T9"/>
                </a:cxn>
              </a:cxnLst>
              <a:rect l="0" t="0" r="r" b="b"/>
              <a:pathLst>
                <a:path w="239" h="21">
                  <a:moveTo>
                    <a:pt x="239" y="10"/>
                  </a:moveTo>
                  <a:lnTo>
                    <a:pt x="0" y="21"/>
                  </a:lnTo>
                  <a:lnTo>
                    <a:pt x="0" y="10"/>
                  </a:lnTo>
                  <a:lnTo>
                    <a:pt x="238" y="0"/>
                  </a:lnTo>
                  <a:lnTo>
                    <a:pt x="239" y="1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12" name="Freeform 1211"/>
            <p:cNvSpPr>
              <a:spLocks/>
            </p:cNvSpPr>
            <p:nvPr/>
          </p:nvSpPr>
          <p:spPr bwMode="auto">
            <a:xfrm>
              <a:off x="-708025" y="5649912"/>
              <a:ext cx="379413" cy="33337"/>
            </a:xfrm>
            <a:custGeom>
              <a:avLst/>
              <a:gdLst>
                <a:gd name="T0" fmla="*/ 239 w 239"/>
                <a:gd name="T1" fmla="*/ 10 h 21"/>
                <a:gd name="T2" fmla="*/ 0 w 239"/>
                <a:gd name="T3" fmla="*/ 21 h 21"/>
                <a:gd name="T4" fmla="*/ 0 w 239"/>
                <a:gd name="T5" fmla="*/ 10 h 21"/>
                <a:gd name="T6" fmla="*/ 238 w 239"/>
                <a:gd name="T7" fmla="*/ 0 h 21"/>
                <a:gd name="T8" fmla="*/ 239 w 239"/>
                <a:gd name="T9" fmla="*/ 10 h 21"/>
              </a:gdLst>
              <a:ahLst/>
              <a:cxnLst>
                <a:cxn ang="0">
                  <a:pos x="T0" y="T1"/>
                </a:cxn>
                <a:cxn ang="0">
                  <a:pos x="T2" y="T3"/>
                </a:cxn>
                <a:cxn ang="0">
                  <a:pos x="T4" y="T5"/>
                </a:cxn>
                <a:cxn ang="0">
                  <a:pos x="T6" y="T7"/>
                </a:cxn>
                <a:cxn ang="0">
                  <a:pos x="T8" y="T9"/>
                </a:cxn>
              </a:cxnLst>
              <a:rect l="0" t="0" r="r" b="b"/>
              <a:pathLst>
                <a:path w="239" h="21">
                  <a:moveTo>
                    <a:pt x="239" y="10"/>
                  </a:moveTo>
                  <a:lnTo>
                    <a:pt x="0" y="21"/>
                  </a:lnTo>
                  <a:lnTo>
                    <a:pt x="0" y="10"/>
                  </a:lnTo>
                  <a:lnTo>
                    <a:pt x="238" y="0"/>
                  </a:lnTo>
                  <a:lnTo>
                    <a:pt x="239"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13" name="Freeform 1212"/>
            <p:cNvSpPr>
              <a:spLocks noEditPoints="1"/>
            </p:cNvSpPr>
            <p:nvPr/>
          </p:nvSpPr>
          <p:spPr bwMode="auto">
            <a:xfrm>
              <a:off x="-654050" y="5384800"/>
              <a:ext cx="85725" cy="279400"/>
            </a:xfrm>
            <a:custGeom>
              <a:avLst/>
              <a:gdLst>
                <a:gd name="T0" fmla="*/ 20 w 54"/>
                <a:gd name="T1" fmla="*/ 163 h 176"/>
                <a:gd name="T2" fmla="*/ 2 w 54"/>
                <a:gd name="T3" fmla="*/ 163 h 176"/>
                <a:gd name="T4" fmla="*/ 0 w 54"/>
                <a:gd name="T5" fmla="*/ 176 h 176"/>
                <a:gd name="T6" fmla="*/ 17 w 54"/>
                <a:gd name="T7" fmla="*/ 175 h 176"/>
                <a:gd name="T8" fmla="*/ 20 w 54"/>
                <a:gd name="T9" fmla="*/ 163 h 176"/>
                <a:gd name="T10" fmla="*/ 27 w 54"/>
                <a:gd name="T11" fmla="*/ 131 h 176"/>
                <a:gd name="T12" fmla="*/ 7 w 54"/>
                <a:gd name="T13" fmla="*/ 131 h 176"/>
                <a:gd name="T14" fmla="*/ 3 w 54"/>
                <a:gd name="T15" fmla="*/ 152 h 176"/>
                <a:gd name="T16" fmla="*/ 22 w 54"/>
                <a:gd name="T17" fmla="*/ 152 h 176"/>
                <a:gd name="T18" fmla="*/ 27 w 54"/>
                <a:gd name="T19" fmla="*/ 131 h 176"/>
                <a:gd name="T20" fmla="*/ 33 w 54"/>
                <a:gd name="T21" fmla="*/ 100 h 176"/>
                <a:gd name="T22" fmla="*/ 11 w 54"/>
                <a:gd name="T23" fmla="*/ 101 h 176"/>
                <a:gd name="T24" fmla="*/ 9 w 54"/>
                <a:gd name="T25" fmla="*/ 120 h 176"/>
                <a:gd name="T26" fmla="*/ 29 w 54"/>
                <a:gd name="T27" fmla="*/ 120 h 176"/>
                <a:gd name="T28" fmla="*/ 33 w 54"/>
                <a:gd name="T29" fmla="*/ 100 h 176"/>
                <a:gd name="T30" fmla="*/ 47 w 54"/>
                <a:gd name="T31" fmla="*/ 41 h 176"/>
                <a:gd name="T32" fmla="*/ 19 w 54"/>
                <a:gd name="T33" fmla="*/ 42 h 176"/>
                <a:gd name="T34" fmla="*/ 13 w 54"/>
                <a:gd name="T35" fmla="*/ 90 h 176"/>
                <a:gd name="T36" fmla="*/ 35 w 54"/>
                <a:gd name="T37" fmla="*/ 89 h 176"/>
                <a:gd name="T38" fmla="*/ 47 w 54"/>
                <a:gd name="T39" fmla="*/ 41 h 176"/>
                <a:gd name="T40" fmla="*/ 25 w 54"/>
                <a:gd name="T41" fmla="*/ 0 h 176"/>
                <a:gd name="T42" fmla="*/ 21 w 54"/>
                <a:gd name="T43" fmla="*/ 28 h 176"/>
                <a:gd name="T44" fmla="*/ 50 w 54"/>
                <a:gd name="T45" fmla="*/ 26 h 176"/>
                <a:gd name="T46" fmla="*/ 54 w 54"/>
                <a:gd name="T47" fmla="*/ 7 h 176"/>
                <a:gd name="T48" fmla="*/ 25 w 54"/>
                <a:gd name="T4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176">
                  <a:moveTo>
                    <a:pt x="20" y="163"/>
                  </a:moveTo>
                  <a:lnTo>
                    <a:pt x="2" y="163"/>
                  </a:lnTo>
                  <a:lnTo>
                    <a:pt x="0" y="176"/>
                  </a:lnTo>
                  <a:lnTo>
                    <a:pt x="17" y="175"/>
                  </a:lnTo>
                  <a:lnTo>
                    <a:pt x="20" y="163"/>
                  </a:lnTo>
                  <a:close/>
                  <a:moveTo>
                    <a:pt x="27" y="131"/>
                  </a:moveTo>
                  <a:lnTo>
                    <a:pt x="7" y="131"/>
                  </a:lnTo>
                  <a:lnTo>
                    <a:pt x="3" y="152"/>
                  </a:lnTo>
                  <a:lnTo>
                    <a:pt x="22" y="152"/>
                  </a:lnTo>
                  <a:lnTo>
                    <a:pt x="27" y="131"/>
                  </a:lnTo>
                  <a:close/>
                  <a:moveTo>
                    <a:pt x="33" y="100"/>
                  </a:moveTo>
                  <a:lnTo>
                    <a:pt x="11" y="101"/>
                  </a:lnTo>
                  <a:lnTo>
                    <a:pt x="9" y="120"/>
                  </a:lnTo>
                  <a:lnTo>
                    <a:pt x="29" y="120"/>
                  </a:lnTo>
                  <a:lnTo>
                    <a:pt x="33" y="100"/>
                  </a:lnTo>
                  <a:close/>
                  <a:moveTo>
                    <a:pt x="47" y="41"/>
                  </a:moveTo>
                  <a:lnTo>
                    <a:pt x="19" y="42"/>
                  </a:lnTo>
                  <a:lnTo>
                    <a:pt x="13" y="90"/>
                  </a:lnTo>
                  <a:lnTo>
                    <a:pt x="35" y="89"/>
                  </a:lnTo>
                  <a:lnTo>
                    <a:pt x="47" y="41"/>
                  </a:lnTo>
                  <a:close/>
                  <a:moveTo>
                    <a:pt x="25" y="0"/>
                  </a:moveTo>
                  <a:lnTo>
                    <a:pt x="21" y="28"/>
                  </a:lnTo>
                  <a:lnTo>
                    <a:pt x="50" y="26"/>
                  </a:lnTo>
                  <a:lnTo>
                    <a:pt x="54" y="7"/>
                  </a:lnTo>
                  <a:lnTo>
                    <a:pt x="25" y="0"/>
                  </a:lnTo>
                  <a:close/>
                </a:path>
              </a:pathLst>
            </a:custGeom>
            <a:solidFill>
              <a:srgbClr val="C6C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14" name="Freeform 1213"/>
            <p:cNvSpPr>
              <a:spLocks noEditPoints="1"/>
            </p:cNvSpPr>
            <p:nvPr/>
          </p:nvSpPr>
          <p:spPr bwMode="auto">
            <a:xfrm>
              <a:off x="-654050" y="5384800"/>
              <a:ext cx="85725" cy="279400"/>
            </a:xfrm>
            <a:custGeom>
              <a:avLst/>
              <a:gdLst>
                <a:gd name="T0" fmla="*/ 20 w 54"/>
                <a:gd name="T1" fmla="*/ 163 h 176"/>
                <a:gd name="T2" fmla="*/ 2 w 54"/>
                <a:gd name="T3" fmla="*/ 163 h 176"/>
                <a:gd name="T4" fmla="*/ 0 w 54"/>
                <a:gd name="T5" fmla="*/ 176 h 176"/>
                <a:gd name="T6" fmla="*/ 17 w 54"/>
                <a:gd name="T7" fmla="*/ 175 h 176"/>
                <a:gd name="T8" fmla="*/ 20 w 54"/>
                <a:gd name="T9" fmla="*/ 163 h 176"/>
                <a:gd name="T10" fmla="*/ 27 w 54"/>
                <a:gd name="T11" fmla="*/ 131 h 176"/>
                <a:gd name="T12" fmla="*/ 7 w 54"/>
                <a:gd name="T13" fmla="*/ 131 h 176"/>
                <a:gd name="T14" fmla="*/ 3 w 54"/>
                <a:gd name="T15" fmla="*/ 152 h 176"/>
                <a:gd name="T16" fmla="*/ 22 w 54"/>
                <a:gd name="T17" fmla="*/ 152 h 176"/>
                <a:gd name="T18" fmla="*/ 27 w 54"/>
                <a:gd name="T19" fmla="*/ 131 h 176"/>
                <a:gd name="T20" fmla="*/ 33 w 54"/>
                <a:gd name="T21" fmla="*/ 100 h 176"/>
                <a:gd name="T22" fmla="*/ 11 w 54"/>
                <a:gd name="T23" fmla="*/ 101 h 176"/>
                <a:gd name="T24" fmla="*/ 9 w 54"/>
                <a:gd name="T25" fmla="*/ 120 h 176"/>
                <a:gd name="T26" fmla="*/ 29 w 54"/>
                <a:gd name="T27" fmla="*/ 120 h 176"/>
                <a:gd name="T28" fmla="*/ 33 w 54"/>
                <a:gd name="T29" fmla="*/ 100 h 176"/>
                <a:gd name="T30" fmla="*/ 47 w 54"/>
                <a:gd name="T31" fmla="*/ 41 h 176"/>
                <a:gd name="T32" fmla="*/ 19 w 54"/>
                <a:gd name="T33" fmla="*/ 42 h 176"/>
                <a:gd name="T34" fmla="*/ 13 w 54"/>
                <a:gd name="T35" fmla="*/ 90 h 176"/>
                <a:gd name="T36" fmla="*/ 35 w 54"/>
                <a:gd name="T37" fmla="*/ 89 h 176"/>
                <a:gd name="T38" fmla="*/ 47 w 54"/>
                <a:gd name="T39" fmla="*/ 41 h 176"/>
                <a:gd name="T40" fmla="*/ 25 w 54"/>
                <a:gd name="T41" fmla="*/ 0 h 176"/>
                <a:gd name="T42" fmla="*/ 21 w 54"/>
                <a:gd name="T43" fmla="*/ 28 h 176"/>
                <a:gd name="T44" fmla="*/ 50 w 54"/>
                <a:gd name="T45" fmla="*/ 26 h 176"/>
                <a:gd name="T46" fmla="*/ 54 w 54"/>
                <a:gd name="T47" fmla="*/ 7 h 176"/>
                <a:gd name="T48" fmla="*/ 25 w 54"/>
                <a:gd name="T4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176">
                  <a:moveTo>
                    <a:pt x="20" y="163"/>
                  </a:moveTo>
                  <a:lnTo>
                    <a:pt x="2" y="163"/>
                  </a:lnTo>
                  <a:lnTo>
                    <a:pt x="0" y="176"/>
                  </a:lnTo>
                  <a:lnTo>
                    <a:pt x="17" y="175"/>
                  </a:lnTo>
                  <a:lnTo>
                    <a:pt x="20" y="163"/>
                  </a:lnTo>
                  <a:moveTo>
                    <a:pt x="27" y="131"/>
                  </a:moveTo>
                  <a:lnTo>
                    <a:pt x="7" y="131"/>
                  </a:lnTo>
                  <a:lnTo>
                    <a:pt x="3" y="152"/>
                  </a:lnTo>
                  <a:lnTo>
                    <a:pt x="22" y="152"/>
                  </a:lnTo>
                  <a:lnTo>
                    <a:pt x="27" y="131"/>
                  </a:lnTo>
                  <a:moveTo>
                    <a:pt x="33" y="100"/>
                  </a:moveTo>
                  <a:lnTo>
                    <a:pt x="11" y="101"/>
                  </a:lnTo>
                  <a:lnTo>
                    <a:pt x="9" y="120"/>
                  </a:lnTo>
                  <a:lnTo>
                    <a:pt x="29" y="120"/>
                  </a:lnTo>
                  <a:lnTo>
                    <a:pt x="33" y="100"/>
                  </a:lnTo>
                  <a:moveTo>
                    <a:pt x="47" y="41"/>
                  </a:moveTo>
                  <a:lnTo>
                    <a:pt x="19" y="42"/>
                  </a:lnTo>
                  <a:lnTo>
                    <a:pt x="13" y="90"/>
                  </a:lnTo>
                  <a:lnTo>
                    <a:pt x="35" y="89"/>
                  </a:lnTo>
                  <a:lnTo>
                    <a:pt x="47" y="41"/>
                  </a:lnTo>
                  <a:moveTo>
                    <a:pt x="25" y="0"/>
                  </a:moveTo>
                  <a:lnTo>
                    <a:pt x="21" y="28"/>
                  </a:lnTo>
                  <a:lnTo>
                    <a:pt x="50" y="26"/>
                  </a:lnTo>
                  <a:lnTo>
                    <a:pt x="54" y="7"/>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15" name="Freeform 1214"/>
            <p:cNvSpPr>
              <a:spLocks/>
            </p:cNvSpPr>
            <p:nvPr/>
          </p:nvSpPr>
          <p:spPr bwMode="auto">
            <a:xfrm>
              <a:off x="-650875" y="5626100"/>
              <a:ext cx="31750" cy="17462"/>
            </a:xfrm>
            <a:custGeom>
              <a:avLst/>
              <a:gdLst>
                <a:gd name="T0" fmla="*/ 20 w 20"/>
                <a:gd name="T1" fmla="*/ 0 h 11"/>
                <a:gd name="T2" fmla="*/ 1 w 20"/>
                <a:gd name="T3" fmla="*/ 0 h 11"/>
                <a:gd name="T4" fmla="*/ 0 w 20"/>
                <a:gd name="T5" fmla="*/ 11 h 11"/>
                <a:gd name="T6" fmla="*/ 18 w 20"/>
                <a:gd name="T7" fmla="*/ 11 h 11"/>
                <a:gd name="T8" fmla="*/ 20 w 20"/>
                <a:gd name="T9" fmla="*/ 0 h 11"/>
              </a:gdLst>
              <a:ahLst/>
              <a:cxnLst>
                <a:cxn ang="0">
                  <a:pos x="T0" y="T1"/>
                </a:cxn>
                <a:cxn ang="0">
                  <a:pos x="T2" y="T3"/>
                </a:cxn>
                <a:cxn ang="0">
                  <a:pos x="T4" y="T5"/>
                </a:cxn>
                <a:cxn ang="0">
                  <a:pos x="T6" y="T7"/>
                </a:cxn>
                <a:cxn ang="0">
                  <a:pos x="T8" y="T9"/>
                </a:cxn>
              </a:cxnLst>
              <a:rect l="0" t="0" r="r" b="b"/>
              <a:pathLst>
                <a:path w="20" h="11">
                  <a:moveTo>
                    <a:pt x="20" y="0"/>
                  </a:moveTo>
                  <a:lnTo>
                    <a:pt x="1" y="0"/>
                  </a:lnTo>
                  <a:lnTo>
                    <a:pt x="0" y="11"/>
                  </a:lnTo>
                  <a:lnTo>
                    <a:pt x="18" y="11"/>
                  </a:lnTo>
                  <a:lnTo>
                    <a:pt x="20" y="0"/>
                  </a:lnTo>
                  <a:close/>
                </a:path>
              </a:pathLst>
            </a:custGeom>
            <a:solidFill>
              <a:srgbClr val="B7B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16" name="Freeform 1215"/>
            <p:cNvSpPr>
              <a:spLocks/>
            </p:cNvSpPr>
            <p:nvPr/>
          </p:nvSpPr>
          <p:spPr bwMode="auto">
            <a:xfrm>
              <a:off x="-650875" y="5626100"/>
              <a:ext cx="31750" cy="17462"/>
            </a:xfrm>
            <a:custGeom>
              <a:avLst/>
              <a:gdLst>
                <a:gd name="T0" fmla="*/ 20 w 20"/>
                <a:gd name="T1" fmla="*/ 0 h 11"/>
                <a:gd name="T2" fmla="*/ 1 w 20"/>
                <a:gd name="T3" fmla="*/ 0 h 11"/>
                <a:gd name="T4" fmla="*/ 0 w 20"/>
                <a:gd name="T5" fmla="*/ 11 h 11"/>
                <a:gd name="T6" fmla="*/ 18 w 20"/>
                <a:gd name="T7" fmla="*/ 11 h 11"/>
                <a:gd name="T8" fmla="*/ 20 w 20"/>
                <a:gd name="T9" fmla="*/ 0 h 11"/>
              </a:gdLst>
              <a:ahLst/>
              <a:cxnLst>
                <a:cxn ang="0">
                  <a:pos x="T0" y="T1"/>
                </a:cxn>
                <a:cxn ang="0">
                  <a:pos x="T2" y="T3"/>
                </a:cxn>
                <a:cxn ang="0">
                  <a:pos x="T4" y="T5"/>
                </a:cxn>
                <a:cxn ang="0">
                  <a:pos x="T6" y="T7"/>
                </a:cxn>
                <a:cxn ang="0">
                  <a:pos x="T8" y="T9"/>
                </a:cxn>
              </a:cxnLst>
              <a:rect l="0" t="0" r="r" b="b"/>
              <a:pathLst>
                <a:path w="20" h="11">
                  <a:moveTo>
                    <a:pt x="20" y="0"/>
                  </a:moveTo>
                  <a:lnTo>
                    <a:pt x="1" y="0"/>
                  </a:lnTo>
                  <a:lnTo>
                    <a:pt x="0" y="11"/>
                  </a:lnTo>
                  <a:lnTo>
                    <a:pt x="18" y="11"/>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17" name="Freeform 1216"/>
            <p:cNvSpPr>
              <a:spLocks/>
            </p:cNvSpPr>
            <p:nvPr/>
          </p:nvSpPr>
          <p:spPr bwMode="auto">
            <a:xfrm>
              <a:off x="-642938" y="5575300"/>
              <a:ext cx="34925" cy="17462"/>
            </a:xfrm>
            <a:custGeom>
              <a:avLst/>
              <a:gdLst>
                <a:gd name="T0" fmla="*/ 22 w 22"/>
                <a:gd name="T1" fmla="*/ 0 h 11"/>
                <a:gd name="T2" fmla="*/ 2 w 22"/>
                <a:gd name="T3" fmla="*/ 0 h 11"/>
                <a:gd name="T4" fmla="*/ 0 w 22"/>
                <a:gd name="T5" fmla="*/ 11 h 11"/>
                <a:gd name="T6" fmla="*/ 20 w 22"/>
                <a:gd name="T7" fmla="*/ 11 h 11"/>
                <a:gd name="T8" fmla="*/ 22 w 22"/>
                <a:gd name="T9" fmla="*/ 0 h 11"/>
              </a:gdLst>
              <a:ahLst/>
              <a:cxnLst>
                <a:cxn ang="0">
                  <a:pos x="T0" y="T1"/>
                </a:cxn>
                <a:cxn ang="0">
                  <a:pos x="T2" y="T3"/>
                </a:cxn>
                <a:cxn ang="0">
                  <a:pos x="T4" y="T5"/>
                </a:cxn>
                <a:cxn ang="0">
                  <a:pos x="T6" y="T7"/>
                </a:cxn>
                <a:cxn ang="0">
                  <a:pos x="T8" y="T9"/>
                </a:cxn>
              </a:cxnLst>
              <a:rect l="0" t="0" r="r" b="b"/>
              <a:pathLst>
                <a:path w="22" h="11">
                  <a:moveTo>
                    <a:pt x="22" y="0"/>
                  </a:moveTo>
                  <a:lnTo>
                    <a:pt x="2" y="0"/>
                  </a:lnTo>
                  <a:lnTo>
                    <a:pt x="0" y="11"/>
                  </a:lnTo>
                  <a:lnTo>
                    <a:pt x="20" y="11"/>
                  </a:lnTo>
                  <a:lnTo>
                    <a:pt x="22" y="0"/>
                  </a:lnTo>
                  <a:close/>
                </a:path>
              </a:pathLst>
            </a:custGeom>
            <a:solidFill>
              <a:srgbClr val="B7B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18" name="Freeform 1217"/>
            <p:cNvSpPr>
              <a:spLocks/>
            </p:cNvSpPr>
            <p:nvPr/>
          </p:nvSpPr>
          <p:spPr bwMode="auto">
            <a:xfrm>
              <a:off x="-642938" y="5575300"/>
              <a:ext cx="34925" cy="17462"/>
            </a:xfrm>
            <a:custGeom>
              <a:avLst/>
              <a:gdLst>
                <a:gd name="T0" fmla="*/ 22 w 22"/>
                <a:gd name="T1" fmla="*/ 0 h 11"/>
                <a:gd name="T2" fmla="*/ 2 w 22"/>
                <a:gd name="T3" fmla="*/ 0 h 11"/>
                <a:gd name="T4" fmla="*/ 0 w 22"/>
                <a:gd name="T5" fmla="*/ 11 h 11"/>
                <a:gd name="T6" fmla="*/ 20 w 22"/>
                <a:gd name="T7" fmla="*/ 11 h 11"/>
                <a:gd name="T8" fmla="*/ 22 w 22"/>
                <a:gd name="T9" fmla="*/ 0 h 11"/>
              </a:gdLst>
              <a:ahLst/>
              <a:cxnLst>
                <a:cxn ang="0">
                  <a:pos x="T0" y="T1"/>
                </a:cxn>
                <a:cxn ang="0">
                  <a:pos x="T2" y="T3"/>
                </a:cxn>
                <a:cxn ang="0">
                  <a:pos x="T4" y="T5"/>
                </a:cxn>
                <a:cxn ang="0">
                  <a:pos x="T6" y="T7"/>
                </a:cxn>
                <a:cxn ang="0">
                  <a:pos x="T8" y="T9"/>
                </a:cxn>
              </a:cxnLst>
              <a:rect l="0" t="0" r="r" b="b"/>
              <a:pathLst>
                <a:path w="22" h="11">
                  <a:moveTo>
                    <a:pt x="22" y="0"/>
                  </a:moveTo>
                  <a:lnTo>
                    <a:pt x="2" y="0"/>
                  </a:lnTo>
                  <a:lnTo>
                    <a:pt x="0" y="11"/>
                  </a:lnTo>
                  <a:lnTo>
                    <a:pt x="20" y="11"/>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19" name="Freeform 1218"/>
            <p:cNvSpPr>
              <a:spLocks/>
            </p:cNvSpPr>
            <p:nvPr/>
          </p:nvSpPr>
          <p:spPr bwMode="auto">
            <a:xfrm>
              <a:off x="-636588" y="5526087"/>
              <a:ext cx="38100" cy="19050"/>
            </a:xfrm>
            <a:custGeom>
              <a:avLst/>
              <a:gdLst>
                <a:gd name="T0" fmla="*/ 24 w 24"/>
                <a:gd name="T1" fmla="*/ 0 h 12"/>
                <a:gd name="T2" fmla="*/ 2 w 24"/>
                <a:gd name="T3" fmla="*/ 1 h 12"/>
                <a:gd name="T4" fmla="*/ 0 w 24"/>
                <a:gd name="T5" fmla="*/ 12 h 12"/>
                <a:gd name="T6" fmla="*/ 22 w 24"/>
                <a:gd name="T7" fmla="*/ 11 h 12"/>
                <a:gd name="T8" fmla="*/ 24 w 24"/>
                <a:gd name="T9" fmla="*/ 0 h 12"/>
              </a:gdLst>
              <a:ahLst/>
              <a:cxnLst>
                <a:cxn ang="0">
                  <a:pos x="T0" y="T1"/>
                </a:cxn>
                <a:cxn ang="0">
                  <a:pos x="T2" y="T3"/>
                </a:cxn>
                <a:cxn ang="0">
                  <a:pos x="T4" y="T5"/>
                </a:cxn>
                <a:cxn ang="0">
                  <a:pos x="T6" y="T7"/>
                </a:cxn>
                <a:cxn ang="0">
                  <a:pos x="T8" y="T9"/>
                </a:cxn>
              </a:cxnLst>
              <a:rect l="0" t="0" r="r" b="b"/>
              <a:pathLst>
                <a:path w="24" h="12">
                  <a:moveTo>
                    <a:pt x="24" y="0"/>
                  </a:moveTo>
                  <a:lnTo>
                    <a:pt x="2" y="1"/>
                  </a:lnTo>
                  <a:lnTo>
                    <a:pt x="0" y="12"/>
                  </a:lnTo>
                  <a:lnTo>
                    <a:pt x="22" y="11"/>
                  </a:lnTo>
                  <a:lnTo>
                    <a:pt x="24" y="0"/>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20" name="Freeform 1219"/>
            <p:cNvSpPr>
              <a:spLocks/>
            </p:cNvSpPr>
            <p:nvPr/>
          </p:nvSpPr>
          <p:spPr bwMode="auto">
            <a:xfrm>
              <a:off x="-636588" y="5526087"/>
              <a:ext cx="38100" cy="19050"/>
            </a:xfrm>
            <a:custGeom>
              <a:avLst/>
              <a:gdLst>
                <a:gd name="T0" fmla="*/ 24 w 24"/>
                <a:gd name="T1" fmla="*/ 0 h 12"/>
                <a:gd name="T2" fmla="*/ 2 w 24"/>
                <a:gd name="T3" fmla="*/ 1 h 12"/>
                <a:gd name="T4" fmla="*/ 0 w 24"/>
                <a:gd name="T5" fmla="*/ 12 h 12"/>
                <a:gd name="T6" fmla="*/ 22 w 24"/>
                <a:gd name="T7" fmla="*/ 11 h 12"/>
                <a:gd name="T8" fmla="*/ 24 w 24"/>
                <a:gd name="T9" fmla="*/ 0 h 12"/>
              </a:gdLst>
              <a:ahLst/>
              <a:cxnLst>
                <a:cxn ang="0">
                  <a:pos x="T0" y="T1"/>
                </a:cxn>
                <a:cxn ang="0">
                  <a:pos x="T2" y="T3"/>
                </a:cxn>
                <a:cxn ang="0">
                  <a:pos x="T4" y="T5"/>
                </a:cxn>
                <a:cxn ang="0">
                  <a:pos x="T6" y="T7"/>
                </a:cxn>
                <a:cxn ang="0">
                  <a:pos x="T8" y="T9"/>
                </a:cxn>
              </a:cxnLst>
              <a:rect l="0" t="0" r="r" b="b"/>
              <a:pathLst>
                <a:path w="24" h="12">
                  <a:moveTo>
                    <a:pt x="24" y="0"/>
                  </a:moveTo>
                  <a:lnTo>
                    <a:pt x="2" y="1"/>
                  </a:lnTo>
                  <a:lnTo>
                    <a:pt x="0" y="12"/>
                  </a:lnTo>
                  <a:lnTo>
                    <a:pt x="22" y="11"/>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21" name="Freeform 1220"/>
            <p:cNvSpPr>
              <a:spLocks/>
            </p:cNvSpPr>
            <p:nvPr/>
          </p:nvSpPr>
          <p:spPr bwMode="auto">
            <a:xfrm>
              <a:off x="-623888" y="5426075"/>
              <a:ext cx="49213" cy="25400"/>
            </a:xfrm>
            <a:custGeom>
              <a:avLst/>
              <a:gdLst>
                <a:gd name="T0" fmla="*/ 31 w 31"/>
                <a:gd name="T1" fmla="*/ 0 h 16"/>
                <a:gd name="T2" fmla="*/ 2 w 31"/>
                <a:gd name="T3" fmla="*/ 2 h 16"/>
                <a:gd name="T4" fmla="*/ 0 w 31"/>
                <a:gd name="T5" fmla="*/ 16 h 16"/>
                <a:gd name="T6" fmla="*/ 28 w 31"/>
                <a:gd name="T7" fmla="*/ 15 h 16"/>
                <a:gd name="T8" fmla="*/ 31 w 31"/>
                <a:gd name="T9" fmla="*/ 0 h 16"/>
              </a:gdLst>
              <a:ahLst/>
              <a:cxnLst>
                <a:cxn ang="0">
                  <a:pos x="T0" y="T1"/>
                </a:cxn>
                <a:cxn ang="0">
                  <a:pos x="T2" y="T3"/>
                </a:cxn>
                <a:cxn ang="0">
                  <a:pos x="T4" y="T5"/>
                </a:cxn>
                <a:cxn ang="0">
                  <a:pos x="T6" y="T7"/>
                </a:cxn>
                <a:cxn ang="0">
                  <a:pos x="T8" y="T9"/>
                </a:cxn>
              </a:cxnLst>
              <a:rect l="0" t="0" r="r" b="b"/>
              <a:pathLst>
                <a:path w="31" h="16">
                  <a:moveTo>
                    <a:pt x="31" y="0"/>
                  </a:moveTo>
                  <a:lnTo>
                    <a:pt x="2" y="2"/>
                  </a:lnTo>
                  <a:lnTo>
                    <a:pt x="0" y="16"/>
                  </a:lnTo>
                  <a:lnTo>
                    <a:pt x="28" y="15"/>
                  </a:lnTo>
                  <a:lnTo>
                    <a:pt x="31" y="0"/>
                  </a:lnTo>
                  <a:close/>
                </a:path>
              </a:pathLst>
            </a:custGeom>
            <a:solidFill>
              <a:srgbClr val="7B7D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22" name="Freeform 1221"/>
            <p:cNvSpPr>
              <a:spLocks/>
            </p:cNvSpPr>
            <p:nvPr/>
          </p:nvSpPr>
          <p:spPr bwMode="auto">
            <a:xfrm>
              <a:off x="-623888" y="5426075"/>
              <a:ext cx="49213" cy="25400"/>
            </a:xfrm>
            <a:custGeom>
              <a:avLst/>
              <a:gdLst>
                <a:gd name="T0" fmla="*/ 31 w 31"/>
                <a:gd name="T1" fmla="*/ 0 h 16"/>
                <a:gd name="T2" fmla="*/ 2 w 31"/>
                <a:gd name="T3" fmla="*/ 2 h 16"/>
                <a:gd name="T4" fmla="*/ 0 w 31"/>
                <a:gd name="T5" fmla="*/ 16 h 16"/>
                <a:gd name="T6" fmla="*/ 28 w 31"/>
                <a:gd name="T7" fmla="*/ 15 h 16"/>
                <a:gd name="T8" fmla="*/ 31 w 31"/>
                <a:gd name="T9" fmla="*/ 0 h 16"/>
              </a:gdLst>
              <a:ahLst/>
              <a:cxnLst>
                <a:cxn ang="0">
                  <a:pos x="T0" y="T1"/>
                </a:cxn>
                <a:cxn ang="0">
                  <a:pos x="T2" y="T3"/>
                </a:cxn>
                <a:cxn ang="0">
                  <a:pos x="T4" y="T5"/>
                </a:cxn>
                <a:cxn ang="0">
                  <a:pos x="T6" y="T7"/>
                </a:cxn>
                <a:cxn ang="0">
                  <a:pos x="T8" y="T9"/>
                </a:cxn>
              </a:cxnLst>
              <a:rect l="0" t="0" r="r" b="b"/>
              <a:pathLst>
                <a:path w="31" h="16">
                  <a:moveTo>
                    <a:pt x="31" y="0"/>
                  </a:moveTo>
                  <a:lnTo>
                    <a:pt x="2" y="2"/>
                  </a:lnTo>
                  <a:lnTo>
                    <a:pt x="0" y="16"/>
                  </a:lnTo>
                  <a:lnTo>
                    <a:pt x="28" y="15"/>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23" name="Freeform 1222"/>
            <p:cNvSpPr>
              <a:spLocks/>
            </p:cNvSpPr>
            <p:nvPr/>
          </p:nvSpPr>
          <p:spPr bwMode="auto">
            <a:xfrm>
              <a:off x="-698500" y="5984875"/>
              <a:ext cx="3175" cy="1587"/>
            </a:xfrm>
            <a:custGeom>
              <a:avLst/>
              <a:gdLst>
                <a:gd name="T0" fmla="*/ 2 w 2"/>
                <a:gd name="T1" fmla="*/ 0 h 1"/>
                <a:gd name="T2" fmla="*/ 0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0"/>
                  </a:lnTo>
                  <a:lnTo>
                    <a:pt x="0" y="1"/>
                  </a:lnTo>
                  <a:lnTo>
                    <a:pt x="2" y="0"/>
                  </a:lnTo>
                  <a:close/>
                </a:path>
              </a:pathLst>
            </a:custGeom>
            <a:solidFill>
              <a:srgbClr val="085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24" name="Freeform 1223"/>
            <p:cNvSpPr>
              <a:spLocks/>
            </p:cNvSpPr>
            <p:nvPr/>
          </p:nvSpPr>
          <p:spPr bwMode="auto">
            <a:xfrm>
              <a:off x="-698500" y="5984875"/>
              <a:ext cx="3175" cy="1587"/>
            </a:xfrm>
            <a:custGeom>
              <a:avLst/>
              <a:gdLst>
                <a:gd name="T0" fmla="*/ 2 w 2"/>
                <a:gd name="T1" fmla="*/ 0 h 1"/>
                <a:gd name="T2" fmla="*/ 0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0"/>
                  </a:lnTo>
                  <a:lnTo>
                    <a:pt x="0" y="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25" name="Freeform 1224"/>
            <p:cNvSpPr>
              <a:spLocks noEditPoints="1"/>
            </p:cNvSpPr>
            <p:nvPr/>
          </p:nvSpPr>
          <p:spPr bwMode="auto">
            <a:xfrm>
              <a:off x="-698500" y="5678488"/>
              <a:ext cx="68263" cy="306387"/>
            </a:xfrm>
            <a:custGeom>
              <a:avLst/>
              <a:gdLst>
                <a:gd name="T0" fmla="*/ 29 w 43"/>
                <a:gd name="T1" fmla="*/ 63 h 193"/>
                <a:gd name="T2" fmla="*/ 19 w 43"/>
                <a:gd name="T3" fmla="*/ 63 h 193"/>
                <a:gd name="T4" fmla="*/ 0 w 43"/>
                <a:gd name="T5" fmla="*/ 193 h 193"/>
                <a:gd name="T6" fmla="*/ 2 w 43"/>
                <a:gd name="T7" fmla="*/ 193 h 193"/>
                <a:gd name="T8" fmla="*/ 29 w 43"/>
                <a:gd name="T9" fmla="*/ 63 h 193"/>
                <a:gd name="T10" fmla="*/ 37 w 43"/>
                <a:gd name="T11" fmla="*/ 31 h 193"/>
                <a:gd name="T12" fmla="*/ 23 w 43"/>
                <a:gd name="T13" fmla="*/ 31 h 193"/>
                <a:gd name="T14" fmla="*/ 20 w 43"/>
                <a:gd name="T15" fmla="*/ 53 h 193"/>
                <a:gd name="T16" fmla="*/ 31 w 43"/>
                <a:gd name="T17" fmla="*/ 53 h 193"/>
                <a:gd name="T18" fmla="*/ 37 w 43"/>
                <a:gd name="T19" fmla="*/ 31 h 193"/>
                <a:gd name="T20" fmla="*/ 43 w 43"/>
                <a:gd name="T21" fmla="*/ 0 h 193"/>
                <a:gd name="T22" fmla="*/ 27 w 43"/>
                <a:gd name="T23" fmla="*/ 1 h 193"/>
                <a:gd name="T24" fmla="*/ 24 w 43"/>
                <a:gd name="T25" fmla="*/ 21 h 193"/>
                <a:gd name="T26" fmla="*/ 39 w 43"/>
                <a:gd name="T27" fmla="*/ 20 h 193"/>
                <a:gd name="T28" fmla="*/ 43 w 43"/>
                <a:gd name="T2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193">
                  <a:moveTo>
                    <a:pt x="29" y="63"/>
                  </a:moveTo>
                  <a:lnTo>
                    <a:pt x="19" y="63"/>
                  </a:lnTo>
                  <a:lnTo>
                    <a:pt x="0" y="193"/>
                  </a:lnTo>
                  <a:lnTo>
                    <a:pt x="2" y="193"/>
                  </a:lnTo>
                  <a:lnTo>
                    <a:pt x="29" y="63"/>
                  </a:lnTo>
                  <a:close/>
                  <a:moveTo>
                    <a:pt x="37" y="31"/>
                  </a:moveTo>
                  <a:lnTo>
                    <a:pt x="23" y="31"/>
                  </a:lnTo>
                  <a:lnTo>
                    <a:pt x="20" y="53"/>
                  </a:lnTo>
                  <a:lnTo>
                    <a:pt x="31" y="53"/>
                  </a:lnTo>
                  <a:lnTo>
                    <a:pt x="37" y="31"/>
                  </a:lnTo>
                  <a:close/>
                  <a:moveTo>
                    <a:pt x="43" y="0"/>
                  </a:moveTo>
                  <a:lnTo>
                    <a:pt x="27" y="1"/>
                  </a:lnTo>
                  <a:lnTo>
                    <a:pt x="24" y="21"/>
                  </a:lnTo>
                  <a:lnTo>
                    <a:pt x="39" y="20"/>
                  </a:lnTo>
                  <a:lnTo>
                    <a:pt x="43" y="0"/>
                  </a:lnTo>
                  <a:close/>
                </a:path>
              </a:pathLst>
            </a:custGeom>
            <a:solidFill>
              <a:srgbClr val="C6C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26" name="Freeform 1225"/>
            <p:cNvSpPr>
              <a:spLocks noEditPoints="1"/>
            </p:cNvSpPr>
            <p:nvPr/>
          </p:nvSpPr>
          <p:spPr bwMode="auto">
            <a:xfrm>
              <a:off x="-698500" y="5678488"/>
              <a:ext cx="68263" cy="306387"/>
            </a:xfrm>
            <a:custGeom>
              <a:avLst/>
              <a:gdLst>
                <a:gd name="T0" fmla="*/ 29 w 43"/>
                <a:gd name="T1" fmla="*/ 63 h 193"/>
                <a:gd name="T2" fmla="*/ 19 w 43"/>
                <a:gd name="T3" fmla="*/ 63 h 193"/>
                <a:gd name="T4" fmla="*/ 0 w 43"/>
                <a:gd name="T5" fmla="*/ 193 h 193"/>
                <a:gd name="T6" fmla="*/ 2 w 43"/>
                <a:gd name="T7" fmla="*/ 193 h 193"/>
                <a:gd name="T8" fmla="*/ 29 w 43"/>
                <a:gd name="T9" fmla="*/ 63 h 193"/>
                <a:gd name="T10" fmla="*/ 37 w 43"/>
                <a:gd name="T11" fmla="*/ 31 h 193"/>
                <a:gd name="T12" fmla="*/ 23 w 43"/>
                <a:gd name="T13" fmla="*/ 31 h 193"/>
                <a:gd name="T14" fmla="*/ 20 w 43"/>
                <a:gd name="T15" fmla="*/ 53 h 193"/>
                <a:gd name="T16" fmla="*/ 31 w 43"/>
                <a:gd name="T17" fmla="*/ 53 h 193"/>
                <a:gd name="T18" fmla="*/ 37 w 43"/>
                <a:gd name="T19" fmla="*/ 31 h 193"/>
                <a:gd name="T20" fmla="*/ 43 w 43"/>
                <a:gd name="T21" fmla="*/ 0 h 193"/>
                <a:gd name="T22" fmla="*/ 27 w 43"/>
                <a:gd name="T23" fmla="*/ 1 h 193"/>
                <a:gd name="T24" fmla="*/ 24 w 43"/>
                <a:gd name="T25" fmla="*/ 21 h 193"/>
                <a:gd name="T26" fmla="*/ 39 w 43"/>
                <a:gd name="T27" fmla="*/ 20 h 193"/>
                <a:gd name="T28" fmla="*/ 43 w 43"/>
                <a:gd name="T2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193">
                  <a:moveTo>
                    <a:pt x="29" y="63"/>
                  </a:moveTo>
                  <a:lnTo>
                    <a:pt x="19" y="63"/>
                  </a:lnTo>
                  <a:lnTo>
                    <a:pt x="0" y="193"/>
                  </a:lnTo>
                  <a:lnTo>
                    <a:pt x="2" y="193"/>
                  </a:lnTo>
                  <a:lnTo>
                    <a:pt x="29" y="63"/>
                  </a:lnTo>
                  <a:moveTo>
                    <a:pt x="37" y="31"/>
                  </a:moveTo>
                  <a:lnTo>
                    <a:pt x="23" y="31"/>
                  </a:lnTo>
                  <a:lnTo>
                    <a:pt x="20" y="53"/>
                  </a:lnTo>
                  <a:lnTo>
                    <a:pt x="31" y="53"/>
                  </a:lnTo>
                  <a:lnTo>
                    <a:pt x="37" y="31"/>
                  </a:lnTo>
                  <a:moveTo>
                    <a:pt x="43" y="0"/>
                  </a:moveTo>
                  <a:lnTo>
                    <a:pt x="27" y="1"/>
                  </a:lnTo>
                  <a:lnTo>
                    <a:pt x="24" y="21"/>
                  </a:lnTo>
                  <a:lnTo>
                    <a:pt x="39" y="20"/>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27" name="Freeform 1226"/>
            <p:cNvSpPr>
              <a:spLocks/>
            </p:cNvSpPr>
            <p:nvPr/>
          </p:nvSpPr>
          <p:spPr bwMode="auto">
            <a:xfrm>
              <a:off x="-668338" y="5762625"/>
              <a:ext cx="19050" cy="15875"/>
            </a:xfrm>
            <a:custGeom>
              <a:avLst/>
              <a:gdLst>
                <a:gd name="T0" fmla="*/ 12 w 12"/>
                <a:gd name="T1" fmla="*/ 0 h 10"/>
                <a:gd name="T2" fmla="*/ 1 w 12"/>
                <a:gd name="T3" fmla="*/ 0 h 10"/>
                <a:gd name="T4" fmla="*/ 0 w 12"/>
                <a:gd name="T5" fmla="*/ 10 h 10"/>
                <a:gd name="T6" fmla="*/ 10 w 12"/>
                <a:gd name="T7" fmla="*/ 10 h 10"/>
                <a:gd name="T8" fmla="*/ 12 w 12"/>
                <a:gd name="T9" fmla="*/ 0 h 10"/>
              </a:gdLst>
              <a:ahLst/>
              <a:cxnLst>
                <a:cxn ang="0">
                  <a:pos x="T0" y="T1"/>
                </a:cxn>
                <a:cxn ang="0">
                  <a:pos x="T2" y="T3"/>
                </a:cxn>
                <a:cxn ang="0">
                  <a:pos x="T4" y="T5"/>
                </a:cxn>
                <a:cxn ang="0">
                  <a:pos x="T6" y="T7"/>
                </a:cxn>
                <a:cxn ang="0">
                  <a:pos x="T8" y="T9"/>
                </a:cxn>
              </a:cxnLst>
              <a:rect l="0" t="0" r="r" b="b"/>
              <a:pathLst>
                <a:path w="12" h="10">
                  <a:moveTo>
                    <a:pt x="12" y="0"/>
                  </a:moveTo>
                  <a:lnTo>
                    <a:pt x="1" y="0"/>
                  </a:lnTo>
                  <a:lnTo>
                    <a:pt x="0" y="10"/>
                  </a:lnTo>
                  <a:lnTo>
                    <a:pt x="10" y="10"/>
                  </a:lnTo>
                  <a:lnTo>
                    <a:pt x="12" y="0"/>
                  </a:lnTo>
                  <a:close/>
                </a:path>
              </a:pathLst>
            </a:custGeom>
            <a:solidFill>
              <a:srgbClr val="B7B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28" name="Freeform 1227"/>
            <p:cNvSpPr>
              <a:spLocks/>
            </p:cNvSpPr>
            <p:nvPr/>
          </p:nvSpPr>
          <p:spPr bwMode="auto">
            <a:xfrm>
              <a:off x="-668338" y="5762625"/>
              <a:ext cx="19050" cy="15875"/>
            </a:xfrm>
            <a:custGeom>
              <a:avLst/>
              <a:gdLst>
                <a:gd name="T0" fmla="*/ 12 w 12"/>
                <a:gd name="T1" fmla="*/ 0 h 10"/>
                <a:gd name="T2" fmla="*/ 1 w 12"/>
                <a:gd name="T3" fmla="*/ 0 h 10"/>
                <a:gd name="T4" fmla="*/ 0 w 12"/>
                <a:gd name="T5" fmla="*/ 10 h 10"/>
                <a:gd name="T6" fmla="*/ 10 w 12"/>
                <a:gd name="T7" fmla="*/ 10 h 10"/>
                <a:gd name="T8" fmla="*/ 12 w 12"/>
                <a:gd name="T9" fmla="*/ 0 h 10"/>
              </a:gdLst>
              <a:ahLst/>
              <a:cxnLst>
                <a:cxn ang="0">
                  <a:pos x="T0" y="T1"/>
                </a:cxn>
                <a:cxn ang="0">
                  <a:pos x="T2" y="T3"/>
                </a:cxn>
                <a:cxn ang="0">
                  <a:pos x="T4" y="T5"/>
                </a:cxn>
                <a:cxn ang="0">
                  <a:pos x="T6" y="T7"/>
                </a:cxn>
                <a:cxn ang="0">
                  <a:pos x="T8" y="T9"/>
                </a:cxn>
              </a:cxnLst>
              <a:rect l="0" t="0" r="r" b="b"/>
              <a:pathLst>
                <a:path w="12" h="10">
                  <a:moveTo>
                    <a:pt x="12" y="0"/>
                  </a:moveTo>
                  <a:lnTo>
                    <a:pt x="1" y="0"/>
                  </a:lnTo>
                  <a:lnTo>
                    <a:pt x="0" y="10"/>
                  </a:lnTo>
                  <a:lnTo>
                    <a:pt x="10"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29" name="Freeform 1228"/>
            <p:cNvSpPr>
              <a:spLocks/>
            </p:cNvSpPr>
            <p:nvPr/>
          </p:nvSpPr>
          <p:spPr bwMode="auto">
            <a:xfrm>
              <a:off x="-661988" y="5710238"/>
              <a:ext cx="25400" cy="17462"/>
            </a:xfrm>
            <a:custGeom>
              <a:avLst/>
              <a:gdLst>
                <a:gd name="T0" fmla="*/ 16 w 16"/>
                <a:gd name="T1" fmla="*/ 0 h 11"/>
                <a:gd name="T2" fmla="*/ 1 w 16"/>
                <a:gd name="T3" fmla="*/ 1 h 11"/>
                <a:gd name="T4" fmla="*/ 0 w 16"/>
                <a:gd name="T5" fmla="*/ 11 h 11"/>
                <a:gd name="T6" fmla="*/ 14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lnTo>
                    <a:pt x="1" y="1"/>
                  </a:lnTo>
                  <a:lnTo>
                    <a:pt x="0" y="11"/>
                  </a:lnTo>
                  <a:lnTo>
                    <a:pt x="14" y="11"/>
                  </a:lnTo>
                  <a:lnTo>
                    <a:pt x="16" y="0"/>
                  </a:lnTo>
                  <a:close/>
                </a:path>
              </a:pathLst>
            </a:custGeom>
            <a:solidFill>
              <a:srgbClr val="B7B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30" name="Freeform 1229"/>
            <p:cNvSpPr>
              <a:spLocks/>
            </p:cNvSpPr>
            <p:nvPr/>
          </p:nvSpPr>
          <p:spPr bwMode="auto">
            <a:xfrm>
              <a:off x="-661988" y="5710238"/>
              <a:ext cx="25400" cy="17462"/>
            </a:xfrm>
            <a:custGeom>
              <a:avLst/>
              <a:gdLst>
                <a:gd name="T0" fmla="*/ 16 w 16"/>
                <a:gd name="T1" fmla="*/ 0 h 11"/>
                <a:gd name="T2" fmla="*/ 1 w 16"/>
                <a:gd name="T3" fmla="*/ 1 h 11"/>
                <a:gd name="T4" fmla="*/ 0 w 16"/>
                <a:gd name="T5" fmla="*/ 11 h 11"/>
                <a:gd name="T6" fmla="*/ 14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lnTo>
                    <a:pt x="1" y="1"/>
                  </a:lnTo>
                  <a:lnTo>
                    <a:pt x="0" y="11"/>
                  </a:lnTo>
                  <a:lnTo>
                    <a:pt x="14" y="11"/>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31" name="Freeform 1230"/>
            <p:cNvSpPr>
              <a:spLocks/>
            </p:cNvSpPr>
            <p:nvPr/>
          </p:nvSpPr>
          <p:spPr bwMode="auto">
            <a:xfrm>
              <a:off x="-655638" y="5662613"/>
              <a:ext cx="28575" cy="17462"/>
            </a:xfrm>
            <a:custGeom>
              <a:avLst/>
              <a:gdLst>
                <a:gd name="T0" fmla="*/ 18 w 18"/>
                <a:gd name="T1" fmla="*/ 0 h 11"/>
                <a:gd name="T2" fmla="*/ 1 w 18"/>
                <a:gd name="T3" fmla="*/ 1 h 11"/>
                <a:gd name="T4" fmla="*/ 0 w 18"/>
                <a:gd name="T5" fmla="*/ 11 h 11"/>
                <a:gd name="T6" fmla="*/ 16 w 18"/>
                <a:gd name="T7" fmla="*/ 10 h 11"/>
                <a:gd name="T8" fmla="*/ 18 w 18"/>
                <a:gd name="T9" fmla="*/ 0 h 11"/>
              </a:gdLst>
              <a:ahLst/>
              <a:cxnLst>
                <a:cxn ang="0">
                  <a:pos x="T0" y="T1"/>
                </a:cxn>
                <a:cxn ang="0">
                  <a:pos x="T2" y="T3"/>
                </a:cxn>
                <a:cxn ang="0">
                  <a:pos x="T4" y="T5"/>
                </a:cxn>
                <a:cxn ang="0">
                  <a:pos x="T6" y="T7"/>
                </a:cxn>
                <a:cxn ang="0">
                  <a:pos x="T8" y="T9"/>
                </a:cxn>
              </a:cxnLst>
              <a:rect l="0" t="0" r="r" b="b"/>
              <a:pathLst>
                <a:path w="18" h="11">
                  <a:moveTo>
                    <a:pt x="18" y="0"/>
                  </a:moveTo>
                  <a:lnTo>
                    <a:pt x="1" y="1"/>
                  </a:lnTo>
                  <a:lnTo>
                    <a:pt x="0" y="11"/>
                  </a:lnTo>
                  <a:lnTo>
                    <a:pt x="16" y="10"/>
                  </a:lnTo>
                  <a:lnTo>
                    <a:pt x="18" y="0"/>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32" name="Freeform 1231"/>
            <p:cNvSpPr>
              <a:spLocks/>
            </p:cNvSpPr>
            <p:nvPr/>
          </p:nvSpPr>
          <p:spPr bwMode="auto">
            <a:xfrm>
              <a:off x="-655638" y="5662613"/>
              <a:ext cx="28575" cy="17462"/>
            </a:xfrm>
            <a:custGeom>
              <a:avLst/>
              <a:gdLst>
                <a:gd name="T0" fmla="*/ 18 w 18"/>
                <a:gd name="T1" fmla="*/ 0 h 11"/>
                <a:gd name="T2" fmla="*/ 1 w 18"/>
                <a:gd name="T3" fmla="*/ 1 h 11"/>
                <a:gd name="T4" fmla="*/ 0 w 18"/>
                <a:gd name="T5" fmla="*/ 11 h 11"/>
                <a:gd name="T6" fmla="*/ 16 w 18"/>
                <a:gd name="T7" fmla="*/ 10 h 11"/>
                <a:gd name="T8" fmla="*/ 18 w 18"/>
                <a:gd name="T9" fmla="*/ 0 h 11"/>
              </a:gdLst>
              <a:ahLst/>
              <a:cxnLst>
                <a:cxn ang="0">
                  <a:pos x="T0" y="T1"/>
                </a:cxn>
                <a:cxn ang="0">
                  <a:pos x="T2" y="T3"/>
                </a:cxn>
                <a:cxn ang="0">
                  <a:pos x="T4" y="T5"/>
                </a:cxn>
                <a:cxn ang="0">
                  <a:pos x="T6" y="T7"/>
                </a:cxn>
                <a:cxn ang="0">
                  <a:pos x="T8" y="T9"/>
                </a:cxn>
              </a:cxnLst>
              <a:rect l="0" t="0" r="r" b="b"/>
              <a:pathLst>
                <a:path w="18" h="11">
                  <a:moveTo>
                    <a:pt x="18" y="0"/>
                  </a:moveTo>
                  <a:lnTo>
                    <a:pt x="1" y="1"/>
                  </a:lnTo>
                  <a:lnTo>
                    <a:pt x="0" y="11"/>
                  </a:lnTo>
                  <a:lnTo>
                    <a:pt x="16" y="10"/>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33" name="Freeform 1232"/>
            <p:cNvSpPr>
              <a:spLocks/>
            </p:cNvSpPr>
            <p:nvPr/>
          </p:nvSpPr>
          <p:spPr bwMode="auto">
            <a:xfrm>
              <a:off x="-701675" y="5384800"/>
              <a:ext cx="542925" cy="622300"/>
            </a:xfrm>
            <a:custGeom>
              <a:avLst/>
              <a:gdLst>
                <a:gd name="T0" fmla="*/ 301 w 342"/>
                <a:gd name="T1" fmla="*/ 392 h 392"/>
                <a:gd name="T2" fmla="*/ 342 w 342"/>
                <a:gd name="T3" fmla="*/ 146 h 392"/>
                <a:gd name="T4" fmla="*/ 296 w 342"/>
                <a:gd name="T5" fmla="*/ 39 h 392"/>
                <a:gd name="T6" fmla="*/ 67 w 342"/>
                <a:gd name="T7" fmla="*/ 0 h 392"/>
                <a:gd name="T8" fmla="*/ 0 w 342"/>
                <a:gd name="T9" fmla="*/ 392 h 392"/>
                <a:gd name="T10" fmla="*/ 301 w 342"/>
                <a:gd name="T11" fmla="*/ 392 h 392"/>
              </a:gdLst>
              <a:ahLst/>
              <a:cxnLst>
                <a:cxn ang="0">
                  <a:pos x="T0" y="T1"/>
                </a:cxn>
                <a:cxn ang="0">
                  <a:pos x="T2" y="T3"/>
                </a:cxn>
                <a:cxn ang="0">
                  <a:pos x="T4" y="T5"/>
                </a:cxn>
                <a:cxn ang="0">
                  <a:pos x="T6" y="T7"/>
                </a:cxn>
                <a:cxn ang="0">
                  <a:pos x="T8" y="T9"/>
                </a:cxn>
                <a:cxn ang="0">
                  <a:pos x="T10" y="T11"/>
                </a:cxn>
              </a:cxnLst>
              <a:rect l="0" t="0" r="r" b="b"/>
              <a:pathLst>
                <a:path w="342" h="392">
                  <a:moveTo>
                    <a:pt x="301" y="392"/>
                  </a:moveTo>
                  <a:lnTo>
                    <a:pt x="342" y="146"/>
                  </a:lnTo>
                  <a:lnTo>
                    <a:pt x="296" y="39"/>
                  </a:lnTo>
                  <a:lnTo>
                    <a:pt x="67" y="0"/>
                  </a:lnTo>
                  <a:lnTo>
                    <a:pt x="0" y="392"/>
                  </a:lnTo>
                  <a:lnTo>
                    <a:pt x="301"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34" name="Freeform 1233"/>
            <p:cNvSpPr>
              <a:spLocks/>
            </p:cNvSpPr>
            <p:nvPr/>
          </p:nvSpPr>
          <p:spPr bwMode="auto">
            <a:xfrm>
              <a:off x="-339725" y="5446713"/>
              <a:ext cx="180975" cy="169862"/>
            </a:xfrm>
            <a:custGeom>
              <a:avLst/>
              <a:gdLst>
                <a:gd name="T0" fmla="*/ 111 w 111"/>
                <a:gd name="T1" fmla="*/ 104 h 104"/>
                <a:gd name="T2" fmla="*/ 66 w 111"/>
                <a:gd name="T3" fmla="*/ 0 h 104"/>
                <a:gd name="T4" fmla="*/ 111 w 111"/>
                <a:gd name="T5" fmla="*/ 104 h 104"/>
              </a:gdLst>
              <a:ahLst/>
              <a:cxnLst>
                <a:cxn ang="0">
                  <a:pos x="T0" y="T1"/>
                </a:cxn>
                <a:cxn ang="0">
                  <a:pos x="T2" y="T3"/>
                </a:cxn>
                <a:cxn ang="0">
                  <a:pos x="T4" y="T5"/>
                </a:cxn>
              </a:cxnLst>
              <a:rect l="0" t="0" r="r" b="b"/>
              <a:pathLst>
                <a:path w="111" h="104">
                  <a:moveTo>
                    <a:pt x="111" y="104"/>
                  </a:moveTo>
                  <a:cubicBezTo>
                    <a:pt x="0" y="24"/>
                    <a:pt x="31" y="92"/>
                    <a:pt x="66" y="0"/>
                  </a:cubicBezTo>
                  <a:lnTo>
                    <a:pt x="111" y="10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35" name="Freeform 1234"/>
            <p:cNvSpPr>
              <a:spLocks/>
            </p:cNvSpPr>
            <p:nvPr/>
          </p:nvSpPr>
          <p:spPr bwMode="auto">
            <a:xfrm>
              <a:off x="-604838" y="5694363"/>
              <a:ext cx="376238" cy="77787"/>
            </a:xfrm>
            <a:custGeom>
              <a:avLst/>
              <a:gdLst>
                <a:gd name="T0" fmla="*/ 235 w 237"/>
                <a:gd name="T1" fmla="*/ 49 h 49"/>
                <a:gd name="T2" fmla="*/ 0 w 237"/>
                <a:gd name="T3" fmla="*/ 10 h 49"/>
                <a:gd name="T4" fmla="*/ 1 w 237"/>
                <a:gd name="T5" fmla="*/ 0 h 49"/>
                <a:gd name="T6" fmla="*/ 237 w 237"/>
                <a:gd name="T7" fmla="*/ 39 h 49"/>
                <a:gd name="T8" fmla="*/ 235 w 237"/>
                <a:gd name="T9" fmla="*/ 49 h 49"/>
              </a:gdLst>
              <a:ahLst/>
              <a:cxnLst>
                <a:cxn ang="0">
                  <a:pos x="T0" y="T1"/>
                </a:cxn>
                <a:cxn ang="0">
                  <a:pos x="T2" y="T3"/>
                </a:cxn>
                <a:cxn ang="0">
                  <a:pos x="T4" y="T5"/>
                </a:cxn>
                <a:cxn ang="0">
                  <a:pos x="T6" y="T7"/>
                </a:cxn>
                <a:cxn ang="0">
                  <a:pos x="T8" y="T9"/>
                </a:cxn>
              </a:cxnLst>
              <a:rect l="0" t="0" r="r" b="b"/>
              <a:pathLst>
                <a:path w="237" h="49">
                  <a:moveTo>
                    <a:pt x="235" y="49"/>
                  </a:moveTo>
                  <a:lnTo>
                    <a:pt x="0" y="10"/>
                  </a:lnTo>
                  <a:lnTo>
                    <a:pt x="1" y="0"/>
                  </a:lnTo>
                  <a:lnTo>
                    <a:pt x="237" y="39"/>
                  </a:lnTo>
                  <a:lnTo>
                    <a:pt x="235" y="49"/>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36" name="Freeform 1235"/>
            <p:cNvSpPr>
              <a:spLocks/>
            </p:cNvSpPr>
            <p:nvPr/>
          </p:nvSpPr>
          <p:spPr bwMode="auto">
            <a:xfrm>
              <a:off x="-595313" y="5643563"/>
              <a:ext cx="374650" cy="79375"/>
            </a:xfrm>
            <a:custGeom>
              <a:avLst/>
              <a:gdLst>
                <a:gd name="T0" fmla="*/ 234 w 236"/>
                <a:gd name="T1" fmla="*/ 50 h 50"/>
                <a:gd name="T2" fmla="*/ 0 w 236"/>
                <a:gd name="T3" fmla="*/ 10 h 50"/>
                <a:gd name="T4" fmla="*/ 1 w 236"/>
                <a:gd name="T5" fmla="*/ 0 h 50"/>
                <a:gd name="T6" fmla="*/ 236 w 236"/>
                <a:gd name="T7" fmla="*/ 40 h 50"/>
                <a:gd name="T8" fmla="*/ 234 w 236"/>
                <a:gd name="T9" fmla="*/ 50 h 50"/>
              </a:gdLst>
              <a:ahLst/>
              <a:cxnLst>
                <a:cxn ang="0">
                  <a:pos x="T0" y="T1"/>
                </a:cxn>
                <a:cxn ang="0">
                  <a:pos x="T2" y="T3"/>
                </a:cxn>
                <a:cxn ang="0">
                  <a:pos x="T4" y="T5"/>
                </a:cxn>
                <a:cxn ang="0">
                  <a:pos x="T6" y="T7"/>
                </a:cxn>
                <a:cxn ang="0">
                  <a:pos x="T8" y="T9"/>
                </a:cxn>
              </a:cxnLst>
              <a:rect l="0" t="0" r="r" b="b"/>
              <a:pathLst>
                <a:path w="236" h="50">
                  <a:moveTo>
                    <a:pt x="234" y="50"/>
                  </a:moveTo>
                  <a:lnTo>
                    <a:pt x="0" y="10"/>
                  </a:lnTo>
                  <a:lnTo>
                    <a:pt x="1" y="0"/>
                  </a:lnTo>
                  <a:lnTo>
                    <a:pt x="236" y="40"/>
                  </a:lnTo>
                  <a:lnTo>
                    <a:pt x="234" y="5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37" name="Freeform 1236"/>
            <p:cNvSpPr>
              <a:spLocks/>
            </p:cNvSpPr>
            <p:nvPr/>
          </p:nvSpPr>
          <p:spPr bwMode="auto">
            <a:xfrm>
              <a:off x="-588963" y="5597525"/>
              <a:ext cx="376238" cy="77787"/>
            </a:xfrm>
            <a:custGeom>
              <a:avLst/>
              <a:gdLst>
                <a:gd name="T0" fmla="*/ 235 w 237"/>
                <a:gd name="T1" fmla="*/ 49 h 49"/>
                <a:gd name="T2" fmla="*/ 0 w 237"/>
                <a:gd name="T3" fmla="*/ 9 h 49"/>
                <a:gd name="T4" fmla="*/ 2 w 237"/>
                <a:gd name="T5" fmla="*/ 0 h 49"/>
                <a:gd name="T6" fmla="*/ 237 w 237"/>
                <a:gd name="T7" fmla="*/ 39 h 49"/>
                <a:gd name="T8" fmla="*/ 235 w 237"/>
                <a:gd name="T9" fmla="*/ 49 h 49"/>
              </a:gdLst>
              <a:ahLst/>
              <a:cxnLst>
                <a:cxn ang="0">
                  <a:pos x="T0" y="T1"/>
                </a:cxn>
                <a:cxn ang="0">
                  <a:pos x="T2" y="T3"/>
                </a:cxn>
                <a:cxn ang="0">
                  <a:pos x="T4" y="T5"/>
                </a:cxn>
                <a:cxn ang="0">
                  <a:pos x="T6" y="T7"/>
                </a:cxn>
                <a:cxn ang="0">
                  <a:pos x="T8" y="T9"/>
                </a:cxn>
              </a:cxnLst>
              <a:rect l="0" t="0" r="r" b="b"/>
              <a:pathLst>
                <a:path w="237" h="49">
                  <a:moveTo>
                    <a:pt x="235" y="49"/>
                  </a:moveTo>
                  <a:lnTo>
                    <a:pt x="0" y="9"/>
                  </a:lnTo>
                  <a:lnTo>
                    <a:pt x="2" y="0"/>
                  </a:lnTo>
                  <a:lnTo>
                    <a:pt x="237" y="39"/>
                  </a:lnTo>
                  <a:lnTo>
                    <a:pt x="235" y="49"/>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38" name="Freeform 1237"/>
            <p:cNvSpPr>
              <a:spLocks/>
            </p:cNvSpPr>
            <p:nvPr/>
          </p:nvSpPr>
          <p:spPr bwMode="auto">
            <a:xfrm>
              <a:off x="-614363" y="5749925"/>
              <a:ext cx="217488" cy="52387"/>
            </a:xfrm>
            <a:custGeom>
              <a:avLst/>
              <a:gdLst>
                <a:gd name="T0" fmla="*/ 136 w 137"/>
                <a:gd name="T1" fmla="*/ 33 h 33"/>
                <a:gd name="T2" fmla="*/ 0 w 137"/>
                <a:gd name="T3" fmla="*/ 10 h 33"/>
                <a:gd name="T4" fmla="*/ 1 w 137"/>
                <a:gd name="T5" fmla="*/ 0 h 33"/>
                <a:gd name="T6" fmla="*/ 137 w 137"/>
                <a:gd name="T7" fmla="*/ 24 h 33"/>
                <a:gd name="T8" fmla="*/ 136 w 137"/>
                <a:gd name="T9" fmla="*/ 33 h 33"/>
              </a:gdLst>
              <a:ahLst/>
              <a:cxnLst>
                <a:cxn ang="0">
                  <a:pos x="T0" y="T1"/>
                </a:cxn>
                <a:cxn ang="0">
                  <a:pos x="T2" y="T3"/>
                </a:cxn>
                <a:cxn ang="0">
                  <a:pos x="T4" y="T5"/>
                </a:cxn>
                <a:cxn ang="0">
                  <a:pos x="T6" y="T7"/>
                </a:cxn>
                <a:cxn ang="0">
                  <a:pos x="T8" y="T9"/>
                </a:cxn>
              </a:cxnLst>
              <a:rect l="0" t="0" r="r" b="b"/>
              <a:pathLst>
                <a:path w="137" h="33">
                  <a:moveTo>
                    <a:pt x="136" y="33"/>
                  </a:moveTo>
                  <a:lnTo>
                    <a:pt x="0" y="10"/>
                  </a:lnTo>
                  <a:lnTo>
                    <a:pt x="1" y="0"/>
                  </a:lnTo>
                  <a:lnTo>
                    <a:pt x="137" y="24"/>
                  </a:lnTo>
                  <a:lnTo>
                    <a:pt x="136" y="33"/>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39" name="Freeform 1238"/>
            <p:cNvSpPr>
              <a:spLocks/>
            </p:cNvSpPr>
            <p:nvPr/>
          </p:nvSpPr>
          <p:spPr bwMode="auto">
            <a:xfrm>
              <a:off x="-568325" y="5470525"/>
              <a:ext cx="195263" cy="53975"/>
            </a:xfrm>
            <a:custGeom>
              <a:avLst/>
              <a:gdLst>
                <a:gd name="T0" fmla="*/ 121 w 123"/>
                <a:gd name="T1" fmla="*/ 34 h 34"/>
                <a:gd name="T2" fmla="*/ 0 w 123"/>
                <a:gd name="T3" fmla="*/ 14 h 34"/>
                <a:gd name="T4" fmla="*/ 2 w 123"/>
                <a:gd name="T5" fmla="*/ 0 h 34"/>
                <a:gd name="T6" fmla="*/ 123 w 123"/>
                <a:gd name="T7" fmla="*/ 21 h 34"/>
                <a:gd name="T8" fmla="*/ 121 w 123"/>
                <a:gd name="T9" fmla="*/ 34 h 34"/>
              </a:gdLst>
              <a:ahLst/>
              <a:cxnLst>
                <a:cxn ang="0">
                  <a:pos x="T0" y="T1"/>
                </a:cxn>
                <a:cxn ang="0">
                  <a:pos x="T2" y="T3"/>
                </a:cxn>
                <a:cxn ang="0">
                  <a:pos x="T4" y="T5"/>
                </a:cxn>
                <a:cxn ang="0">
                  <a:pos x="T6" y="T7"/>
                </a:cxn>
                <a:cxn ang="0">
                  <a:pos x="T8" y="T9"/>
                </a:cxn>
              </a:cxnLst>
              <a:rect l="0" t="0" r="r" b="b"/>
              <a:pathLst>
                <a:path w="123" h="34">
                  <a:moveTo>
                    <a:pt x="121" y="34"/>
                  </a:moveTo>
                  <a:lnTo>
                    <a:pt x="0" y="14"/>
                  </a:lnTo>
                  <a:lnTo>
                    <a:pt x="2" y="0"/>
                  </a:lnTo>
                  <a:lnTo>
                    <a:pt x="123" y="21"/>
                  </a:lnTo>
                  <a:lnTo>
                    <a:pt x="121" y="34"/>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40" name="Freeform 1239"/>
            <p:cNvSpPr>
              <a:spLocks/>
            </p:cNvSpPr>
            <p:nvPr/>
          </p:nvSpPr>
          <p:spPr bwMode="auto">
            <a:xfrm>
              <a:off x="-576263" y="5537200"/>
              <a:ext cx="111125" cy="38100"/>
            </a:xfrm>
            <a:custGeom>
              <a:avLst/>
              <a:gdLst>
                <a:gd name="T0" fmla="*/ 68 w 70"/>
                <a:gd name="T1" fmla="*/ 24 h 24"/>
                <a:gd name="T2" fmla="*/ 0 w 70"/>
                <a:gd name="T3" fmla="*/ 13 h 24"/>
                <a:gd name="T4" fmla="*/ 2 w 70"/>
                <a:gd name="T5" fmla="*/ 0 h 24"/>
                <a:gd name="T6" fmla="*/ 70 w 70"/>
                <a:gd name="T7" fmla="*/ 11 h 24"/>
                <a:gd name="T8" fmla="*/ 68 w 70"/>
                <a:gd name="T9" fmla="*/ 24 h 24"/>
              </a:gdLst>
              <a:ahLst/>
              <a:cxnLst>
                <a:cxn ang="0">
                  <a:pos x="T0" y="T1"/>
                </a:cxn>
                <a:cxn ang="0">
                  <a:pos x="T2" y="T3"/>
                </a:cxn>
                <a:cxn ang="0">
                  <a:pos x="T4" y="T5"/>
                </a:cxn>
                <a:cxn ang="0">
                  <a:pos x="T6" y="T7"/>
                </a:cxn>
                <a:cxn ang="0">
                  <a:pos x="T8" y="T9"/>
                </a:cxn>
              </a:cxnLst>
              <a:rect l="0" t="0" r="r" b="b"/>
              <a:pathLst>
                <a:path w="70" h="24">
                  <a:moveTo>
                    <a:pt x="68" y="24"/>
                  </a:moveTo>
                  <a:lnTo>
                    <a:pt x="0" y="13"/>
                  </a:lnTo>
                  <a:lnTo>
                    <a:pt x="2" y="0"/>
                  </a:lnTo>
                  <a:lnTo>
                    <a:pt x="70" y="11"/>
                  </a:lnTo>
                  <a:lnTo>
                    <a:pt x="68" y="24"/>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41" name="Freeform 1240"/>
            <p:cNvSpPr>
              <a:spLocks/>
            </p:cNvSpPr>
            <p:nvPr/>
          </p:nvSpPr>
          <p:spPr bwMode="auto">
            <a:xfrm>
              <a:off x="1020763" y="5708650"/>
              <a:ext cx="233363" cy="192087"/>
            </a:xfrm>
            <a:custGeom>
              <a:avLst/>
              <a:gdLst>
                <a:gd name="T0" fmla="*/ 107 w 143"/>
                <a:gd name="T1" fmla="*/ 0 h 117"/>
                <a:gd name="T2" fmla="*/ 0 w 143"/>
                <a:gd name="T3" fmla="*/ 85 h 117"/>
                <a:gd name="T4" fmla="*/ 143 w 143"/>
                <a:gd name="T5" fmla="*/ 117 h 117"/>
                <a:gd name="T6" fmla="*/ 133 w 143"/>
                <a:gd name="T7" fmla="*/ 70 h 117"/>
                <a:gd name="T8" fmla="*/ 107 w 143"/>
                <a:gd name="T9" fmla="*/ 0 h 117"/>
              </a:gdLst>
              <a:ahLst/>
              <a:cxnLst>
                <a:cxn ang="0">
                  <a:pos x="T0" y="T1"/>
                </a:cxn>
                <a:cxn ang="0">
                  <a:pos x="T2" y="T3"/>
                </a:cxn>
                <a:cxn ang="0">
                  <a:pos x="T4" y="T5"/>
                </a:cxn>
                <a:cxn ang="0">
                  <a:pos x="T6" y="T7"/>
                </a:cxn>
                <a:cxn ang="0">
                  <a:pos x="T8" y="T9"/>
                </a:cxn>
              </a:cxnLst>
              <a:rect l="0" t="0" r="r" b="b"/>
              <a:pathLst>
                <a:path w="143" h="117">
                  <a:moveTo>
                    <a:pt x="107" y="0"/>
                  </a:moveTo>
                  <a:cubicBezTo>
                    <a:pt x="107" y="0"/>
                    <a:pt x="37" y="44"/>
                    <a:pt x="0" y="85"/>
                  </a:cubicBezTo>
                  <a:cubicBezTo>
                    <a:pt x="143" y="117"/>
                    <a:pt x="143" y="117"/>
                    <a:pt x="143" y="117"/>
                  </a:cubicBezTo>
                  <a:cubicBezTo>
                    <a:pt x="133" y="70"/>
                    <a:pt x="133" y="70"/>
                    <a:pt x="133" y="70"/>
                  </a:cubicBezTo>
                  <a:cubicBezTo>
                    <a:pt x="107" y="0"/>
                    <a:pt x="107" y="0"/>
                    <a:pt x="107" y="0"/>
                  </a:cubicBezTo>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42" name="Freeform 1241"/>
            <p:cNvSpPr>
              <a:spLocks noEditPoints="1"/>
            </p:cNvSpPr>
            <p:nvPr/>
          </p:nvSpPr>
          <p:spPr bwMode="auto">
            <a:xfrm>
              <a:off x="149225" y="4897438"/>
              <a:ext cx="519113" cy="582612"/>
            </a:xfrm>
            <a:custGeom>
              <a:avLst/>
              <a:gdLst>
                <a:gd name="T0" fmla="*/ 26 w 316"/>
                <a:gd name="T1" fmla="*/ 67 h 356"/>
                <a:gd name="T2" fmla="*/ 17 w 316"/>
                <a:gd name="T3" fmla="*/ 69 h 356"/>
                <a:gd name="T4" fmla="*/ 17 w 316"/>
                <a:gd name="T5" fmla="*/ 79 h 356"/>
                <a:gd name="T6" fmla="*/ 12 w 316"/>
                <a:gd name="T7" fmla="*/ 87 h 356"/>
                <a:gd name="T8" fmla="*/ 12 w 316"/>
                <a:gd name="T9" fmla="*/ 93 h 356"/>
                <a:gd name="T10" fmla="*/ 13 w 316"/>
                <a:gd name="T11" fmla="*/ 98 h 356"/>
                <a:gd name="T12" fmla="*/ 13 w 316"/>
                <a:gd name="T13" fmla="*/ 99 h 356"/>
                <a:gd name="T14" fmla="*/ 13 w 316"/>
                <a:gd name="T15" fmla="*/ 99 h 356"/>
                <a:gd name="T16" fmla="*/ 13 w 316"/>
                <a:gd name="T17" fmla="*/ 108 h 356"/>
                <a:gd name="T18" fmla="*/ 15 w 316"/>
                <a:gd name="T19" fmla="*/ 114 h 356"/>
                <a:gd name="T20" fmla="*/ 15 w 316"/>
                <a:gd name="T21" fmla="*/ 116 h 356"/>
                <a:gd name="T22" fmla="*/ 15 w 316"/>
                <a:gd name="T23" fmla="*/ 116 h 356"/>
                <a:gd name="T24" fmla="*/ 15 w 316"/>
                <a:gd name="T25" fmla="*/ 129 h 356"/>
                <a:gd name="T26" fmla="*/ 13 w 316"/>
                <a:gd name="T27" fmla="*/ 135 h 356"/>
                <a:gd name="T28" fmla="*/ 13 w 316"/>
                <a:gd name="T29" fmla="*/ 144 h 356"/>
                <a:gd name="T30" fmla="*/ 10 w 316"/>
                <a:gd name="T31" fmla="*/ 150 h 356"/>
                <a:gd name="T32" fmla="*/ 10 w 316"/>
                <a:gd name="T33" fmla="*/ 157 h 356"/>
                <a:gd name="T34" fmla="*/ 0 w 316"/>
                <a:gd name="T35" fmla="*/ 168 h 356"/>
                <a:gd name="T36" fmla="*/ 36 w 316"/>
                <a:gd name="T37" fmla="*/ 237 h 356"/>
                <a:gd name="T38" fmla="*/ 174 w 316"/>
                <a:gd name="T39" fmla="*/ 302 h 356"/>
                <a:gd name="T40" fmla="*/ 269 w 316"/>
                <a:gd name="T41" fmla="*/ 275 h 356"/>
                <a:gd name="T42" fmla="*/ 293 w 316"/>
                <a:gd name="T43" fmla="*/ 307 h 356"/>
                <a:gd name="T44" fmla="*/ 289 w 316"/>
                <a:gd name="T45" fmla="*/ 310 h 356"/>
                <a:gd name="T46" fmla="*/ 287 w 316"/>
                <a:gd name="T47" fmla="*/ 326 h 356"/>
                <a:gd name="T48" fmla="*/ 310 w 316"/>
                <a:gd name="T49" fmla="*/ 356 h 356"/>
                <a:gd name="T50" fmla="*/ 316 w 316"/>
                <a:gd name="T51" fmla="*/ 337 h 356"/>
                <a:gd name="T52" fmla="*/ 288 w 316"/>
                <a:gd name="T53" fmla="*/ 300 h 356"/>
                <a:gd name="T54" fmla="*/ 286 w 316"/>
                <a:gd name="T55" fmla="*/ 293 h 356"/>
                <a:gd name="T56" fmla="*/ 290 w 316"/>
                <a:gd name="T57" fmla="*/ 285 h 356"/>
                <a:gd name="T58" fmla="*/ 295 w 316"/>
                <a:gd name="T59" fmla="*/ 281 h 356"/>
                <a:gd name="T60" fmla="*/ 270 w 316"/>
                <a:gd name="T61" fmla="*/ 249 h 356"/>
                <a:gd name="T62" fmla="*/ 174 w 316"/>
                <a:gd name="T63" fmla="*/ 281 h 356"/>
                <a:gd name="T64" fmla="*/ 52 w 316"/>
                <a:gd name="T65" fmla="*/ 224 h 356"/>
                <a:gd name="T66" fmla="*/ 26 w 316"/>
                <a:gd name="T67" fmla="*/ 67 h 356"/>
                <a:gd name="T68" fmla="*/ 46 w 316"/>
                <a:gd name="T69" fmla="*/ 14 h 356"/>
                <a:gd name="T70" fmla="*/ 46 w 316"/>
                <a:gd name="T71" fmla="*/ 14 h 356"/>
                <a:gd name="T72" fmla="*/ 46 w 316"/>
                <a:gd name="T73" fmla="*/ 14 h 356"/>
                <a:gd name="T74" fmla="*/ 43 w 316"/>
                <a:gd name="T75" fmla="*/ 0 h 356"/>
                <a:gd name="T76" fmla="*/ 43 w 316"/>
                <a:gd name="T77" fmla="*/ 0 h 356"/>
                <a:gd name="T78" fmla="*/ 43 w 316"/>
                <a:gd name="T79" fmla="*/ 2 h 356"/>
                <a:gd name="T80" fmla="*/ 42 w 316"/>
                <a:gd name="T81" fmla="*/ 1 h 356"/>
                <a:gd name="T82" fmla="*/ 37 w 316"/>
                <a:gd name="T83" fmla="*/ 8 h 356"/>
                <a:gd name="T84" fmla="*/ 37 w 316"/>
                <a:gd name="T85" fmla="*/ 10 h 356"/>
                <a:gd name="T86" fmla="*/ 45 w 316"/>
                <a:gd name="T87" fmla="*/ 16 h 356"/>
                <a:gd name="T88" fmla="*/ 45 w 316"/>
                <a:gd name="T89" fmla="*/ 16 h 356"/>
                <a:gd name="T90" fmla="*/ 46 w 316"/>
                <a:gd name="T91" fmla="*/ 14 h 356"/>
                <a:gd name="T92" fmla="*/ 47 w 316"/>
                <a:gd name="T93" fmla="*/ 16 h 356"/>
                <a:gd name="T94" fmla="*/ 51 w 316"/>
                <a:gd name="T95" fmla="*/ 22 h 356"/>
                <a:gd name="T96" fmla="*/ 51 w 316"/>
                <a:gd name="T97" fmla="*/ 23 h 356"/>
                <a:gd name="T98" fmla="*/ 69 w 316"/>
                <a:gd name="T99" fmla="*/ 4 h 356"/>
                <a:gd name="T100" fmla="*/ 66 w 316"/>
                <a:gd name="T101" fmla="*/ 4 h 356"/>
                <a:gd name="T102" fmla="*/ 65 w 316"/>
                <a:gd name="T103" fmla="*/ 6 h 356"/>
                <a:gd name="T104" fmla="*/ 63 w 316"/>
                <a:gd name="T105" fmla="*/ 4 h 356"/>
                <a:gd name="T106" fmla="*/ 61 w 316"/>
                <a:gd name="T107" fmla="*/ 4 h 356"/>
                <a:gd name="T108" fmla="*/ 57 w 316"/>
                <a:gd name="T109" fmla="*/ 4 h 356"/>
                <a:gd name="T110" fmla="*/ 56 w 316"/>
                <a:gd name="T111" fmla="*/ 4 h 356"/>
                <a:gd name="T112" fmla="*/ 56 w 316"/>
                <a:gd name="T113" fmla="*/ 4 h 356"/>
                <a:gd name="T114" fmla="*/ 56 w 316"/>
                <a:gd name="T115" fmla="*/ 3 h 356"/>
                <a:gd name="T116" fmla="*/ 54 w 316"/>
                <a:gd name="T117" fmla="*/ 3 h 356"/>
                <a:gd name="T118" fmla="*/ 53 w 316"/>
                <a:gd name="T119" fmla="*/ 3 h 356"/>
                <a:gd name="T120" fmla="*/ 52 w 316"/>
                <a:gd name="T121" fmla="*/ 3 h 356"/>
                <a:gd name="T122" fmla="*/ 49 w 316"/>
                <a:gd name="T123" fmla="*/ 4 h 356"/>
                <a:gd name="T124" fmla="*/ 43 w 316"/>
                <a:gd name="T125"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6" h="356">
                  <a:moveTo>
                    <a:pt x="26" y="67"/>
                  </a:moveTo>
                  <a:cubicBezTo>
                    <a:pt x="22" y="67"/>
                    <a:pt x="19" y="68"/>
                    <a:pt x="17" y="69"/>
                  </a:cubicBezTo>
                  <a:cubicBezTo>
                    <a:pt x="17" y="79"/>
                    <a:pt x="17" y="79"/>
                    <a:pt x="17" y="79"/>
                  </a:cubicBezTo>
                  <a:cubicBezTo>
                    <a:pt x="17" y="82"/>
                    <a:pt x="15" y="84"/>
                    <a:pt x="12" y="87"/>
                  </a:cubicBezTo>
                  <a:cubicBezTo>
                    <a:pt x="12" y="93"/>
                    <a:pt x="12" y="93"/>
                    <a:pt x="12" y="93"/>
                  </a:cubicBezTo>
                  <a:cubicBezTo>
                    <a:pt x="13" y="95"/>
                    <a:pt x="13" y="96"/>
                    <a:pt x="13" y="98"/>
                  </a:cubicBezTo>
                  <a:cubicBezTo>
                    <a:pt x="13" y="99"/>
                    <a:pt x="13" y="99"/>
                    <a:pt x="13" y="99"/>
                  </a:cubicBezTo>
                  <a:cubicBezTo>
                    <a:pt x="13" y="99"/>
                    <a:pt x="13" y="99"/>
                    <a:pt x="13" y="99"/>
                  </a:cubicBezTo>
                  <a:cubicBezTo>
                    <a:pt x="13" y="108"/>
                    <a:pt x="13" y="108"/>
                    <a:pt x="13" y="108"/>
                  </a:cubicBezTo>
                  <a:cubicBezTo>
                    <a:pt x="14" y="110"/>
                    <a:pt x="15" y="112"/>
                    <a:pt x="15" y="114"/>
                  </a:cubicBezTo>
                  <a:cubicBezTo>
                    <a:pt x="15" y="115"/>
                    <a:pt x="15" y="115"/>
                    <a:pt x="15" y="116"/>
                  </a:cubicBezTo>
                  <a:cubicBezTo>
                    <a:pt x="15" y="116"/>
                    <a:pt x="15" y="116"/>
                    <a:pt x="15" y="116"/>
                  </a:cubicBezTo>
                  <a:cubicBezTo>
                    <a:pt x="15" y="129"/>
                    <a:pt x="15" y="129"/>
                    <a:pt x="15" y="129"/>
                  </a:cubicBezTo>
                  <a:cubicBezTo>
                    <a:pt x="15" y="131"/>
                    <a:pt x="15" y="133"/>
                    <a:pt x="13" y="135"/>
                  </a:cubicBezTo>
                  <a:cubicBezTo>
                    <a:pt x="13" y="144"/>
                    <a:pt x="13" y="144"/>
                    <a:pt x="13" y="144"/>
                  </a:cubicBezTo>
                  <a:cubicBezTo>
                    <a:pt x="13" y="146"/>
                    <a:pt x="12" y="148"/>
                    <a:pt x="10" y="150"/>
                  </a:cubicBezTo>
                  <a:cubicBezTo>
                    <a:pt x="10" y="157"/>
                    <a:pt x="10" y="157"/>
                    <a:pt x="10" y="157"/>
                  </a:cubicBezTo>
                  <a:cubicBezTo>
                    <a:pt x="10" y="161"/>
                    <a:pt x="7" y="165"/>
                    <a:pt x="0" y="168"/>
                  </a:cubicBezTo>
                  <a:cubicBezTo>
                    <a:pt x="7" y="193"/>
                    <a:pt x="19" y="217"/>
                    <a:pt x="36" y="237"/>
                  </a:cubicBezTo>
                  <a:cubicBezTo>
                    <a:pt x="71" y="280"/>
                    <a:pt x="122" y="302"/>
                    <a:pt x="174" y="302"/>
                  </a:cubicBezTo>
                  <a:cubicBezTo>
                    <a:pt x="207" y="302"/>
                    <a:pt x="240" y="293"/>
                    <a:pt x="269" y="275"/>
                  </a:cubicBezTo>
                  <a:cubicBezTo>
                    <a:pt x="293" y="307"/>
                    <a:pt x="293" y="307"/>
                    <a:pt x="293" y="307"/>
                  </a:cubicBezTo>
                  <a:cubicBezTo>
                    <a:pt x="289" y="310"/>
                    <a:pt x="289" y="310"/>
                    <a:pt x="289" y="310"/>
                  </a:cubicBezTo>
                  <a:cubicBezTo>
                    <a:pt x="284" y="314"/>
                    <a:pt x="283" y="321"/>
                    <a:pt x="287" y="326"/>
                  </a:cubicBezTo>
                  <a:cubicBezTo>
                    <a:pt x="310" y="356"/>
                    <a:pt x="310" y="356"/>
                    <a:pt x="310" y="356"/>
                  </a:cubicBezTo>
                  <a:cubicBezTo>
                    <a:pt x="312" y="349"/>
                    <a:pt x="313" y="343"/>
                    <a:pt x="316" y="337"/>
                  </a:cubicBezTo>
                  <a:cubicBezTo>
                    <a:pt x="288" y="300"/>
                    <a:pt x="288" y="300"/>
                    <a:pt x="288" y="300"/>
                  </a:cubicBezTo>
                  <a:cubicBezTo>
                    <a:pt x="287" y="298"/>
                    <a:pt x="286" y="296"/>
                    <a:pt x="286" y="293"/>
                  </a:cubicBezTo>
                  <a:cubicBezTo>
                    <a:pt x="286" y="290"/>
                    <a:pt x="287" y="287"/>
                    <a:pt x="290" y="285"/>
                  </a:cubicBezTo>
                  <a:cubicBezTo>
                    <a:pt x="295" y="281"/>
                    <a:pt x="295" y="281"/>
                    <a:pt x="295" y="281"/>
                  </a:cubicBezTo>
                  <a:cubicBezTo>
                    <a:pt x="270" y="249"/>
                    <a:pt x="270" y="249"/>
                    <a:pt x="270" y="249"/>
                  </a:cubicBezTo>
                  <a:cubicBezTo>
                    <a:pt x="242" y="271"/>
                    <a:pt x="208" y="281"/>
                    <a:pt x="174" y="281"/>
                  </a:cubicBezTo>
                  <a:cubicBezTo>
                    <a:pt x="128" y="281"/>
                    <a:pt x="83" y="262"/>
                    <a:pt x="52" y="224"/>
                  </a:cubicBezTo>
                  <a:cubicBezTo>
                    <a:pt x="14" y="179"/>
                    <a:pt x="6" y="118"/>
                    <a:pt x="26" y="67"/>
                  </a:cubicBezTo>
                  <a:moveTo>
                    <a:pt x="46" y="14"/>
                  </a:moveTo>
                  <a:cubicBezTo>
                    <a:pt x="46" y="14"/>
                    <a:pt x="46" y="14"/>
                    <a:pt x="46" y="14"/>
                  </a:cubicBezTo>
                  <a:cubicBezTo>
                    <a:pt x="46" y="14"/>
                    <a:pt x="46" y="14"/>
                    <a:pt x="46" y="14"/>
                  </a:cubicBezTo>
                  <a:moveTo>
                    <a:pt x="43" y="0"/>
                  </a:moveTo>
                  <a:cubicBezTo>
                    <a:pt x="43" y="0"/>
                    <a:pt x="43" y="0"/>
                    <a:pt x="43" y="0"/>
                  </a:cubicBezTo>
                  <a:cubicBezTo>
                    <a:pt x="43" y="1"/>
                    <a:pt x="43" y="1"/>
                    <a:pt x="43" y="2"/>
                  </a:cubicBezTo>
                  <a:cubicBezTo>
                    <a:pt x="42" y="2"/>
                    <a:pt x="42" y="1"/>
                    <a:pt x="42" y="1"/>
                  </a:cubicBezTo>
                  <a:cubicBezTo>
                    <a:pt x="40" y="3"/>
                    <a:pt x="38" y="5"/>
                    <a:pt x="37" y="8"/>
                  </a:cubicBezTo>
                  <a:cubicBezTo>
                    <a:pt x="37" y="9"/>
                    <a:pt x="37" y="10"/>
                    <a:pt x="37" y="10"/>
                  </a:cubicBezTo>
                  <a:cubicBezTo>
                    <a:pt x="39" y="14"/>
                    <a:pt x="45" y="16"/>
                    <a:pt x="45" y="16"/>
                  </a:cubicBezTo>
                  <a:cubicBezTo>
                    <a:pt x="45" y="16"/>
                    <a:pt x="45" y="16"/>
                    <a:pt x="45" y="16"/>
                  </a:cubicBezTo>
                  <a:cubicBezTo>
                    <a:pt x="46" y="14"/>
                    <a:pt x="46" y="14"/>
                    <a:pt x="46" y="14"/>
                  </a:cubicBezTo>
                  <a:cubicBezTo>
                    <a:pt x="47" y="14"/>
                    <a:pt x="47" y="16"/>
                    <a:pt x="47" y="16"/>
                  </a:cubicBezTo>
                  <a:cubicBezTo>
                    <a:pt x="49" y="16"/>
                    <a:pt x="50" y="21"/>
                    <a:pt x="51" y="22"/>
                  </a:cubicBezTo>
                  <a:cubicBezTo>
                    <a:pt x="51" y="22"/>
                    <a:pt x="51" y="22"/>
                    <a:pt x="51" y="23"/>
                  </a:cubicBezTo>
                  <a:cubicBezTo>
                    <a:pt x="57" y="16"/>
                    <a:pt x="63" y="10"/>
                    <a:pt x="69" y="4"/>
                  </a:cubicBezTo>
                  <a:cubicBezTo>
                    <a:pt x="67" y="4"/>
                    <a:pt x="66" y="4"/>
                    <a:pt x="66" y="4"/>
                  </a:cubicBezTo>
                  <a:cubicBezTo>
                    <a:pt x="66" y="6"/>
                    <a:pt x="66" y="6"/>
                    <a:pt x="65" y="6"/>
                  </a:cubicBezTo>
                  <a:cubicBezTo>
                    <a:pt x="64" y="6"/>
                    <a:pt x="63" y="5"/>
                    <a:pt x="63" y="4"/>
                  </a:cubicBezTo>
                  <a:cubicBezTo>
                    <a:pt x="62" y="4"/>
                    <a:pt x="61" y="4"/>
                    <a:pt x="61" y="4"/>
                  </a:cubicBezTo>
                  <a:cubicBezTo>
                    <a:pt x="59" y="4"/>
                    <a:pt x="58" y="4"/>
                    <a:pt x="57" y="4"/>
                  </a:cubicBezTo>
                  <a:cubicBezTo>
                    <a:pt x="56" y="4"/>
                    <a:pt x="56" y="4"/>
                    <a:pt x="56" y="4"/>
                  </a:cubicBezTo>
                  <a:cubicBezTo>
                    <a:pt x="56" y="4"/>
                    <a:pt x="56" y="4"/>
                    <a:pt x="56" y="4"/>
                  </a:cubicBezTo>
                  <a:cubicBezTo>
                    <a:pt x="56" y="3"/>
                    <a:pt x="56" y="3"/>
                    <a:pt x="56" y="3"/>
                  </a:cubicBezTo>
                  <a:cubicBezTo>
                    <a:pt x="55" y="3"/>
                    <a:pt x="55" y="3"/>
                    <a:pt x="54" y="3"/>
                  </a:cubicBezTo>
                  <a:cubicBezTo>
                    <a:pt x="54" y="3"/>
                    <a:pt x="53" y="3"/>
                    <a:pt x="53" y="3"/>
                  </a:cubicBezTo>
                  <a:cubicBezTo>
                    <a:pt x="52" y="3"/>
                    <a:pt x="52" y="3"/>
                    <a:pt x="52" y="3"/>
                  </a:cubicBezTo>
                  <a:cubicBezTo>
                    <a:pt x="51" y="3"/>
                    <a:pt x="50" y="3"/>
                    <a:pt x="49" y="4"/>
                  </a:cubicBezTo>
                  <a:cubicBezTo>
                    <a:pt x="48" y="4"/>
                    <a:pt x="45" y="1"/>
                    <a:pt x="43" y="0"/>
                  </a:cubicBezTo>
                </a:path>
              </a:pathLst>
            </a:custGeom>
            <a:solidFill>
              <a:srgbClr val="085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43" name="Freeform 1242"/>
            <p:cNvSpPr>
              <a:spLocks noEditPoints="1"/>
            </p:cNvSpPr>
            <p:nvPr/>
          </p:nvSpPr>
          <p:spPr bwMode="auto">
            <a:xfrm>
              <a:off x="165100" y="4805363"/>
              <a:ext cx="417513" cy="204787"/>
            </a:xfrm>
            <a:custGeom>
              <a:avLst/>
              <a:gdLst>
                <a:gd name="T0" fmla="*/ 37 w 255"/>
                <a:gd name="T1" fmla="*/ 70 h 125"/>
                <a:gd name="T2" fmla="*/ 28 w 255"/>
                <a:gd name="T3" fmla="*/ 64 h 125"/>
                <a:gd name="T4" fmla="*/ 5 w 255"/>
                <a:gd name="T5" fmla="*/ 98 h 125"/>
                <a:gd name="T6" fmla="*/ 7 w 255"/>
                <a:gd name="T7" fmla="*/ 120 h 125"/>
                <a:gd name="T8" fmla="*/ 8 w 255"/>
                <a:gd name="T9" fmla="*/ 121 h 125"/>
                <a:gd name="T10" fmla="*/ 17 w 255"/>
                <a:gd name="T11" fmla="*/ 123 h 125"/>
                <a:gd name="T12" fmla="*/ 42 w 255"/>
                <a:gd name="T13" fmla="*/ 78 h 125"/>
                <a:gd name="T14" fmla="*/ 37 w 255"/>
                <a:gd name="T15" fmla="*/ 70 h 125"/>
                <a:gd name="T16" fmla="*/ 36 w 255"/>
                <a:gd name="T17" fmla="*/ 72 h 125"/>
                <a:gd name="T18" fmla="*/ 28 w 255"/>
                <a:gd name="T19" fmla="*/ 64 h 125"/>
                <a:gd name="T20" fmla="*/ 33 w 255"/>
                <a:gd name="T21" fmla="*/ 57 h 125"/>
                <a:gd name="T22" fmla="*/ 34 w 255"/>
                <a:gd name="T23" fmla="*/ 56 h 125"/>
                <a:gd name="T24" fmla="*/ 50 w 255"/>
                <a:gd name="T25" fmla="*/ 41 h 125"/>
                <a:gd name="T26" fmla="*/ 40 w 255"/>
                <a:gd name="T27" fmla="*/ 60 h 125"/>
                <a:gd name="T28" fmla="*/ 44 w 255"/>
                <a:gd name="T29" fmla="*/ 59 h 125"/>
                <a:gd name="T30" fmla="*/ 47 w 255"/>
                <a:gd name="T31" fmla="*/ 59 h 125"/>
                <a:gd name="T32" fmla="*/ 47 w 255"/>
                <a:gd name="T33" fmla="*/ 60 h 125"/>
                <a:gd name="T34" fmla="*/ 52 w 255"/>
                <a:gd name="T35" fmla="*/ 60 h 125"/>
                <a:gd name="T36" fmla="*/ 56 w 255"/>
                <a:gd name="T37" fmla="*/ 62 h 125"/>
                <a:gd name="T38" fmla="*/ 60 w 255"/>
                <a:gd name="T39" fmla="*/ 60 h 125"/>
                <a:gd name="T40" fmla="*/ 73 w 255"/>
                <a:gd name="T41" fmla="*/ 50 h 125"/>
                <a:gd name="T42" fmla="*/ 170 w 255"/>
                <a:gd name="T43" fmla="*/ 21 h 125"/>
                <a:gd name="T44" fmla="*/ 177 w 255"/>
                <a:gd name="T45" fmla="*/ 21 h 125"/>
                <a:gd name="T46" fmla="*/ 184 w 255"/>
                <a:gd name="T47" fmla="*/ 22 h 125"/>
                <a:gd name="T48" fmla="*/ 191 w 255"/>
                <a:gd name="T49" fmla="*/ 23 h 125"/>
                <a:gd name="T50" fmla="*/ 198 w 255"/>
                <a:gd name="T51" fmla="*/ 24 h 125"/>
                <a:gd name="T52" fmla="*/ 205 w 255"/>
                <a:gd name="T53" fmla="*/ 26 h 125"/>
                <a:gd name="T54" fmla="*/ 212 w 255"/>
                <a:gd name="T55" fmla="*/ 28 h 125"/>
                <a:gd name="T56" fmla="*/ 219 w 255"/>
                <a:gd name="T57" fmla="*/ 30 h 125"/>
                <a:gd name="T58" fmla="*/ 226 w 255"/>
                <a:gd name="T59" fmla="*/ 33 h 125"/>
                <a:gd name="T60" fmla="*/ 231 w 255"/>
                <a:gd name="T61" fmla="*/ 29 h 125"/>
                <a:gd name="T62" fmla="*/ 231 w 255"/>
                <a:gd name="T63" fmla="*/ 29 h 125"/>
                <a:gd name="T64" fmla="*/ 237 w 255"/>
                <a:gd name="T65" fmla="*/ 25 h 125"/>
                <a:gd name="T66" fmla="*/ 248 w 255"/>
                <a:gd name="T67" fmla="*/ 23 h 125"/>
                <a:gd name="T68" fmla="*/ 255 w 255"/>
                <a:gd name="T69" fmla="*/ 24 h 125"/>
                <a:gd name="T70" fmla="*/ 249 w 255"/>
                <a:gd name="T71" fmla="*/ 21 h 125"/>
                <a:gd name="T72" fmla="*/ 241 w 255"/>
                <a:gd name="T73" fmla="*/ 17 h 125"/>
                <a:gd name="T74" fmla="*/ 234 w 255"/>
                <a:gd name="T75" fmla="*/ 13 h 125"/>
                <a:gd name="T76" fmla="*/ 226 w 255"/>
                <a:gd name="T77" fmla="*/ 10 h 125"/>
                <a:gd name="T78" fmla="*/ 218 w 255"/>
                <a:gd name="T79" fmla="*/ 8 h 125"/>
                <a:gd name="T80" fmla="*/ 210 w 255"/>
                <a:gd name="T81" fmla="*/ 5 h 125"/>
                <a:gd name="T82" fmla="*/ 202 w 255"/>
                <a:gd name="T83" fmla="*/ 4 h 125"/>
                <a:gd name="T84" fmla="*/ 194 w 255"/>
                <a:gd name="T85" fmla="*/ 2 h 125"/>
                <a:gd name="T86" fmla="*/ 186 w 255"/>
                <a:gd name="T87" fmla="*/ 1 h 125"/>
                <a:gd name="T88" fmla="*/ 178 w 255"/>
                <a:gd name="T89" fmla="*/ 0 h 125"/>
                <a:gd name="T90" fmla="*/ 170 w 255"/>
                <a:gd name="T9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125">
                  <a:moveTo>
                    <a:pt x="37" y="70"/>
                  </a:moveTo>
                  <a:cubicBezTo>
                    <a:pt x="37" y="70"/>
                    <a:pt x="37" y="70"/>
                    <a:pt x="37" y="70"/>
                  </a:cubicBezTo>
                  <a:cubicBezTo>
                    <a:pt x="37" y="70"/>
                    <a:pt x="37" y="70"/>
                    <a:pt x="37" y="70"/>
                  </a:cubicBezTo>
                  <a:moveTo>
                    <a:pt x="28" y="64"/>
                  </a:moveTo>
                  <a:cubicBezTo>
                    <a:pt x="20" y="72"/>
                    <a:pt x="14" y="81"/>
                    <a:pt x="9" y="91"/>
                  </a:cubicBezTo>
                  <a:cubicBezTo>
                    <a:pt x="9" y="94"/>
                    <a:pt x="7" y="96"/>
                    <a:pt x="5" y="98"/>
                  </a:cubicBezTo>
                  <a:cubicBezTo>
                    <a:pt x="3" y="102"/>
                    <a:pt x="1" y="106"/>
                    <a:pt x="0" y="109"/>
                  </a:cubicBezTo>
                  <a:cubicBezTo>
                    <a:pt x="5" y="112"/>
                    <a:pt x="7" y="116"/>
                    <a:pt x="7" y="120"/>
                  </a:cubicBezTo>
                  <a:cubicBezTo>
                    <a:pt x="8" y="121"/>
                    <a:pt x="7" y="121"/>
                    <a:pt x="7" y="121"/>
                  </a:cubicBezTo>
                  <a:cubicBezTo>
                    <a:pt x="8" y="121"/>
                    <a:pt x="8" y="121"/>
                    <a:pt x="8" y="121"/>
                  </a:cubicBezTo>
                  <a:cubicBezTo>
                    <a:pt x="8" y="125"/>
                    <a:pt x="8" y="125"/>
                    <a:pt x="8" y="125"/>
                  </a:cubicBezTo>
                  <a:cubicBezTo>
                    <a:pt x="10" y="124"/>
                    <a:pt x="13" y="123"/>
                    <a:pt x="17" y="123"/>
                  </a:cubicBezTo>
                  <a:cubicBezTo>
                    <a:pt x="23" y="107"/>
                    <a:pt x="31" y="92"/>
                    <a:pt x="42" y="79"/>
                  </a:cubicBezTo>
                  <a:cubicBezTo>
                    <a:pt x="42" y="78"/>
                    <a:pt x="42" y="78"/>
                    <a:pt x="42" y="78"/>
                  </a:cubicBezTo>
                  <a:cubicBezTo>
                    <a:pt x="41" y="77"/>
                    <a:pt x="40" y="72"/>
                    <a:pt x="38" y="72"/>
                  </a:cubicBezTo>
                  <a:cubicBezTo>
                    <a:pt x="38" y="72"/>
                    <a:pt x="38" y="70"/>
                    <a:pt x="37" y="70"/>
                  </a:cubicBezTo>
                  <a:cubicBezTo>
                    <a:pt x="36" y="72"/>
                    <a:pt x="36" y="72"/>
                    <a:pt x="36" y="72"/>
                  </a:cubicBezTo>
                  <a:cubicBezTo>
                    <a:pt x="36" y="72"/>
                    <a:pt x="36" y="72"/>
                    <a:pt x="36" y="72"/>
                  </a:cubicBezTo>
                  <a:cubicBezTo>
                    <a:pt x="36" y="72"/>
                    <a:pt x="30" y="70"/>
                    <a:pt x="28" y="66"/>
                  </a:cubicBezTo>
                  <a:cubicBezTo>
                    <a:pt x="28" y="66"/>
                    <a:pt x="28" y="65"/>
                    <a:pt x="28" y="64"/>
                  </a:cubicBezTo>
                  <a:moveTo>
                    <a:pt x="34" y="56"/>
                  </a:moveTo>
                  <a:cubicBezTo>
                    <a:pt x="34" y="57"/>
                    <a:pt x="33" y="57"/>
                    <a:pt x="33" y="57"/>
                  </a:cubicBezTo>
                  <a:cubicBezTo>
                    <a:pt x="33" y="57"/>
                    <a:pt x="33" y="58"/>
                    <a:pt x="34" y="58"/>
                  </a:cubicBezTo>
                  <a:cubicBezTo>
                    <a:pt x="34" y="57"/>
                    <a:pt x="34" y="57"/>
                    <a:pt x="34" y="56"/>
                  </a:cubicBezTo>
                  <a:moveTo>
                    <a:pt x="165" y="0"/>
                  </a:moveTo>
                  <a:cubicBezTo>
                    <a:pt x="124" y="0"/>
                    <a:pt x="84" y="13"/>
                    <a:pt x="50" y="41"/>
                  </a:cubicBezTo>
                  <a:cubicBezTo>
                    <a:pt x="45" y="46"/>
                    <a:pt x="39" y="51"/>
                    <a:pt x="34" y="56"/>
                  </a:cubicBezTo>
                  <a:cubicBezTo>
                    <a:pt x="36" y="57"/>
                    <a:pt x="39" y="60"/>
                    <a:pt x="40" y="60"/>
                  </a:cubicBezTo>
                  <a:cubicBezTo>
                    <a:pt x="41" y="59"/>
                    <a:pt x="42" y="59"/>
                    <a:pt x="43" y="59"/>
                  </a:cubicBezTo>
                  <a:cubicBezTo>
                    <a:pt x="43" y="59"/>
                    <a:pt x="43" y="59"/>
                    <a:pt x="44" y="59"/>
                  </a:cubicBezTo>
                  <a:cubicBezTo>
                    <a:pt x="44" y="59"/>
                    <a:pt x="45" y="59"/>
                    <a:pt x="45" y="59"/>
                  </a:cubicBezTo>
                  <a:cubicBezTo>
                    <a:pt x="46" y="59"/>
                    <a:pt x="46" y="59"/>
                    <a:pt x="47" y="59"/>
                  </a:cubicBezTo>
                  <a:cubicBezTo>
                    <a:pt x="47" y="60"/>
                    <a:pt x="47" y="60"/>
                    <a:pt x="47" y="60"/>
                  </a:cubicBezTo>
                  <a:cubicBezTo>
                    <a:pt x="47" y="60"/>
                    <a:pt x="47" y="60"/>
                    <a:pt x="47" y="60"/>
                  </a:cubicBezTo>
                  <a:cubicBezTo>
                    <a:pt x="47" y="60"/>
                    <a:pt x="47" y="60"/>
                    <a:pt x="48" y="60"/>
                  </a:cubicBezTo>
                  <a:cubicBezTo>
                    <a:pt x="49" y="60"/>
                    <a:pt x="50" y="60"/>
                    <a:pt x="52" y="60"/>
                  </a:cubicBezTo>
                  <a:cubicBezTo>
                    <a:pt x="52" y="60"/>
                    <a:pt x="53" y="60"/>
                    <a:pt x="54" y="60"/>
                  </a:cubicBezTo>
                  <a:cubicBezTo>
                    <a:pt x="54" y="61"/>
                    <a:pt x="55" y="62"/>
                    <a:pt x="56" y="62"/>
                  </a:cubicBezTo>
                  <a:cubicBezTo>
                    <a:pt x="57" y="62"/>
                    <a:pt x="57" y="62"/>
                    <a:pt x="57" y="60"/>
                  </a:cubicBezTo>
                  <a:cubicBezTo>
                    <a:pt x="57" y="60"/>
                    <a:pt x="58" y="60"/>
                    <a:pt x="60" y="60"/>
                  </a:cubicBezTo>
                  <a:cubicBezTo>
                    <a:pt x="61" y="59"/>
                    <a:pt x="62" y="58"/>
                    <a:pt x="64" y="57"/>
                  </a:cubicBezTo>
                  <a:cubicBezTo>
                    <a:pt x="67" y="54"/>
                    <a:pt x="70" y="52"/>
                    <a:pt x="73" y="50"/>
                  </a:cubicBezTo>
                  <a:cubicBezTo>
                    <a:pt x="101" y="30"/>
                    <a:pt x="133" y="20"/>
                    <a:pt x="165" y="20"/>
                  </a:cubicBezTo>
                  <a:cubicBezTo>
                    <a:pt x="167" y="20"/>
                    <a:pt x="168" y="21"/>
                    <a:pt x="170" y="21"/>
                  </a:cubicBezTo>
                  <a:cubicBezTo>
                    <a:pt x="171" y="21"/>
                    <a:pt x="171" y="21"/>
                    <a:pt x="171" y="21"/>
                  </a:cubicBezTo>
                  <a:cubicBezTo>
                    <a:pt x="173" y="21"/>
                    <a:pt x="175" y="21"/>
                    <a:pt x="177" y="21"/>
                  </a:cubicBezTo>
                  <a:cubicBezTo>
                    <a:pt x="177" y="21"/>
                    <a:pt x="178" y="21"/>
                    <a:pt x="178" y="21"/>
                  </a:cubicBezTo>
                  <a:cubicBezTo>
                    <a:pt x="180" y="21"/>
                    <a:pt x="182" y="21"/>
                    <a:pt x="184" y="22"/>
                  </a:cubicBezTo>
                  <a:cubicBezTo>
                    <a:pt x="184" y="22"/>
                    <a:pt x="185" y="22"/>
                    <a:pt x="185" y="22"/>
                  </a:cubicBezTo>
                  <a:cubicBezTo>
                    <a:pt x="187" y="22"/>
                    <a:pt x="189" y="22"/>
                    <a:pt x="191" y="23"/>
                  </a:cubicBezTo>
                  <a:cubicBezTo>
                    <a:pt x="191" y="23"/>
                    <a:pt x="192" y="23"/>
                    <a:pt x="193" y="23"/>
                  </a:cubicBezTo>
                  <a:cubicBezTo>
                    <a:pt x="195" y="23"/>
                    <a:pt x="196" y="24"/>
                    <a:pt x="198" y="24"/>
                  </a:cubicBezTo>
                  <a:cubicBezTo>
                    <a:pt x="199" y="24"/>
                    <a:pt x="199" y="24"/>
                    <a:pt x="200" y="24"/>
                  </a:cubicBezTo>
                  <a:cubicBezTo>
                    <a:pt x="202" y="25"/>
                    <a:pt x="203" y="25"/>
                    <a:pt x="205" y="26"/>
                  </a:cubicBezTo>
                  <a:cubicBezTo>
                    <a:pt x="206" y="26"/>
                    <a:pt x="207" y="26"/>
                    <a:pt x="207" y="26"/>
                  </a:cubicBezTo>
                  <a:cubicBezTo>
                    <a:pt x="209" y="27"/>
                    <a:pt x="210" y="27"/>
                    <a:pt x="212" y="28"/>
                  </a:cubicBezTo>
                  <a:cubicBezTo>
                    <a:pt x="213" y="28"/>
                    <a:pt x="214" y="28"/>
                    <a:pt x="215" y="28"/>
                  </a:cubicBezTo>
                  <a:cubicBezTo>
                    <a:pt x="216" y="29"/>
                    <a:pt x="217" y="29"/>
                    <a:pt x="219" y="30"/>
                  </a:cubicBezTo>
                  <a:cubicBezTo>
                    <a:pt x="220" y="30"/>
                    <a:pt x="221" y="31"/>
                    <a:pt x="222" y="31"/>
                  </a:cubicBezTo>
                  <a:cubicBezTo>
                    <a:pt x="223" y="32"/>
                    <a:pt x="224" y="32"/>
                    <a:pt x="226" y="33"/>
                  </a:cubicBezTo>
                  <a:cubicBezTo>
                    <a:pt x="226" y="33"/>
                    <a:pt x="226" y="33"/>
                    <a:pt x="227" y="33"/>
                  </a:cubicBezTo>
                  <a:cubicBezTo>
                    <a:pt x="228" y="31"/>
                    <a:pt x="230" y="30"/>
                    <a:pt x="231" y="29"/>
                  </a:cubicBezTo>
                  <a:cubicBezTo>
                    <a:pt x="231" y="29"/>
                    <a:pt x="231" y="29"/>
                    <a:pt x="231" y="29"/>
                  </a:cubicBezTo>
                  <a:cubicBezTo>
                    <a:pt x="231" y="29"/>
                    <a:pt x="231" y="29"/>
                    <a:pt x="231" y="29"/>
                  </a:cubicBezTo>
                  <a:cubicBezTo>
                    <a:pt x="233" y="27"/>
                    <a:pt x="235" y="26"/>
                    <a:pt x="237" y="25"/>
                  </a:cubicBezTo>
                  <a:cubicBezTo>
                    <a:pt x="237" y="25"/>
                    <a:pt x="237" y="25"/>
                    <a:pt x="237" y="25"/>
                  </a:cubicBezTo>
                  <a:cubicBezTo>
                    <a:pt x="237" y="25"/>
                    <a:pt x="237" y="25"/>
                    <a:pt x="237" y="25"/>
                  </a:cubicBezTo>
                  <a:cubicBezTo>
                    <a:pt x="241" y="24"/>
                    <a:pt x="245" y="23"/>
                    <a:pt x="248" y="23"/>
                  </a:cubicBezTo>
                  <a:cubicBezTo>
                    <a:pt x="249" y="23"/>
                    <a:pt x="249" y="23"/>
                    <a:pt x="250" y="23"/>
                  </a:cubicBezTo>
                  <a:cubicBezTo>
                    <a:pt x="252" y="23"/>
                    <a:pt x="253" y="23"/>
                    <a:pt x="255" y="24"/>
                  </a:cubicBezTo>
                  <a:cubicBezTo>
                    <a:pt x="254" y="23"/>
                    <a:pt x="253" y="23"/>
                    <a:pt x="253" y="23"/>
                  </a:cubicBezTo>
                  <a:cubicBezTo>
                    <a:pt x="251" y="22"/>
                    <a:pt x="250" y="21"/>
                    <a:pt x="249" y="21"/>
                  </a:cubicBezTo>
                  <a:cubicBezTo>
                    <a:pt x="248" y="20"/>
                    <a:pt x="246" y="19"/>
                    <a:pt x="245" y="19"/>
                  </a:cubicBezTo>
                  <a:cubicBezTo>
                    <a:pt x="244" y="18"/>
                    <a:pt x="243" y="17"/>
                    <a:pt x="241" y="17"/>
                  </a:cubicBezTo>
                  <a:cubicBezTo>
                    <a:pt x="240" y="16"/>
                    <a:pt x="239" y="15"/>
                    <a:pt x="237" y="15"/>
                  </a:cubicBezTo>
                  <a:cubicBezTo>
                    <a:pt x="236" y="14"/>
                    <a:pt x="235" y="14"/>
                    <a:pt x="234" y="13"/>
                  </a:cubicBezTo>
                  <a:cubicBezTo>
                    <a:pt x="232" y="13"/>
                    <a:pt x="231" y="12"/>
                    <a:pt x="229" y="12"/>
                  </a:cubicBezTo>
                  <a:cubicBezTo>
                    <a:pt x="228" y="11"/>
                    <a:pt x="227" y="11"/>
                    <a:pt x="226" y="10"/>
                  </a:cubicBezTo>
                  <a:cubicBezTo>
                    <a:pt x="224" y="10"/>
                    <a:pt x="223" y="9"/>
                    <a:pt x="221" y="9"/>
                  </a:cubicBezTo>
                  <a:cubicBezTo>
                    <a:pt x="220" y="8"/>
                    <a:pt x="219" y="8"/>
                    <a:pt x="218" y="8"/>
                  </a:cubicBezTo>
                  <a:cubicBezTo>
                    <a:pt x="216" y="7"/>
                    <a:pt x="215" y="7"/>
                    <a:pt x="213" y="6"/>
                  </a:cubicBezTo>
                  <a:cubicBezTo>
                    <a:pt x="212" y="6"/>
                    <a:pt x="211" y="6"/>
                    <a:pt x="210" y="5"/>
                  </a:cubicBezTo>
                  <a:cubicBezTo>
                    <a:pt x="208" y="5"/>
                    <a:pt x="206" y="5"/>
                    <a:pt x="205" y="4"/>
                  </a:cubicBezTo>
                  <a:cubicBezTo>
                    <a:pt x="204" y="4"/>
                    <a:pt x="203" y="4"/>
                    <a:pt x="202" y="4"/>
                  </a:cubicBezTo>
                  <a:cubicBezTo>
                    <a:pt x="200" y="3"/>
                    <a:pt x="198" y="3"/>
                    <a:pt x="196" y="3"/>
                  </a:cubicBezTo>
                  <a:cubicBezTo>
                    <a:pt x="196" y="2"/>
                    <a:pt x="195" y="2"/>
                    <a:pt x="194" y="2"/>
                  </a:cubicBezTo>
                  <a:cubicBezTo>
                    <a:pt x="192" y="2"/>
                    <a:pt x="190" y="1"/>
                    <a:pt x="188" y="1"/>
                  </a:cubicBezTo>
                  <a:cubicBezTo>
                    <a:pt x="187" y="1"/>
                    <a:pt x="187" y="1"/>
                    <a:pt x="186" y="1"/>
                  </a:cubicBezTo>
                  <a:cubicBezTo>
                    <a:pt x="184" y="1"/>
                    <a:pt x="182" y="0"/>
                    <a:pt x="180" y="0"/>
                  </a:cubicBezTo>
                  <a:cubicBezTo>
                    <a:pt x="179" y="0"/>
                    <a:pt x="179" y="0"/>
                    <a:pt x="178" y="0"/>
                  </a:cubicBezTo>
                  <a:cubicBezTo>
                    <a:pt x="176" y="0"/>
                    <a:pt x="173" y="0"/>
                    <a:pt x="171" y="0"/>
                  </a:cubicBezTo>
                  <a:cubicBezTo>
                    <a:pt x="170" y="0"/>
                    <a:pt x="170" y="0"/>
                    <a:pt x="170" y="0"/>
                  </a:cubicBezTo>
                  <a:cubicBezTo>
                    <a:pt x="168" y="0"/>
                    <a:pt x="167" y="0"/>
                    <a:pt x="165" y="0"/>
                  </a:cubicBezTo>
                </a:path>
              </a:pathLst>
            </a:custGeom>
            <a:solidFill>
              <a:srgbClr val="095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44" name="Freeform 1243"/>
            <p:cNvSpPr>
              <a:spLocks noEditPoints="1"/>
            </p:cNvSpPr>
            <p:nvPr/>
          </p:nvSpPr>
          <p:spPr bwMode="auto">
            <a:xfrm>
              <a:off x="639763" y="4948238"/>
              <a:ext cx="88900" cy="339725"/>
            </a:xfrm>
            <a:custGeom>
              <a:avLst/>
              <a:gdLst>
                <a:gd name="T0" fmla="*/ 6 w 54"/>
                <a:gd name="T1" fmla="*/ 184 h 207"/>
                <a:gd name="T2" fmla="*/ 11 w 54"/>
                <a:gd name="T3" fmla="*/ 186 h 207"/>
                <a:gd name="T4" fmla="*/ 5 w 54"/>
                <a:gd name="T5" fmla="*/ 189 h 207"/>
                <a:gd name="T6" fmla="*/ 6 w 54"/>
                <a:gd name="T7" fmla="*/ 188 h 207"/>
                <a:gd name="T8" fmla="*/ 6 w 54"/>
                <a:gd name="T9" fmla="*/ 186 h 207"/>
                <a:gd name="T10" fmla="*/ 14 w 54"/>
                <a:gd name="T11" fmla="*/ 168 h 207"/>
                <a:gd name="T12" fmla="*/ 2 w 54"/>
                <a:gd name="T13" fmla="*/ 187 h 207"/>
                <a:gd name="T14" fmla="*/ 13 w 54"/>
                <a:gd name="T15" fmla="*/ 207 h 207"/>
                <a:gd name="T16" fmla="*/ 18 w 54"/>
                <a:gd name="T17" fmla="*/ 200 h 207"/>
                <a:gd name="T18" fmla="*/ 23 w 54"/>
                <a:gd name="T19" fmla="*/ 194 h 207"/>
                <a:gd name="T20" fmla="*/ 26 w 54"/>
                <a:gd name="T21" fmla="*/ 188 h 207"/>
                <a:gd name="T22" fmla="*/ 18 w 54"/>
                <a:gd name="T23" fmla="*/ 180 h 207"/>
                <a:gd name="T24" fmla="*/ 19 w 54"/>
                <a:gd name="T25" fmla="*/ 174 h 207"/>
                <a:gd name="T26" fmla="*/ 17 w 54"/>
                <a:gd name="T27" fmla="*/ 174 h 207"/>
                <a:gd name="T28" fmla="*/ 15 w 54"/>
                <a:gd name="T29" fmla="*/ 173 h 207"/>
                <a:gd name="T30" fmla="*/ 17 w 54"/>
                <a:gd name="T31" fmla="*/ 172 h 207"/>
                <a:gd name="T32" fmla="*/ 47 w 54"/>
                <a:gd name="T33" fmla="*/ 124 h 207"/>
                <a:gd name="T34" fmla="*/ 47 w 54"/>
                <a:gd name="T35" fmla="*/ 125 h 207"/>
                <a:gd name="T36" fmla="*/ 22 w 54"/>
                <a:gd name="T37" fmla="*/ 10 h 207"/>
                <a:gd name="T38" fmla="*/ 22 w 54"/>
                <a:gd name="T39" fmla="*/ 11 h 207"/>
                <a:gd name="T40" fmla="*/ 22 w 54"/>
                <a:gd name="T41" fmla="*/ 10 h 207"/>
                <a:gd name="T42" fmla="*/ 39 w 54"/>
                <a:gd name="T43" fmla="*/ 128 h 207"/>
                <a:gd name="T44" fmla="*/ 49 w 54"/>
                <a:gd name="T45" fmla="*/ 120 h 207"/>
                <a:gd name="T46" fmla="*/ 49 w 54"/>
                <a:gd name="T47" fmla="*/ 120 h 207"/>
                <a:gd name="T48" fmla="*/ 22 w 54"/>
                <a:gd name="T49" fmla="*/ 4 h 207"/>
                <a:gd name="T50" fmla="*/ 23 w 54"/>
                <a:gd name="T51" fmla="*/ 6 h 207"/>
                <a:gd name="T52" fmla="*/ 23 w 54"/>
                <a:gd name="T53" fmla="*/ 10 h 207"/>
                <a:gd name="T54" fmla="*/ 30 w 54"/>
                <a:gd name="T55" fmla="*/ 61 h 207"/>
                <a:gd name="T56" fmla="*/ 33 w 54"/>
                <a:gd name="T57" fmla="*/ 91 h 207"/>
                <a:gd name="T58" fmla="*/ 29 w 54"/>
                <a:gd name="T59" fmla="*/ 129 h 207"/>
                <a:gd name="T60" fmla="*/ 22 w 54"/>
                <a:gd name="T61" fmla="*/ 150 h 207"/>
                <a:gd name="T62" fmla="*/ 24 w 54"/>
                <a:gd name="T63" fmla="*/ 151 h 207"/>
                <a:gd name="T64" fmla="*/ 39 w 54"/>
                <a:gd name="T65" fmla="*/ 133 h 207"/>
                <a:gd name="T66" fmla="*/ 39 w 54"/>
                <a:gd name="T67" fmla="*/ 129 h 207"/>
                <a:gd name="T68" fmla="*/ 46 w 54"/>
                <a:gd name="T69" fmla="*/ 124 h 207"/>
                <a:gd name="T70" fmla="*/ 49 w 54"/>
                <a:gd name="T71" fmla="*/ 120 h 207"/>
                <a:gd name="T72" fmla="*/ 53 w 54"/>
                <a:gd name="T73" fmla="*/ 114 h 207"/>
                <a:gd name="T74" fmla="*/ 54 w 54"/>
                <a:gd name="T75" fmla="*/ 102 h 207"/>
                <a:gd name="T76" fmla="*/ 54 w 54"/>
                <a:gd name="T77" fmla="*/ 95 h 207"/>
                <a:gd name="T78" fmla="*/ 54 w 54"/>
                <a:gd name="T79" fmla="*/ 87 h 207"/>
                <a:gd name="T80" fmla="*/ 54 w 54"/>
                <a:gd name="T81" fmla="*/ 79 h 207"/>
                <a:gd name="T82" fmla="*/ 53 w 54"/>
                <a:gd name="T83" fmla="*/ 71 h 207"/>
                <a:gd name="T84" fmla="*/ 52 w 54"/>
                <a:gd name="T85" fmla="*/ 63 h 207"/>
                <a:gd name="T86" fmla="*/ 50 w 54"/>
                <a:gd name="T87" fmla="*/ 55 h 207"/>
                <a:gd name="T88" fmla="*/ 48 w 54"/>
                <a:gd name="T89" fmla="*/ 46 h 207"/>
                <a:gd name="T90" fmla="*/ 46 w 54"/>
                <a:gd name="T91" fmla="*/ 38 h 207"/>
                <a:gd name="T92" fmla="*/ 43 w 54"/>
                <a:gd name="T93" fmla="*/ 30 h 207"/>
                <a:gd name="T94" fmla="*/ 40 w 54"/>
                <a:gd name="T95" fmla="*/ 22 h 207"/>
                <a:gd name="T96" fmla="*/ 37 w 54"/>
                <a:gd name="T97" fmla="*/ 15 h 207"/>
                <a:gd name="T98" fmla="*/ 33 w 54"/>
                <a:gd name="T99" fmla="*/ 7 h 207"/>
                <a:gd name="T100" fmla="*/ 30 w 54"/>
                <a:gd name="T101" fmla="*/ 2 h 207"/>
                <a:gd name="T102" fmla="*/ 13 w 54"/>
                <a:gd name="T103" fmla="*/ 0 h 207"/>
                <a:gd name="T104" fmla="*/ 10 w 54"/>
                <a:gd name="T105" fmla="*/ 1 h 207"/>
                <a:gd name="T106" fmla="*/ 13 w 54"/>
                <a:gd name="T107" fmla="*/ 15 h 207"/>
                <a:gd name="T108" fmla="*/ 20 w 54"/>
                <a:gd name="T109" fmla="*/ 12 h 207"/>
                <a:gd name="T110" fmla="*/ 20 w 54"/>
                <a:gd name="T111" fmla="*/ 11 h 207"/>
                <a:gd name="T112" fmla="*/ 18 w 54"/>
                <a:gd name="T113" fmla="*/ 11 h 207"/>
                <a:gd name="T114" fmla="*/ 18 w 54"/>
                <a:gd name="T115"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07">
                  <a:moveTo>
                    <a:pt x="5" y="187"/>
                  </a:moveTo>
                  <a:cubicBezTo>
                    <a:pt x="4" y="184"/>
                    <a:pt x="5" y="185"/>
                    <a:pt x="6" y="184"/>
                  </a:cubicBezTo>
                  <a:cubicBezTo>
                    <a:pt x="7" y="184"/>
                    <a:pt x="8" y="183"/>
                    <a:pt x="9" y="183"/>
                  </a:cubicBezTo>
                  <a:cubicBezTo>
                    <a:pt x="10" y="183"/>
                    <a:pt x="11" y="184"/>
                    <a:pt x="11" y="186"/>
                  </a:cubicBezTo>
                  <a:cubicBezTo>
                    <a:pt x="10" y="187"/>
                    <a:pt x="10" y="189"/>
                    <a:pt x="10" y="189"/>
                  </a:cubicBezTo>
                  <a:cubicBezTo>
                    <a:pt x="5" y="189"/>
                    <a:pt x="5" y="189"/>
                    <a:pt x="5" y="189"/>
                  </a:cubicBezTo>
                  <a:cubicBezTo>
                    <a:pt x="4" y="189"/>
                    <a:pt x="5" y="188"/>
                    <a:pt x="5" y="188"/>
                  </a:cubicBezTo>
                  <a:cubicBezTo>
                    <a:pt x="6" y="188"/>
                    <a:pt x="6" y="188"/>
                    <a:pt x="6" y="188"/>
                  </a:cubicBezTo>
                  <a:cubicBezTo>
                    <a:pt x="6" y="188"/>
                    <a:pt x="6" y="187"/>
                    <a:pt x="6" y="186"/>
                  </a:cubicBezTo>
                  <a:cubicBezTo>
                    <a:pt x="6" y="186"/>
                    <a:pt x="6" y="186"/>
                    <a:pt x="6" y="186"/>
                  </a:cubicBezTo>
                  <a:cubicBezTo>
                    <a:pt x="5" y="186"/>
                    <a:pt x="5" y="186"/>
                    <a:pt x="5" y="187"/>
                  </a:cubicBezTo>
                  <a:moveTo>
                    <a:pt x="14" y="168"/>
                  </a:moveTo>
                  <a:cubicBezTo>
                    <a:pt x="11" y="174"/>
                    <a:pt x="7" y="180"/>
                    <a:pt x="3" y="186"/>
                  </a:cubicBezTo>
                  <a:cubicBezTo>
                    <a:pt x="3" y="187"/>
                    <a:pt x="3" y="187"/>
                    <a:pt x="2" y="187"/>
                  </a:cubicBezTo>
                  <a:cubicBezTo>
                    <a:pt x="1" y="188"/>
                    <a:pt x="1" y="189"/>
                    <a:pt x="0" y="190"/>
                  </a:cubicBezTo>
                  <a:cubicBezTo>
                    <a:pt x="13" y="207"/>
                    <a:pt x="13" y="207"/>
                    <a:pt x="13" y="207"/>
                  </a:cubicBezTo>
                  <a:cubicBezTo>
                    <a:pt x="13" y="206"/>
                    <a:pt x="13" y="206"/>
                    <a:pt x="13" y="206"/>
                  </a:cubicBezTo>
                  <a:cubicBezTo>
                    <a:pt x="15" y="204"/>
                    <a:pt x="16" y="202"/>
                    <a:pt x="18" y="200"/>
                  </a:cubicBezTo>
                  <a:cubicBezTo>
                    <a:pt x="18" y="199"/>
                    <a:pt x="18" y="199"/>
                    <a:pt x="18" y="199"/>
                  </a:cubicBezTo>
                  <a:cubicBezTo>
                    <a:pt x="20" y="198"/>
                    <a:pt x="21" y="196"/>
                    <a:pt x="23" y="194"/>
                  </a:cubicBezTo>
                  <a:cubicBezTo>
                    <a:pt x="23" y="193"/>
                    <a:pt x="23" y="193"/>
                    <a:pt x="23" y="193"/>
                  </a:cubicBezTo>
                  <a:cubicBezTo>
                    <a:pt x="24" y="191"/>
                    <a:pt x="25" y="189"/>
                    <a:pt x="26" y="188"/>
                  </a:cubicBezTo>
                  <a:cubicBezTo>
                    <a:pt x="26" y="188"/>
                    <a:pt x="26" y="188"/>
                    <a:pt x="26" y="188"/>
                  </a:cubicBezTo>
                  <a:cubicBezTo>
                    <a:pt x="22" y="188"/>
                    <a:pt x="18" y="183"/>
                    <a:pt x="18" y="180"/>
                  </a:cubicBezTo>
                  <a:cubicBezTo>
                    <a:pt x="19" y="180"/>
                    <a:pt x="19" y="180"/>
                    <a:pt x="20" y="180"/>
                  </a:cubicBezTo>
                  <a:cubicBezTo>
                    <a:pt x="20" y="179"/>
                    <a:pt x="16" y="174"/>
                    <a:pt x="19" y="174"/>
                  </a:cubicBezTo>
                  <a:cubicBezTo>
                    <a:pt x="18" y="173"/>
                    <a:pt x="18" y="173"/>
                    <a:pt x="18" y="173"/>
                  </a:cubicBezTo>
                  <a:cubicBezTo>
                    <a:pt x="18" y="174"/>
                    <a:pt x="18" y="174"/>
                    <a:pt x="17" y="174"/>
                  </a:cubicBezTo>
                  <a:cubicBezTo>
                    <a:pt x="17" y="174"/>
                    <a:pt x="16" y="174"/>
                    <a:pt x="16" y="173"/>
                  </a:cubicBezTo>
                  <a:cubicBezTo>
                    <a:pt x="15" y="173"/>
                    <a:pt x="15" y="173"/>
                    <a:pt x="15" y="173"/>
                  </a:cubicBezTo>
                  <a:cubicBezTo>
                    <a:pt x="15" y="172"/>
                    <a:pt x="15" y="172"/>
                    <a:pt x="16" y="172"/>
                  </a:cubicBezTo>
                  <a:cubicBezTo>
                    <a:pt x="17" y="172"/>
                    <a:pt x="17" y="172"/>
                    <a:pt x="17" y="172"/>
                  </a:cubicBezTo>
                  <a:cubicBezTo>
                    <a:pt x="15" y="171"/>
                    <a:pt x="15" y="170"/>
                    <a:pt x="14" y="168"/>
                  </a:cubicBezTo>
                  <a:moveTo>
                    <a:pt x="47" y="124"/>
                  </a:moveTo>
                  <a:cubicBezTo>
                    <a:pt x="47" y="124"/>
                    <a:pt x="47" y="124"/>
                    <a:pt x="47" y="124"/>
                  </a:cubicBezTo>
                  <a:cubicBezTo>
                    <a:pt x="47" y="125"/>
                    <a:pt x="47" y="125"/>
                    <a:pt x="47" y="125"/>
                  </a:cubicBezTo>
                  <a:cubicBezTo>
                    <a:pt x="48" y="125"/>
                    <a:pt x="47" y="125"/>
                    <a:pt x="47" y="124"/>
                  </a:cubicBezTo>
                  <a:moveTo>
                    <a:pt x="22" y="10"/>
                  </a:moveTo>
                  <a:cubicBezTo>
                    <a:pt x="21" y="10"/>
                    <a:pt x="21" y="10"/>
                    <a:pt x="21" y="10"/>
                  </a:cubicBezTo>
                  <a:cubicBezTo>
                    <a:pt x="22" y="11"/>
                    <a:pt x="22" y="11"/>
                    <a:pt x="22" y="11"/>
                  </a:cubicBezTo>
                  <a:cubicBezTo>
                    <a:pt x="22" y="11"/>
                    <a:pt x="22" y="11"/>
                    <a:pt x="22" y="11"/>
                  </a:cubicBezTo>
                  <a:cubicBezTo>
                    <a:pt x="22" y="10"/>
                    <a:pt x="22" y="10"/>
                    <a:pt x="22" y="10"/>
                  </a:cubicBezTo>
                  <a:moveTo>
                    <a:pt x="39" y="128"/>
                  </a:moveTo>
                  <a:cubicBezTo>
                    <a:pt x="39" y="128"/>
                    <a:pt x="39" y="128"/>
                    <a:pt x="39" y="128"/>
                  </a:cubicBezTo>
                  <a:cubicBezTo>
                    <a:pt x="39" y="128"/>
                    <a:pt x="39" y="128"/>
                    <a:pt x="39" y="128"/>
                  </a:cubicBezTo>
                  <a:moveTo>
                    <a:pt x="49" y="120"/>
                  </a:moveTo>
                  <a:cubicBezTo>
                    <a:pt x="49" y="120"/>
                    <a:pt x="49" y="120"/>
                    <a:pt x="49" y="120"/>
                  </a:cubicBezTo>
                  <a:cubicBezTo>
                    <a:pt x="49" y="120"/>
                    <a:pt x="49" y="120"/>
                    <a:pt x="49" y="120"/>
                  </a:cubicBezTo>
                  <a:moveTo>
                    <a:pt x="29" y="2"/>
                  </a:moveTo>
                  <a:cubicBezTo>
                    <a:pt x="27" y="2"/>
                    <a:pt x="25" y="2"/>
                    <a:pt x="22" y="4"/>
                  </a:cubicBezTo>
                  <a:cubicBezTo>
                    <a:pt x="22" y="4"/>
                    <a:pt x="23" y="5"/>
                    <a:pt x="23" y="5"/>
                  </a:cubicBezTo>
                  <a:cubicBezTo>
                    <a:pt x="23" y="6"/>
                    <a:pt x="23" y="6"/>
                    <a:pt x="23" y="6"/>
                  </a:cubicBezTo>
                  <a:cubicBezTo>
                    <a:pt x="23" y="6"/>
                    <a:pt x="23" y="6"/>
                    <a:pt x="23" y="6"/>
                  </a:cubicBezTo>
                  <a:cubicBezTo>
                    <a:pt x="23" y="6"/>
                    <a:pt x="20" y="10"/>
                    <a:pt x="23" y="10"/>
                  </a:cubicBezTo>
                  <a:cubicBezTo>
                    <a:pt x="25" y="11"/>
                    <a:pt x="24" y="24"/>
                    <a:pt x="19" y="26"/>
                  </a:cubicBezTo>
                  <a:cubicBezTo>
                    <a:pt x="24" y="37"/>
                    <a:pt x="28" y="49"/>
                    <a:pt x="30" y="61"/>
                  </a:cubicBezTo>
                  <a:cubicBezTo>
                    <a:pt x="31" y="66"/>
                    <a:pt x="32" y="71"/>
                    <a:pt x="33" y="76"/>
                  </a:cubicBezTo>
                  <a:cubicBezTo>
                    <a:pt x="33" y="81"/>
                    <a:pt x="33" y="86"/>
                    <a:pt x="33" y="91"/>
                  </a:cubicBezTo>
                  <a:cubicBezTo>
                    <a:pt x="33" y="94"/>
                    <a:pt x="33" y="97"/>
                    <a:pt x="33" y="99"/>
                  </a:cubicBezTo>
                  <a:cubicBezTo>
                    <a:pt x="33" y="109"/>
                    <a:pt x="31" y="119"/>
                    <a:pt x="29" y="129"/>
                  </a:cubicBezTo>
                  <a:cubicBezTo>
                    <a:pt x="28" y="134"/>
                    <a:pt x="26" y="139"/>
                    <a:pt x="25" y="144"/>
                  </a:cubicBezTo>
                  <a:cubicBezTo>
                    <a:pt x="24" y="146"/>
                    <a:pt x="23" y="148"/>
                    <a:pt x="22" y="150"/>
                  </a:cubicBezTo>
                  <a:cubicBezTo>
                    <a:pt x="23" y="151"/>
                    <a:pt x="24" y="151"/>
                    <a:pt x="24" y="151"/>
                  </a:cubicBezTo>
                  <a:cubicBezTo>
                    <a:pt x="24" y="151"/>
                    <a:pt x="24" y="151"/>
                    <a:pt x="24" y="151"/>
                  </a:cubicBezTo>
                  <a:cubicBezTo>
                    <a:pt x="21" y="151"/>
                    <a:pt x="30" y="141"/>
                    <a:pt x="31" y="141"/>
                  </a:cubicBezTo>
                  <a:cubicBezTo>
                    <a:pt x="33" y="138"/>
                    <a:pt x="37" y="135"/>
                    <a:pt x="39" y="133"/>
                  </a:cubicBezTo>
                  <a:cubicBezTo>
                    <a:pt x="39" y="131"/>
                    <a:pt x="39" y="130"/>
                    <a:pt x="39" y="128"/>
                  </a:cubicBezTo>
                  <a:cubicBezTo>
                    <a:pt x="39" y="128"/>
                    <a:pt x="39" y="129"/>
                    <a:pt x="39" y="129"/>
                  </a:cubicBezTo>
                  <a:cubicBezTo>
                    <a:pt x="40" y="129"/>
                    <a:pt x="42" y="127"/>
                    <a:pt x="43" y="126"/>
                  </a:cubicBezTo>
                  <a:cubicBezTo>
                    <a:pt x="44" y="125"/>
                    <a:pt x="45" y="124"/>
                    <a:pt x="46" y="124"/>
                  </a:cubicBezTo>
                  <a:cubicBezTo>
                    <a:pt x="46" y="124"/>
                    <a:pt x="46" y="124"/>
                    <a:pt x="46" y="124"/>
                  </a:cubicBezTo>
                  <a:cubicBezTo>
                    <a:pt x="47" y="123"/>
                    <a:pt x="47" y="122"/>
                    <a:pt x="49" y="120"/>
                  </a:cubicBezTo>
                  <a:cubicBezTo>
                    <a:pt x="49" y="120"/>
                    <a:pt x="49" y="121"/>
                    <a:pt x="49" y="122"/>
                  </a:cubicBezTo>
                  <a:cubicBezTo>
                    <a:pt x="49" y="121"/>
                    <a:pt x="52" y="114"/>
                    <a:pt x="53" y="114"/>
                  </a:cubicBezTo>
                  <a:cubicBezTo>
                    <a:pt x="53" y="114"/>
                    <a:pt x="53" y="113"/>
                    <a:pt x="53" y="113"/>
                  </a:cubicBezTo>
                  <a:cubicBezTo>
                    <a:pt x="53" y="109"/>
                    <a:pt x="54" y="105"/>
                    <a:pt x="54" y="102"/>
                  </a:cubicBezTo>
                  <a:cubicBezTo>
                    <a:pt x="54" y="101"/>
                    <a:pt x="54" y="101"/>
                    <a:pt x="54" y="101"/>
                  </a:cubicBezTo>
                  <a:cubicBezTo>
                    <a:pt x="54" y="99"/>
                    <a:pt x="54" y="97"/>
                    <a:pt x="54" y="95"/>
                  </a:cubicBezTo>
                  <a:cubicBezTo>
                    <a:pt x="54" y="94"/>
                    <a:pt x="54" y="93"/>
                    <a:pt x="54" y="93"/>
                  </a:cubicBezTo>
                  <a:cubicBezTo>
                    <a:pt x="54" y="91"/>
                    <a:pt x="54" y="89"/>
                    <a:pt x="54" y="87"/>
                  </a:cubicBezTo>
                  <a:cubicBezTo>
                    <a:pt x="54" y="86"/>
                    <a:pt x="54" y="85"/>
                    <a:pt x="54" y="84"/>
                  </a:cubicBezTo>
                  <a:cubicBezTo>
                    <a:pt x="54" y="82"/>
                    <a:pt x="54" y="81"/>
                    <a:pt x="54" y="79"/>
                  </a:cubicBezTo>
                  <a:cubicBezTo>
                    <a:pt x="54" y="78"/>
                    <a:pt x="54" y="77"/>
                    <a:pt x="53" y="76"/>
                  </a:cubicBezTo>
                  <a:cubicBezTo>
                    <a:pt x="53" y="74"/>
                    <a:pt x="53" y="73"/>
                    <a:pt x="53" y="71"/>
                  </a:cubicBezTo>
                  <a:cubicBezTo>
                    <a:pt x="53" y="70"/>
                    <a:pt x="53" y="69"/>
                    <a:pt x="52" y="67"/>
                  </a:cubicBezTo>
                  <a:cubicBezTo>
                    <a:pt x="52" y="66"/>
                    <a:pt x="52" y="64"/>
                    <a:pt x="52" y="63"/>
                  </a:cubicBezTo>
                  <a:cubicBezTo>
                    <a:pt x="52" y="61"/>
                    <a:pt x="51" y="60"/>
                    <a:pt x="51" y="59"/>
                  </a:cubicBezTo>
                  <a:cubicBezTo>
                    <a:pt x="51" y="57"/>
                    <a:pt x="51" y="56"/>
                    <a:pt x="50" y="55"/>
                  </a:cubicBezTo>
                  <a:cubicBezTo>
                    <a:pt x="50" y="53"/>
                    <a:pt x="50" y="52"/>
                    <a:pt x="49" y="51"/>
                  </a:cubicBezTo>
                  <a:cubicBezTo>
                    <a:pt x="49" y="49"/>
                    <a:pt x="49" y="48"/>
                    <a:pt x="48" y="46"/>
                  </a:cubicBezTo>
                  <a:cubicBezTo>
                    <a:pt x="48" y="45"/>
                    <a:pt x="48" y="44"/>
                    <a:pt x="47" y="42"/>
                  </a:cubicBezTo>
                  <a:cubicBezTo>
                    <a:pt x="47" y="41"/>
                    <a:pt x="46" y="40"/>
                    <a:pt x="46" y="38"/>
                  </a:cubicBezTo>
                  <a:cubicBezTo>
                    <a:pt x="46" y="37"/>
                    <a:pt x="45" y="36"/>
                    <a:pt x="45" y="34"/>
                  </a:cubicBezTo>
                  <a:cubicBezTo>
                    <a:pt x="44" y="33"/>
                    <a:pt x="44" y="32"/>
                    <a:pt x="43" y="30"/>
                  </a:cubicBezTo>
                  <a:cubicBezTo>
                    <a:pt x="43" y="29"/>
                    <a:pt x="42" y="28"/>
                    <a:pt x="42" y="26"/>
                  </a:cubicBezTo>
                  <a:cubicBezTo>
                    <a:pt x="41" y="25"/>
                    <a:pt x="41" y="24"/>
                    <a:pt x="40" y="22"/>
                  </a:cubicBezTo>
                  <a:cubicBezTo>
                    <a:pt x="40" y="21"/>
                    <a:pt x="39" y="20"/>
                    <a:pt x="38" y="18"/>
                  </a:cubicBezTo>
                  <a:cubicBezTo>
                    <a:pt x="38" y="17"/>
                    <a:pt x="37" y="16"/>
                    <a:pt x="37" y="15"/>
                  </a:cubicBezTo>
                  <a:cubicBezTo>
                    <a:pt x="36" y="13"/>
                    <a:pt x="35" y="12"/>
                    <a:pt x="34" y="10"/>
                  </a:cubicBezTo>
                  <a:cubicBezTo>
                    <a:pt x="34" y="9"/>
                    <a:pt x="33" y="8"/>
                    <a:pt x="33" y="7"/>
                  </a:cubicBezTo>
                  <a:cubicBezTo>
                    <a:pt x="32" y="5"/>
                    <a:pt x="31" y="4"/>
                    <a:pt x="30" y="2"/>
                  </a:cubicBezTo>
                  <a:cubicBezTo>
                    <a:pt x="30" y="2"/>
                    <a:pt x="30" y="2"/>
                    <a:pt x="30" y="2"/>
                  </a:cubicBezTo>
                  <a:cubicBezTo>
                    <a:pt x="29" y="2"/>
                    <a:pt x="29" y="2"/>
                    <a:pt x="29" y="2"/>
                  </a:cubicBezTo>
                  <a:moveTo>
                    <a:pt x="13" y="0"/>
                  </a:moveTo>
                  <a:cubicBezTo>
                    <a:pt x="12" y="1"/>
                    <a:pt x="10" y="2"/>
                    <a:pt x="10" y="2"/>
                  </a:cubicBezTo>
                  <a:cubicBezTo>
                    <a:pt x="10" y="1"/>
                    <a:pt x="10" y="1"/>
                    <a:pt x="10" y="1"/>
                  </a:cubicBezTo>
                  <a:cubicBezTo>
                    <a:pt x="9" y="2"/>
                    <a:pt x="8" y="3"/>
                    <a:pt x="7" y="5"/>
                  </a:cubicBezTo>
                  <a:cubicBezTo>
                    <a:pt x="9" y="8"/>
                    <a:pt x="11" y="11"/>
                    <a:pt x="13" y="15"/>
                  </a:cubicBezTo>
                  <a:cubicBezTo>
                    <a:pt x="15" y="13"/>
                    <a:pt x="16" y="12"/>
                    <a:pt x="19" y="12"/>
                  </a:cubicBezTo>
                  <a:cubicBezTo>
                    <a:pt x="19" y="12"/>
                    <a:pt x="20" y="12"/>
                    <a:pt x="20" y="12"/>
                  </a:cubicBezTo>
                  <a:cubicBezTo>
                    <a:pt x="20" y="12"/>
                    <a:pt x="20" y="12"/>
                    <a:pt x="20" y="12"/>
                  </a:cubicBezTo>
                  <a:cubicBezTo>
                    <a:pt x="20" y="12"/>
                    <a:pt x="20" y="12"/>
                    <a:pt x="20" y="11"/>
                  </a:cubicBezTo>
                  <a:cubicBezTo>
                    <a:pt x="19" y="10"/>
                    <a:pt x="19" y="10"/>
                    <a:pt x="19" y="10"/>
                  </a:cubicBezTo>
                  <a:cubicBezTo>
                    <a:pt x="18" y="10"/>
                    <a:pt x="18" y="10"/>
                    <a:pt x="18" y="11"/>
                  </a:cubicBezTo>
                  <a:cubicBezTo>
                    <a:pt x="17" y="6"/>
                    <a:pt x="16" y="5"/>
                    <a:pt x="18" y="2"/>
                  </a:cubicBezTo>
                  <a:cubicBezTo>
                    <a:pt x="18" y="2"/>
                    <a:pt x="18" y="2"/>
                    <a:pt x="18" y="2"/>
                  </a:cubicBezTo>
                  <a:cubicBezTo>
                    <a:pt x="16" y="2"/>
                    <a:pt x="13" y="1"/>
                    <a:pt x="13" y="0"/>
                  </a:cubicBezTo>
                </a:path>
              </a:pathLst>
            </a:custGeom>
            <a:solidFill>
              <a:srgbClr val="085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45" name="Freeform 1244"/>
            <p:cNvSpPr>
              <a:spLocks noEditPoints="1"/>
            </p:cNvSpPr>
            <p:nvPr/>
          </p:nvSpPr>
          <p:spPr bwMode="auto">
            <a:xfrm>
              <a:off x="609600" y="4862513"/>
              <a:ext cx="79375" cy="128587"/>
            </a:xfrm>
            <a:custGeom>
              <a:avLst/>
              <a:gdLst>
                <a:gd name="T0" fmla="*/ 39 w 48"/>
                <a:gd name="T1" fmla="*/ 62 h 78"/>
                <a:gd name="T2" fmla="*/ 40 w 48"/>
                <a:gd name="T3" fmla="*/ 63 h 78"/>
                <a:gd name="T4" fmla="*/ 0 w 48"/>
                <a:gd name="T5" fmla="*/ 0 h 78"/>
                <a:gd name="T6" fmla="*/ 1 w 48"/>
                <a:gd name="T7" fmla="*/ 2 h 78"/>
                <a:gd name="T8" fmla="*/ 3 w 48"/>
                <a:gd name="T9" fmla="*/ 4 h 78"/>
                <a:gd name="T10" fmla="*/ 4 w 48"/>
                <a:gd name="T11" fmla="*/ 5 h 78"/>
                <a:gd name="T12" fmla="*/ 5 w 48"/>
                <a:gd name="T13" fmla="*/ 6 h 78"/>
                <a:gd name="T14" fmla="*/ 6 w 48"/>
                <a:gd name="T15" fmla="*/ 8 h 78"/>
                <a:gd name="T16" fmla="*/ 7 w 48"/>
                <a:gd name="T17" fmla="*/ 9 h 78"/>
                <a:gd name="T18" fmla="*/ 7 w 48"/>
                <a:gd name="T19" fmla="*/ 10 h 78"/>
                <a:gd name="T20" fmla="*/ 8 w 48"/>
                <a:gd name="T21" fmla="*/ 11 h 78"/>
                <a:gd name="T22" fmla="*/ 8 w 48"/>
                <a:gd name="T23" fmla="*/ 13 h 78"/>
                <a:gd name="T24" fmla="*/ 9 w 48"/>
                <a:gd name="T25" fmla="*/ 14 h 78"/>
                <a:gd name="T26" fmla="*/ 9 w 48"/>
                <a:gd name="T27" fmla="*/ 15 h 78"/>
                <a:gd name="T28" fmla="*/ 9 w 48"/>
                <a:gd name="T29" fmla="*/ 17 h 78"/>
                <a:gd name="T30" fmla="*/ 10 w 48"/>
                <a:gd name="T31" fmla="*/ 18 h 78"/>
                <a:gd name="T32" fmla="*/ 10 w 48"/>
                <a:gd name="T33" fmla="*/ 20 h 78"/>
                <a:gd name="T34" fmla="*/ 10 w 48"/>
                <a:gd name="T35" fmla="*/ 21 h 78"/>
                <a:gd name="T36" fmla="*/ 10 w 48"/>
                <a:gd name="T37" fmla="*/ 22 h 78"/>
                <a:gd name="T38" fmla="*/ 11 w 48"/>
                <a:gd name="T39" fmla="*/ 23 h 78"/>
                <a:gd name="T40" fmla="*/ 11 w 48"/>
                <a:gd name="T41" fmla="*/ 25 h 78"/>
                <a:gd name="T42" fmla="*/ 11 w 48"/>
                <a:gd name="T43" fmla="*/ 26 h 78"/>
                <a:gd name="T44" fmla="*/ 12 w 48"/>
                <a:gd name="T45" fmla="*/ 28 h 78"/>
                <a:gd name="T46" fmla="*/ 12 w 48"/>
                <a:gd name="T47" fmla="*/ 29 h 78"/>
                <a:gd name="T48" fmla="*/ 12 w 48"/>
                <a:gd name="T49" fmla="*/ 30 h 78"/>
                <a:gd name="T50" fmla="*/ 12 w 48"/>
                <a:gd name="T51" fmla="*/ 32 h 78"/>
                <a:gd name="T52" fmla="*/ 12 w 48"/>
                <a:gd name="T53" fmla="*/ 35 h 78"/>
                <a:gd name="T54" fmla="*/ 11 w 48"/>
                <a:gd name="T55" fmla="*/ 37 h 78"/>
                <a:gd name="T56" fmla="*/ 11 w 48"/>
                <a:gd name="T57" fmla="*/ 38 h 78"/>
                <a:gd name="T58" fmla="*/ 15 w 48"/>
                <a:gd name="T59" fmla="*/ 43 h 78"/>
                <a:gd name="T60" fmla="*/ 28 w 48"/>
                <a:gd name="T61" fmla="*/ 53 h 78"/>
                <a:gd name="T62" fmla="*/ 31 w 48"/>
                <a:gd name="T63" fmla="*/ 52 h 78"/>
                <a:gd name="T64" fmla="*/ 36 w 48"/>
                <a:gd name="T65" fmla="*/ 54 h 78"/>
                <a:gd name="T66" fmla="*/ 37 w 48"/>
                <a:gd name="T67" fmla="*/ 62 h 78"/>
                <a:gd name="T68" fmla="*/ 38 w 48"/>
                <a:gd name="T69" fmla="*/ 64 h 78"/>
                <a:gd name="T70" fmla="*/ 37 w 48"/>
                <a:gd name="T71" fmla="*/ 64 h 78"/>
                <a:gd name="T72" fmla="*/ 37 w 48"/>
                <a:gd name="T73" fmla="*/ 78 h 78"/>
                <a:gd name="T74" fmla="*/ 41 w 48"/>
                <a:gd name="T75" fmla="*/ 58 h 78"/>
                <a:gd name="T76" fmla="*/ 41 w 48"/>
                <a:gd name="T77" fmla="*/ 57 h 78"/>
                <a:gd name="T78" fmla="*/ 47 w 48"/>
                <a:gd name="T79" fmla="*/ 54 h 78"/>
                <a:gd name="T80" fmla="*/ 46 w 48"/>
                <a:gd name="T81" fmla="*/ 51 h 78"/>
                <a:gd name="T82" fmla="*/ 42 w 48"/>
                <a:gd name="T83" fmla="*/ 44 h 78"/>
                <a:gd name="T84" fmla="*/ 36 w 48"/>
                <a:gd name="T85" fmla="*/ 37 h 78"/>
                <a:gd name="T86" fmla="*/ 25 w 48"/>
                <a:gd name="T87" fmla="*/ 23 h 78"/>
                <a:gd name="T88" fmla="*/ 19 w 48"/>
                <a:gd name="T89" fmla="*/ 16 h 78"/>
                <a:gd name="T90" fmla="*/ 12 w 48"/>
                <a:gd name="T91" fmla="*/ 10 h 78"/>
                <a:gd name="T92" fmla="*/ 6 w 48"/>
                <a:gd name="T93" fmla="*/ 5 h 78"/>
                <a:gd name="T94" fmla="*/ 0 w 48"/>
                <a:gd name="T9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78">
                  <a:moveTo>
                    <a:pt x="40" y="63"/>
                  </a:moveTo>
                  <a:cubicBezTo>
                    <a:pt x="39" y="62"/>
                    <a:pt x="39" y="62"/>
                    <a:pt x="39" y="62"/>
                  </a:cubicBezTo>
                  <a:cubicBezTo>
                    <a:pt x="40" y="62"/>
                    <a:pt x="40" y="62"/>
                    <a:pt x="40" y="62"/>
                  </a:cubicBezTo>
                  <a:cubicBezTo>
                    <a:pt x="40" y="63"/>
                    <a:pt x="40" y="63"/>
                    <a:pt x="40" y="63"/>
                  </a:cubicBezTo>
                  <a:cubicBezTo>
                    <a:pt x="40" y="63"/>
                    <a:pt x="40" y="63"/>
                    <a:pt x="40" y="63"/>
                  </a:cubicBezTo>
                  <a:moveTo>
                    <a:pt x="0" y="0"/>
                  </a:moveTo>
                  <a:cubicBezTo>
                    <a:pt x="0" y="0"/>
                    <a:pt x="0" y="1"/>
                    <a:pt x="1" y="1"/>
                  </a:cubicBezTo>
                  <a:cubicBezTo>
                    <a:pt x="1" y="2"/>
                    <a:pt x="1" y="2"/>
                    <a:pt x="1" y="2"/>
                  </a:cubicBezTo>
                  <a:cubicBezTo>
                    <a:pt x="1" y="2"/>
                    <a:pt x="1" y="2"/>
                    <a:pt x="1" y="2"/>
                  </a:cubicBezTo>
                  <a:cubicBezTo>
                    <a:pt x="2" y="3"/>
                    <a:pt x="3" y="3"/>
                    <a:pt x="3" y="4"/>
                  </a:cubicBezTo>
                  <a:cubicBezTo>
                    <a:pt x="4" y="5"/>
                    <a:pt x="4" y="5"/>
                    <a:pt x="4" y="5"/>
                  </a:cubicBezTo>
                  <a:cubicBezTo>
                    <a:pt x="4" y="5"/>
                    <a:pt x="4" y="5"/>
                    <a:pt x="4" y="5"/>
                  </a:cubicBezTo>
                  <a:cubicBezTo>
                    <a:pt x="5" y="6"/>
                    <a:pt x="5" y="6"/>
                    <a:pt x="5" y="6"/>
                  </a:cubicBezTo>
                  <a:cubicBezTo>
                    <a:pt x="5" y="6"/>
                    <a:pt x="5" y="6"/>
                    <a:pt x="5" y="6"/>
                  </a:cubicBezTo>
                  <a:cubicBezTo>
                    <a:pt x="6" y="7"/>
                    <a:pt x="6" y="7"/>
                    <a:pt x="6" y="7"/>
                  </a:cubicBezTo>
                  <a:cubicBezTo>
                    <a:pt x="6" y="8"/>
                    <a:pt x="6" y="8"/>
                    <a:pt x="6" y="8"/>
                  </a:cubicBezTo>
                  <a:cubicBezTo>
                    <a:pt x="6" y="8"/>
                    <a:pt x="6" y="8"/>
                    <a:pt x="6" y="8"/>
                  </a:cubicBezTo>
                  <a:cubicBezTo>
                    <a:pt x="7" y="9"/>
                    <a:pt x="7" y="9"/>
                    <a:pt x="7" y="9"/>
                  </a:cubicBezTo>
                  <a:cubicBezTo>
                    <a:pt x="7" y="10"/>
                    <a:pt x="7" y="10"/>
                    <a:pt x="7" y="10"/>
                  </a:cubicBezTo>
                  <a:cubicBezTo>
                    <a:pt x="7" y="10"/>
                    <a:pt x="7" y="10"/>
                    <a:pt x="7" y="10"/>
                  </a:cubicBezTo>
                  <a:cubicBezTo>
                    <a:pt x="8" y="11"/>
                    <a:pt x="8" y="11"/>
                    <a:pt x="8" y="11"/>
                  </a:cubicBezTo>
                  <a:cubicBezTo>
                    <a:pt x="8" y="11"/>
                    <a:pt x="8" y="11"/>
                    <a:pt x="8" y="11"/>
                  </a:cubicBezTo>
                  <a:cubicBezTo>
                    <a:pt x="8" y="12"/>
                    <a:pt x="8" y="12"/>
                    <a:pt x="8" y="12"/>
                  </a:cubicBezTo>
                  <a:cubicBezTo>
                    <a:pt x="8" y="13"/>
                    <a:pt x="8" y="13"/>
                    <a:pt x="8" y="13"/>
                  </a:cubicBezTo>
                  <a:cubicBezTo>
                    <a:pt x="9" y="13"/>
                    <a:pt x="9" y="13"/>
                    <a:pt x="9" y="13"/>
                  </a:cubicBezTo>
                  <a:cubicBezTo>
                    <a:pt x="9" y="14"/>
                    <a:pt x="9" y="14"/>
                    <a:pt x="9" y="14"/>
                  </a:cubicBezTo>
                  <a:cubicBezTo>
                    <a:pt x="9" y="15"/>
                    <a:pt x="9" y="15"/>
                    <a:pt x="9" y="15"/>
                  </a:cubicBezTo>
                  <a:cubicBezTo>
                    <a:pt x="9" y="15"/>
                    <a:pt x="9" y="15"/>
                    <a:pt x="9" y="15"/>
                  </a:cubicBezTo>
                  <a:cubicBezTo>
                    <a:pt x="9" y="16"/>
                    <a:pt x="9" y="16"/>
                    <a:pt x="9" y="16"/>
                  </a:cubicBezTo>
                  <a:cubicBezTo>
                    <a:pt x="9" y="17"/>
                    <a:pt x="9" y="17"/>
                    <a:pt x="9" y="17"/>
                  </a:cubicBezTo>
                  <a:cubicBezTo>
                    <a:pt x="10" y="17"/>
                    <a:pt x="10" y="17"/>
                    <a:pt x="10" y="17"/>
                  </a:cubicBezTo>
                  <a:cubicBezTo>
                    <a:pt x="10" y="18"/>
                    <a:pt x="10" y="18"/>
                    <a:pt x="10" y="18"/>
                  </a:cubicBezTo>
                  <a:cubicBezTo>
                    <a:pt x="10" y="19"/>
                    <a:pt x="10" y="19"/>
                    <a:pt x="10" y="19"/>
                  </a:cubicBezTo>
                  <a:cubicBezTo>
                    <a:pt x="10" y="20"/>
                    <a:pt x="10" y="20"/>
                    <a:pt x="10" y="20"/>
                  </a:cubicBezTo>
                  <a:cubicBezTo>
                    <a:pt x="10" y="20"/>
                    <a:pt x="10" y="20"/>
                    <a:pt x="10" y="20"/>
                  </a:cubicBezTo>
                  <a:cubicBezTo>
                    <a:pt x="10" y="21"/>
                    <a:pt x="10" y="21"/>
                    <a:pt x="10" y="21"/>
                  </a:cubicBezTo>
                  <a:cubicBezTo>
                    <a:pt x="10" y="22"/>
                    <a:pt x="10" y="22"/>
                    <a:pt x="10" y="22"/>
                  </a:cubicBezTo>
                  <a:cubicBezTo>
                    <a:pt x="10" y="22"/>
                    <a:pt x="10" y="22"/>
                    <a:pt x="10" y="22"/>
                  </a:cubicBezTo>
                  <a:cubicBezTo>
                    <a:pt x="10" y="23"/>
                    <a:pt x="10" y="23"/>
                    <a:pt x="10" y="23"/>
                  </a:cubicBezTo>
                  <a:cubicBezTo>
                    <a:pt x="11" y="23"/>
                    <a:pt x="11" y="23"/>
                    <a:pt x="11" y="23"/>
                  </a:cubicBezTo>
                  <a:cubicBezTo>
                    <a:pt x="11" y="24"/>
                    <a:pt x="11" y="24"/>
                    <a:pt x="11" y="24"/>
                  </a:cubicBezTo>
                  <a:cubicBezTo>
                    <a:pt x="11" y="25"/>
                    <a:pt x="11" y="25"/>
                    <a:pt x="11" y="25"/>
                  </a:cubicBezTo>
                  <a:cubicBezTo>
                    <a:pt x="11" y="25"/>
                    <a:pt x="11" y="25"/>
                    <a:pt x="11" y="25"/>
                  </a:cubicBezTo>
                  <a:cubicBezTo>
                    <a:pt x="11" y="26"/>
                    <a:pt x="11" y="26"/>
                    <a:pt x="11" y="26"/>
                  </a:cubicBezTo>
                  <a:cubicBezTo>
                    <a:pt x="11" y="27"/>
                    <a:pt x="11" y="27"/>
                    <a:pt x="11" y="27"/>
                  </a:cubicBezTo>
                  <a:cubicBezTo>
                    <a:pt x="12" y="28"/>
                    <a:pt x="12" y="28"/>
                    <a:pt x="12" y="28"/>
                  </a:cubicBezTo>
                  <a:cubicBezTo>
                    <a:pt x="12" y="28"/>
                    <a:pt x="12" y="28"/>
                    <a:pt x="12" y="28"/>
                  </a:cubicBezTo>
                  <a:cubicBezTo>
                    <a:pt x="12" y="29"/>
                    <a:pt x="12" y="29"/>
                    <a:pt x="12" y="29"/>
                  </a:cubicBezTo>
                  <a:cubicBezTo>
                    <a:pt x="12" y="30"/>
                    <a:pt x="12" y="30"/>
                    <a:pt x="12" y="30"/>
                  </a:cubicBezTo>
                  <a:cubicBezTo>
                    <a:pt x="12" y="30"/>
                    <a:pt x="12" y="30"/>
                    <a:pt x="12" y="30"/>
                  </a:cubicBezTo>
                  <a:cubicBezTo>
                    <a:pt x="12" y="31"/>
                    <a:pt x="12" y="31"/>
                    <a:pt x="12" y="31"/>
                  </a:cubicBezTo>
                  <a:cubicBezTo>
                    <a:pt x="12" y="32"/>
                    <a:pt x="12" y="32"/>
                    <a:pt x="12" y="32"/>
                  </a:cubicBezTo>
                  <a:cubicBezTo>
                    <a:pt x="12" y="33"/>
                    <a:pt x="12" y="34"/>
                    <a:pt x="12" y="35"/>
                  </a:cubicBezTo>
                  <a:cubicBezTo>
                    <a:pt x="12" y="35"/>
                    <a:pt x="12" y="35"/>
                    <a:pt x="12" y="35"/>
                  </a:cubicBezTo>
                  <a:cubicBezTo>
                    <a:pt x="12" y="36"/>
                    <a:pt x="12" y="36"/>
                    <a:pt x="12" y="36"/>
                  </a:cubicBezTo>
                  <a:cubicBezTo>
                    <a:pt x="11" y="37"/>
                    <a:pt x="11" y="37"/>
                    <a:pt x="11" y="37"/>
                  </a:cubicBezTo>
                  <a:cubicBezTo>
                    <a:pt x="11" y="37"/>
                    <a:pt x="11" y="37"/>
                    <a:pt x="11" y="37"/>
                  </a:cubicBezTo>
                  <a:cubicBezTo>
                    <a:pt x="11" y="38"/>
                    <a:pt x="11" y="38"/>
                    <a:pt x="11" y="38"/>
                  </a:cubicBezTo>
                  <a:cubicBezTo>
                    <a:pt x="11" y="38"/>
                    <a:pt x="11" y="38"/>
                    <a:pt x="11" y="38"/>
                  </a:cubicBezTo>
                  <a:cubicBezTo>
                    <a:pt x="12" y="40"/>
                    <a:pt x="14" y="41"/>
                    <a:pt x="15" y="43"/>
                  </a:cubicBezTo>
                  <a:cubicBezTo>
                    <a:pt x="19" y="47"/>
                    <a:pt x="22" y="52"/>
                    <a:pt x="25" y="57"/>
                  </a:cubicBezTo>
                  <a:cubicBezTo>
                    <a:pt x="26" y="55"/>
                    <a:pt x="27" y="54"/>
                    <a:pt x="28" y="53"/>
                  </a:cubicBezTo>
                  <a:cubicBezTo>
                    <a:pt x="28" y="54"/>
                    <a:pt x="28" y="54"/>
                    <a:pt x="28" y="54"/>
                  </a:cubicBezTo>
                  <a:cubicBezTo>
                    <a:pt x="28" y="54"/>
                    <a:pt x="30" y="53"/>
                    <a:pt x="31" y="52"/>
                  </a:cubicBezTo>
                  <a:cubicBezTo>
                    <a:pt x="31" y="53"/>
                    <a:pt x="34" y="54"/>
                    <a:pt x="36" y="54"/>
                  </a:cubicBezTo>
                  <a:cubicBezTo>
                    <a:pt x="36" y="54"/>
                    <a:pt x="36" y="54"/>
                    <a:pt x="36" y="54"/>
                  </a:cubicBezTo>
                  <a:cubicBezTo>
                    <a:pt x="34" y="57"/>
                    <a:pt x="35" y="58"/>
                    <a:pt x="36" y="63"/>
                  </a:cubicBezTo>
                  <a:cubicBezTo>
                    <a:pt x="36" y="62"/>
                    <a:pt x="36" y="62"/>
                    <a:pt x="37" y="62"/>
                  </a:cubicBezTo>
                  <a:cubicBezTo>
                    <a:pt x="37" y="62"/>
                    <a:pt x="37" y="62"/>
                    <a:pt x="38" y="63"/>
                  </a:cubicBezTo>
                  <a:cubicBezTo>
                    <a:pt x="38" y="64"/>
                    <a:pt x="38" y="64"/>
                    <a:pt x="38" y="64"/>
                  </a:cubicBezTo>
                  <a:cubicBezTo>
                    <a:pt x="38" y="64"/>
                    <a:pt x="38" y="64"/>
                    <a:pt x="38" y="64"/>
                  </a:cubicBezTo>
                  <a:cubicBezTo>
                    <a:pt x="38" y="64"/>
                    <a:pt x="37" y="64"/>
                    <a:pt x="37" y="64"/>
                  </a:cubicBezTo>
                  <a:cubicBezTo>
                    <a:pt x="34" y="64"/>
                    <a:pt x="33" y="65"/>
                    <a:pt x="31" y="67"/>
                  </a:cubicBezTo>
                  <a:cubicBezTo>
                    <a:pt x="33" y="71"/>
                    <a:pt x="35" y="74"/>
                    <a:pt x="37" y="78"/>
                  </a:cubicBezTo>
                  <a:cubicBezTo>
                    <a:pt x="42" y="76"/>
                    <a:pt x="43" y="63"/>
                    <a:pt x="41" y="62"/>
                  </a:cubicBezTo>
                  <a:cubicBezTo>
                    <a:pt x="38" y="62"/>
                    <a:pt x="41" y="58"/>
                    <a:pt x="41" y="58"/>
                  </a:cubicBezTo>
                  <a:cubicBezTo>
                    <a:pt x="41" y="58"/>
                    <a:pt x="41" y="58"/>
                    <a:pt x="41" y="58"/>
                  </a:cubicBezTo>
                  <a:cubicBezTo>
                    <a:pt x="41" y="57"/>
                    <a:pt x="41" y="57"/>
                    <a:pt x="41" y="57"/>
                  </a:cubicBezTo>
                  <a:cubicBezTo>
                    <a:pt x="41" y="57"/>
                    <a:pt x="40" y="56"/>
                    <a:pt x="40" y="56"/>
                  </a:cubicBezTo>
                  <a:cubicBezTo>
                    <a:pt x="43" y="54"/>
                    <a:pt x="45" y="54"/>
                    <a:pt x="47" y="54"/>
                  </a:cubicBezTo>
                  <a:cubicBezTo>
                    <a:pt x="47" y="54"/>
                    <a:pt x="47" y="54"/>
                    <a:pt x="48" y="54"/>
                  </a:cubicBezTo>
                  <a:cubicBezTo>
                    <a:pt x="47" y="53"/>
                    <a:pt x="47" y="52"/>
                    <a:pt x="46" y="51"/>
                  </a:cubicBezTo>
                  <a:cubicBezTo>
                    <a:pt x="45" y="50"/>
                    <a:pt x="44" y="48"/>
                    <a:pt x="44" y="47"/>
                  </a:cubicBezTo>
                  <a:cubicBezTo>
                    <a:pt x="43" y="46"/>
                    <a:pt x="42" y="45"/>
                    <a:pt x="42" y="44"/>
                  </a:cubicBezTo>
                  <a:cubicBezTo>
                    <a:pt x="41" y="42"/>
                    <a:pt x="39" y="41"/>
                    <a:pt x="38" y="39"/>
                  </a:cubicBezTo>
                  <a:cubicBezTo>
                    <a:pt x="38" y="38"/>
                    <a:pt x="37" y="37"/>
                    <a:pt x="36" y="37"/>
                  </a:cubicBezTo>
                  <a:cubicBezTo>
                    <a:pt x="35" y="34"/>
                    <a:pt x="33" y="32"/>
                    <a:pt x="31" y="29"/>
                  </a:cubicBezTo>
                  <a:cubicBezTo>
                    <a:pt x="29" y="27"/>
                    <a:pt x="27" y="25"/>
                    <a:pt x="25" y="23"/>
                  </a:cubicBezTo>
                  <a:cubicBezTo>
                    <a:pt x="24" y="22"/>
                    <a:pt x="24" y="21"/>
                    <a:pt x="23" y="21"/>
                  </a:cubicBezTo>
                  <a:cubicBezTo>
                    <a:pt x="22" y="19"/>
                    <a:pt x="20" y="18"/>
                    <a:pt x="19" y="16"/>
                  </a:cubicBezTo>
                  <a:cubicBezTo>
                    <a:pt x="18" y="15"/>
                    <a:pt x="17" y="15"/>
                    <a:pt x="16" y="14"/>
                  </a:cubicBezTo>
                  <a:cubicBezTo>
                    <a:pt x="15" y="13"/>
                    <a:pt x="14" y="11"/>
                    <a:pt x="12" y="10"/>
                  </a:cubicBezTo>
                  <a:cubicBezTo>
                    <a:pt x="11" y="9"/>
                    <a:pt x="10" y="9"/>
                    <a:pt x="9" y="8"/>
                  </a:cubicBezTo>
                  <a:cubicBezTo>
                    <a:pt x="8" y="7"/>
                    <a:pt x="7" y="6"/>
                    <a:pt x="6" y="5"/>
                  </a:cubicBezTo>
                  <a:cubicBezTo>
                    <a:pt x="5" y="4"/>
                    <a:pt x="3" y="3"/>
                    <a:pt x="2" y="2"/>
                  </a:cubicBezTo>
                  <a:cubicBezTo>
                    <a:pt x="2" y="1"/>
                    <a:pt x="1" y="1"/>
                    <a:pt x="0" y="0"/>
                  </a:cubicBezTo>
                </a:path>
              </a:pathLst>
            </a:custGeom>
            <a:solidFill>
              <a:srgbClr val="095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46" name="Freeform 1245"/>
            <p:cNvSpPr>
              <a:spLocks/>
            </p:cNvSpPr>
            <p:nvPr/>
          </p:nvSpPr>
          <p:spPr bwMode="auto">
            <a:xfrm>
              <a:off x="646113" y="5248275"/>
              <a:ext cx="11113" cy="9525"/>
            </a:xfrm>
            <a:custGeom>
              <a:avLst/>
              <a:gdLst>
                <a:gd name="T0" fmla="*/ 5 w 7"/>
                <a:gd name="T1" fmla="*/ 0 h 6"/>
                <a:gd name="T2" fmla="*/ 2 w 7"/>
                <a:gd name="T3" fmla="*/ 1 h 6"/>
                <a:gd name="T4" fmla="*/ 1 w 7"/>
                <a:gd name="T5" fmla="*/ 4 h 6"/>
                <a:gd name="T6" fmla="*/ 2 w 7"/>
                <a:gd name="T7" fmla="*/ 3 h 6"/>
                <a:gd name="T8" fmla="*/ 2 w 7"/>
                <a:gd name="T9" fmla="*/ 3 h 6"/>
                <a:gd name="T10" fmla="*/ 2 w 7"/>
                <a:gd name="T11" fmla="*/ 5 h 6"/>
                <a:gd name="T12" fmla="*/ 1 w 7"/>
                <a:gd name="T13" fmla="*/ 5 h 6"/>
                <a:gd name="T14" fmla="*/ 1 w 7"/>
                <a:gd name="T15" fmla="*/ 6 h 6"/>
                <a:gd name="T16" fmla="*/ 6 w 7"/>
                <a:gd name="T17" fmla="*/ 6 h 6"/>
                <a:gd name="T18" fmla="*/ 7 w 7"/>
                <a:gd name="T19" fmla="*/ 3 h 6"/>
                <a:gd name="T20" fmla="*/ 5 w 7"/>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5" y="0"/>
                  </a:moveTo>
                  <a:cubicBezTo>
                    <a:pt x="4" y="0"/>
                    <a:pt x="3" y="1"/>
                    <a:pt x="2" y="1"/>
                  </a:cubicBezTo>
                  <a:cubicBezTo>
                    <a:pt x="1" y="2"/>
                    <a:pt x="0" y="1"/>
                    <a:pt x="1" y="4"/>
                  </a:cubicBezTo>
                  <a:cubicBezTo>
                    <a:pt x="1" y="3"/>
                    <a:pt x="1" y="3"/>
                    <a:pt x="2" y="3"/>
                  </a:cubicBezTo>
                  <a:cubicBezTo>
                    <a:pt x="2" y="3"/>
                    <a:pt x="2" y="3"/>
                    <a:pt x="2" y="3"/>
                  </a:cubicBezTo>
                  <a:cubicBezTo>
                    <a:pt x="2" y="4"/>
                    <a:pt x="2" y="5"/>
                    <a:pt x="2" y="5"/>
                  </a:cubicBezTo>
                  <a:cubicBezTo>
                    <a:pt x="1" y="5"/>
                    <a:pt x="1" y="5"/>
                    <a:pt x="1" y="5"/>
                  </a:cubicBezTo>
                  <a:cubicBezTo>
                    <a:pt x="1" y="5"/>
                    <a:pt x="0" y="6"/>
                    <a:pt x="1" y="6"/>
                  </a:cubicBezTo>
                  <a:cubicBezTo>
                    <a:pt x="6" y="6"/>
                    <a:pt x="6" y="6"/>
                    <a:pt x="6" y="6"/>
                  </a:cubicBezTo>
                  <a:cubicBezTo>
                    <a:pt x="6" y="6"/>
                    <a:pt x="6" y="4"/>
                    <a:pt x="7" y="3"/>
                  </a:cubicBezTo>
                  <a:cubicBezTo>
                    <a:pt x="7" y="1"/>
                    <a:pt x="6" y="0"/>
                    <a:pt x="5" y="0"/>
                  </a:cubicBezTo>
                </a:path>
              </a:pathLst>
            </a:custGeom>
            <a:solidFill>
              <a:srgbClr val="095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47" name="Freeform 1246"/>
            <p:cNvSpPr>
              <a:spLocks/>
            </p:cNvSpPr>
            <p:nvPr/>
          </p:nvSpPr>
          <p:spPr bwMode="auto">
            <a:xfrm>
              <a:off x="642938" y="5253038"/>
              <a:ext cx="1588" cy="158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1" y="1"/>
                    <a:pt x="1" y="1"/>
                    <a:pt x="1" y="0"/>
                  </a:cubicBezTo>
                </a:path>
              </a:pathLst>
            </a:custGeom>
            <a:solidFill>
              <a:srgbClr val="095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48" name="Freeform 1247"/>
            <p:cNvSpPr>
              <a:spLocks noEditPoints="1"/>
            </p:cNvSpPr>
            <p:nvPr/>
          </p:nvSpPr>
          <p:spPr bwMode="auto">
            <a:xfrm>
              <a:off x="663575" y="5133975"/>
              <a:ext cx="63500" cy="122237"/>
            </a:xfrm>
            <a:custGeom>
              <a:avLst/>
              <a:gdLst>
                <a:gd name="T0" fmla="*/ 25 w 39"/>
                <a:gd name="T1" fmla="*/ 15 h 75"/>
                <a:gd name="T2" fmla="*/ 25 w 39"/>
                <a:gd name="T3" fmla="*/ 15 h 75"/>
                <a:gd name="T4" fmla="*/ 25 w 39"/>
                <a:gd name="T5" fmla="*/ 15 h 75"/>
                <a:gd name="T6" fmla="*/ 33 w 39"/>
                <a:gd name="T7" fmla="*/ 11 h 75"/>
                <a:gd name="T8" fmla="*/ 33 w 39"/>
                <a:gd name="T9" fmla="*/ 11 h 75"/>
                <a:gd name="T10" fmla="*/ 33 w 39"/>
                <a:gd name="T11" fmla="*/ 11 h 75"/>
                <a:gd name="T12" fmla="*/ 33 w 39"/>
                <a:gd name="T13" fmla="*/ 11 h 75"/>
                <a:gd name="T14" fmla="*/ 33 w 39"/>
                <a:gd name="T15" fmla="*/ 11 h 75"/>
                <a:gd name="T16" fmla="*/ 33 w 39"/>
                <a:gd name="T17" fmla="*/ 12 h 75"/>
                <a:gd name="T18" fmla="*/ 33 w 39"/>
                <a:gd name="T19" fmla="*/ 11 h 75"/>
                <a:gd name="T20" fmla="*/ 33 w 39"/>
                <a:gd name="T21" fmla="*/ 11 h 75"/>
                <a:gd name="T22" fmla="*/ 33 w 39"/>
                <a:gd name="T23" fmla="*/ 11 h 75"/>
                <a:gd name="T24" fmla="*/ 39 w 39"/>
                <a:gd name="T25" fmla="*/ 0 h 75"/>
                <a:gd name="T26" fmla="*/ 39 w 39"/>
                <a:gd name="T27" fmla="*/ 1 h 75"/>
                <a:gd name="T28" fmla="*/ 35 w 39"/>
                <a:gd name="T29" fmla="*/ 9 h 75"/>
                <a:gd name="T30" fmla="*/ 35 w 39"/>
                <a:gd name="T31" fmla="*/ 7 h 75"/>
                <a:gd name="T32" fmla="*/ 32 w 39"/>
                <a:gd name="T33" fmla="*/ 11 h 75"/>
                <a:gd name="T34" fmla="*/ 32 w 39"/>
                <a:gd name="T35" fmla="*/ 11 h 75"/>
                <a:gd name="T36" fmla="*/ 29 w 39"/>
                <a:gd name="T37" fmla="*/ 13 h 75"/>
                <a:gd name="T38" fmla="*/ 25 w 39"/>
                <a:gd name="T39" fmla="*/ 16 h 75"/>
                <a:gd name="T40" fmla="*/ 25 w 39"/>
                <a:gd name="T41" fmla="*/ 15 h 75"/>
                <a:gd name="T42" fmla="*/ 25 w 39"/>
                <a:gd name="T43" fmla="*/ 20 h 75"/>
                <a:gd name="T44" fmla="*/ 17 w 39"/>
                <a:gd name="T45" fmla="*/ 28 h 75"/>
                <a:gd name="T46" fmla="*/ 10 w 39"/>
                <a:gd name="T47" fmla="*/ 38 h 75"/>
                <a:gd name="T48" fmla="*/ 10 w 39"/>
                <a:gd name="T49" fmla="*/ 38 h 75"/>
                <a:gd name="T50" fmla="*/ 8 w 39"/>
                <a:gd name="T51" fmla="*/ 37 h 75"/>
                <a:gd name="T52" fmla="*/ 0 w 39"/>
                <a:gd name="T53" fmla="*/ 55 h 75"/>
                <a:gd name="T54" fmla="*/ 3 w 39"/>
                <a:gd name="T55" fmla="*/ 59 h 75"/>
                <a:gd name="T56" fmla="*/ 2 w 39"/>
                <a:gd name="T57" fmla="*/ 59 h 75"/>
                <a:gd name="T58" fmla="*/ 1 w 39"/>
                <a:gd name="T59" fmla="*/ 60 h 75"/>
                <a:gd name="T60" fmla="*/ 2 w 39"/>
                <a:gd name="T61" fmla="*/ 60 h 75"/>
                <a:gd name="T62" fmla="*/ 3 w 39"/>
                <a:gd name="T63" fmla="*/ 61 h 75"/>
                <a:gd name="T64" fmla="*/ 4 w 39"/>
                <a:gd name="T65" fmla="*/ 60 h 75"/>
                <a:gd name="T66" fmla="*/ 5 w 39"/>
                <a:gd name="T67" fmla="*/ 61 h 75"/>
                <a:gd name="T68" fmla="*/ 6 w 39"/>
                <a:gd name="T69" fmla="*/ 67 h 75"/>
                <a:gd name="T70" fmla="*/ 4 w 39"/>
                <a:gd name="T71" fmla="*/ 67 h 75"/>
                <a:gd name="T72" fmla="*/ 12 w 39"/>
                <a:gd name="T73" fmla="*/ 75 h 75"/>
                <a:gd name="T74" fmla="*/ 12 w 39"/>
                <a:gd name="T75" fmla="*/ 75 h 75"/>
                <a:gd name="T76" fmla="*/ 13 w 39"/>
                <a:gd name="T77" fmla="*/ 74 h 75"/>
                <a:gd name="T78" fmla="*/ 14 w 39"/>
                <a:gd name="T79" fmla="*/ 72 h 75"/>
                <a:gd name="T80" fmla="*/ 17 w 39"/>
                <a:gd name="T81" fmla="*/ 66 h 75"/>
                <a:gd name="T82" fmla="*/ 18 w 39"/>
                <a:gd name="T83" fmla="*/ 65 h 75"/>
                <a:gd name="T84" fmla="*/ 21 w 39"/>
                <a:gd name="T85" fmla="*/ 59 h 75"/>
                <a:gd name="T86" fmla="*/ 22 w 39"/>
                <a:gd name="T87" fmla="*/ 58 h 75"/>
                <a:gd name="T88" fmla="*/ 25 w 39"/>
                <a:gd name="T89" fmla="*/ 51 h 75"/>
                <a:gd name="T90" fmla="*/ 25 w 39"/>
                <a:gd name="T91" fmla="*/ 50 h 75"/>
                <a:gd name="T92" fmla="*/ 28 w 39"/>
                <a:gd name="T93" fmla="*/ 44 h 75"/>
                <a:gd name="T94" fmla="*/ 28 w 39"/>
                <a:gd name="T95" fmla="*/ 43 h 75"/>
                <a:gd name="T96" fmla="*/ 31 w 39"/>
                <a:gd name="T97" fmla="*/ 36 h 75"/>
                <a:gd name="T98" fmla="*/ 31 w 39"/>
                <a:gd name="T99" fmla="*/ 35 h 75"/>
                <a:gd name="T100" fmla="*/ 39 w 39"/>
                <a:gd name="T10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75">
                  <a:moveTo>
                    <a:pt x="25" y="15"/>
                  </a:moveTo>
                  <a:cubicBezTo>
                    <a:pt x="25" y="15"/>
                    <a:pt x="25" y="15"/>
                    <a:pt x="25" y="15"/>
                  </a:cubicBezTo>
                  <a:cubicBezTo>
                    <a:pt x="25" y="15"/>
                    <a:pt x="25" y="15"/>
                    <a:pt x="25" y="15"/>
                  </a:cubicBezTo>
                  <a:moveTo>
                    <a:pt x="33" y="11"/>
                  </a:moveTo>
                  <a:cubicBezTo>
                    <a:pt x="33" y="11"/>
                    <a:pt x="33" y="11"/>
                    <a:pt x="33" y="11"/>
                  </a:cubicBezTo>
                  <a:cubicBezTo>
                    <a:pt x="33" y="11"/>
                    <a:pt x="33" y="11"/>
                    <a:pt x="33" y="11"/>
                  </a:cubicBezTo>
                  <a:moveTo>
                    <a:pt x="33" y="11"/>
                  </a:moveTo>
                  <a:cubicBezTo>
                    <a:pt x="33" y="11"/>
                    <a:pt x="33" y="11"/>
                    <a:pt x="33" y="11"/>
                  </a:cubicBezTo>
                  <a:cubicBezTo>
                    <a:pt x="33" y="12"/>
                    <a:pt x="34" y="12"/>
                    <a:pt x="33" y="12"/>
                  </a:cubicBezTo>
                  <a:cubicBezTo>
                    <a:pt x="33" y="12"/>
                    <a:pt x="33" y="12"/>
                    <a:pt x="33" y="11"/>
                  </a:cubicBezTo>
                  <a:cubicBezTo>
                    <a:pt x="33" y="11"/>
                    <a:pt x="33" y="11"/>
                    <a:pt x="33" y="11"/>
                  </a:cubicBezTo>
                  <a:cubicBezTo>
                    <a:pt x="33" y="11"/>
                    <a:pt x="33" y="11"/>
                    <a:pt x="33" y="11"/>
                  </a:cubicBezTo>
                  <a:moveTo>
                    <a:pt x="39" y="0"/>
                  </a:moveTo>
                  <a:cubicBezTo>
                    <a:pt x="39" y="0"/>
                    <a:pt x="39" y="1"/>
                    <a:pt x="39" y="1"/>
                  </a:cubicBezTo>
                  <a:cubicBezTo>
                    <a:pt x="38" y="1"/>
                    <a:pt x="35" y="8"/>
                    <a:pt x="35" y="9"/>
                  </a:cubicBezTo>
                  <a:cubicBezTo>
                    <a:pt x="35" y="8"/>
                    <a:pt x="35" y="7"/>
                    <a:pt x="35" y="7"/>
                  </a:cubicBezTo>
                  <a:cubicBezTo>
                    <a:pt x="33" y="9"/>
                    <a:pt x="33" y="10"/>
                    <a:pt x="32" y="11"/>
                  </a:cubicBezTo>
                  <a:cubicBezTo>
                    <a:pt x="32" y="11"/>
                    <a:pt x="32" y="11"/>
                    <a:pt x="32" y="11"/>
                  </a:cubicBezTo>
                  <a:cubicBezTo>
                    <a:pt x="31" y="11"/>
                    <a:pt x="30" y="12"/>
                    <a:pt x="29" y="13"/>
                  </a:cubicBezTo>
                  <a:cubicBezTo>
                    <a:pt x="28" y="14"/>
                    <a:pt x="26" y="16"/>
                    <a:pt x="25" y="16"/>
                  </a:cubicBezTo>
                  <a:cubicBezTo>
                    <a:pt x="25" y="16"/>
                    <a:pt x="25" y="15"/>
                    <a:pt x="25" y="15"/>
                  </a:cubicBezTo>
                  <a:cubicBezTo>
                    <a:pt x="25" y="17"/>
                    <a:pt x="25" y="18"/>
                    <a:pt x="25" y="20"/>
                  </a:cubicBezTo>
                  <a:cubicBezTo>
                    <a:pt x="23" y="22"/>
                    <a:pt x="19" y="25"/>
                    <a:pt x="17" y="28"/>
                  </a:cubicBezTo>
                  <a:cubicBezTo>
                    <a:pt x="16" y="28"/>
                    <a:pt x="7" y="38"/>
                    <a:pt x="10" y="38"/>
                  </a:cubicBezTo>
                  <a:cubicBezTo>
                    <a:pt x="10" y="38"/>
                    <a:pt x="10" y="38"/>
                    <a:pt x="10" y="38"/>
                  </a:cubicBezTo>
                  <a:cubicBezTo>
                    <a:pt x="10" y="38"/>
                    <a:pt x="9" y="38"/>
                    <a:pt x="8" y="37"/>
                  </a:cubicBezTo>
                  <a:cubicBezTo>
                    <a:pt x="6" y="43"/>
                    <a:pt x="3" y="49"/>
                    <a:pt x="0" y="55"/>
                  </a:cubicBezTo>
                  <a:cubicBezTo>
                    <a:pt x="1" y="57"/>
                    <a:pt x="1" y="58"/>
                    <a:pt x="3" y="59"/>
                  </a:cubicBezTo>
                  <a:cubicBezTo>
                    <a:pt x="2" y="59"/>
                    <a:pt x="2" y="59"/>
                    <a:pt x="2" y="59"/>
                  </a:cubicBezTo>
                  <a:cubicBezTo>
                    <a:pt x="1" y="59"/>
                    <a:pt x="1" y="59"/>
                    <a:pt x="1" y="60"/>
                  </a:cubicBezTo>
                  <a:cubicBezTo>
                    <a:pt x="1" y="60"/>
                    <a:pt x="1" y="60"/>
                    <a:pt x="2" y="60"/>
                  </a:cubicBezTo>
                  <a:cubicBezTo>
                    <a:pt x="2" y="61"/>
                    <a:pt x="3" y="61"/>
                    <a:pt x="3" y="61"/>
                  </a:cubicBezTo>
                  <a:cubicBezTo>
                    <a:pt x="4" y="61"/>
                    <a:pt x="4" y="61"/>
                    <a:pt x="4" y="60"/>
                  </a:cubicBezTo>
                  <a:cubicBezTo>
                    <a:pt x="5" y="61"/>
                    <a:pt x="5" y="61"/>
                    <a:pt x="5" y="61"/>
                  </a:cubicBezTo>
                  <a:cubicBezTo>
                    <a:pt x="2" y="61"/>
                    <a:pt x="6" y="66"/>
                    <a:pt x="6" y="67"/>
                  </a:cubicBezTo>
                  <a:cubicBezTo>
                    <a:pt x="5" y="67"/>
                    <a:pt x="5" y="67"/>
                    <a:pt x="4" y="67"/>
                  </a:cubicBezTo>
                  <a:cubicBezTo>
                    <a:pt x="4" y="70"/>
                    <a:pt x="8" y="75"/>
                    <a:pt x="12" y="75"/>
                  </a:cubicBezTo>
                  <a:cubicBezTo>
                    <a:pt x="12" y="75"/>
                    <a:pt x="12" y="75"/>
                    <a:pt x="12" y="75"/>
                  </a:cubicBezTo>
                  <a:cubicBezTo>
                    <a:pt x="13" y="74"/>
                    <a:pt x="13" y="74"/>
                    <a:pt x="13" y="74"/>
                  </a:cubicBezTo>
                  <a:cubicBezTo>
                    <a:pt x="13" y="73"/>
                    <a:pt x="14" y="73"/>
                    <a:pt x="14" y="72"/>
                  </a:cubicBezTo>
                  <a:cubicBezTo>
                    <a:pt x="15" y="70"/>
                    <a:pt x="16" y="68"/>
                    <a:pt x="17" y="66"/>
                  </a:cubicBezTo>
                  <a:cubicBezTo>
                    <a:pt x="18" y="66"/>
                    <a:pt x="18" y="66"/>
                    <a:pt x="18" y="65"/>
                  </a:cubicBezTo>
                  <a:cubicBezTo>
                    <a:pt x="19" y="63"/>
                    <a:pt x="20" y="61"/>
                    <a:pt x="21" y="59"/>
                  </a:cubicBezTo>
                  <a:cubicBezTo>
                    <a:pt x="22" y="59"/>
                    <a:pt x="22" y="58"/>
                    <a:pt x="22" y="58"/>
                  </a:cubicBezTo>
                  <a:cubicBezTo>
                    <a:pt x="23" y="56"/>
                    <a:pt x="24" y="54"/>
                    <a:pt x="25" y="51"/>
                  </a:cubicBezTo>
                  <a:cubicBezTo>
                    <a:pt x="25" y="51"/>
                    <a:pt x="25" y="51"/>
                    <a:pt x="25" y="50"/>
                  </a:cubicBezTo>
                  <a:cubicBezTo>
                    <a:pt x="26" y="48"/>
                    <a:pt x="27" y="46"/>
                    <a:pt x="28" y="44"/>
                  </a:cubicBezTo>
                  <a:cubicBezTo>
                    <a:pt x="28" y="43"/>
                    <a:pt x="28" y="43"/>
                    <a:pt x="28" y="43"/>
                  </a:cubicBezTo>
                  <a:cubicBezTo>
                    <a:pt x="29" y="41"/>
                    <a:pt x="30" y="38"/>
                    <a:pt x="31" y="36"/>
                  </a:cubicBezTo>
                  <a:cubicBezTo>
                    <a:pt x="31" y="35"/>
                    <a:pt x="31" y="35"/>
                    <a:pt x="31" y="35"/>
                  </a:cubicBezTo>
                  <a:cubicBezTo>
                    <a:pt x="35" y="24"/>
                    <a:pt x="38" y="12"/>
                    <a:pt x="39" y="0"/>
                  </a:cubicBezTo>
                </a:path>
              </a:pathLst>
            </a:custGeom>
            <a:solidFill>
              <a:srgbClr val="095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49" name="Freeform 1248"/>
            <p:cNvSpPr>
              <a:spLocks/>
            </p:cNvSpPr>
            <p:nvPr/>
          </p:nvSpPr>
          <p:spPr bwMode="auto">
            <a:xfrm>
              <a:off x="720725" y="51450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95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50" name="Freeform 1249"/>
            <p:cNvSpPr>
              <a:spLocks/>
            </p:cNvSpPr>
            <p:nvPr/>
          </p:nvSpPr>
          <p:spPr bwMode="auto">
            <a:xfrm>
              <a:off x="720725" y="514508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51" name="Freeform 1250"/>
            <p:cNvSpPr>
              <a:spLocks noEditPoints="1"/>
            </p:cNvSpPr>
            <p:nvPr/>
          </p:nvSpPr>
          <p:spPr bwMode="auto">
            <a:xfrm>
              <a:off x="644525" y="5524500"/>
              <a:ext cx="61913" cy="53975"/>
            </a:xfrm>
            <a:custGeom>
              <a:avLst/>
              <a:gdLst>
                <a:gd name="T0" fmla="*/ 38 w 38"/>
                <a:gd name="T1" fmla="*/ 8 h 33"/>
                <a:gd name="T2" fmla="*/ 37 w 38"/>
                <a:gd name="T3" fmla="*/ 8 h 33"/>
                <a:gd name="T4" fmla="*/ 38 w 38"/>
                <a:gd name="T5" fmla="*/ 10 h 33"/>
                <a:gd name="T6" fmla="*/ 38 w 38"/>
                <a:gd name="T7" fmla="*/ 9 h 33"/>
                <a:gd name="T8" fmla="*/ 38 w 38"/>
                <a:gd name="T9" fmla="*/ 8 h 33"/>
                <a:gd name="T10" fmla="*/ 35 w 38"/>
                <a:gd name="T11" fmla="*/ 1 h 33"/>
                <a:gd name="T12" fmla="*/ 35 w 38"/>
                <a:gd name="T13" fmla="*/ 1 h 33"/>
                <a:gd name="T14" fmla="*/ 32 w 38"/>
                <a:gd name="T15" fmla="*/ 4 h 33"/>
                <a:gd name="T16" fmla="*/ 32 w 38"/>
                <a:gd name="T17" fmla="*/ 4 h 33"/>
                <a:gd name="T18" fmla="*/ 34 w 38"/>
                <a:gd name="T19" fmla="*/ 8 h 33"/>
                <a:gd name="T20" fmla="*/ 34 w 38"/>
                <a:gd name="T21" fmla="*/ 4 h 33"/>
                <a:gd name="T22" fmla="*/ 36 w 38"/>
                <a:gd name="T23" fmla="*/ 6 h 33"/>
                <a:gd name="T24" fmla="*/ 37 w 38"/>
                <a:gd name="T25" fmla="*/ 6 h 33"/>
                <a:gd name="T26" fmla="*/ 37 w 38"/>
                <a:gd name="T27" fmla="*/ 5 h 33"/>
                <a:gd name="T28" fmla="*/ 35 w 38"/>
                <a:gd name="T29" fmla="*/ 1 h 33"/>
                <a:gd name="T30" fmla="*/ 7 w 38"/>
                <a:gd name="T31" fmla="*/ 0 h 33"/>
                <a:gd name="T32" fmla="*/ 3 w 38"/>
                <a:gd name="T33" fmla="*/ 14 h 33"/>
                <a:gd name="T34" fmla="*/ 21 w 38"/>
                <a:gd name="T35" fmla="*/ 33 h 33"/>
                <a:gd name="T36" fmla="*/ 33 w 38"/>
                <a:gd name="T37" fmla="*/ 27 h 33"/>
                <a:gd name="T38" fmla="*/ 37 w 38"/>
                <a:gd name="T39" fmla="*/ 22 h 33"/>
                <a:gd name="T40" fmla="*/ 31 w 38"/>
                <a:gd name="T41" fmla="*/ 5 h 33"/>
                <a:gd name="T42" fmla="*/ 22 w 38"/>
                <a:gd name="T43" fmla="*/ 8 h 33"/>
                <a:gd name="T44" fmla="*/ 7 w 38"/>
                <a:gd name="T4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33">
                  <a:moveTo>
                    <a:pt x="38" y="8"/>
                  </a:moveTo>
                  <a:cubicBezTo>
                    <a:pt x="37" y="8"/>
                    <a:pt x="37" y="8"/>
                    <a:pt x="37" y="8"/>
                  </a:cubicBezTo>
                  <a:cubicBezTo>
                    <a:pt x="37" y="10"/>
                    <a:pt x="37" y="10"/>
                    <a:pt x="38" y="10"/>
                  </a:cubicBezTo>
                  <a:cubicBezTo>
                    <a:pt x="38" y="10"/>
                    <a:pt x="38" y="10"/>
                    <a:pt x="38" y="9"/>
                  </a:cubicBezTo>
                  <a:cubicBezTo>
                    <a:pt x="38" y="9"/>
                    <a:pt x="38" y="8"/>
                    <a:pt x="38" y="8"/>
                  </a:cubicBezTo>
                  <a:moveTo>
                    <a:pt x="35" y="1"/>
                  </a:moveTo>
                  <a:cubicBezTo>
                    <a:pt x="35" y="1"/>
                    <a:pt x="35" y="1"/>
                    <a:pt x="35" y="1"/>
                  </a:cubicBezTo>
                  <a:cubicBezTo>
                    <a:pt x="34" y="3"/>
                    <a:pt x="33" y="4"/>
                    <a:pt x="32" y="4"/>
                  </a:cubicBezTo>
                  <a:cubicBezTo>
                    <a:pt x="32" y="4"/>
                    <a:pt x="32" y="4"/>
                    <a:pt x="32" y="4"/>
                  </a:cubicBezTo>
                  <a:cubicBezTo>
                    <a:pt x="33" y="7"/>
                    <a:pt x="33" y="7"/>
                    <a:pt x="34" y="8"/>
                  </a:cubicBezTo>
                  <a:cubicBezTo>
                    <a:pt x="34" y="8"/>
                    <a:pt x="34" y="4"/>
                    <a:pt x="34" y="4"/>
                  </a:cubicBezTo>
                  <a:cubicBezTo>
                    <a:pt x="34" y="4"/>
                    <a:pt x="37" y="5"/>
                    <a:pt x="36" y="6"/>
                  </a:cubicBezTo>
                  <a:cubicBezTo>
                    <a:pt x="37" y="6"/>
                    <a:pt x="37" y="6"/>
                    <a:pt x="37" y="6"/>
                  </a:cubicBezTo>
                  <a:cubicBezTo>
                    <a:pt x="37" y="5"/>
                    <a:pt x="37" y="5"/>
                    <a:pt x="37" y="5"/>
                  </a:cubicBezTo>
                  <a:cubicBezTo>
                    <a:pt x="36" y="5"/>
                    <a:pt x="35" y="4"/>
                    <a:pt x="35" y="1"/>
                  </a:cubicBezTo>
                  <a:moveTo>
                    <a:pt x="7" y="0"/>
                  </a:moveTo>
                  <a:cubicBezTo>
                    <a:pt x="6" y="4"/>
                    <a:pt x="5" y="9"/>
                    <a:pt x="3" y="14"/>
                  </a:cubicBezTo>
                  <a:cubicBezTo>
                    <a:pt x="0" y="26"/>
                    <a:pt x="11" y="33"/>
                    <a:pt x="21" y="33"/>
                  </a:cubicBezTo>
                  <a:cubicBezTo>
                    <a:pt x="26" y="33"/>
                    <a:pt x="31" y="31"/>
                    <a:pt x="33" y="27"/>
                  </a:cubicBezTo>
                  <a:cubicBezTo>
                    <a:pt x="35" y="25"/>
                    <a:pt x="36" y="23"/>
                    <a:pt x="37" y="22"/>
                  </a:cubicBezTo>
                  <a:cubicBezTo>
                    <a:pt x="35" y="16"/>
                    <a:pt x="31" y="10"/>
                    <a:pt x="31" y="5"/>
                  </a:cubicBezTo>
                  <a:cubicBezTo>
                    <a:pt x="28" y="7"/>
                    <a:pt x="25" y="8"/>
                    <a:pt x="22" y="8"/>
                  </a:cubicBezTo>
                  <a:cubicBezTo>
                    <a:pt x="16" y="8"/>
                    <a:pt x="10" y="5"/>
                    <a:pt x="7" y="0"/>
                  </a:cubicBezTo>
                </a:path>
              </a:pathLst>
            </a:custGeom>
            <a:solidFill>
              <a:srgbClr val="085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52" name="Freeform 1251"/>
            <p:cNvSpPr>
              <a:spLocks noEditPoints="1"/>
            </p:cNvSpPr>
            <p:nvPr/>
          </p:nvSpPr>
          <p:spPr bwMode="auto">
            <a:xfrm>
              <a:off x="695325" y="5510213"/>
              <a:ext cx="33338" cy="55562"/>
            </a:xfrm>
            <a:custGeom>
              <a:avLst/>
              <a:gdLst>
                <a:gd name="T0" fmla="*/ 7 w 20"/>
                <a:gd name="T1" fmla="*/ 19 h 34"/>
                <a:gd name="T2" fmla="*/ 6 w 20"/>
                <a:gd name="T3" fmla="*/ 17 h 34"/>
                <a:gd name="T4" fmla="*/ 7 w 20"/>
                <a:gd name="T5" fmla="*/ 17 h 34"/>
                <a:gd name="T6" fmla="*/ 7 w 20"/>
                <a:gd name="T7" fmla="*/ 18 h 34"/>
                <a:gd name="T8" fmla="*/ 7 w 20"/>
                <a:gd name="T9" fmla="*/ 19 h 34"/>
                <a:gd name="T10" fmla="*/ 11 w 20"/>
                <a:gd name="T11" fmla="*/ 0 h 34"/>
                <a:gd name="T12" fmla="*/ 4 w 20"/>
                <a:gd name="T13" fmla="*/ 10 h 34"/>
                <a:gd name="T14" fmla="*/ 6 w 20"/>
                <a:gd name="T15" fmla="*/ 14 h 34"/>
                <a:gd name="T16" fmla="*/ 6 w 20"/>
                <a:gd name="T17" fmla="*/ 15 h 34"/>
                <a:gd name="T18" fmla="*/ 5 w 20"/>
                <a:gd name="T19" fmla="*/ 15 h 34"/>
                <a:gd name="T20" fmla="*/ 3 w 20"/>
                <a:gd name="T21" fmla="*/ 13 h 34"/>
                <a:gd name="T22" fmla="*/ 3 w 20"/>
                <a:gd name="T23" fmla="*/ 17 h 34"/>
                <a:gd name="T24" fmla="*/ 1 w 20"/>
                <a:gd name="T25" fmla="*/ 13 h 34"/>
                <a:gd name="T26" fmla="*/ 1 w 20"/>
                <a:gd name="T27" fmla="*/ 13 h 34"/>
                <a:gd name="T28" fmla="*/ 0 w 20"/>
                <a:gd name="T29" fmla="*/ 14 h 34"/>
                <a:gd name="T30" fmla="*/ 6 w 20"/>
                <a:gd name="T31" fmla="*/ 31 h 34"/>
                <a:gd name="T32" fmla="*/ 10 w 20"/>
                <a:gd name="T33" fmla="*/ 26 h 34"/>
                <a:gd name="T34" fmla="*/ 15 w 20"/>
                <a:gd name="T35" fmla="*/ 34 h 34"/>
                <a:gd name="T36" fmla="*/ 19 w 20"/>
                <a:gd name="T37" fmla="*/ 14 h 34"/>
                <a:gd name="T38" fmla="*/ 20 w 20"/>
                <a:gd name="T39" fmla="*/ 12 h 34"/>
                <a:gd name="T40" fmla="*/ 11 w 20"/>
                <a:gd name="T4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34">
                  <a:moveTo>
                    <a:pt x="7" y="19"/>
                  </a:moveTo>
                  <a:cubicBezTo>
                    <a:pt x="6" y="19"/>
                    <a:pt x="6" y="19"/>
                    <a:pt x="6" y="17"/>
                  </a:cubicBezTo>
                  <a:cubicBezTo>
                    <a:pt x="7" y="17"/>
                    <a:pt x="7" y="17"/>
                    <a:pt x="7" y="17"/>
                  </a:cubicBezTo>
                  <a:cubicBezTo>
                    <a:pt x="7" y="17"/>
                    <a:pt x="7" y="18"/>
                    <a:pt x="7" y="18"/>
                  </a:cubicBezTo>
                  <a:cubicBezTo>
                    <a:pt x="7" y="19"/>
                    <a:pt x="7" y="19"/>
                    <a:pt x="7" y="19"/>
                  </a:cubicBezTo>
                  <a:moveTo>
                    <a:pt x="11" y="0"/>
                  </a:moveTo>
                  <a:cubicBezTo>
                    <a:pt x="9" y="3"/>
                    <a:pt x="7" y="6"/>
                    <a:pt x="4" y="10"/>
                  </a:cubicBezTo>
                  <a:cubicBezTo>
                    <a:pt x="4" y="13"/>
                    <a:pt x="5" y="14"/>
                    <a:pt x="6" y="14"/>
                  </a:cubicBezTo>
                  <a:cubicBezTo>
                    <a:pt x="6" y="15"/>
                    <a:pt x="6" y="15"/>
                    <a:pt x="6" y="15"/>
                  </a:cubicBezTo>
                  <a:cubicBezTo>
                    <a:pt x="5" y="15"/>
                    <a:pt x="5" y="15"/>
                    <a:pt x="5" y="15"/>
                  </a:cubicBezTo>
                  <a:cubicBezTo>
                    <a:pt x="6" y="14"/>
                    <a:pt x="3" y="13"/>
                    <a:pt x="3" y="13"/>
                  </a:cubicBezTo>
                  <a:cubicBezTo>
                    <a:pt x="3" y="13"/>
                    <a:pt x="3" y="17"/>
                    <a:pt x="3" y="17"/>
                  </a:cubicBezTo>
                  <a:cubicBezTo>
                    <a:pt x="2" y="16"/>
                    <a:pt x="2" y="16"/>
                    <a:pt x="1" y="13"/>
                  </a:cubicBezTo>
                  <a:cubicBezTo>
                    <a:pt x="1" y="13"/>
                    <a:pt x="1" y="13"/>
                    <a:pt x="1" y="13"/>
                  </a:cubicBezTo>
                  <a:cubicBezTo>
                    <a:pt x="0" y="14"/>
                    <a:pt x="0" y="14"/>
                    <a:pt x="0" y="14"/>
                  </a:cubicBezTo>
                  <a:cubicBezTo>
                    <a:pt x="0" y="19"/>
                    <a:pt x="4" y="25"/>
                    <a:pt x="6" y="31"/>
                  </a:cubicBezTo>
                  <a:cubicBezTo>
                    <a:pt x="7" y="29"/>
                    <a:pt x="8" y="27"/>
                    <a:pt x="10" y="26"/>
                  </a:cubicBezTo>
                  <a:cubicBezTo>
                    <a:pt x="15" y="34"/>
                    <a:pt x="15" y="34"/>
                    <a:pt x="15" y="34"/>
                  </a:cubicBezTo>
                  <a:cubicBezTo>
                    <a:pt x="16" y="28"/>
                    <a:pt x="18" y="21"/>
                    <a:pt x="19" y="14"/>
                  </a:cubicBezTo>
                  <a:cubicBezTo>
                    <a:pt x="19" y="13"/>
                    <a:pt x="20" y="12"/>
                    <a:pt x="20" y="12"/>
                  </a:cubicBezTo>
                  <a:cubicBezTo>
                    <a:pt x="11" y="0"/>
                    <a:pt x="11" y="0"/>
                    <a:pt x="11" y="0"/>
                  </a:cubicBezTo>
                </a:path>
              </a:pathLst>
            </a:custGeom>
            <a:solidFill>
              <a:srgbClr val="095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53" name="Freeform 1252"/>
            <p:cNvSpPr>
              <a:spLocks noEditPoints="1"/>
            </p:cNvSpPr>
            <p:nvPr/>
          </p:nvSpPr>
          <p:spPr bwMode="auto">
            <a:xfrm>
              <a:off x="714375" y="5621338"/>
              <a:ext cx="677863" cy="385762"/>
            </a:xfrm>
            <a:custGeom>
              <a:avLst/>
              <a:gdLst>
                <a:gd name="T0" fmla="*/ 2 w 414"/>
                <a:gd name="T1" fmla="*/ 14 h 235"/>
                <a:gd name="T2" fmla="*/ 1 w 414"/>
                <a:gd name="T3" fmla="*/ 11 h 235"/>
                <a:gd name="T4" fmla="*/ 20 w 414"/>
                <a:gd name="T5" fmla="*/ 52 h 235"/>
                <a:gd name="T6" fmla="*/ 38 w 414"/>
                <a:gd name="T7" fmla="*/ 51 h 235"/>
                <a:gd name="T8" fmla="*/ 40 w 414"/>
                <a:gd name="T9" fmla="*/ 54 h 235"/>
                <a:gd name="T10" fmla="*/ 63 w 414"/>
                <a:gd name="T11" fmla="*/ 83 h 235"/>
                <a:gd name="T12" fmla="*/ 66 w 414"/>
                <a:gd name="T13" fmla="*/ 87 h 235"/>
                <a:gd name="T14" fmla="*/ 69 w 414"/>
                <a:gd name="T15" fmla="*/ 97 h 235"/>
                <a:gd name="T16" fmla="*/ 113 w 414"/>
                <a:gd name="T17" fmla="*/ 126 h 235"/>
                <a:gd name="T18" fmla="*/ 122 w 414"/>
                <a:gd name="T19" fmla="*/ 122 h 235"/>
                <a:gd name="T20" fmla="*/ 149 w 414"/>
                <a:gd name="T21" fmla="*/ 137 h 235"/>
                <a:gd name="T22" fmla="*/ 162 w 414"/>
                <a:gd name="T23" fmla="*/ 139 h 235"/>
                <a:gd name="T24" fmla="*/ 173 w 414"/>
                <a:gd name="T25" fmla="*/ 145 h 235"/>
                <a:gd name="T26" fmla="*/ 185 w 414"/>
                <a:gd name="T27" fmla="*/ 164 h 235"/>
                <a:gd name="T28" fmla="*/ 184 w 414"/>
                <a:gd name="T29" fmla="*/ 189 h 235"/>
                <a:gd name="T30" fmla="*/ 414 w 414"/>
                <a:gd name="T31" fmla="*/ 235 h 235"/>
                <a:gd name="T32" fmla="*/ 207 w 414"/>
                <a:gd name="T33" fmla="*/ 143 h 235"/>
                <a:gd name="T34" fmla="*/ 194 w 414"/>
                <a:gd name="T35" fmla="*/ 130 h 235"/>
                <a:gd name="T36" fmla="*/ 163 w 414"/>
                <a:gd name="T37" fmla="*/ 113 h 235"/>
                <a:gd name="T38" fmla="*/ 150 w 414"/>
                <a:gd name="T39" fmla="*/ 111 h 235"/>
                <a:gd name="T40" fmla="*/ 123 w 414"/>
                <a:gd name="T41" fmla="*/ 97 h 235"/>
                <a:gd name="T42" fmla="*/ 114 w 414"/>
                <a:gd name="T43" fmla="*/ 100 h 235"/>
                <a:gd name="T44" fmla="*/ 70 w 414"/>
                <a:gd name="T45" fmla="*/ 71 h 235"/>
                <a:gd name="T46" fmla="*/ 67 w 414"/>
                <a:gd name="T47" fmla="*/ 63 h 235"/>
                <a:gd name="T48" fmla="*/ 67 w 414"/>
                <a:gd name="T49" fmla="*/ 63 h 235"/>
                <a:gd name="T50" fmla="*/ 68 w 414"/>
                <a:gd name="T51" fmla="*/ 60 h 235"/>
                <a:gd name="T52" fmla="*/ 64 w 414"/>
                <a:gd name="T53" fmla="*/ 57 h 235"/>
                <a:gd name="T54" fmla="*/ 42 w 414"/>
                <a:gd name="T55" fmla="*/ 28 h 235"/>
                <a:gd name="T56" fmla="*/ 40 w 414"/>
                <a:gd name="T57" fmla="*/ 26 h 235"/>
                <a:gd name="T58" fmla="*/ 22 w 414"/>
                <a:gd name="T59" fmla="*/ 26 h 235"/>
                <a:gd name="T60" fmla="*/ 2 w 414"/>
                <a:gd name="T61" fmla="*/ 14 h 235"/>
                <a:gd name="T62" fmla="*/ 2 w 414"/>
                <a:gd name="T63" fmla="*/ 0 h 235"/>
                <a:gd name="T64" fmla="*/ 2 w 414"/>
                <a:gd name="T65" fmla="*/ 7 h 235"/>
                <a:gd name="T66" fmla="*/ 2 w 414"/>
                <a:gd name="T6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4" h="235">
                  <a:moveTo>
                    <a:pt x="2" y="14"/>
                  </a:moveTo>
                  <a:cubicBezTo>
                    <a:pt x="2" y="14"/>
                    <a:pt x="2" y="14"/>
                    <a:pt x="2" y="14"/>
                  </a:cubicBezTo>
                  <a:cubicBezTo>
                    <a:pt x="2" y="14"/>
                    <a:pt x="2" y="14"/>
                    <a:pt x="2" y="14"/>
                  </a:cubicBezTo>
                  <a:moveTo>
                    <a:pt x="1" y="11"/>
                  </a:moveTo>
                  <a:cubicBezTo>
                    <a:pt x="0" y="27"/>
                    <a:pt x="2" y="35"/>
                    <a:pt x="3" y="39"/>
                  </a:cubicBezTo>
                  <a:cubicBezTo>
                    <a:pt x="6" y="46"/>
                    <a:pt x="13" y="51"/>
                    <a:pt x="20" y="52"/>
                  </a:cubicBezTo>
                  <a:cubicBezTo>
                    <a:pt x="22" y="53"/>
                    <a:pt x="24" y="53"/>
                    <a:pt x="26" y="53"/>
                  </a:cubicBezTo>
                  <a:cubicBezTo>
                    <a:pt x="30" y="53"/>
                    <a:pt x="34" y="52"/>
                    <a:pt x="38" y="51"/>
                  </a:cubicBezTo>
                  <a:cubicBezTo>
                    <a:pt x="39" y="52"/>
                    <a:pt x="39" y="52"/>
                    <a:pt x="39" y="52"/>
                  </a:cubicBezTo>
                  <a:cubicBezTo>
                    <a:pt x="39" y="52"/>
                    <a:pt x="40" y="53"/>
                    <a:pt x="40" y="54"/>
                  </a:cubicBezTo>
                  <a:cubicBezTo>
                    <a:pt x="42" y="56"/>
                    <a:pt x="43" y="58"/>
                    <a:pt x="45" y="60"/>
                  </a:cubicBezTo>
                  <a:cubicBezTo>
                    <a:pt x="50" y="69"/>
                    <a:pt x="55" y="77"/>
                    <a:pt x="63" y="83"/>
                  </a:cubicBezTo>
                  <a:cubicBezTo>
                    <a:pt x="64" y="84"/>
                    <a:pt x="65" y="85"/>
                    <a:pt x="66" y="86"/>
                  </a:cubicBezTo>
                  <a:cubicBezTo>
                    <a:pt x="66" y="87"/>
                    <a:pt x="66" y="87"/>
                    <a:pt x="66" y="87"/>
                  </a:cubicBezTo>
                  <a:cubicBezTo>
                    <a:pt x="66" y="87"/>
                    <a:pt x="66" y="88"/>
                    <a:pt x="66" y="89"/>
                  </a:cubicBezTo>
                  <a:cubicBezTo>
                    <a:pt x="66" y="91"/>
                    <a:pt x="67" y="94"/>
                    <a:pt x="69" y="97"/>
                  </a:cubicBezTo>
                  <a:cubicBezTo>
                    <a:pt x="74" y="105"/>
                    <a:pt x="77" y="108"/>
                    <a:pt x="88" y="114"/>
                  </a:cubicBezTo>
                  <a:cubicBezTo>
                    <a:pt x="96" y="118"/>
                    <a:pt x="104" y="126"/>
                    <a:pt x="113" y="126"/>
                  </a:cubicBezTo>
                  <a:cubicBezTo>
                    <a:pt x="114" y="126"/>
                    <a:pt x="115" y="126"/>
                    <a:pt x="116" y="125"/>
                  </a:cubicBezTo>
                  <a:cubicBezTo>
                    <a:pt x="117" y="125"/>
                    <a:pt x="120" y="124"/>
                    <a:pt x="122" y="122"/>
                  </a:cubicBezTo>
                  <a:cubicBezTo>
                    <a:pt x="123" y="124"/>
                    <a:pt x="123" y="124"/>
                    <a:pt x="123" y="124"/>
                  </a:cubicBezTo>
                  <a:cubicBezTo>
                    <a:pt x="130" y="132"/>
                    <a:pt x="139" y="137"/>
                    <a:pt x="149" y="137"/>
                  </a:cubicBezTo>
                  <a:cubicBezTo>
                    <a:pt x="152" y="137"/>
                    <a:pt x="154" y="136"/>
                    <a:pt x="157" y="136"/>
                  </a:cubicBezTo>
                  <a:cubicBezTo>
                    <a:pt x="159" y="137"/>
                    <a:pt x="160" y="138"/>
                    <a:pt x="162" y="139"/>
                  </a:cubicBezTo>
                  <a:cubicBezTo>
                    <a:pt x="165" y="141"/>
                    <a:pt x="169" y="143"/>
                    <a:pt x="173" y="145"/>
                  </a:cubicBezTo>
                  <a:cubicBezTo>
                    <a:pt x="173" y="145"/>
                    <a:pt x="173" y="145"/>
                    <a:pt x="173" y="145"/>
                  </a:cubicBezTo>
                  <a:cubicBezTo>
                    <a:pt x="181" y="149"/>
                    <a:pt x="189" y="153"/>
                    <a:pt x="194" y="157"/>
                  </a:cubicBezTo>
                  <a:cubicBezTo>
                    <a:pt x="185" y="164"/>
                    <a:pt x="185" y="164"/>
                    <a:pt x="185" y="164"/>
                  </a:cubicBezTo>
                  <a:cubicBezTo>
                    <a:pt x="197" y="178"/>
                    <a:pt x="197" y="178"/>
                    <a:pt x="197" y="178"/>
                  </a:cubicBezTo>
                  <a:cubicBezTo>
                    <a:pt x="184" y="189"/>
                    <a:pt x="184" y="189"/>
                    <a:pt x="184" y="189"/>
                  </a:cubicBezTo>
                  <a:cubicBezTo>
                    <a:pt x="220" y="235"/>
                    <a:pt x="220" y="235"/>
                    <a:pt x="220" y="235"/>
                  </a:cubicBezTo>
                  <a:cubicBezTo>
                    <a:pt x="414" y="235"/>
                    <a:pt x="414" y="235"/>
                    <a:pt x="414" y="235"/>
                  </a:cubicBezTo>
                  <a:cubicBezTo>
                    <a:pt x="276" y="235"/>
                    <a:pt x="276" y="235"/>
                    <a:pt x="276" y="235"/>
                  </a:cubicBezTo>
                  <a:cubicBezTo>
                    <a:pt x="241" y="188"/>
                    <a:pt x="214" y="154"/>
                    <a:pt x="207" y="143"/>
                  </a:cubicBezTo>
                  <a:cubicBezTo>
                    <a:pt x="187" y="138"/>
                    <a:pt x="187" y="138"/>
                    <a:pt x="187" y="138"/>
                  </a:cubicBezTo>
                  <a:cubicBezTo>
                    <a:pt x="189" y="136"/>
                    <a:pt x="192" y="133"/>
                    <a:pt x="194" y="130"/>
                  </a:cubicBezTo>
                  <a:cubicBezTo>
                    <a:pt x="189" y="127"/>
                    <a:pt x="182" y="123"/>
                    <a:pt x="174" y="119"/>
                  </a:cubicBezTo>
                  <a:cubicBezTo>
                    <a:pt x="170" y="117"/>
                    <a:pt x="167" y="115"/>
                    <a:pt x="163" y="113"/>
                  </a:cubicBezTo>
                  <a:cubicBezTo>
                    <a:pt x="161" y="112"/>
                    <a:pt x="160" y="111"/>
                    <a:pt x="158" y="110"/>
                  </a:cubicBezTo>
                  <a:cubicBezTo>
                    <a:pt x="156" y="111"/>
                    <a:pt x="153" y="111"/>
                    <a:pt x="150" y="111"/>
                  </a:cubicBezTo>
                  <a:cubicBezTo>
                    <a:pt x="140" y="111"/>
                    <a:pt x="131" y="107"/>
                    <a:pt x="124" y="98"/>
                  </a:cubicBezTo>
                  <a:cubicBezTo>
                    <a:pt x="123" y="97"/>
                    <a:pt x="123" y="97"/>
                    <a:pt x="123" y="97"/>
                  </a:cubicBezTo>
                  <a:cubicBezTo>
                    <a:pt x="121" y="98"/>
                    <a:pt x="119" y="99"/>
                    <a:pt x="117" y="100"/>
                  </a:cubicBezTo>
                  <a:cubicBezTo>
                    <a:pt x="116" y="100"/>
                    <a:pt x="115" y="100"/>
                    <a:pt x="114" y="100"/>
                  </a:cubicBezTo>
                  <a:cubicBezTo>
                    <a:pt x="105" y="100"/>
                    <a:pt x="97" y="92"/>
                    <a:pt x="89" y="88"/>
                  </a:cubicBezTo>
                  <a:cubicBezTo>
                    <a:pt x="78" y="82"/>
                    <a:pt x="75" y="80"/>
                    <a:pt x="70" y="71"/>
                  </a:cubicBezTo>
                  <a:cubicBezTo>
                    <a:pt x="68" y="68"/>
                    <a:pt x="67" y="65"/>
                    <a:pt x="67" y="63"/>
                  </a:cubicBezTo>
                  <a:cubicBezTo>
                    <a:pt x="67" y="63"/>
                    <a:pt x="67" y="63"/>
                    <a:pt x="67" y="63"/>
                  </a:cubicBezTo>
                  <a:cubicBezTo>
                    <a:pt x="67" y="63"/>
                    <a:pt x="67" y="63"/>
                    <a:pt x="67" y="63"/>
                  </a:cubicBezTo>
                  <a:cubicBezTo>
                    <a:pt x="67" y="63"/>
                    <a:pt x="67" y="63"/>
                    <a:pt x="67" y="63"/>
                  </a:cubicBezTo>
                  <a:cubicBezTo>
                    <a:pt x="67" y="62"/>
                    <a:pt x="67" y="61"/>
                    <a:pt x="68" y="60"/>
                  </a:cubicBezTo>
                  <a:cubicBezTo>
                    <a:pt x="68" y="60"/>
                    <a:pt x="68" y="60"/>
                    <a:pt x="68" y="60"/>
                  </a:cubicBezTo>
                  <a:cubicBezTo>
                    <a:pt x="68" y="60"/>
                    <a:pt x="68" y="60"/>
                    <a:pt x="68" y="60"/>
                  </a:cubicBezTo>
                  <a:cubicBezTo>
                    <a:pt x="66" y="59"/>
                    <a:pt x="65" y="58"/>
                    <a:pt x="64" y="57"/>
                  </a:cubicBezTo>
                  <a:cubicBezTo>
                    <a:pt x="56" y="51"/>
                    <a:pt x="51" y="43"/>
                    <a:pt x="46" y="34"/>
                  </a:cubicBezTo>
                  <a:cubicBezTo>
                    <a:pt x="45" y="32"/>
                    <a:pt x="43" y="30"/>
                    <a:pt x="42" y="28"/>
                  </a:cubicBezTo>
                  <a:cubicBezTo>
                    <a:pt x="41" y="28"/>
                    <a:pt x="41" y="28"/>
                    <a:pt x="41" y="27"/>
                  </a:cubicBezTo>
                  <a:cubicBezTo>
                    <a:pt x="40" y="27"/>
                    <a:pt x="40" y="26"/>
                    <a:pt x="40" y="26"/>
                  </a:cubicBezTo>
                  <a:cubicBezTo>
                    <a:pt x="35" y="26"/>
                    <a:pt x="31" y="27"/>
                    <a:pt x="27" y="27"/>
                  </a:cubicBezTo>
                  <a:cubicBezTo>
                    <a:pt x="25" y="27"/>
                    <a:pt x="23" y="27"/>
                    <a:pt x="22" y="26"/>
                  </a:cubicBezTo>
                  <a:cubicBezTo>
                    <a:pt x="15" y="25"/>
                    <a:pt x="8" y="21"/>
                    <a:pt x="5" y="15"/>
                  </a:cubicBezTo>
                  <a:cubicBezTo>
                    <a:pt x="4" y="14"/>
                    <a:pt x="3" y="14"/>
                    <a:pt x="2" y="14"/>
                  </a:cubicBezTo>
                  <a:cubicBezTo>
                    <a:pt x="2" y="13"/>
                    <a:pt x="1" y="12"/>
                    <a:pt x="1" y="11"/>
                  </a:cubicBezTo>
                  <a:moveTo>
                    <a:pt x="2" y="0"/>
                  </a:moveTo>
                  <a:cubicBezTo>
                    <a:pt x="2" y="2"/>
                    <a:pt x="2" y="4"/>
                    <a:pt x="1" y="6"/>
                  </a:cubicBezTo>
                  <a:cubicBezTo>
                    <a:pt x="2" y="7"/>
                    <a:pt x="2" y="7"/>
                    <a:pt x="2" y="7"/>
                  </a:cubicBezTo>
                  <a:cubicBezTo>
                    <a:pt x="3" y="7"/>
                    <a:pt x="3" y="7"/>
                    <a:pt x="3" y="7"/>
                  </a:cubicBezTo>
                  <a:cubicBezTo>
                    <a:pt x="3" y="5"/>
                    <a:pt x="2" y="3"/>
                    <a:pt x="2" y="0"/>
                  </a:cubicBezTo>
                </a:path>
              </a:pathLst>
            </a:custGeom>
            <a:solidFill>
              <a:srgbClr val="085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54" name="Freeform 1253"/>
            <p:cNvSpPr>
              <a:spLocks/>
            </p:cNvSpPr>
            <p:nvPr/>
          </p:nvSpPr>
          <p:spPr bwMode="auto">
            <a:xfrm>
              <a:off x="715963" y="5632450"/>
              <a:ext cx="6350" cy="14287"/>
            </a:xfrm>
            <a:custGeom>
              <a:avLst/>
              <a:gdLst>
                <a:gd name="T0" fmla="*/ 0 w 4"/>
                <a:gd name="T1" fmla="*/ 0 h 9"/>
                <a:gd name="T2" fmla="*/ 0 w 4"/>
                <a:gd name="T3" fmla="*/ 5 h 9"/>
                <a:gd name="T4" fmla="*/ 1 w 4"/>
                <a:gd name="T5" fmla="*/ 8 h 9"/>
                <a:gd name="T6" fmla="*/ 4 w 4"/>
                <a:gd name="T7" fmla="*/ 9 h 9"/>
                <a:gd name="T8" fmla="*/ 4 w 4"/>
                <a:gd name="T9" fmla="*/ 7 h 9"/>
                <a:gd name="T10" fmla="*/ 2 w 4"/>
                <a:gd name="T11" fmla="*/ 1 h 9"/>
                <a:gd name="T12" fmla="*/ 1 w 4"/>
                <a:gd name="T13" fmla="*/ 1 h 9"/>
                <a:gd name="T14" fmla="*/ 0 w 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0" y="0"/>
                  </a:moveTo>
                  <a:cubicBezTo>
                    <a:pt x="0" y="2"/>
                    <a:pt x="0" y="3"/>
                    <a:pt x="0" y="5"/>
                  </a:cubicBezTo>
                  <a:cubicBezTo>
                    <a:pt x="0" y="6"/>
                    <a:pt x="1" y="7"/>
                    <a:pt x="1" y="8"/>
                  </a:cubicBezTo>
                  <a:cubicBezTo>
                    <a:pt x="2" y="8"/>
                    <a:pt x="3" y="8"/>
                    <a:pt x="4" y="9"/>
                  </a:cubicBezTo>
                  <a:cubicBezTo>
                    <a:pt x="4" y="8"/>
                    <a:pt x="4" y="8"/>
                    <a:pt x="4" y="7"/>
                  </a:cubicBezTo>
                  <a:cubicBezTo>
                    <a:pt x="3" y="6"/>
                    <a:pt x="2" y="4"/>
                    <a:pt x="2" y="1"/>
                  </a:cubicBezTo>
                  <a:cubicBezTo>
                    <a:pt x="2" y="1"/>
                    <a:pt x="2" y="1"/>
                    <a:pt x="1" y="1"/>
                  </a:cubicBezTo>
                  <a:cubicBezTo>
                    <a:pt x="1" y="1"/>
                    <a:pt x="1" y="1"/>
                    <a:pt x="0" y="0"/>
                  </a:cubicBezTo>
                </a:path>
              </a:pathLst>
            </a:custGeom>
            <a:solidFill>
              <a:srgbClr val="095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55" name="Freeform 1254"/>
            <p:cNvSpPr>
              <a:spLocks/>
            </p:cNvSpPr>
            <p:nvPr/>
          </p:nvSpPr>
          <p:spPr bwMode="auto">
            <a:xfrm>
              <a:off x="717550" y="56451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95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56" name="Freeform 1255"/>
            <p:cNvSpPr>
              <a:spLocks/>
            </p:cNvSpPr>
            <p:nvPr/>
          </p:nvSpPr>
          <p:spPr bwMode="auto">
            <a:xfrm>
              <a:off x="717550" y="56451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57" name="Freeform 1256"/>
            <p:cNvSpPr>
              <a:spLocks/>
            </p:cNvSpPr>
            <p:nvPr/>
          </p:nvSpPr>
          <p:spPr bwMode="auto">
            <a:xfrm>
              <a:off x="1219200" y="5756275"/>
              <a:ext cx="173038" cy="241300"/>
            </a:xfrm>
            <a:custGeom>
              <a:avLst/>
              <a:gdLst>
                <a:gd name="T0" fmla="*/ 9 w 106"/>
                <a:gd name="T1" fmla="*/ 0 h 147"/>
                <a:gd name="T2" fmla="*/ 0 w 106"/>
                <a:gd name="T3" fmla="*/ 7 h 147"/>
                <a:gd name="T4" fmla="*/ 1 w 106"/>
                <a:gd name="T5" fmla="*/ 12 h 147"/>
                <a:gd name="T6" fmla="*/ 106 w 106"/>
                <a:gd name="T7" fmla="*/ 147 h 147"/>
                <a:gd name="T8" fmla="*/ 106 w 106"/>
                <a:gd name="T9" fmla="*/ 125 h 147"/>
                <a:gd name="T10" fmla="*/ 9 w 106"/>
                <a:gd name="T11" fmla="*/ 0 h 147"/>
              </a:gdLst>
              <a:ahLst/>
              <a:cxnLst>
                <a:cxn ang="0">
                  <a:pos x="T0" y="T1"/>
                </a:cxn>
                <a:cxn ang="0">
                  <a:pos x="T2" y="T3"/>
                </a:cxn>
                <a:cxn ang="0">
                  <a:pos x="T4" y="T5"/>
                </a:cxn>
                <a:cxn ang="0">
                  <a:pos x="T6" y="T7"/>
                </a:cxn>
                <a:cxn ang="0">
                  <a:pos x="T8" y="T9"/>
                </a:cxn>
                <a:cxn ang="0">
                  <a:pos x="T10" y="T11"/>
                </a:cxn>
              </a:cxnLst>
              <a:rect l="0" t="0" r="r" b="b"/>
              <a:pathLst>
                <a:path w="106" h="147">
                  <a:moveTo>
                    <a:pt x="9" y="0"/>
                  </a:moveTo>
                  <a:cubicBezTo>
                    <a:pt x="0" y="7"/>
                    <a:pt x="0" y="7"/>
                    <a:pt x="0" y="7"/>
                  </a:cubicBezTo>
                  <a:cubicBezTo>
                    <a:pt x="1" y="12"/>
                    <a:pt x="1" y="12"/>
                    <a:pt x="1" y="12"/>
                  </a:cubicBezTo>
                  <a:cubicBezTo>
                    <a:pt x="21" y="37"/>
                    <a:pt x="59" y="87"/>
                    <a:pt x="106" y="147"/>
                  </a:cubicBezTo>
                  <a:cubicBezTo>
                    <a:pt x="106" y="125"/>
                    <a:pt x="106" y="125"/>
                    <a:pt x="106" y="125"/>
                  </a:cubicBezTo>
                  <a:cubicBezTo>
                    <a:pt x="9" y="0"/>
                    <a:pt x="9" y="0"/>
                    <a:pt x="9" y="0"/>
                  </a:cubicBezTo>
                </a:path>
              </a:pathLst>
            </a:custGeom>
            <a:solidFill>
              <a:srgbClr val="085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58" name="Freeform 1257"/>
            <p:cNvSpPr>
              <a:spLocks/>
            </p:cNvSpPr>
            <p:nvPr/>
          </p:nvSpPr>
          <p:spPr bwMode="auto">
            <a:xfrm>
              <a:off x="823913" y="5462588"/>
              <a:ext cx="14288" cy="15875"/>
            </a:xfrm>
            <a:custGeom>
              <a:avLst/>
              <a:gdLst>
                <a:gd name="T0" fmla="*/ 0 w 9"/>
                <a:gd name="T1" fmla="*/ 0 h 10"/>
                <a:gd name="T2" fmla="*/ 6 w 9"/>
                <a:gd name="T3" fmla="*/ 7 h 10"/>
                <a:gd name="T4" fmla="*/ 8 w 9"/>
                <a:gd name="T5" fmla="*/ 7 h 10"/>
                <a:gd name="T6" fmla="*/ 9 w 9"/>
                <a:gd name="T7" fmla="*/ 10 h 10"/>
                <a:gd name="T8" fmla="*/ 9 w 9"/>
                <a:gd name="T9" fmla="*/ 7 h 10"/>
                <a:gd name="T10" fmla="*/ 9 w 9"/>
                <a:gd name="T11" fmla="*/ 7 h 10"/>
                <a:gd name="T12" fmla="*/ 9 w 9"/>
                <a:gd name="T13" fmla="*/ 7 h 10"/>
                <a:gd name="T14" fmla="*/ 9 w 9"/>
                <a:gd name="T15" fmla="*/ 5 h 10"/>
                <a:gd name="T16" fmla="*/ 9 w 9"/>
                <a:gd name="T17" fmla="*/ 5 h 10"/>
                <a:gd name="T18" fmla="*/ 9 w 9"/>
                <a:gd name="T19" fmla="*/ 5 h 10"/>
                <a:gd name="T20" fmla="*/ 8 w 9"/>
                <a:gd name="T21" fmla="*/ 1 h 10"/>
                <a:gd name="T22" fmla="*/ 8 w 9"/>
                <a:gd name="T23" fmla="*/ 1 h 10"/>
                <a:gd name="T24" fmla="*/ 8 w 9"/>
                <a:gd name="T25" fmla="*/ 0 h 10"/>
                <a:gd name="T26" fmla="*/ 8 w 9"/>
                <a:gd name="T27" fmla="*/ 0 h 10"/>
                <a:gd name="T28" fmla="*/ 4 w 9"/>
                <a:gd name="T29" fmla="*/ 0 h 10"/>
                <a:gd name="T30" fmla="*/ 2 w 9"/>
                <a:gd name="T31" fmla="*/ 0 h 10"/>
                <a:gd name="T32" fmla="*/ 0 w 9"/>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0">
                  <a:moveTo>
                    <a:pt x="0" y="0"/>
                  </a:moveTo>
                  <a:cubicBezTo>
                    <a:pt x="6" y="7"/>
                    <a:pt x="6" y="7"/>
                    <a:pt x="6" y="7"/>
                  </a:cubicBezTo>
                  <a:cubicBezTo>
                    <a:pt x="7" y="7"/>
                    <a:pt x="7" y="7"/>
                    <a:pt x="8" y="7"/>
                  </a:cubicBezTo>
                  <a:cubicBezTo>
                    <a:pt x="8" y="8"/>
                    <a:pt x="9" y="9"/>
                    <a:pt x="9" y="10"/>
                  </a:cubicBezTo>
                  <a:cubicBezTo>
                    <a:pt x="9" y="9"/>
                    <a:pt x="9" y="8"/>
                    <a:pt x="9" y="7"/>
                  </a:cubicBezTo>
                  <a:cubicBezTo>
                    <a:pt x="9" y="7"/>
                    <a:pt x="9" y="7"/>
                    <a:pt x="9" y="7"/>
                  </a:cubicBezTo>
                  <a:cubicBezTo>
                    <a:pt x="9" y="7"/>
                    <a:pt x="9" y="7"/>
                    <a:pt x="9" y="7"/>
                  </a:cubicBezTo>
                  <a:cubicBezTo>
                    <a:pt x="9" y="7"/>
                    <a:pt x="9" y="6"/>
                    <a:pt x="9" y="5"/>
                  </a:cubicBezTo>
                  <a:cubicBezTo>
                    <a:pt x="9" y="5"/>
                    <a:pt x="9" y="5"/>
                    <a:pt x="9" y="5"/>
                  </a:cubicBezTo>
                  <a:cubicBezTo>
                    <a:pt x="9" y="5"/>
                    <a:pt x="9" y="5"/>
                    <a:pt x="9" y="5"/>
                  </a:cubicBezTo>
                  <a:cubicBezTo>
                    <a:pt x="8" y="4"/>
                    <a:pt x="8" y="3"/>
                    <a:pt x="8" y="1"/>
                  </a:cubicBezTo>
                  <a:cubicBezTo>
                    <a:pt x="8" y="1"/>
                    <a:pt x="8" y="1"/>
                    <a:pt x="8" y="1"/>
                  </a:cubicBezTo>
                  <a:cubicBezTo>
                    <a:pt x="8" y="1"/>
                    <a:pt x="8" y="0"/>
                    <a:pt x="8" y="0"/>
                  </a:cubicBezTo>
                  <a:cubicBezTo>
                    <a:pt x="8" y="0"/>
                    <a:pt x="8" y="0"/>
                    <a:pt x="8" y="0"/>
                  </a:cubicBezTo>
                  <a:cubicBezTo>
                    <a:pt x="7" y="0"/>
                    <a:pt x="6" y="0"/>
                    <a:pt x="4" y="0"/>
                  </a:cubicBezTo>
                  <a:cubicBezTo>
                    <a:pt x="3" y="0"/>
                    <a:pt x="3" y="0"/>
                    <a:pt x="2" y="0"/>
                  </a:cubicBezTo>
                  <a:cubicBezTo>
                    <a:pt x="2" y="0"/>
                    <a:pt x="1" y="0"/>
                    <a:pt x="0" y="0"/>
                  </a:cubicBezTo>
                </a:path>
              </a:pathLst>
            </a:custGeom>
            <a:solidFill>
              <a:srgbClr val="095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59" name="Freeform 1258"/>
            <p:cNvSpPr>
              <a:spLocks/>
            </p:cNvSpPr>
            <p:nvPr/>
          </p:nvSpPr>
          <p:spPr bwMode="auto">
            <a:xfrm>
              <a:off x="622300" y="4899025"/>
              <a:ext cx="7938" cy="25400"/>
            </a:xfrm>
            <a:custGeom>
              <a:avLst/>
              <a:gdLst>
                <a:gd name="T0" fmla="*/ 3 w 5"/>
                <a:gd name="T1" fmla="*/ 0 h 16"/>
                <a:gd name="T2" fmla="*/ 3 w 5"/>
                <a:gd name="T3" fmla="*/ 0 h 16"/>
                <a:gd name="T4" fmla="*/ 3 w 5"/>
                <a:gd name="T5" fmla="*/ 0 h 16"/>
                <a:gd name="T6" fmla="*/ 3 w 5"/>
                <a:gd name="T7" fmla="*/ 3 h 16"/>
                <a:gd name="T8" fmla="*/ 3 w 5"/>
                <a:gd name="T9" fmla="*/ 4 h 16"/>
                <a:gd name="T10" fmla="*/ 3 w 5"/>
                <a:gd name="T11" fmla="*/ 5 h 16"/>
                <a:gd name="T12" fmla="*/ 3 w 5"/>
                <a:gd name="T13" fmla="*/ 5 h 16"/>
                <a:gd name="T14" fmla="*/ 2 w 5"/>
                <a:gd name="T15" fmla="*/ 6 h 16"/>
                <a:gd name="T16" fmla="*/ 2 w 5"/>
                <a:gd name="T17" fmla="*/ 7 h 16"/>
                <a:gd name="T18" fmla="*/ 2 w 5"/>
                <a:gd name="T19" fmla="*/ 7 h 16"/>
                <a:gd name="T20" fmla="*/ 2 w 5"/>
                <a:gd name="T21" fmla="*/ 8 h 16"/>
                <a:gd name="T22" fmla="*/ 2 w 5"/>
                <a:gd name="T23" fmla="*/ 9 h 16"/>
                <a:gd name="T24" fmla="*/ 2 w 5"/>
                <a:gd name="T25" fmla="*/ 10 h 16"/>
                <a:gd name="T26" fmla="*/ 1 w 5"/>
                <a:gd name="T27" fmla="*/ 10 h 16"/>
                <a:gd name="T28" fmla="*/ 1 w 5"/>
                <a:gd name="T29" fmla="*/ 11 h 16"/>
                <a:gd name="T30" fmla="*/ 1 w 5"/>
                <a:gd name="T31" fmla="*/ 11 h 16"/>
                <a:gd name="T32" fmla="*/ 1 w 5"/>
                <a:gd name="T33" fmla="*/ 12 h 16"/>
                <a:gd name="T34" fmla="*/ 0 w 5"/>
                <a:gd name="T35" fmla="*/ 12 h 16"/>
                <a:gd name="T36" fmla="*/ 1 w 5"/>
                <a:gd name="T37" fmla="*/ 13 h 16"/>
                <a:gd name="T38" fmla="*/ 3 w 5"/>
                <a:gd name="T39" fmla="*/ 15 h 16"/>
                <a:gd name="T40" fmla="*/ 4 w 5"/>
                <a:gd name="T41" fmla="*/ 16 h 16"/>
                <a:gd name="T42" fmla="*/ 4 w 5"/>
                <a:gd name="T43" fmla="*/ 16 h 16"/>
                <a:gd name="T44" fmla="*/ 4 w 5"/>
                <a:gd name="T45" fmla="*/ 15 h 16"/>
                <a:gd name="T46" fmla="*/ 4 w 5"/>
                <a:gd name="T47" fmla="*/ 15 h 16"/>
                <a:gd name="T48" fmla="*/ 5 w 5"/>
                <a:gd name="T49" fmla="*/ 14 h 16"/>
                <a:gd name="T50" fmla="*/ 5 w 5"/>
                <a:gd name="T51" fmla="*/ 13 h 16"/>
                <a:gd name="T52" fmla="*/ 5 w 5"/>
                <a:gd name="T53" fmla="*/ 13 h 16"/>
                <a:gd name="T54" fmla="*/ 5 w 5"/>
                <a:gd name="T55" fmla="*/ 10 h 16"/>
                <a:gd name="T56" fmla="*/ 5 w 5"/>
                <a:gd name="T57" fmla="*/ 9 h 16"/>
                <a:gd name="T58" fmla="*/ 5 w 5"/>
                <a:gd name="T59" fmla="*/ 8 h 16"/>
                <a:gd name="T60" fmla="*/ 5 w 5"/>
                <a:gd name="T61" fmla="*/ 8 h 16"/>
                <a:gd name="T62" fmla="*/ 5 w 5"/>
                <a:gd name="T63" fmla="*/ 7 h 16"/>
                <a:gd name="T64" fmla="*/ 5 w 5"/>
                <a:gd name="T65" fmla="*/ 6 h 16"/>
                <a:gd name="T66" fmla="*/ 5 w 5"/>
                <a:gd name="T67" fmla="*/ 6 h 16"/>
                <a:gd name="T68" fmla="*/ 4 w 5"/>
                <a:gd name="T69" fmla="*/ 5 h 16"/>
                <a:gd name="T70" fmla="*/ 4 w 5"/>
                <a:gd name="T71" fmla="*/ 4 h 16"/>
                <a:gd name="T72" fmla="*/ 4 w 5"/>
                <a:gd name="T73" fmla="*/ 3 h 16"/>
                <a:gd name="T74" fmla="*/ 4 w 5"/>
                <a:gd name="T75" fmla="*/ 3 h 16"/>
                <a:gd name="T76" fmla="*/ 4 w 5"/>
                <a:gd name="T77" fmla="*/ 2 h 16"/>
                <a:gd name="T78" fmla="*/ 4 w 5"/>
                <a:gd name="T79" fmla="*/ 1 h 16"/>
                <a:gd name="T80" fmla="*/ 3 w 5"/>
                <a:gd name="T81" fmla="*/ 1 h 16"/>
                <a:gd name="T82" fmla="*/ 3 w 5"/>
                <a:gd name="T83" fmla="*/ 0 h 16"/>
                <a:gd name="T84" fmla="*/ 3 w 5"/>
                <a:gd name="T8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 h="16">
                  <a:moveTo>
                    <a:pt x="3" y="0"/>
                  </a:moveTo>
                  <a:cubicBezTo>
                    <a:pt x="3" y="0"/>
                    <a:pt x="3" y="0"/>
                    <a:pt x="3" y="0"/>
                  </a:cubicBezTo>
                  <a:cubicBezTo>
                    <a:pt x="3" y="0"/>
                    <a:pt x="3" y="0"/>
                    <a:pt x="3" y="0"/>
                  </a:cubicBezTo>
                  <a:cubicBezTo>
                    <a:pt x="3" y="1"/>
                    <a:pt x="3" y="2"/>
                    <a:pt x="3" y="3"/>
                  </a:cubicBezTo>
                  <a:cubicBezTo>
                    <a:pt x="3" y="4"/>
                    <a:pt x="3" y="4"/>
                    <a:pt x="3" y="4"/>
                  </a:cubicBezTo>
                  <a:cubicBezTo>
                    <a:pt x="3" y="5"/>
                    <a:pt x="3" y="5"/>
                    <a:pt x="3" y="5"/>
                  </a:cubicBezTo>
                  <a:cubicBezTo>
                    <a:pt x="3" y="5"/>
                    <a:pt x="3" y="5"/>
                    <a:pt x="3" y="5"/>
                  </a:cubicBezTo>
                  <a:cubicBezTo>
                    <a:pt x="2" y="6"/>
                    <a:pt x="2" y="6"/>
                    <a:pt x="2" y="6"/>
                  </a:cubicBezTo>
                  <a:cubicBezTo>
                    <a:pt x="2" y="7"/>
                    <a:pt x="2" y="7"/>
                    <a:pt x="2" y="7"/>
                  </a:cubicBezTo>
                  <a:cubicBezTo>
                    <a:pt x="2" y="7"/>
                    <a:pt x="2" y="7"/>
                    <a:pt x="2" y="7"/>
                  </a:cubicBezTo>
                  <a:cubicBezTo>
                    <a:pt x="2" y="8"/>
                    <a:pt x="2" y="8"/>
                    <a:pt x="2" y="8"/>
                  </a:cubicBezTo>
                  <a:cubicBezTo>
                    <a:pt x="2" y="9"/>
                    <a:pt x="2" y="9"/>
                    <a:pt x="2" y="9"/>
                  </a:cubicBezTo>
                  <a:cubicBezTo>
                    <a:pt x="2" y="10"/>
                    <a:pt x="2" y="10"/>
                    <a:pt x="2" y="10"/>
                  </a:cubicBezTo>
                  <a:cubicBezTo>
                    <a:pt x="1" y="10"/>
                    <a:pt x="1" y="10"/>
                    <a:pt x="1" y="10"/>
                  </a:cubicBezTo>
                  <a:cubicBezTo>
                    <a:pt x="1" y="11"/>
                    <a:pt x="1" y="11"/>
                    <a:pt x="1" y="11"/>
                  </a:cubicBezTo>
                  <a:cubicBezTo>
                    <a:pt x="1" y="11"/>
                    <a:pt x="1" y="11"/>
                    <a:pt x="1" y="11"/>
                  </a:cubicBezTo>
                  <a:cubicBezTo>
                    <a:pt x="1" y="12"/>
                    <a:pt x="1" y="12"/>
                    <a:pt x="1" y="12"/>
                  </a:cubicBezTo>
                  <a:cubicBezTo>
                    <a:pt x="0" y="12"/>
                    <a:pt x="0" y="12"/>
                    <a:pt x="0" y="12"/>
                  </a:cubicBezTo>
                  <a:cubicBezTo>
                    <a:pt x="1" y="13"/>
                    <a:pt x="1" y="13"/>
                    <a:pt x="1" y="13"/>
                  </a:cubicBezTo>
                  <a:cubicBezTo>
                    <a:pt x="1" y="13"/>
                    <a:pt x="2" y="14"/>
                    <a:pt x="3" y="15"/>
                  </a:cubicBezTo>
                  <a:cubicBezTo>
                    <a:pt x="3" y="15"/>
                    <a:pt x="4" y="16"/>
                    <a:pt x="4" y="16"/>
                  </a:cubicBezTo>
                  <a:cubicBezTo>
                    <a:pt x="4" y="16"/>
                    <a:pt x="4" y="16"/>
                    <a:pt x="4" y="16"/>
                  </a:cubicBezTo>
                  <a:cubicBezTo>
                    <a:pt x="4" y="15"/>
                    <a:pt x="4" y="15"/>
                    <a:pt x="4" y="15"/>
                  </a:cubicBezTo>
                  <a:cubicBezTo>
                    <a:pt x="4" y="15"/>
                    <a:pt x="4" y="15"/>
                    <a:pt x="4" y="15"/>
                  </a:cubicBezTo>
                  <a:cubicBezTo>
                    <a:pt x="5" y="14"/>
                    <a:pt x="5" y="14"/>
                    <a:pt x="5" y="14"/>
                  </a:cubicBezTo>
                  <a:cubicBezTo>
                    <a:pt x="5" y="13"/>
                    <a:pt x="5" y="13"/>
                    <a:pt x="5" y="13"/>
                  </a:cubicBezTo>
                  <a:cubicBezTo>
                    <a:pt x="5" y="13"/>
                    <a:pt x="5" y="13"/>
                    <a:pt x="5" y="13"/>
                  </a:cubicBezTo>
                  <a:cubicBezTo>
                    <a:pt x="5" y="12"/>
                    <a:pt x="5" y="11"/>
                    <a:pt x="5" y="10"/>
                  </a:cubicBezTo>
                  <a:cubicBezTo>
                    <a:pt x="5" y="9"/>
                    <a:pt x="5" y="9"/>
                    <a:pt x="5" y="9"/>
                  </a:cubicBezTo>
                  <a:cubicBezTo>
                    <a:pt x="5" y="8"/>
                    <a:pt x="5" y="8"/>
                    <a:pt x="5" y="8"/>
                  </a:cubicBezTo>
                  <a:cubicBezTo>
                    <a:pt x="5" y="8"/>
                    <a:pt x="5" y="8"/>
                    <a:pt x="5" y="8"/>
                  </a:cubicBezTo>
                  <a:cubicBezTo>
                    <a:pt x="5" y="7"/>
                    <a:pt x="5" y="7"/>
                    <a:pt x="5" y="7"/>
                  </a:cubicBezTo>
                  <a:cubicBezTo>
                    <a:pt x="5" y="6"/>
                    <a:pt x="5" y="6"/>
                    <a:pt x="5" y="6"/>
                  </a:cubicBezTo>
                  <a:cubicBezTo>
                    <a:pt x="5" y="6"/>
                    <a:pt x="5" y="6"/>
                    <a:pt x="5" y="6"/>
                  </a:cubicBezTo>
                  <a:cubicBezTo>
                    <a:pt x="4" y="5"/>
                    <a:pt x="4" y="5"/>
                    <a:pt x="4" y="5"/>
                  </a:cubicBezTo>
                  <a:cubicBezTo>
                    <a:pt x="4" y="4"/>
                    <a:pt x="4" y="4"/>
                    <a:pt x="4" y="4"/>
                  </a:cubicBezTo>
                  <a:cubicBezTo>
                    <a:pt x="4" y="3"/>
                    <a:pt x="4" y="3"/>
                    <a:pt x="4" y="3"/>
                  </a:cubicBezTo>
                  <a:cubicBezTo>
                    <a:pt x="4" y="3"/>
                    <a:pt x="4" y="3"/>
                    <a:pt x="4" y="3"/>
                  </a:cubicBezTo>
                  <a:cubicBezTo>
                    <a:pt x="4" y="2"/>
                    <a:pt x="4" y="2"/>
                    <a:pt x="4" y="2"/>
                  </a:cubicBezTo>
                  <a:cubicBezTo>
                    <a:pt x="4" y="1"/>
                    <a:pt x="4" y="1"/>
                    <a:pt x="4" y="1"/>
                  </a:cubicBezTo>
                  <a:cubicBezTo>
                    <a:pt x="3" y="1"/>
                    <a:pt x="3" y="1"/>
                    <a:pt x="3" y="1"/>
                  </a:cubicBezTo>
                  <a:cubicBezTo>
                    <a:pt x="3" y="0"/>
                    <a:pt x="3" y="0"/>
                    <a:pt x="3" y="0"/>
                  </a:cubicBezTo>
                  <a:cubicBezTo>
                    <a:pt x="3" y="0"/>
                    <a:pt x="3" y="0"/>
                    <a:pt x="3" y="0"/>
                  </a:cubicBezTo>
                </a:path>
              </a:pathLst>
            </a:custGeom>
            <a:solidFill>
              <a:srgbClr val="0846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60" name="Freeform 1259"/>
            <p:cNvSpPr>
              <a:spLocks/>
            </p:cNvSpPr>
            <p:nvPr/>
          </p:nvSpPr>
          <p:spPr bwMode="auto">
            <a:xfrm>
              <a:off x="612775" y="4864100"/>
              <a:ext cx="14288" cy="53975"/>
            </a:xfrm>
            <a:custGeom>
              <a:avLst/>
              <a:gdLst>
                <a:gd name="T0" fmla="*/ 0 w 9"/>
                <a:gd name="T1" fmla="*/ 0 h 33"/>
                <a:gd name="T2" fmla="*/ 3 w 9"/>
                <a:gd name="T3" fmla="*/ 6 h 33"/>
                <a:gd name="T4" fmla="*/ 4 w 9"/>
                <a:gd name="T5" fmla="*/ 17 h 33"/>
                <a:gd name="T6" fmla="*/ 2 w 9"/>
                <a:gd name="T7" fmla="*/ 28 h 33"/>
                <a:gd name="T8" fmla="*/ 3 w 9"/>
                <a:gd name="T9" fmla="*/ 30 h 33"/>
                <a:gd name="T10" fmla="*/ 6 w 9"/>
                <a:gd name="T11" fmla="*/ 33 h 33"/>
                <a:gd name="T12" fmla="*/ 7 w 9"/>
                <a:gd name="T13" fmla="*/ 33 h 33"/>
                <a:gd name="T14" fmla="*/ 7 w 9"/>
                <a:gd name="T15" fmla="*/ 32 h 33"/>
                <a:gd name="T16" fmla="*/ 7 w 9"/>
                <a:gd name="T17" fmla="*/ 32 h 33"/>
                <a:gd name="T18" fmla="*/ 7 w 9"/>
                <a:gd name="T19" fmla="*/ 31 h 33"/>
                <a:gd name="T20" fmla="*/ 8 w 9"/>
                <a:gd name="T21" fmla="*/ 31 h 33"/>
                <a:gd name="T22" fmla="*/ 8 w 9"/>
                <a:gd name="T23" fmla="*/ 30 h 33"/>
                <a:gd name="T24" fmla="*/ 8 w 9"/>
                <a:gd name="T25" fmla="*/ 29 h 33"/>
                <a:gd name="T26" fmla="*/ 8 w 9"/>
                <a:gd name="T27" fmla="*/ 28 h 33"/>
                <a:gd name="T28" fmla="*/ 8 w 9"/>
                <a:gd name="T29" fmla="*/ 28 h 33"/>
                <a:gd name="T30" fmla="*/ 8 w 9"/>
                <a:gd name="T31" fmla="*/ 27 h 33"/>
                <a:gd name="T32" fmla="*/ 9 w 9"/>
                <a:gd name="T33" fmla="*/ 26 h 33"/>
                <a:gd name="T34" fmla="*/ 9 w 9"/>
                <a:gd name="T35" fmla="*/ 26 h 33"/>
                <a:gd name="T36" fmla="*/ 9 w 9"/>
                <a:gd name="T37" fmla="*/ 25 h 33"/>
                <a:gd name="T38" fmla="*/ 9 w 9"/>
                <a:gd name="T39" fmla="*/ 24 h 33"/>
                <a:gd name="T40" fmla="*/ 9 w 9"/>
                <a:gd name="T41" fmla="*/ 21 h 33"/>
                <a:gd name="T42" fmla="*/ 9 w 9"/>
                <a:gd name="T43" fmla="*/ 21 h 33"/>
                <a:gd name="T44" fmla="*/ 9 w 9"/>
                <a:gd name="T45" fmla="*/ 21 h 33"/>
                <a:gd name="T46" fmla="*/ 9 w 9"/>
                <a:gd name="T47" fmla="*/ 20 h 33"/>
                <a:gd name="T48" fmla="*/ 9 w 9"/>
                <a:gd name="T49" fmla="*/ 19 h 33"/>
                <a:gd name="T50" fmla="*/ 9 w 9"/>
                <a:gd name="T51" fmla="*/ 19 h 33"/>
                <a:gd name="T52" fmla="*/ 9 w 9"/>
                <a:gd name="T53" fmla="*/ 18 h 33"/>
                <a:gd name="T54" fmla="*/ 9 w 9"/>
                <a:gd name="T55" fmla="*/ 17 h 33"/>
                <a:gd name="T56" fmla="*/ 9 w 9"/>
                <a:gd name="T57" fmla="*/ 16 h 33"/>
                <a:gd name="T58" fmla="*/ 8 w 9"/>
                <a:gd name="T59" fmla="*/ 16 h 33"/>
                <a:gd name="T60" fmla="*/ 8 w 9"/>
                <a:gd name="T61" fmla="*/ 15 h 33"/>
                <a:gd name="T62" fmla="*/ 8 w 9"/>
                <a:gd name="T63" fmla="*/ 14 h 33"/>
                <a:gd name="T64" fmla="*/ 8 w 9"/>
                <a:gd name="T65" fmla="*/ 14 h 33"/>
                <a:gd name="T66" fmla="*/ 8 w 9"/>
                <a:gd name="T67" fmla="*/ 13 h 33"/>
                <a:gd name="T68" fmla="*/ 8 w 9"/>
                <a:gd name="T69" fmla="*/ 12 h 33"/>
                <a:gd name="T70" fmla="*/ 7 w 9"/>
                <a:gd name="T71" fmla="*/ 12 h 33"/>
                <a:gd name="T72" fmla="*/ 7 w 9"/>
                <a:gd name="T73" fmla="*/ 11 h 33"/>
                <a:gd name="T74" fmla="*/ 7 w 9"/>
                <a:gd name="T75" fmla="*/ 10 h 33"/>
                <a:gd name="T76" fmla="*/ 7 w 9"/>
                <a:gd name="T77" fmla="*/ 10 h 33"/>
                <a:gd name="T78" fmla="*/ 6 w 9"/>
                <a:gd name="T79" fmla="*/ 9 h 33"/>
                <a:gd name="T80" fmla="*/ 6 w 9"/>
                <a:gd name="T81" fmla="*/ 9 h 33"/>
                <a:gd name="T82" fmla="*/ 6 w 9"/>
                <a:gd name="T83" fmla="*/ 8 h 33"/>
                <a:gd name="T84" fmla="*/ 5 w 9"/>
                <a:gd name="T85" fmla="*/ 7 h 33"/>
                <a:gd name="T86" fmla="*/ 5 w 9"/>
                <a:gd name="T87" fmla="*/ 7 h 33"/>
                <a:gd name="T88" fmla="*/ 5 w 9"/>
                <a:gd name="T89" fmla="*/ 6 h 33"/>
                <a:gd name="T90" fmla="*/ 4 w 9"/>
                <a:gd name="T91" fmla="*/ 5 h 33"/>
                <a:gd name="T92" fmla="*/ 4 w 9"/>
                <a:gd name="T93" fmla="*/ 5 h 33"/>
                <a:gd name="T94" fmla="*/ 3 w 9"/>
                <a:gd name="T95" fmla="*/ 4 h 33"/>
                <a:gd name="T96" fmla="*/ 3 w 9"/>
                <a:gd name="T97" fmla="*/ 4 h 33"/>
                <a:gd name="T98" fmla="*/ 2 w 9"/>
                <a:gd name="T99" fmla="*/ 3 h 33"/>
                <a:gd name="T100" fmla="*/ 0 w 9"/>
                <a:gd name="T101" fmla="*/ 1 h 33"/>
                <a:gd name="T102" fmla="*/ 0 w 9"/>
                <a:gd name="T103" fmla="*/ 1 h 33"/>
                <a:gd name="T104" fmla="*/ 0 w 9"/>
                <a:gd name="T10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 h="33">
                  <a:moveTo>
                    <a:pt x="0" y="0"/>
                  </a:moveTo>
                  <a:cubicBezTo>
                    <a:pt x="1" y="2"/>
                    <a:pt x="2" y="4"/>
                    <a:pt x="3" y="6"/>
                  </a:cubicBezTo>
                  <a:cubicBezTo>
                    <a:pt x="4" y="10"/>
                    <a:pt x="5" y="14"/>
                    <a:pt x="4" y="17"/>
                  </a:cubicBezTo>
                  <a:cubicBezTo>
                    <a:pt x="4" y="21"/>
                    <a:pt x="3" y="25"/>
                    <a:pt x="2" y="28"/>
                  </a:cubicBezTo>
                  <a:cubicBezTo>
                    <a:pt x="2" y="29"/>
                    <a:pt x="3" y="30"/>
                    <a:pt x="3" y="30"/>
                  </a:cubicBezTo>
                  <a:cubicBezTo>
                    <a:pt x="4" y="31"/>
                    <a:pt x="5" y="32"/>
                    <a:pt x="6" y="33"/>
                  </a:cubicBezTo>
                  <a:cubicBezTo>
                    <a:pt x="7" y="33"/>
                    <a:pt x="7" y="33"/>
                    <a:pt x="7" y="33"/>
                  </a:cubicBezTo>
                  <a:cubicBezTo>
                    <a:pt x="7" y="32"/>
                    <a:pt x="7" y="32"/>
                    <a:pt x="7" y="32"/>
                  </a:cubicBezTo>
                  <a:cubicBezTo>
                    <a:pt x="7" y="32"/>
                    <a:pt x="7" y="32"/>
                    <a:pt x="7" y="32"/>
                  </a:cubicBezTo>
                  <a:cubicBezTo>
                    <a:pt x="7" y="31"/>
                    <a:pt x="7" y="31"/>
                    <a:pt x="7" y="31"/>
                  </a:cubicBezTo>
                  <a:cubicBezTo>
                    <a:pt x="8" y="31"/>
                    <a:pt x="8" y="31"/>
                    <a:pt x="8" y="31"/>
                  </a:cubicBezTo>
                  <a:cubicBezTo>
                    <a:pt x="8" y="30"/>
                    <a:pt x="8" y="30"/>
                    <a:pt x="8" y="30"/>
                  </a:cubicBezTo>
                  <a:cubicBezTo>
                    <a:pt x="8" y="29"/>
                    <a:pt x="8" y="29"/>
                    <a:pt x="8" y="29"/>
                  </a:cubicBezTo>
                  <a:cubicBezTo>
                    <a:pt x="8" y="28"/>
                    <a:pt x="8" y="28"/>
                    <a:pt x="8" y="28"/>
                  </a:cubicBezTo>
                  <a:cubicBezTo>
                    <a:pt x="8" y="28"/>
                    <a:pt x="8" y="28"/>
                    <a:pt x="8" y="28"/>
                  </a:cubicBezTo>
                  <a:cubicBezTo>
                    <a:pt x="8" y="27"/>
                    <a:pt x="8" y="27"/>
                    <a:pt x="8" y="27"/>
                  </a:cubicBezTo>
                  <a:cubicBezTo>
                    <a:pt x="9" y="26"/>
                    <a:pt x="9" y="26"/>
                    <a:pt x="9" y="26"/>
                  </a:cubicBezTo>
                  <a:cubicBezTo>
                    <a:pt x="9" y="26"/>
                    <a:pt x="9" y="26"/>
                    <a:pt x="9" y="26"/>
                  </a:cubicBezTo>
                  <a:cubicBezTo>
                    <a:pt x="9" y="25"/>
                    <a:pt x="9" y="25"/>
                    <a:pt x="9" y="25"/>
                  </a:cubicBezTo>
                  <a:cubicBezTo>
                    <a:pt x="9" y="24"/>
                    <a:pt x="9" y="24"/>
                    <a:pt x="9" y="24"/>
                  </a:cubicBezTo>
                  <a:cubicBezTo>
                    <a:pt x="9" y="23"/>
                    <a:pt x="9" y="22"/>
                    <a:pt x="9" y="21"/>
                  </a:cubicBezTo>
                  <a:cubicBezTo>
                    <a:pt x="9" y="21"/>
                    <a:pt x="9" y="21"/>
                    <a:pt x="9" y="21"/>
                  </a:cubicBezTo>
                  <a:cubicBezTo>
                    <a:pt x="9" y="21"/>
                    <a:pt x="9" y="21"/>
                    <a:pt x="9" y="21"/>
                  </a:cubicBezTo>
                  <a:cubicBezTo>
                    <a:pt x="9" y="20"/>
                    <a:pt x="9" y="20"/>
                    <a:pt x="9" y="20"/>
                  </a:cubicBezTo>
                  <a:cubicBezTo>
                    <a:pt x="9" y="19"/>
                    <a:pt x="9" y="19"/>
                    <a:pt x="9" y="19"/>
                  </a:cubicBezTo>
                  <a:cubicBezTo>
                    <a:pt x="9" y="19"/>
                    <a:pt x="9" y="19"/>
                    <a:pt x="9" y="19"/>
                  </a:cubicBezTo>
                  <a:cubicBezTo>
                    <a:pt x="9" y="18"/>
                    <a:pt x="9" y="18"/>
                    <a:pt x="9" y="18"/>
                  </a:cubicBezTo>
                  <a:cubicBezTo>
                    <a:pt x="9" y="17"/>
                    <a:pt x="9" y="17"/>
                    <a:pt x="9" y="17"/>
                  </a:cubicBezTo>
                  <a:cubicBezTo>
                    <a:pt x="9" y="16"/>
                    <a:pt x="9" y="16"/>
                    <a:pt x="9" y="16"/>
                  </a:cubicBezTo>
                  <a:cubicBezTo>
                    <a:pt x="8" y="16"/>
                    <a:pt x="8" y="16"/>
                    <a:pt x="8" y="16"/>
                  </a:cubicBezTo>
                  <a:cubicBezTo>
                    <a:pt x="8" y="15"/>
                    <a:pt x="8" y="15"/>
                    <a:pt x="8" y="15"/>
                  </a:cubicBezTo>
                  <a:cubicBezTo>
                    <a:pt x="8" y="14"/>
                    <a:pt x="8" y="14"/>
                    <a:pt x="8" y="14"/>
                  </a:cubicBezTo>
                  <a:cubicBezTo>
                    <a:pt x="8" y="14"/>
                    <a:pt x="8" y="14"/>
                    <a:pt x="8" y="14"/>
                  </a:cubicBezTo>
                  <a:cubicBezTo>
                    <a:pt x="8" y="13"/>
                    <a:pt x="8" y="13"/>
                    <a:pt x="8" y="13"/>
                  </a:cubicBezTo>
                  <a:cubicBezTo>
                    <a:pt x="8" y="12"/>
                    <a:pt x="8" y="12"/>
                    <a:pt x="8" y="12"/>
                  </a:cubicBezTo>
                  <a:cubicBezTo>
                    <a:pt x="7" y="12"/>
                    <a:pt x="7" y="12"/>
                    <a:pt x="7" y="12"/>
                  </a:cubicBezTo>
                  <a:cubicBezTo>
                    <a:pt x="7" y="11"/>
                    <a:pt x="7" y="11"/>
                    <a:pt x="7" y="11"/>
                  </a:cubicBezTo>
                  <a:cubicBezTo>
                    <a:pt x="7" y="10"/>
                    <a:pt x="7" y="10"/>
                    <a:pt x="7" y="10"/>
                  </a:cubicBezTo>
                  <a:cubicBezTo>
                    <a:pt x="7" y="10"/>
                    <a:pt x="7" y="10"/>
                    <a:pt x="7" y="10"/>
                  </a:cubicBezTo>
                  <a:cubicBezTo>
                    <a:pt x="6" y="9"/>
                    <a:pt x="6" y="9"/>
                    <a:pt x="6" y="9"/>
                  </a:cubicBezTo>
                  <a:cubicBezTo>
                    <a:pt x="6" y="9"/>
                    <a:pt x="6" y="9"/>
                    <a:pt x="6" y="9"/>
                  </a:cubicBezTo>
                  <a:cubicBezTo>
                    <a:pt x="6" y="8"/>
                    <a:pt x="6" y="8"/>
                    <a:pt x="6" y="8"/>
                  </a:cubicBezTo>
                  <a:cubicBezTo>
                    <a:pt x="5" y="7"/>
                    <a:pt x="5" y="7"/>
                    <a:pt x="5" y="7"/>
                  </a:cubicBezTo>
                  <a:cubicBezTo>
                    <a:pt x="5" y="7"/>
                    <a:pt x="5" y="7"/>
                    <a:pt x="5" y="7"/>
                  </a:cubicBezTo>
                  <a:cubicBezTo>
                    <a:pt x="5" y="6"/>
                    <a:pt x="5" y="6"/>
                    <a:pt x="5" y="6"/>
                  </a:cubicBezTo>
                  <a:cubicBezTo>
                    <a:pt x="4" y="5"/>
                    <a:pt x="4" y="5"/>
                    <a:pt x="4" y="5"/>
                  </a:cubicBezTo>
                  <a:cubicBezTo>
                    <a:pt x="4" y="5"/>
                    <a:pt x="4" y="5"/>
                    <a:pt x="4" y="5"/>
                  </a:cubicBezTo>
                  <a:cubicBezTo>
                    <a:pt x="3" y="4"/>
                    <a:pt x="3" y="4"/>
                    <a:pt x="3" y="4"/>
                  </a:cubicBezTo>
                  <a:cubicBezTo>
                    <a:pt x="3" y="4"/>
                    <a:pt x="3" y="4"/>
                    <a:pt x="3" y="4"/>
                  </a:cubicBezTo>
                  <a:cubicBezTo>
                    <a:pt x="2" y="3"/>
                    <a:pt x="2" y="3"/>
                    <a:pt x="2" y="3"/>
                  </a:cubicBezTo>
                  <a:cubicBezTo>
                    <a:pt x="2" y="2"/>
                    <a:pt x="1" y="2"/>
                    <a:pt x="0" y="1"/>
                  </a:cubicBezTo>
                  <a:cubicBezTo>
                    <a:pt x="0" y="1"/>
                    <a:pt x="0" y="1"/>
                    <a:pt x="0" y="1"/>
                  </a:cubicBezTo>
                  <a:cubicBezTo>
                    <a:pt x="0" y="0"/>
                    <a:pt x="0" y="0"/>
                    <a:pt x="0" y="0"/>
                  </a:cubicBezTo>
                </a:path>
              </a:pathLst>
            </a:custGeom>
            <a:solidFill>
              <a:srgbClr val="997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61" name="Freeform 1260"/>
            <p:cNvSpPr>
              <a:spLocks noEditPoints="1"/>
            </p:cNvSpPr>
            <p:nvPr/>
          </p:nvSpPr>
          <p:spPr bwMode="auto">
            <a:xfrm>
              <a:off x="536575" y="4843463"/>
              <a:ext cx="84138" cy="66675"/>
            </a:xfrm>
            <a:custGeom>
              <a:avLst/>
              <a:gdLst>
                <a:gd name="T0" fmla="*/ 49 w 51"/>
                <a:gd name="T1" fmla="*/ 19 h 41"/>
                <a:gd name="T2" fmla="*/ 48 w 51"/>
                <a:gd name="T3" fmla="*/ 41 h 41"/>
                <a:gd name="T4" fmla="*/ 48 w 51"/>
                <a:gd name="T5" fmla="*/ 41 h 41"/>
                <a:gd name="T6" fmla="*/ 50 w 51"/>
                <a:gd name="T7" fmla="*/ 30 h 41"/>
                <a:gd name="T8" fmla="*/ 49 w 51"/>
                <a:gd name="T9" fmla="*/ 19 h 41"/>
                <a:gd name="T10" fmla="*/ 4 w 51"/>
                <a:gd name="T11" fmla="*/ 6 h 41"/>
                <a:gd name="T12" fmla="*/ 0 w 51"/>
                <a:gd name="T13" fmla="*/ 10 h 41"/>
                <a:gd name="T14" fmla="*/ 2 w 51"/>
                <a:gd name="T15" fmla="*/ 11 h 41"/>
                <a:gd name="T16" fmla="*/ 3 w 51"/>
                <a:gd name="T17" fmla="*/ 12 h 41"/>
                <a:gd name="T18" fmla="*/ 4 w 51"/>
                <a:gd name="T19" fmla="*/ 10 h 41"/>
                <a:gd name="T20" fmla="*/ 2 w 51"/>
                <a:gd name="T21" fmla="*/ 8 h 41"/>
                <a:gd name="T22" fmla="*/ 4 w 51"/>
                <a:gd name="T23" fmla="*/ 6 h 41"/>
                <a:gd name="T24" fmla="*/ 4 w 51"/>
                <a:gd name="T25" fmla="*/ 6 h 41"/>
                <a:gd name="T26" fmla="*/ 4 w 51"/>
                <a:gd name="T27" fmla="*/ 6 h 41"/>
                <a:gd name="T28" fmla="*/ 4 w 51"/>
                <a:gd name="T29" fmla="*/ 6 h 41"/>
                <a:gd name="T30" fmla="*/ 10 w 51"/>
                <a:gd name="T31" fmla="*/ 2 h 41"/>
                <a:gd name="T32" fmla="*/ 10 w 51"/>
                <a:gd name="T33" fmla="*/ 2 h 41"/>
                <a:gd name="T34" fmla="*/ 10 w 51"/>
                <a:gd name="T35" fmla="*/ 2 h 41"/>
                <a:gd name="T36" fmla="*/ 21 w 51"/>
                <a:gd name="T37" fmla="*/ 0 h 41"/>
                <a:gd name="T38" fmla="*/ 10 w 51"/>
                <a:gd name="T39" fmla="*/ 2 h 41"/>
                <a:gd name="T40" fmla="*/ 21 w 51"/>
                <a:gd name="T41" fmla="*/ 0 h 41"/>
                <a:gd name="T42" fmla="*/ 28 w 51"/>
                <a:gd name="T43" fmla="*/ 1 h 41"/>
                <a:gd name="T44" fmla="*/ 28 w 51"/>
                <a:gd name="T45" fmla="*/ 1 h 41"/>
                <a:gd name="T46" fmla="*/ 23 w 51"/>
                <a:gd name="T47" fmla="*/ 0 h 41"/>
                <a:gd name="T48" fmla="*/ 21 w 51"/>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41">
                  <a:moveTo>
                    <a:pt x="49" y="19"/>
                  </a:moveTo>
                  <a:cubicBezTo>
                    <a:pt x="51" y="27"/>
                    <a:pt x="51" y="35"/>
                    <a:pt x="48" y="41"/>
                  </a:cubicBezTo>
                  <a:cubicBezTo>
                    <a:pt x="48" y="41"/>
                    <a:pt x="48" y="41"/>
                    <a:pt x="48" y="41"/>
                  </a:cubicBezTo>
                  <a:cubicBezTo>
                    <a:pt x="49" y="38"/>
                    <a:pt x="50" y="34"/>
                    <a:pt x="50" y="30"/>
                  </a:cubicBezTo>
                  <a:cubicBezTo>
                    <a:pt x="51" y="27"/>
                    <a:pt x="50" y="23"/>
                    <a:pt x="49" y="19"/>
                  </a:cubicBezTo>
                  <a:moveTo>
                    <a:pt x="4" y="6"/>
                  </a:moveTo>
                  <a:cubicBezTo>
                    <a:pt x="3" y="7"/>
                    <a:pt x="1" y="8"/>
                    <a:pt x="0" y="10"/>
                  </a:cubicBezTo>
                  <a:cubicBezTo>
                    <a:pt x="0" y="10"/>
                    <a:pt x="1" y="11"/>
                    <a:pt x="2" y="11"/>
                  </a:cubicBezTo>
                  <a:cubicBezTo>
                    <a:pt x="2" y="11"/>
                    <a:pt x="3" y="11"/>
                    <a:pt x="3" y="12"/>
                  </a:cubicBezTo>
                  <a:cubicBezTo>
                    <a:pt x="4" y="11"/>
                    <a:pt x="4" y="11"/>
                    <a:pt x="4" y="10"/>
                  </a:cubicBezTo>
                  <a:cubicBezTo>
                    <a:pt x="2" y="8"/>
                    <a:pt x="2" y="8"/>
                    <a:pt x="2" y="8"/>
                  </a:cubicBezTo>
                  <a:cubicBezTo>
                    <a:pt x="3" y="7"/>
                    <a:pt x="3" y="6"/>
                    <a:pt x="4" y="6"/>
                  </a:cubicBezTo>
                  <a:moveTo>
                    <a:pt x="4" y="6"/>
                  </a:moveTo>
                  <a:cubicBezTo>
                    <a:pt x="4" y="6"/>
                    <a:pt x="4" y="6"/>
                    <a:pt x="4" y="6"/>
                  </a:cubicBezTo>
                  <a:cubicBezTo>
                    <a:pt x="4" y="6"/>
                    <a:pt x="4" y="6"/>
                    <a:pt x="4" y="6"/>
                  </a:cubicBezTo>
                  <a:moveTo>
                    <a:pt x="10" y="2"/>
                  </a:moveTo>
                  <a:cubicBezTo>
                    <a:pt x="10" y="2"/>
                    <a:pt x="10" y="2"/>
                    <a:pt x="10" y="2"/>
                  </a:cubicBezTo>
                  <a:cubicBezTo>
                    <a:pt x="10" y="2"/>
                    <a:pt x="10" y="2"/>
                    <a:pt x="10" y="2"/>
                  </a:cubicBezTo>
                  <a:moveTo>
                    <a:pt x="21" y="0"/>
                  </a:moveTo>
                  <a:cubicBezTo>
                    <a:pt x="18" y="0"/>
                    <a:pt x="14" y="1"/>
                    <a:pt x="10" y="2"/>
                  </a:cubicBezTo>
                  <a:cubicBezTo>
                    <a:pt x="14" y="1"/>
                    <a:pt x="18" y="0"/>
                    <a:pt x="21" y="0"/>
                  </a:cubicBezTo>
                  <a:cubicBezTo>
                    <a:pt x="24" y="0"/>
                    <a:pt x="26" y="0"/>
                    <a:pt x="28" y="1"/>
                  </a:cubicBezTo>
                  <a:cubicBezTo>
                    <a:pt x="28" y="1"/>
                    <a:pt x="28" y="1"/>
                    <a:pt x="28" y="1"/>
                  </a:cubicBezTo>
                  <a:cubicBezTo>
                    <a:pt x="26" y="0"/>
                    <a:pt x="25" y="0"/>
                    <a:pt x="23" y="0"/>
                  </a:cubicBezTo>
                  <a:cubicBezTo>
                    <a:pt x="22" y="0"/>
                    <a:pt x="22" y="0"/>
                    <a:pt x="21" y="0"/>
                  </a:cubicBezTo>
                </a:path>
              </a:pathLst>
            </a:custGeom>
            <a:solidFill>
              <a:srgbClr val="C8A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62" name="Freeform 1261"/>
            <p:cNvSpPr>
              <a:spLocks/>
            </p:cNvSpPr>
            <p:nvPr/>
          </p:nvSpPr>
          <p:spPr bwMode="auto">
            <a:xfrm>
              <a:off x="539750" y="4843463"/>
              <a:ext cx="80963" cy="66675"/>
            </a:xfrm>
            <a:custGeom>
              <a:avLst/>
              <a:gdLst>
                <a:gd name="T0" fmla="*/ 19 w 49"/>
                <a:gd name="T1" fmla="*/ 0 h 41"/>
                <a:gd name="T2" fmla="*/ 8 w 49"/>
                <a:gd name="T3" fmla="*/ 2 h 41"/>
                <a:gd name="T4" fmla="*/ 8 w 49"/>
                <a:gd name="T5" fmla="*/ 2 h 41"/>
                <a:gd name="T6" fmla="*/ 8 w 49"/>
                <a:gd name="T7" fmla="*/ 2 h 41"/>
                <a:gd name="T8" fmla="*/ 2 w 49"/>
                <a:gd name="T9" fmla="*/ 6 h 41"/>
                <a:gd name="T10" fmla="*/ 2 w 49"/>
                <a:gd name="T11" fmla="*/ 6 h 41"/>
                <a:gd name="T12" fmla="*/ 2 w 49"/>
                <a:gd name="T13" fmla="*/ 6 h 41"/>
                <a:gd name="T14" fmla="*/ 0 w 49"/>
                <a:gd name="T15" fmla="*/ 8 h 41"/>
                <a:gd name="T16" fmla="*/ 2 w 49"/>
                <a:gd name="T17" fmla="*/ 10 h 41"/>
                <a:gd name="T18" fmla="*/ 19 w 49"/>
                <a:gd name="T19" fmla="*/ 4 h 41"/>
                <a:gd name="T20" fmla="*/ 21 w 49"/>
                <a:gd name="T21" fmla="*/ 4 h 41"/>
                <a:gd name="T22" fmla="*/ 45 w 49"/>
                <a:gd name="T23" fmla="*/ 30 h 41"/>
                <a:gd name="T24" fmla="*/ 43 w 49"/>
                <a:gd name="T25" fmla="*/ 39 h 41"/>
                <a:gd name="T26" fmla="*/ 45 w 49"/>
                <a:gd name="T27" fmla="*/ 41 h 41"/>
                <a:gd name="T28" fmla="*/ 46 w 49"/>
                <a:gd name="T29" fmla="*/ 41 h 41"/>
                <a:gd name="T30" fmla="*/ 47 w 49"/>
                <a:gd name="T31" fmla="*/ 19 h 41"/>
                <a:gd name="T32" fmla="*/ 44 w 49"/>
                <a:gd name="T33" fmla="*/ 13 h 41"/>
                <a:gd name="T34" fmla="*/ 43 w 49"/>
                <a:gd name="T35" fmla="*/ 12 h 41"/>
                <a:gd name="T36" fmla="*/ 42 w 49"/>
                <a:gd name="T37" fmla="*/ 11 h 41"/>
                <a:gd name="T38" fmla="*/ 38 w 49"/>
                <a:gd name="T39" fmla="*/ 9 h 41"/>
                <a:gd name="T40" fmla="*/ 35 w 49"/>
                <a:gd name="T41" fmla="*/ 6 h 41"/>
                <a:gd name="T42" fmla="*/ 31 w 49"/>
                <a:gd name="T43" fmla="*/ 4 h 41"/>
                <a:gd name="T44" fmla="*/ 27 w 49"/>
                <a:gd name="T45" fmla="*/ 2 h 41"/>
                <a:gd name="T46" fmla="*/ 26 w 49"/>
                <a:gd name="T47" fmla="*/ 1 h 41"/>
                <a:gd name="T48" fmla="*/ 19 w 49"/>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41">
                  <a:moveTo>
                    <a:pt x="19" y="0"/>
                  </a:moveTo>
                  <a:cubicBezTo>
                    <a:pt x="16" y="0"/>
                    <a:pt x="12" y="1"/>
                    <a:pt x="8" y="2"/>
                  </a:cubicBezTo>
                  <a:cubicBezTo>
                    <a:pt x="8" y="2"/>
                    <a:pt x="8" y="2"/>
                    <a:pt x="8" y="2"/>
                  </a:cubicBezTo>
                  <a:cubicBezTo>
                    <a:pt x="8" y="2"/>
                    <a:pt x="8" y="2"/>
                    <a:pt x="8" y="2"/>
                  </a:cubicBezTo>
                  <a:cubicBezTo>
                    <a:pt x="6" y="3"/>
                    <a:pt x="4" y="4"/>
                    <a:pt x="2" y="6"/>
                  </a:cubicBezTo>
                  <a:cubicBezTo>
                    <a:pt x="2" y="6"/>
                    <a:pt x="2" y="6"/>
                    <a:pt x="2" y="6"/>
                  </a:cubicBezTo>
                  <a:cubicBezTo>
                    <a:pt x="2" y="6"/>
                    <a:pt x="2" y="6"/>
                    <a:pt x="2" y="6"/>
                  </a:cubicBezTo>
                  <a:cubicBezTo>
                    <a:pt x="1" y="6"/>
                    <a:pt x="1" y="7"/>
                    <a:pt x="0" y="8"/>
                  </a:cubicBezTo>
                  <a:cubicBezTo>
                    <a:pt x="2" y="10"/>
                    <a:pt x="2" y="10"/>
                    <a:pt x="2" y="10"/>
                  </a:cubicBezTo>
                  <a:cubicBezTo>
                    <a:pt x="7" y="6"/>
                    <a:pt x="13" y="4"/>
                    <a:pt x="19" y="4"/>
                  </a:cubicBezTo>
                  <a:cubicBezTo>
                    <a:pt x="20" y="4"/>
                    <a:pt x="20" y="4"/>
                    <a:pt x="21" y="4"/>
                  </a:cubicBezTo>
                  <a:cubicBezTo>
                    <a:pt x="35" y="4"/>
                    <a:pt x="45" y="16"/>
                    <a:pt x="45" y="30"/>
                  </a:cubicBezTo>
                  <a:cubicBezTo>
                    <a:pt x="45" y="33"/>
                    <a:pt x="44" y="36"/>
                    <a:pt x="43" y="39"/>
                  </a:cubicBezTo>
                  <a:cubicBezTo>
                    <a:pt x="43" y="40"/>
                    <a:pt x="44" y="40"/>
                    <a:pt x="45" y="41"/>
                  </a:cubicBezTo>
                  <a:cubicBezTo>
                    <a:pt x="45" y="41"/>
                    <a:pt x="45" y="41"/>
                    <a:pt x="46" y="41"/>
                  </a:cubicBezTo>
                  <a:cubicBezTo>
                    <a:pt x="49" y="35"/>
                    <a:pt x="49" y="27"/>
                    <a:pt x="47" y="19"/>
                  </a:cubicBezTo>
                  <a:cubicBezTo>
                    <a:pt x="46" y="17"/>
                    <a:pt x="45" y="15"/>
                    <a:pt x="44" y="13"/>
                  </a:cubicBezTo>
                  <a:cubicBezTo>
                    <a:pt x="43" y="13"/>
                    <a:pt x="43" y="12"/>
                    <a:pt x="43" y="12"/>
                  </a:cubicBezTo>
                  <a:cubicBezTo>
                    <a:pt x="42" y="12"/>
                    <a:pt x="42" y="11"/>
                    <a:pt x="42" y="11"/>
                  </a:cubicBezTo>
                  <a:cubicBezTo>
                    <a:pt x="41" y="10"/>
                    <a:pt x="39" y="10"/>
                    <a:pt x="38" y="9"/>
                  </a:cubicBezTo>
                  <a:cubicBezTo>
                    <a:pt x="37" y="8"/>
                    <a:pt x="36" y="7"/>
                    <a:pt x="35" y="6"/>
                  </a:cubicBezTo>
                  <a:cubicBezTo>
                    <a:pt x="33" y="5"/>
                    <a:pt x="32" y="5"/>
                    <a:pt x="31" y="4"/>
                  </a:cubicBezTo>
                  <a:cubicBezTo>
                    <a:pt x="30" y="3"/>
                    <a:pt x="29" y="2"/>
                    <a:pt x="27" y="2"/>
                  </a:cubicBezTo>
                  <a:cubicBezTo>
                    <a:pt x="27" y="1"/>
                    <a:pt x="26" y="1"/>
                    <a:pt x="26" y="1"/>
                  </a:cubicBezTo>
                  <a:cubicBezTo>
                    <a:pt x="24" y="0"/>
                    <a:pt x="22" y="0"/>
                    <a:pt x="19" y="0"/>
                  </a:cubicBezTo>
                </a:path>
              </a:pathLst>
            </a:custGeom>
            <a:solidFill>
              <a:srgbClr val="C8A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63" name="Freeform 1262"/>
            <p:cNvSpPr>
              <a:spLocks/>
            </p:cNvSpPr>
            <p:nvPr/>
          </p:nvSpPr>
          <p:spPr bwMode="auto">
            <a:xfrm>
              <a:off x="541338" y="4849813"/>
              <a:ext cx="73025" cy="57150"/>
            </a:xfrm>
            <a:custGeom>
              <a:avLst/>
              <a:gdLst>
                <a:gd name="T0" fmla="*/ 18 w 44"/>
                <a:gd name="T1" fmla="*/ 0 h 35"/>
                <a:gd name="T2" fmla="*/ 1 w 44"/>
                <a:gd name="T3" fmla="*/ 6 h 35"/>
                <a:gd name="T4" fmla="*/ 0 w 44"/>
                <a:gd name="T5" fmla="*/ 8 h 35"/>
                <a:gd name="T6" fmla="*/ 2 w 44"/>
                <a:gd name="T7" fmla="*/ 8 h 35"/>
                <a:gd name="T8" fmla="*/ 2 w 44"/>
                <a:gd name="T9" fmla="*/ 7 h 35"/>
                <a:gd name="T10" fmla="*/ 2 w 44"/>
                <a:gd name="T11" fmla="*/ 7 h 35"/>
                <a:gd name="T12" fmla="*/ 9 w 44"/>
                <a:gd name="T13" fmla="*/ 3 h 35"/>
                <a:gd name="T14" fmla="*/ 18 w 44"/>
                <a:gd name="T15" fmla="*/ 1 h 35"/>
                <a:gd name="T16" fmla="*/ 20 w 44"/>
                <a:gd name="T17" fmla="*/ 1 h 35"/>
                <a:gd name="T18" fmla="*/ 30 w 44"/>
                <a:gd name="T19" fmla="*/ 4 h 35"/>
                <a:gd name="T20" fmla="*/ 35 w 44"/>
                <a:gd name="T21" fmla="*/ 8 h 35"/>
                <a:gd name="T22" fmla="*/ 38 w 44"/>
                <a:gd name="T23" fmla="*/ 11 h 35"/>
                <a:gd name="T24" fmla="*/ 38 w 44"/>
                <a:gd name="T25" fmla="*/ 11 h 35"/>
                <a:gd name="T26" fmla="*/ 38 w 44"/>
                <a:gd name="T27" fmla="*/ 11 h 35"/>
                <a:gd name="T28" fmla="*/ 40 w 44"/>
                <a:gd name="T29" fmla="*/ 15 h 35"/>
                <a:gd name="T30" fmla="*/ 42 w 44"/>
                <a:gd name="T31" fmla="*/ 26 h 35"/>
                <a:gd name="T32" fmla="*/ 41 w 44"/>
                <a:gd name="T33" fmla="*/ 34 h 35"/>
                <a:gd name="T34" fmla="*/ 42 w 44"/>
                <a:gd name="T35" fmla="*/ 35 h 35"/>
                <a:gd name="T36" fmla="*/ 44 w 44"/>
                <a:gd name="T37" fmla="*/ 26 h 35"/>
                <a:gd name="T38" fmla="*/ 20 w 44"/>
                <a:gd name="T39" fmla="*/ 0 h 35"/>
                <a:gd name="T40" fmla="*/ 18 w 44"/>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5">
                  <a:moveTo>
                    <a:pt x="18" y="0"/>
                  </a:moveTo>
                  <a:cubicBezTo>
                    <a:pt x="12" y="0"/>
                    <a:pt x="6" y="2"/>
                    <a:pt x="1" y="6"/>
                  </a:cubicBezTo>
                  <a:cubicBezTo>
                    <a:pt x="1" y="7"/>
                    <a:pt x="1" y="7"/>
                    <a:pt x="0" y="8"/>
                  </a:cubicBezTo>
                  <a:cubicBezTo>
                    <a:pt x="1" y="8"/>
                    <a:pt x="1" y="8"/>
                    <a:pt x="2" y="8"/>
                  </a:cubicBezTo>
                  <a:cubicBezTo>
                    <a:pt x="2" y="8"/>
                    <a:pt x="2" y="8"/>
                    <a:pt x="2" y="7"/>
                  </a:cubicBezTo>
                  <a:cubicBezTo>
                    <a:pt x="2" y="7"/>
                    <a:pt x="2" y="7"/>
                    <a:pt x="2" y="7"/>
                  </a:cubicBezTo>
                  <a:cubicBezTo>
                    <a:pt x="4" y="6"/>
                    <a:pt x="7" y="4"/>
                    <a:pt x="9" y="3"/>
                  </a:cubicBezTo>
                  <a:cubicBezTo>
                    <a:pt x="12" y="2"/>
                    <a:pt x="15" y="1"/>
                    <a:pt x="18" y="1"/>
                  </a:cubicBezTo>
                  <a:cubicBezTo>
                    <a:pt x="19" y="1"/>
                    <a:pt x="19" y="1"/>
                    <a:pt x="20" y="1"/>
                  </a:cubicBezTo>
                  <a:cubicBezTo>
                    <a:pt x="23" y="1"/>
                    <a:pt x="27" y="2"/>
                    <a:pt x="30" y="4"/>
                  </a:cubicBezTo>
                  <a:cubicBezTo>
                    <a:pt x="32" y="5"/>
                    <a:pt x="33" y="6"/>
                    <a:pt x="35" y="8"/>
                  </a:cubicBezTo>
                  <a:cubicBezTo>
                    <a:pt x="36" y="8"/>
                    <a:pt x="37" y="10"/>
                    <a:pt x="38" y="11"/>
                  </a:cubicBezTo>
                  <a:cubicBezTo>
                    <a:pt x="38" y="11"/>
                    <a:pt x="38" y="11"/>
                    <a:pt x="38" y="11"/>
                  </a:cubicBezTo>
                  <a:cubicBezTo>
                    <a:pt x="38" y="11"/>
                    <a:pt x="38" y="11"/>
                    <a:pt x="38" y="11"/>
                  </a:cubicBezTo>
                  <a:cubicBezTo>
                    <a:pt x="39" y="12"/>
                    <a:pt x="40" y="14"/>
                    <a:pt x="40" y="15"/>
                  </a:cubicBezTo>
                  <a:cubicBezTo>
                    <a:pt x="42" y="18"/>
                    <a:pt x="43" y="22"/>
                    <a:pt x="42" y="26"/>
                  </a:cubicBezTo>
                  <a:cubicBezTo>
                    <a:pt x="42" y="29"/>
                    <a:pt x="42" y="31"/>
                    <a:pt x="41" y="34"/>
                  </a:cubicBezTo>
                  <a:cubicBezTo>
                    <a:pt x="41" y="34"/>
                    <a:pt x="41" y="35"/>
                    <a:pt x="42" y="35"/>
                  </a:cubicBezTo>
                  <a:cubicBezTo>
                    <a:pt x="43" y="32"/>
                    <a:pt x="44" y="29"/>
                    <a:pt x="44" y="26"/>
                  </a:cubicBezTo>
                  <a:cubicBezTo>
                    <a:pt x="44" y="12"/>
                    <a:pt x="34" y="0"/>
                    <a:pt x="20" y="0"/>
                  </a:cubicBezTo>
                  <a:cubicBezTo>
                    <a:pt x="19" y="0"/>
                    <a:pt x="19" y="0"/>
                    <a:pt x="18" y="0"/>
                  </a:cubicBezTo>
                </a:path>
              </a:pathLst>
            </a:custGeom>
            <a:solidFill>
              <a:srgbClr val="997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64" name="Freeform 1263"/>
            <p:cNvSpPr>
              <a:spLocks noEditPoints="1"/>
            </p:cNvSpPr>
            <p:nvPr/>
          </p:nvSpPr>
          <p:spPr bwMode="auto">
            <a:xfrm>
              <a:off x="544513" y="4851400"/>
              <a:ext cx="68263" cy="53975"/>
            </a:xfrm>
            <a:custGeom>
              <a:avLst/>
              <a:gdLst>
                <a:gd name="T0" fmla="*/ 38 w 41"/>
                <a:gd name="T1" fmla="*/ 14 h 33"/>
                <a:gd name="T2" fmla="*/ 39 w 41"/>
                <a:gd name="T3" fmla="*/ 33 h 33"/>
                <a:gd name="T4" fmla="*/ 39 w 41"/>
                <a:gd name="T5" fmla="*/ 33 h 33"/>
                <a:gd name="T6" fmla="*/ 40 w 41"/>
                <a:gd name="T7" fmla="*/ 25 h 33"/>
                <a:gd name="T8" fmla="*/ 38 w 41"/>
                <a:gd name="T9" fmla="*/ 14 h 33"/>
                <a:gd name="T10" fmla="*/ 36 w 41"/>
                <a:gd name="T11" fmla="*/ 10 h 33"/>
                <a:gd name="T12" fmla="*/ 36 w 41"/>
                <a:gd name="T13" fmla="*/ 10 h 33"/>
                <a:gd name="T14" fmla="*/ 36 w 41"/>
                <a:gd name="T15" fmla="*/ 10 h 33"/>
                <a:gd name="T16" fmla="*/ 33 w 41"/>
                <a:gd name="T17" fmla="*/ 7 h 33"/>
                <a:gd name="T18" fmla="*/ 34 w 41"/>
                <a:gd name="T19" fmla="*/ 8 h 33"/>
                <a:gd name="T20" fmla="*/ 36 w 41"/>
                <a:gd name="T21" fmla="*/ 10 h 33"/>
                <a:gd name="T22" fmla="*/ 33 w 41"/>
                <a:gd name="T23" fmla="*/ 7 h 33"/>
                <a:gd name="T24" fmla="*/ 0 w 41"/>
                <a:gd name="T25" fmla="*/ 6 h 33"/>
                <a:gd name="T26" fmla="*/ 0 w 41"/>
                <a:gd name="T27" fmla="*/ 7 h 33"/>
                <a:gd name="T28" fmla="*/ 1 w 41"/>
                <a:gd name="T29" fmla="*/ 8 h 33"/>
                <a:gd name="T30" fmla="*/ 2 w 41"/>
                <a:gd name="T31" fmla="*/ 8 h 33"/>
                <a:gd name="T32" fmla="*/ 0 w 41"/>
                <a:gd name="T33" fmla="*/ 6 h 33"/>
                <a:gd name="T34" fmla="*/ 16 w 41"/>
                <a:gd name="T35" fmla="*/ 0 h 33"/>
                <a:gd name="T36" fmla="*/ 7 w 41"/>
                <a:gd name="T37" fmla="*/ 2 h 33"/>
                <a:gd name="T38" fmla="*/ 16 w 41"/>
                <a:gd name="T39" fmla="*/ 0 h 33"/>
                <a:gd name="T40" fmla="*/ 28 w 41"/>
                <a:gd name="T41" fmla="*/ 3 h 33"/>
                <a:gd name="T42" fmla="*/ 18 w 41"/>
                <a:gd name="T43" fmla="*/ 0 h 33"/>
                <a:gd name="T44" fmla="*/ 16 w 41"/>
                <a:gd name="T4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33">
                  <a:moveTo>
                    <a:pt x="38" y="14"/>
                  </a:moveTo>
                  <a:cubicBezTo>
                    <a:pt x="41" y="20"/>
                    <a:pt x="41" y="27"/>
                    <a:pt x="39" y="33"/>
                  </a:cubicBezTo>
                  <a:cubicBezTo>
                    <a:pt x="39" y="33"/>
                    <a:pt x="39" y="33"/>
                    <a:pt x="39" y="33"/>
                  </a:cubicBezTo>
                  <a:cubicBezTo>
                    <a:pt x="40" y="30"/>
                    <a:pt x="40" y="28"/>
                    <a:pt x="40" y="25"/>
                  </a:cubicBezTo>
                  <a:cubicBezTo>
                    <a:pt x="41" y="21"/>
                    <a:pt x="40" y="17"/>
                    <a:pt x="38" y="14"/>
                  </a:cubicBezTo>
                  <a:moveTo>
                    <a:pt x="36" y="10"/>
                  </a:moveTo>
                  <a:cubicBezTo>
                    <a:pt x="36" y="10"/>
                    <a:pt x="36" y="10"/>
                    <a:pt x="36" y="10"/>
                  </a:cubicBezTo>
                  <a:cubicBezTo>
                    <a:pt x="36" y="10"/>
                    <a:pt x="36" y="10"/>
                    <a:pt x="36" y="10"/>
                  </a:cubicBezTo>
                  <a:moveTo>
                    <a:pt x="33" y="7"/>
                  </a:moveTo>
                  <a:cubicBezTo>
                    <a:pt x="33" y="7"/>
                    <a:pt x="34" y="7"/>
                    <a:pt x="34" y="8"/>
                  </a:cubicBezTo>
                  <a:cubicBezTo>
                    <a:pt x="35" y="8"/>
                    <a:pt x="35" y="9"/>
                    <a:pt x="36" y="10"/>
                  </a:cubicBezTo>
                  <a:cubicBezTo>
                    <a:pt x="35" y="9"/>
                    <a:pt x="34" y="7"/>
                    <a:pt x="33" y="7"/>
                  </a:cubicBezTo>
                  <a:moveTo>
                    <a:pt x="0" y="6"/>
                  </a:moveTo>
                  <a:cubicBezTo>
                    <a:pt x="0" y="7"/>
                    <a:pt x="0" y="7"/>
                    <a:pt x="0" y="7"/>
                  </a:cubicBezTo>
                  <a:cubicBezTo>
                    <a:pt x="0" y="7"/>
                    <a:pt x="0" y="7"/>
                    <a:pt x="1" y="8"/>
                  </a:cubicBezTo>
                  <a:cubicBezTo>
                    <a:pt x="1" y="8"/>
                    <a:pt x="2" y="8"/>
                    <a:pt x="2" y="8"/>
                  </a:cubicBezTo>
                  <a:cubicBezTo>
                    <a:pt x="0" y="6"/>
                    <a:pt x="0" y="6"/>
                    <a:pt x="0" y="6"/>
                  </a:cubicBezTo>
                  <a:moveTo>
                    <a:pt x="16" y="0"/>
                  </a:moveTo>
                  <a:cubicBezTo>
                    <a:pt x="13" y="0"/>
                    <a:pt x="10" y="1"/>
                    <a:pt x="7" y="2"/>
                  </a:cubicBezTo>
                  <a:cubicBezTo>
                    <a:pt x="10" y="1"/>
                    <a:pt x="13" y="0"/>
                    <a:pt x="16" y="0"/>
                  </a:cubicBezTo>
                  <a:cubicBezTo>
                    <a:pt x="20" y="0"/>
                    <a:pt x="24" y="1"/>
                    <a:pt x="28" y="3"/>
                  </a:cubicBezTo>
                  <a:cubicBezTo>
                    <a:pt x="25" y="1"/>
                    <a:pt x="21" y="0"/>
                    <a:pt x="18" y="0"/>
                  </a:cubicBezTo>
                  <a:cubicBezTo>
                    <a:pt x="17" y="0"/>
                    <a:pt x="17" y="0"/>
                    <a:pt x="16" y="0"/>
                  </a:cubicBezTo>
                </a:path>
              </a:pathLst>
            </a:custGeom>
            <a:solidFill>
              <a:srgbClr val="C8A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65" name="Freeform 1264"/>
            <p:cNvSpPr>
              <a:spLocks noEditPoints="1"/>
            </p:cNvSpPr>
            <p:nvPr/>
          </p:nvSpPr>
          <p:spPr bwMode="auto">
            <a:xfrm>
              <a:off x="544513" y="4851400"/>
              <a:ext cx="68263" cy="53975"/>
            </a:xfrm>
            <a:custGeom>
              <a:avLst/>
              <a:gdLst>
                <a:gd name="T0" fmla="*/ 17 w 41"/>
                <a:gd name="T1" fmla="*/ 15 h 33"/>
                <a:gd name="T2" fmla="*/ 15 w 41"/>
                <a:gd name="T3" fmla="*/ 15 h 33"/>
                <a:gd name="T4" fmla="*/ 17 w 41"/>
                <a:gd name="T5" fmla="*/ 17 h 33"/>
                <a:gd name="T6" fmla="*/ 19 w 41"/>
                <a:gd name="T7" fmla="*/ 18 h 33"/>
                <a:gd name="T8" fmla="*/ 19 w 41"/>
                <a:gd name="T9" fmla="*/ 16 h 33"/>
                <a:gd name="T10" fmla="*/ 17 w 41"/>
                <a:gd name="T11" fmla="*/ 15 h 33"/>
                <a:gd name="T12" fmla="*/ 17 w 41"/>
                <a:gd name="T13" fmla="*/ 15 h 33"/>
                <a:gd name="T14" fmla="*/ 16 w 41"/>
                <a:gd name="T15" fmla="*/ 0 h 33"/>
                <a:gd name="T16" fmla="*/ 7 w 41"/>
                <a:gd name="T17" fmla="*/ 2 h 33"/>
                <a:gd name="T18" fmla="*/ 0 w 41"/>
                <a:gd name="T19" fmla="*/ 6 h 33"/>
                <a:gd name="T20" fmla="*/ 0 w 41"/>
                <a:gd name="T21" fmla="*/ 6 h 33"/>
                <a:gd name="T22" fmla="*/ 2 w 41"/>
                <a:gd name="T23" fmla="*/ 8 h 33"/>
                <a:gd name="T24" fmla="*/ 4 w 41"/>
                <a:gd name="T25" fmla="*/ 9 h 33"/>
                <a:gd name="T26" fmla="*/ 7 w 41"/>
                <a:gd name="T27" fmla="*/ 11 h 33"/>
                <a:gd name="T28" fmla="*/ 10 w 41"/>
                <a:gd name="T29" fmla="*/ 13 h 33"/>
                <a:gd name="T30" fmla="*/ 11 w 41"/>
                <a:gd name="T31" fmla="*/ 13 h 33"/>
                <a:gd name="T32" fmla="*/ 15 w 41"/>
                <a:gd name="T33" fmla="*/ 11 h 33"/>
                <a:gd name="T34" fmla="*/ 16 w 41"/>
                <a:gd name="T35" fmla="*/ 8 h 33"/>
                <a:gd name="T36" fmla="*/ 18 w 41"/>
                <a:gd name="T37" fmla="*/ 9 h 33"/>
                <a:gd name="T38" fmla="*/ 18 w 41"/>
                <a:gd name="T39" fmla="*/ 11 h 33"/>
                <a:gd name="T40" fmla="*/ 25 w 41"/>
                <a:gd name="T41" fmla="*/ 18 h 33"/>
                <a:gd name="T42" fmla="*/ 25 w 41"/>
                <a:gd name="T43" fmla="*/ 19 h 33"/>
                <a:gd name="T44" fmla="*/ 20 w 41"/>
                <a:gd name="T45" fmla="*/ 19 h 33"/>
                <a:gd name="T46" fmla="*/ 20 w 41"/>
                <a:gd name="T47" fmla="*/ 19 h 33"/>
                <a:gd name="T48" fmla="*/ 23 w 41"/>
                <a:gd name="T49" fmla="*/ 21 h 33"/>
                <a:gd name="T50" fmla="*/ 26 w 41"/>
                <a:gd name="T51" fmla="*/ 23 h 33"/>
                <a:gd name="T52" fmla="*/ 30 w 41"/>
                <a:gd name="T53" fmla="*/ 25 h 33"/>
                <a:gd name="T54" fmla="*/ 33 w 41"/>
                <a:gd name="T55" fmla="*/ 28 h 33"/>
                <a:gd name="T56" fmla="*/ 36 w 41"/>
                <a:gd name="T57" fmla="*/ 30 h 33"/>
                <a:gd name="T58" fmla="*/ 38 w 41"/>
                <a:gd name="T59" fmla="*/ 33 h 33"/>
                <a:gd name="T60" fmla="*/ 39 w 41"/>
                <a:gd name="T61" fmla="*/ 33 h 33"/>
                <a:gd name="T62" fmla="*/ 38 w 41"/>
                <a:gd name="T63" fmla="*/ 14 h 33"/>
                <a:gd name="T64" fmla="*/ 36 w 41"/>
                <a:gd name="T65" fmla="*/ 10 h 33"/>
                <a:gd name="T66" fmla="*/ 36 w 41"/>
                <a:gd name="T67" fmla="*/ 10 h 33"/>
                <a:gd name="T68" fmla="*/ 36 w 41"/>
                <a:gd name="T69" fmla="*/ 10 h 33"/>
                <a:gd name="T70" fmla="*/ 34 w 41"/>
                <a:gd name="T71" fmla="*/ 8 h 33"/>
                <a:gd name="T72" fmla="*/ 33 w 41"/>
                <a:gd name="T73" fmla="*/ 7 h 33"/>
                <a:gd name="T74" fmla="*/ 28 w 41"/>
                <a:gd name="T75" fmla="*/ 3 h 33"/>
                <a:gd name="T76" fmla="*/ 16 w 41"/>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33">
                  <a:moveTo>
                    <a:pt x="17" y="15"/>
                  </a:moveTo>
                  <a:cubicBezTo>
                    <a:pt x="16" y="15"/>
                    <a:pt x="16" y="15"/>
                    <a:pt x="15" y="15"/>
                  </a:cubicBezTo>
                  <a:cubicBezTo>
                    <a:pt x="16" y="16"/>
                    <a:pt x="16" y="16"/>
                    <a:pt x="17" y="17"/>
                  </a:cubicBezTo>
                  <a:cubicBezTo>
                    <a:pt x="18" y="17"/>
                    <a:pt x="18" y="17"/>
                    <a:pt x="19" y="18"/>
                  </a:cubicBezTo>
                  <a:cubicBezTo>
                    <a:pt x="19" y="17"/>
                    <a:pt x="19" y="16"/>
                    <a:pt x="19" y="16"/>
                  </a:cubicBezTo>
                  <a:cubicBezTo>
                    <a:pt x="18" y="15"/>
                    <a:pt x="18" y="15"/>
                    <a:pt x="17" y="15"/>
                  </a:cubicBezTo>
                  <a:cubicBezTo>
                    <a:pt x="17" y="15"/>
                    <a:pt x="17" y="15"/>
                    <a:pt x="17" y="15"/>
                  </a:cubicBezTo>
                  <a:moveTo>
                    <a:pt x="16" y="0"/>
                  </a:moveTo>
                  <a:cubicBezTo>
                    <a:pt x="13" y="0"/>
                    <a:pt x="10" y="1"/>
                    <a:pt x="7" y="2"/>
                  </a:cubicBezTo>
                  <a:cubicBezTo>
                    <a:pt x="5" y="3"/>
                    <a:pt x="2" y="5"/>
                    <a:pt x="0" y="6"/>
                  </a:cubicBezTo>
                  <a:cubicBezTo>
                    <a:pt x="0" y="6"/>
                    <a:pt x="0" y="6"/>
                    <a:pt x="0" y="6"/>
                  </a:cubicBezTo>
                  <a:cubicBezTo>
                    <a:pt x="2" y="8"/>
                    <a:pt x="2" y="8"/>
                    <a:pt x="2" y="8"/>
                  </a:cubicBezTo>
                  <a:cubicBezTo>
                    <a:pt x="3" y="9"/>
                    <a:pt x="3" y="9"/>
                    <a:pt x="4" y="9"/>
                  </a:cubicBezTo>
                  <a:cubicBezTo>
                    <a:pt x="5" y="10"/>
                    <a:pt x="6" y="10"/>
                    <a:pt x="7" y="11"/>
                  </a:cubicBezTo>
                  <a:cubicBezTo>
                    <a:pt x="8" y="12"/>
                    <a:pt x="9" y="12"/>
                    <a:pt x="10" y="13"/>
                  </a:cubicBezTo>
                  <a:cubicBezTo>
                    <a:pt x="10" y="13"/>
                    <a:pt x="11" y="13"/>
                    <a:pt x="11" y="13"/>
                  </a:cubicBezTo>
                  <a:cubicBezTo>
                    <a:pt x="12" y="12"/>
                    <a:pt x="13" y="11"/>
                    <a:pt x="15" y="11"/>
                  </a:cubicBezTo>
                  <a:cubicBezTo>
                    <a:pt x="16" y="8"/>
                    <a:pt x="16" y="8"/>
                    <a:pt x="16" y="8"/>
                  </a:cubicBezTo>
                  <a:cubicBezTo>
                    <a:pt x="18" y="9"/>
                    <a:pt x="18" y="9"/>
                    <a:pt x="18" y="9"/>
                  </a:cubicBezTo>
                  <a:cubicBezTo>
                    <a:pt x="18" y="11"/>
                    <a:pt x="18" y="11"/>
                    <a:pt x="18" y="11"/>
                  </a:cubicBezTo>
                  <a:cubicBezTo>
                    <a:pt x="23" y="12"/>
                    <a:pt x="25" y="15"/>
                    <a:pt x="25" y="18"/>
                  </a:cubicBezTo>
                  <a:cubicBezTo>
                    <a:pt x="25" y="19"/>
                    <a:pt x="25" y="19"/>
                    <a:pt x="25" y="19"/>
                  </a:cubicBezTo>
                  <a:cubicBezTo>
                    <a:pt x="20" y="19"/>
                    <a:pt x="20" y="19"/>
                    <a:pt x="20" y="19"/>
                  </a:cubicBezTo>
                  <a:cubicBezTo>
                    <a:pt x="20" y="19"/>
                    <a:pt x="20" y="19"/>
                    <a:pt x="20" y="19"/>
                  </a:cubicBezTo>
                  <a:cubicBezTo>
                    <a:pt x="21" y="19"/>
                    <a:pt x="22" y="20"/>
                    <a:pt x="23" y="21"/>
                  </a:cubicBezTo>
                  <a:cubicBezTo>
                    <a:pt x="24" y="22"/>
                    <a:pt x="25" y="22"/>
                    <a:pt x="26" y="23"/>
                  </a:cubicBezTo>
                  <a:cubicBezTo>
                    <a:pt x="28" y="24"/>
                    <a:pt x="29" y="25"/>
                    <a:pt x="30" y="25"/>
                  </a:cubicBezTo>
                  <a:cubicBezTo>
                    <a:pt x="31" y="26"/>
                    <a:pt x="32" y="27"/>
                    <a:pt x="33" y="28"/>
                  </a:cubicBezTo>
                  <a:cubicBezTo>
                    <a:pt x="34" y="29"/>
                    <a:pt x="35" y="30"/>
                    <a:pt x="36" y="30"/>
                  </a:cubicBezTo>
                  <a:cubicBezTo>
                    <a:pt x="37" y="31"/>
                    <a:pt x="38" y="32"/>
                    <a:pt x="38" y="33"/>
                  </a:cubicBezTo>
                  <a:cubicBezTo>
                    <a:pt x="39" y="33"/>
                    <a:pt x="39" y="33"/>
                    <a:pt x="39" y="33"/>
                  </a:cubicBezTo>
                  <a:cubicBezTo>
                    <a:pt x="41" y="27"/>
                    <a:pt x="41" y="20"/>
                    <a:pt x="38" y="14"/>
                  </a:cubicBezTo>
                  <a:cubicBezTo>
                    <a:pt x="38" y="13"/>
                    <a:pt x="37" y="11"/>
                    <a:pt x="36" y="10"/>
                  </a:cubicBezTo>
                  <a:cubicBezTo>
                    <a:pt x="36" y="10"/>
                    <a:pt x="36" y="10"/>
                    <a:pt x="36" y="10"/>
                  </a:cubicBezTo>
                  <a:cubicBezTo>
                    <a:pt x="36" y="10"/>
                    <a:pt x="36" y="10"/>
                    <a:pt x="36" y="10"/>
                  </a:cubicBezTo>
                  <a:cubicBezTo>
                    <a:pt x="35" y="9"/>
                    <a:pt x="35" y="8"/>
                    <a:pt x="34" y="8"/>
                  </a:cubicBezTo>
                  <a:cubicBezTo>
                    <a:pt x="34" y="7"/>
                    <a:pt x="33" y="7"/>
                    <a:pt x="33" y="7"/>
                  </a:cubicBezTo>
                  <a:cubicBezTo>
                    <a:pt x="31" y="5"/>
                    <a:pt x="30" y="4"/>
                    <a:pt x="28" y="3"/>
                  </a:cubicBezTo>
                  <a:cubicBezTo>
                    <a:pt x="24" y="1"/>
                    <a:pt x="20" y="0"/>
                    <a:pt x="16" y="0"/>
                  </a:cubicBezTo>
                </a:path>
              </a:pathLst>
            </a:custGeom>
            <a:solidFill>
              <a:srgbClr val="C8A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66" name="Freeform 1265"/>
            <p:cNvSpPr>
              <a:spLocks/>
            </p:cNvSpPr>
            <p:nvPr/>
          </p:nvSpPr>
          <p:spPr bwMode="auto">
            <a:xfrm>
              <a:off x="563563" y="4864100"/>
              <a:ext cx="22225" cy="17462"/>
            </a:xfrm>
            <a:custGeom>
              <a:avLst/>
              <a:gdLst>
                <a:gd name="T0" fmla="*/ 5 w 14"/>
                <a:gd name="T1" fmla="*/ 0 h 11"/>
                <a:gd name="T2" fmla="*/ 4 w 14"/>
                <a:gd name="T3" fmla="*/ 3 h 11"/>
                <a:gd name="T4" fmla="*/ 0 w 14"/>
                <a:gd name="T5" fmla="*/ 5 h 11"/>
                <a:gd name="T6" fmla="*/ 3 w 14"/>
                <a:gd name="T7" fmla="*/ 7 h 11"/>
                <a:gd name="T8" fmla="*/ 4 w 14"/>
                <a:gd name="T9" fmla="*/ 7 h 11"/>
                <a:gd name="T10" fmla="*/ 6 w 14"/>
                <a:gd name="T11" fmla="*/ 7 h 11"/>
                <a:gd name="T12" fmla="*/ 6 w 14"/>
                <a:gd name="T13" fmla="*/ 7 h 11"/>
                <a:gd name="T14" fmla="*/ 8 w 14"/>
                <a:gd name="T15" fmla="*/ 8 h 11"/>
                <a:gd name="T16" fmla="*/ 8 w 14"/>
                <a:gd name="T17" fmla="*/ 10 h 11"/>
                <a:gd name="T18" fmla="*/ 9 w 14"/>
                <a:gd name="T19" fmla="*/ 11 h 11"/>
                <a:gd name="T20" fmla="*/ 14 w 14"/>
                <a:gd name="T21" fmla="*/ 11 h 11"/>
                <a:gd name="T22" fmla="*/ 14 w 14"/>
                <a:gd name="T23" fmla="*/ 10 h 11"/>
                <a:gd name="T24" fmla="*/ 7 w 14"/>
                <a:gd name="T25" fmla="*/ 3 h 11"/>
                <a:gd name="T26" fmla="*/ 7 w 14"/>
                <a:gd name="T27" fmla="*/ 1 h 11"/>
                <a:gd name="T28" fmla="*/ 5 w 14"/>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1">
                  <a:moveTo>
                    <a:pt x="5" y="0"/>
                  </a:moveTo>
                  <a:cubicBezTo>
                    <a:pt x="4" y="3"/>
                    <a:pt x="4" y="3"/>
                    <a:pt x="4" y="3"/>
                  </a:cubicBezTo>
                  <a:cubicBezTo>
                    <a:pt x="2" y="3"/>
                    <a:pt x="1" y="4"/>
                    <a:pt x="0" y="5"/>
                  </a:cubicBezTo>
                  <a:cubicBezTo>
                    <a:pt x="1" y="5"/>
                    <a:pt x="2" y="6"/>
                    <a:pt x="3" y="7"/>
                  </a:cubicBezTo>
                  <a:cubicBezTo>
                    <a:pt x="3" y="7"/>
                    <a:pt x="4" y="7"/>
                    <a:pt x="4" y="7"/>
                  </a:cubicBezTo>
                  <a:cubicBezTo>
                    <a:pt x="5" y="7"/>
                    <a:pt x="5" y="7"/>
                    <a:pt x="6" y="7"/>
                  </a:cubicBezTo>
                  <a:cubicBezTo>
                    <a:pt x="6" y="7"/>
                    <a:pt x="6" y="7"/>
                    <a:pt x="6" y="7"/>
                  </a:cubicBezTo>
                  <a:cubicBezTo>
                    <a:pt x="7" y="7"/>
                    <a:pt x="7" y="7"/>
                    <a:pt x="8" y="8"/>
                  </a:cubicBezTo>
                  <a:cubicBezTo>
                    <a:pt x="8" y="8"/>
                    <a:pt x="8" y="9"/>
                    <a:pt x="8" y="10"/>
                  </a:cubicBezTo>
                  <a:cubicBezTo>
                    <a:pt x="8" y="10"/>
                    <a:pt x="9" y="10"/>
                    <a:pt x="9" y="11"/>
                  </a:cubicBezTo>
                  <a:cubicBezTo>
                    <a:pt x="14" y="11"/>
                    <a:pt x="14" y="11"/>
                    <a:pt x="14" y="11"/>
                  </a:cubicBezTo>
                  <a:cubicBezTo>
                    <a:pt x="14" y="10"/>
                    <a:pt x="14" y="10"/>
                    <a:pt x="14" y="10"/>
                  </a:cubicBezTo>
                  <a:cubicBezTo>
                    <a:pt x="14" y="7"/>
                    <a:pt x="12" y="4"/>
                    <a:pt x="7" y="3"/>
                  </a:cubicBezTo>
                  <a:cubicBezTo>
                    <a:pt x="7" y="1"/>
                    <a:pt x="7" y="1"/>
                    <a:pt x="7" y="1"/>
                  </a:cubicBezTo>
                  <a:cubicBezTo>
                    <a:pt x="5" y="0"/>
                    <a:pt x="5" y="0"/>
                    <a:pt x="5" y="0"/>
                  </a:cubicBezTo>
                </a:path>
              </a:pathLst>
            </a:custGeom>
            <a:solidFill>
              <a:srgbClr val="997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67" name="Freeform 1266"/>
            <p:cNvSpPr>
              <a:spLocks/>
            </p:cNvSpPr>
            <p:nvPr/>
          </p:nvSpPr>
          <p:spPr bwMode="auto">
            <a:xfrm>
              <a:off x="146050" y="5143500"/>
              <a:ext cx="20638" cy="28575"/>
            </a:xfrm>
            <a:custGeom>
              <a:avLst/>
              <a:gdLst>
                <a:gd name="T0" fmla="*/ 12 w 12"/>
                <a:gd name="T1" fmla="*/ 0 h 18"/>
                <a:gd name="T2" fmla="*/ 0 w 12"/>
                <a:gd name="T3" fmla="*/ 7 h 18"/>
                <a:gd name="T4" fmla="*/ 2 w 12"/>
                <a:gd name="T5" fmla="*/ 18 h 18"/>
                <a:gd name="T6" fmla="*/ 12 w 12"/>
                <a:gd name="T7" fmla="*/ 7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cubicBezTo>
                    <a:pt x="10" y="3"/>
                    <a:pt x="5" y="5"/>
                    <a:pt x="0" y="7"/>
                  </a:cubicBezTo>
                  <a:cubicBezTo>
                    <a:pt x="1" y="11"/>
                    <a:pt x="1" y="15"/>
                    <a:pt x="2" y="18"/>
                  </a:cubicBezTo>
                  <a:cubicBezTo>
                    <a:pt x="9" y="15"/>
                    <a:pt x="12" y="11"/>
                    <a:pt x="12" y="7"/>
                  </a:cubicBezTo>
                  <a:cubicBezTo>
                    <a:pt x="12" y="0"/>
                    <a:pt x="12" y="0"/>
                    <a:pt x="12" y="0"/>
                  </a:cubicBezTo>
                </a:path>
              </a:pathLst>
            </a:custGeom>
            <a:solidFill>
              <a:srgbClr val="C8A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68" name="Freeform 1267"/>
            <p:cNvSpPr>
              <a:spLocks/>
            </p:cNvSpPr>
            <p:nvPr/>
          </p:nvSpPr>
          <p:spPr bwMode="auto">
            <a:xfrm>
              <a:off x="142875" y="5118100"/>
              <a:ext cx="28575" cy="36512"/>
            </a:xfrm>
            <a:custGeom>
              <a:avLst/>
              <a:gdLst>
                <a:gd name="T0" fmla="*/ 17 w 17"/>
                <a:gd name="T1" fmla="*/ 0 h 22"/>
                <a:gd name="T2" fmla="*/ 11 w 17"/>
                <a:gd name="T3" fmla="*/ 4 h 22"/>
                <a:gd name="T4" fmla="*/ 0 w 17"/>
                <a:gd name="T5" fmla="*/ 10 h 22"/>
                <a:gd name="T6" fmla="*/ 2 w 17"/>
                <a:gd name="T7" fmla="*/ 22 h 22"/>
                <a:gd name="T8" fmla="*/ 14 w 17"/>
                <a:gd name="T9" fmla="*/ 15 h 22"/>
                <a:gd name="T10" fmla="*/ 17 w 17"/>
                <a:gd name="T11" fmla="*/ 9 h 22"/>
                <a:gd name="T12" fmla="*/ 17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7" y="0"/>
                  </a:moveTo>
                  <a:cubicBezTo>
                    <a:pt x="16" y="1"/>
                    <a:pt x="14" y="3"/>
                    <a:pt x="11" y="4"/>
                  </a:cubicBezTo>
                  <a:cubicBezTo>
                    <a:pt x="8" y="7"/>
                    <a:pt x="4" y="9"/>
                    <a:pt x="0" y="10"/>
                  </a:cubicBezTo>
                  <a:cubicBezTo>
                    <a:pt x="0" y="14"/>
                    <a:pt x="1" y="18"/>
                    <a:pt x="2" y="22"/>
                  </a:cubicBezTo>
                  <a:cubicBezTo>
                    <a:pt x="7" y="20"/>
                    <a:pt x="12" y="18"/>
                    <a:pt x="14" y="15"/>
                  </a:cubicBezTo>
                  <a:cubicBezTo>
                    <a:pt x="16" y="13"/>
                    <a:pt x="17" y="11"/>
                    <a:pt x="17" y="9"/>
                  </a:cubicBezTo>
                  <a:cubicBezTo>
                    <a:pt x="17" y="0"/>
                    <a:pt x="17" y="0"/>
                    <a:pt x="17" y="0"/>
                  </a:cubicBezTo>
                </a:path>
              </a:pathLst>
            </a:custGeom>
            <a:solidFill>
              <a:srgbClr val="C8A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69" name="Freeform 1268"/>
            <p:cNvSpPr>
              <a:spLocks/>
            </p:cNvSpPr>
            <p:nvPr/>
          </p:nvSpPr>
          <p:spPr bwMode="auto">
            <a:xfrm>
              <a:off x="142875" y="5124450"/>
              <a:ext cx="19050" cy="11112"/>
            </a:xfrm>
            <a:custGeom>
              <a:avLst/>
              <a:gdLst>
                <a:gd name="T0" fmla="*/ 11 w 11"/>
                <a:gd name="T1" fmla="*/ 0 h 6"/>
                <a:gd name="T2" fmla="*/ 0 w 11"/>
                <a:gd name="T3" fmla="*/ 5 h 6"/>
                <a:gd name="T4" fmla="*/ 0 w 11"/>
                <a:gd name="T5" fmla="*/ 6 h 6"/>
                <a:gd name="T6" fmla="*/ 11 w 11"/>
                <a:gd name="T7" fmla="*/ 0 h 6"/>
              </a:gdLst>
              <a:ahLst/>
              <a:cxnLst>
                <a:cxn ang="0">
                  <a:pos x="T0" y="T1"/>
                </a:cxn>
                <a:cxn ang="0">
                  <a:pos x="T2" y="T3"/>
                </a:cxn>
                <a:cxn ang="0">
                  <a:pos x="T4" y="T5"/>
                </a:cxn>
                <a:cxn ang="0">
                  <a:pos x="T6" y="T7"/>
                </a:cxn>
              </a:cxnLst>
              <a:rect l="0" t="0" r="r" b="b"/>
              <a:pathLst>
                <a:path w="11" h="6">
                  <a:moveTo>
                    <a:pt x="11" y="0"/>
                  </a:moveTo>
                  <a:cubicBezTo>
                    <a:pt x="8" y="2"/>
                    <a:pt x="4" y="4"/>
                    <a:pt x="0" y="5"/>
                  </a:cubicBezTo>
                  <a:cubicBezTo>
                    <a:pt x="0" y="5"/>
                    <a:pt x="0" y="6"/>
                    <a:pt x="0" y="6"/>
                  </a:cubicBezTo>
                  <a:cubicBezTo>
                    <a:pt x="4" y="5"/>
                    <a:pt x="8" y="3"/>
                    <a:pt x="11" y="0"/>
                  </a:cubicBezTo>
                </a:path>
              </a:pathLst>
            </a:custGeom>
            <a:solidFill>
              <a:srgbClr val="C8A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70" name="Freeform 1269"/>
            <p:cNvSpPr>
              <a:spLocks/>
            </p:cNvSpPr>
            <p:nvPr/>
          </p:nvSpPr>
          <p:spPr bwMode="auto">
            <a:xfrm>
              <a:off x="141288" y="5087938"/>
              <a:ext cx="33338" cy="46037"/>
            </a:xfrm>
            <a:custGeom>
              <a:avLst/>
              <a:gdLst>
                <a:gd name="T0" fmla="*/ 20 w 20"/>
                <a:gd name="T1" fmla="*/ 0 h 28"/>
                <a:gd name="T2" fmla="*/ 20 w 20"/>
                <a:gd name="T3" fmla="*/ 0 h 28"/>
                <a:gd name="T4" fmla="*/ 0 w 20"/>
                <a:gd name="T5" fmla="*/ 16 h 28"/>
                <a:gd name="T6" fmla="*/ 1 w 20"/>
                <a:gd name="T7" fmla="*/ 28 h 28"/>
                <a:gd name="T8" fmla="*/ 12 w 20"/>
                <a:gd name="T9" fmla="*/ 23 h 28"/>
                <a:gd name="T10" fmla="*/ 18 w 20"/>
                <a:gd name="T11" fmla="*/ 19 h 28"/>
                <a:gd name="T12" fmla="*/ 20 w 20"/>
                <a:gd name="T13" fmla="*/ 13 h 28"/>
                <a:gd name="T14" fmla="*/ 20 w 2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20" y="0"/>
                  </a:moveTo>
                  <a:cubicBezTo>
                    <a:pt x="20" y="0"/>
                    <a:pt x="20" y="0"/>
                    <a:pt x="20" y="0"/>
                  </a:cubicBezTo>
                  <a:cubicBezTo>
                    <a:pt x="19" y="6"/>
                    <a:pt x="11" y="12"/>
                    <a:pt x="0" y="16"/>
                  </a:cubicBezTo>
                  <a:cubicBezTo>
                    <a:pt x="0" y="20"/>
                    <a:pt x="0" y="24"/>
                    <a:pt x="1" y="28"/>
                  </a:cubicBezTo>
                  <a:cubicBezTo>
                    <a:pt x="5" y="27"/>
                    <a:pt x="9" y="25"/>
                    <a:pt x="12" y="23"/>
                  </a:cubicBezTo>
                  <a:cubicBezTo>
                    <a:pt x="15" y="22"/>
                    <a:pt x="17" y="20"/>
                    <a:pt x="18" y="19"/>
                  </a:cubicBezTo>
                  <a:cubicBezTo>
                    <a:pt x="20" y="17"/>
                    <a:pt x="20" y="15"/>
                    <a:pt x="20" y="13"/>
                  </a:cubicBezTo>
                  <a:cubicBezTo>
                    <a:pt x="20" y="0"/>
                    <a:pt x="20" y="0"/>
                    <a:pt x="20" y="0"/>
                  </a:cubicBezTo>
                </a:path>
              </a:pathLst>
            </a:custGeom>
            <a:solidFill>
              <a:srgbClr val="C8A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71" name="Freeform 1270"/>
            <p:cNvSpPr>
              <a:spLocks/>
            </p:cNvSpPr>
            <p:nvPr/>
          </p:nvSpPr>
          <p:spPr bwMode="auto">
            <a:xfrm>
              <a:off x="141288" y="5073650"/>
              <a:ext cx="33338" cy="39687"/>
            </a:xfrm>
            <a:custGeom>
              <a:avLst/>
              <a:gdLst>
                <a:gd name="T0" fmla="*/ 18 w 20"/>
                <a:gd name="T1" fmla="*/ 0 h 24"/>
                <a:gd name="T2" fmla="*/ 18 w 20"/>
                <a:gd name="T3" fmla="*/ 5 h 24"/>
                <a:gd name="T4" fmla="*/ 0 w 20"/>
                <a:gd name="T5" fmla="*/ 19 h 24"/>
                <a:gd name="T6" fmla="*/ 0 w 20"/>
                <a:gd name="T7" fmla="*/ 24 h 24"/>
                <a:gd name="T8" fmla="*/ 20 w 20"/>
                <a:gd name="T9" fmla="*/ 8 h 24"/>
                <a:gd name="T10" fmla="*/ 20 w 20"/>
                <a:gd name="T11" fmla="*/ 6 h 24"/>
                <a:gd name="T12" fmla="*/ 18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8" y="0"/>
                  </a:moveTo>
                  <a:cubicBezTo>
                    <a:pt x="18" y="5"/>
                    <a:pt x="18" y="5"/>
                    <a:pt x="18" y="5"/>
                  </a:cubicBezTo>
                  <a:cubicBezTo>
                    <a:pt x="18" y="10"/>
                    <a:pt x="11" y="16"/>
                    <a:pt x="0" y="19"/>
                  </a:cubicBezTo>
                  <a:cubicBezTo>
                    <a:pt x="0" y="21"/>
                    <a:pt x="0" y="22"/>
                    <a:pt x="0" y="24"/>
                  </a:cubicBezTo>
                  <a:cubicBezTo>
                    <a:pt x="11" y="20"/>
                    <a:pt x="19" y="14"/>
                    <a:pt x="20" y="8"/>
                  </a:cubicBezTo>
                  <a:cubicBezTo>
                    <a:pt x="20" y="7"/>
                    <a:pt x="20" y="7"/>
                    <a:pt x="20" y="6"/>
                  </a:cubicBezTo>
                  <a:cubicBezTo>
                    <a:pt x="20" y="4"/>
                    <a:pt x="19" y="2"/>
                    <a:pt x="18" y="0"/>
                  </a:cubicBezTo>
                </a:path>
              </a:pathLst>
            </a:custGeom>
            <a:solidFill>
              <a:srgbClr val="C8A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72" name="Freeform 1271"/>
            <p:cNvSpPr>
              <a:spLocks/>
            </p:cNvSpPr>
            <p:nvPr/>
          </p:nvSpPr>
          <p:spPr bwMode="auto">
            <a:xfrm>
              <a:off x="141288" y="5059363"/>
              <a:ext cx="30163" cy="46037"/>
            </a:xfrm>
            <a:custGeom>
              <a:avLst/>
              <a:gdLst>
                <a:gd name="T0" fmla="*/ 18 w 18"/>
                <a:gd name="T1" fmla="*/ 0 h 28"/>
                <a:gd name="T2" fmla="*/ 18 w 18"/>
                <a:gd name="T3" fmla="*/ 0 h 28"/>
                <a:gd name="T4" fmla="*/ 0 w 18"/>
                <a:gd name="T5" fmla="*/ 16 h 28"/>
                <a:gd name="T6" fmla="*/ 0 w 18"/>
                <a:gd name="T7" fmla="*/ 28 h 28"/>
                <a:gd name="T8" fmla="*/ 18 w 18"/>
                <a:gd name="T9" fmla="*/ 14 h 28"/>
                <a:gd name="T10" fmla="*/ 18 w 18"/>
                <a:gd name="T11" fmla="*/ 9 h 28"/>
                <a:gd name="T12" fmla="*/ 18 w 1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8" h="28">
                  <a:moveTo>
                    <a:pt x="18" y="0"/>
                  </a:moveTo>
                  <a:cubicBezTo>
                    <a:pt x="18" y="0"/>
                    <a:pt x="18" y="0"/>
                    <a:pt x="18" y="0"/>
                  </a:cubicBezTo>
                  <a:cubicBezTo>
                    <a:pt x="17" y="7"/>
                    <a:pt x="10" y="12"/>
                    <a:pt x="0" y="16"/>
                  </a:cubicBezTo>
                  <a:cubicBezTo>
                    <a:pt x="0" y="20"/>
                    <a:pt x="0" y="24"/>
                    <a:pt x="0" y="28"/>
                  </a:cubicBezTo>
                  <a:cubicBezTo>
                    <a:pt x="11" y="25"/>
                    <a:pt x="18" y="19"/>
                    <a:pt x="18" y="14"/>
                  </a:cubicBezTo>
                  <a:cubicBezTo>
                    <a:pt x="18" y="9"/>
                    <a:pt x="18" y="9"/>
                    <a:pt x="18" y="9"/>
                  </a:cubicBezTo>
                  <a:cubicBezTo>
                    <a:pt x="18" y="0"/>
                    <a:pt x="18" y="0"/>
                    <a:pt x="18" y="0"/>
                  </a:cubicBezTo>
                </a:path>
              </a:pathLst>
            </a:custGeom>
            <a:solidFill>
              <a:srgbClr val="C8A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73" name="Freeform 1272"/>
            <p:cNvSpPr>
              <a:spLocks/>
            </p:cNvSpPr>
            <p:nvPr/>
          </p:nvSpPr>
          <p:spPr bwMode="auto">
            <a:xfrm>
              <a:off x="141288" y="5049838"/>
              <a:ext cx="30163" cy="36512"/>
            </a:xfrm>
            <a:custGeom>
              <a:avLst/>
              <a:gdLst>
                <a:gd name="T0" fmla="*/ 17 w 18"/>
                <a:gd name="T1" fmla="*/ 0 h 22"/>
                <a:gd name="T2" fmla="*/ 17 w 18"/>
                <a:gd name="T3" fmla="*/ 2 h 22"/>
                <a:gd name="T4" fmla="*/ 0 w 18"/>
                <a:gd name="T5" fmla="*/ 16 h 22"/>
                <a:gd name="T6" fmla="*/ 0 w 18"/>
                <a:gd name="T7" fmla="*/ 22 h 22"/>
                <a:gd name="T8" fmla="*/ 18 w 18"/>
                <a:gd name="T9" fmla="*/ 6 h 22"/>
                <a:gd name="T10" fmla="*/ 18 w 18"/>
                <a:gd name="T11" fmla="*/ 5 h 22"/>
                <a:gd name="T12" fmla="*/ 17 w 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17" y="0"/>
                  </a:moveTo>
                  <a:cubicBezTo>
                    <a:pt x="17" y="2"/>
                    <a:pt x="17" y="2"/>
                    <a:pt x="17" y="2"/>
                  </a:cubicBezTo>
                  <a:cubicBezTo>
                    <a:pt x="17" y="8"/>
                    <a:pt x="10" y="13"/>
                    <a:pt x="0" y="16"/>
                  </a:cubicBezTo>
                  <a:cubicBezTo>
                    <a:pt x="0" y="18"/>
                    <a:pt x="0" y="20"/>
                    <a:pt x="0" y="22"/>
                  </a:cubicBezTo>
                  <a:cubicBezTo>
                    <a:pt x="10" y="18"/>
                    <a:pt x="17" y="13"/>
                    <a:pt x="18" y="6"/>
                  </a:cubicBezTo>
                  <a:cubicBezTo>
                    <a:pt x="18" y="6"/>
                    <a:pt x="18" y="6"/>
                    <a:pt x="18" y="5"/>
                  </a:cubicBezTo>
                  <a:cubicBezTo>
                    <a:pt x="18" y="3"/>
                    <a:pt x="18" y="2"/>
                    <a:pt x="17" y="0"/>
                  </a:cubicBezTo>
                </a:path>
              </a:pathLst>
            </a:custGeom>
            <a:solidFill>
              <a:srgbClr val="C8A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74" name="Freeform 1273"/>
            <p:cNvSpPr>
              <a:spLocks/>
            </p:cNvSpPr>
            <p:nvPr/>
          </p:nvSpPr>
          <p:spPr bwMode="auto">
            <a:xfrm>
              <a:off x="141288" y="5040313"/>
              <a:ext cx="28575" cy="34925"/>
            </a:xfrm>
            <a:custGeom>
              <a:avLst/>
              <a:gdLst>
                <a:gd name="T0" fmla="*/ 17 w 17"/>
                <a:gd name="T1" fmla="*/ 0 h 22"/>
                <a:gd name="T2" fmla="*/ 12 w 17"/>
                <a:gd name="T3" fmla="*/ 3 h 22"/>
                <a:gd name="T4" fmla="*/ 2 w 17"/>
                <a:gd name="T5" fmla="*/ 9 h 22"/>
                <a:gd name="T6" fmla="*/ 0 w 17"/>
                <a:gd name="T7" fmla="*/ 22 h 22"/>
                <a:gd name="T8" fmla="*/ 17 w 17"/>
                <a:gd name="T9" fmla="*/ 8 h 22"/>
                <a:gd name="T10" fmla="*/ 17 w 17"/>
                <a:gd name="T11" fmla="*/ 6 h 22"/>
                <a:gd name="T12" fmla="*/ 17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7" y="0"/>
                  </a:moveTo>
                  <a:cubicBezTo>
                    <a:pt x="15" y="1"/>
                    <a:pt x="14" y="2"/>
                    <a:pt x="12" y="3"/>
                  </a:cubicBezTo>
                  <a:cubicBezTo>
                    <a:pt x="9" y="5"/>
                    <a:pt x="6" y="7"/>
                    <a:pt x="2" y="9"/>
                  </a:cubicBezTo>
                  <a:cubicBezTo>
                    <a:pt x="1" y="13"/>
                    <a:pt x="1" y="18"/>
                    <a:pt x="0" y="22"/>
                  </a:cubicBezTo>
                  <a:cubicBezTo>
                    <a:pt x="10" y="19"/>
                    <a:pt x="17" y="14"/>
                    <a:pt x="17" y="8"/>
                  </a:cubicBezTo>
                  <a:cubicBezTo>
                    <a:pt x="17" y="6"/>
                    <a:pt x="17" y="6"/>
                    <a:pt x="17" y="6"/>
                  </a:cubicBezTo>
                  <a:cubicBezTo>
                    <a:pt x="17" y="0"/>
                    <a:pt x="17" y="0"/>
                    <a:pt x="17" y="0"/>
                  </a:cubicBezTo>
                </a:path>
              </a:pathLst>
            </a:custGeom>
            <a:solidFill>
              <a:srgbClr val="C8A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75" name="Freeform 1274"/>
            <p:cNvSpPr>
              <a:spLocks/>
            </p:cNvSpPr>
            <p:nvPr/>
          </p:nvSpPr>
          <p:spPr bwMode="auto">
            <a:xfrm>
              <a:off x="144463" y="5045075"/>
              <a:ext cx="17463" cy="9525"/>
            </a:xfrm>
            <a:custGeom>
              <a:avLst/>
              <a:gdLst>
                <a:gd name="T0" fmla="*/ 10 w 10"/>
                <a:gd name="T1" fmla="*/ 0 h 6"/>
                <a:gd name="T2" fmla="*/ 0 w 10"/>
                <a:gd name="T3" fmla="*/ 3 h 6"/>
                <a:gd name="T4" fmla="*/ 0 w 10"/>
                <a:gd name="T5" fmla="*/ 6 h 6"/>
                <a:gd name="T6" fmla="*/ 10 w 10"/>
                <a:gd name="T7" fmla="*/ 0 h 6"/>
              </a:gdLst>
              <a:ahLst/>
              <a:cxnLst>
                <a:cxn ang="0">
                  <a:pos x="T0" y="T1"/>
                </a:cxn>
                <a:cxn ang="0">
                  <a:pos x="T2" y="T3"/>
                </a:cxn>
                <a:cxn ang="0">
                  <a:pos x="T4" y="T5"/>
                </a:cxn>
                <a:cxn ang="0">
                  <a:pos x="T6" y="T7"/>
                </a:cxn>
              </a:cxnLst>
              <a:rect l="0" t="0" r="r" b="b"/>
              <a:pathLst>
                <a:path w="10" h="6">
                  <a:moveTo>
                    <a:pt x="10" y="0"/>
                  </a:moveTo>
                  <a:cubicBezTo>
                    <a:pt x="7" y="1"/>
                    <a:pt x="4" y="2"/>
                    <a:pt x="0" y="3"/>
                  </a:cubicBezTo>
                  <a:cubicBezTo>
                    <a:pt x="0" y="4"/>
                    <a:pt x="0" y="5"/>
                    <a:pt x="0" y="6"/>
                  </a:cubicBezTo>
                  <a:cubicBezTo>
                    <a:pt x="4" y="4"/>
                    <a:pt x="7" y="2"/>
                    <a:pt x="10" y="0"/>
                  </a:cubicBezTo>
                </a:path>
              </a:pathLst>
            </a:custGeom>
            <a:solidFill>
              <a:srgbClr val="C8A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76" name="Freeform 1275"/>
            <p:cNvSpPr>
              <a:spLocks/>
            </p:cNvSpPr>
            <p:nvPr/>
          </p:nvSpPr>
          <p:spPr bwMode="auto">
            <a:xfrm>
              <a:off x="144463" y="5003800"/>
              <a:ext cx="33338" cy="46037"/>
            </a:xfrm>
            <a:custGeom>
              <a:avLst/>
              <a:gdLst>
                <a:gd name="T0" fmla="*/ 20 w 20"/>
                <a:gd name="T1" fmla="*/ 0 h 28"/>
                <a:gd name="T2" fmla="*/ 19 w 20"/>
                <a:gd name="T3" fmla="*/ 0 h 28"/>
                <a:gd name="T4" fmla="*/ 3 w 20"/>
                <a:gd name="T5" fmla="*/ 15 h 28"/>
                <a:gd name="T6" fmla="*/ 0 w 20"/>
                <a:gd name="T7" fmla="*/ 28 h 28"/>
                <a:gd name="T8" fmla="*/ 10 w 20"/>
                <a:gd name="T9" fmla="*/ 25 h 28"/>
                <a:gd name="T10" fmla="*/ 15 w 20"/>
                <a:gd name="T11" fmla="*/ 22 h 28"/>
                <a:gd name="T12" fmla="*/ 20 w 20"/>
                <a:gd name="T13" fmla="*/ 14 h 28"/>
                <a:gd name="T14" fmla="*/ 20 w 20"/>
                <a:gd name="T15" fmla="*/ 4 h 28"/>
                <a:gd name="T16" fmla="*/ 20 w 20"/>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20" y="0"/>
                  </a:moveTo>
                  <a:cubicBezTo>
                    <a:pt x="19" y="0"/>
                    <a:pt x="19" y="0"/>
                    <a:pt x="19" y="0"/>
                  </a:cubicBezTo>
                  <a:cubicBezTo>
                    <a:pt x="19" y="6"/>
                    <a:pt x="12" y="12"/>
                    <a:pt x="3" y="15"/>
                  </a:cubicBezTo>
                  <a:cubicBezTo>
                    <a:pt x="2" y="20"/>
                    <a:pt x="1" y="24"/>
                    <a:pt x="0" y="28"/>
                  </a:cubicBezTo>
                  <a:cubicBezTo>
                    <a:pt x="4" y="27"/>
                    <a:pt x="7" y="26"/>
                    <a:pt x="10" y="25"/>
                  </a:cubicBezTo>
                  <a:cubicBezTo>
                    <a:pt x="12" y="24"/>
                    <a:pt x="13" y="23"/>
                    <a:pt x="15" y="22"/>
                  </a:cubicBezTo>
                  <a:cubicBezTo>
                    <a:pt x="18" y="19"/>
                    <a:pt x="20" y="17"/>
                    <a:pt x="20" y="14"/>
                  </a:cubicBezTo>
                  <a:cubicBezTo>
                    <a:pt x="20" y="4"/>
                    <a:pt x="20" y="4"/>
                    <a:pt x="20" y="4"/>
                  </a:cubicBezTo>
                  <a:cubicBezTo>
                    <a:pt x="20" y="0"/>
                    <a:pt x="20" y="0"/>
                    <a:pt x="20" y="0"/>
                  </a:cubicBezTo>
                </a:path>
              </a:pathLst>
            </a:custGeom>
            <a:solidFill>
              <a:srgbClr val="C8A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77" name="Freeform 1276"/>
            <p:cNvSpPr>
              <a:spLocks/>
            </p:cNvSpPr>
            <p:nvPr/>
          </p:nvSpPr>
          <p:spPr bwMode="auto">
            <a:xfrm>
              <a:off x="149225" y="4984750"/>
              <a:ext cx="28575" cy="42862"/>
            </a:xfrm>
            <a:custGeom>
              <a:avLst/>
              <a:gdLst>
                <a:gd name="T0" fmla="*/ 9 w 17"/>
                <a:gd name="T1" fmla="*/ 0 h 27"/>
                <a:gd name="T2" fmla="*/ 7 w 17"/>
                <a:gd name="T3" fmla="*/ 3 h 27"/>
                <a:gd name="T4" fmla="*/ 11 w 17"/>
                <a:gd name="T5" fmla="*/ 10 h 27"/>
                <a:gd name="T6" fmla="*/ 1 w 17"/>
                <a:gd name="T7" fmla="*/ 22 h 27"/>
                <a:gd name="T8" fmla="*/ 0 w 17"/>
                <a:gd name="T9" fmla="*/ 27 h 27"/>
                <a:gd name="T10" fmla="*/ 16 w 17"/>
                <a:gd name="T11" fmla="*/ 12 h 27"/>
                <a:gd name="T12" fmla="*/ 16 w 17"/>
                <a:gd name="T13" fmla="*/ 11 h 27"/>
                <a:gd name="T14" fmla="*/ 9 w 17"/>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7">
                  <a:moveTo>
                    <a:pt x="9" y="0"/>
                  </a:moveTo>
                  <a:cubicBezTo>
                    <a:pt x="8" y="1"/>
                    <a:pt x="8" y="2"/>
                    <a:pt x="7" y="3"/>
                  </a:cubicBezTo>
                  <a:cubicBezTo>
                    <a:pt x="10" y="5"/>
                    <a:pt x="11" y="8"/>
                    <a:pt x="11" y="10"/>
                  </a:cubicBezTo>
                  <a:cubicBezTo>
                    <a:pt x="11" y="15"/>
                    <a:pt x="7" y="19"/>
                    <a:pt x="1" y="22"/>
                  </a:cubicBezTo>
                  <a:cubicBezTo>
                    <a:pt x="1" y="24"/>
                    <a:pt x="0" y="26"/>
                    <a:pt x="0" y="27"/>
                  </a:cubicBezTo>
                  <a:cubicBezTo>
                    <a:pt x="9" y="24"/>
                    <a:pt x="16" y="18"/>
                    <a:pt x="16" y="12"/>
                  </a:cubicBezTo>
                  <a:cubicBezTo>
                    <a:pt x="16" y="12"/>
                    <a:pt x="17" y="12"/>
                    <a:pt x="16" y="11"/>
                  </a:cubicBezTo>
                  <a:cubicBezTo>
                    <a:pt x="16" y="7"/>
                    <a:pt x="14" y="3"/>
                    <a:pt x="9" y="0"/>
                  </a:cubicBezTo>
                </a:path>
              </a:pathLst>
            </a:custGeom>
            <a:solidFill>
              <a:srgbClr val="C8AC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78" name="Freeform 1277"/>
            <p:cNvSpPr>
              <a:spLocks/>
            </p:cNvSpPr>
            <p:nvPr/>
          </p:nvSpPr>
          <p:spPr bwMode="auto">
            <a:xfrm>
              <a:off x="150813" y="4989513"/>
              <a:ext cx="17463" cy="30162"/>
            </a:xfrm>
            <a:custGeom>
              <a:avLst/>
              <a:gdLst>
                <a:gd name="T0" fmla="*/ 6 w 10"/>
                <a:gd name="T1" fmla="*/ 0 h 19"/>
                <a:gd name="T2" fmla="*/ 5 w 10"/>
                <a:gd name="T3" fmla="*/ 3 h 19"/>
                <a:gd name="T4" fmla="*/ 5 w 10"/>
                <a:gd name="T5" fmla="*/ 5 h 19"/>
                <a:gd name="T6" fmla="*/ 3 w 10"/>
                <a:gd name="T7" fmla="*/ 11 h 19"/>
                <a:gd name="T8" fmla="*/ 0 w 10"/>
                <a:gd name="T9" fmla="*/ 19 h 19"/>
                <a:gd name="T10" fmla="*/ 10 w 10"/>
                <a:gd name="T11" fmla="*/ 7 h 19"/>
                <a:gd name="T12" fmla="*/ 6 w 1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 h="19">
                  <a:moveTo>
                    <a:pt x="6" y="0"/>
                  </a:moveTo>
                  <a:cubicBezTo>
                    <a:pt x="6" y="1"/>
                    <a:pt x="6" y="2"/>
                    <a:pt x="5" y="3"/>
                  </a:cubicBezTo>
                  <a:cubicBezTo>
                    <a:pt x="5" y="4"/>
                    <a:pt x="5" y="4"/>
                    <a:pt x="5" y="5"/>
                  </a:cubicBezTo>
                  <a:cubicBezTo>
                    <a:pt x="5" y="8"/>
                    <a:pt x="4" y="9"/>
                    <a:pt x="3" y="11"/>
                  </a:cubicBezTo>
                  <a:cubicBezTo>
                    <a:pt x="2" y="14"/>
                    <a:pt x="1" y="16"/>
                    <a:pt x="0" y="19"/>
                  </a:cubicBezTo>
                  <a:cubicBezTo>
                    <a:pt x="6" y="16"/>
                    <a:pt x="10" y="12"/>
                    <a:pt x="10" y="7"/>
                  </a:cubicBezTo>
                  <a:cubicBezTo>
                    <a:pt x="10" y="5"/>
                    <a:pt x="9" y="2"/>
                    <a:pt x="6" y="0"/>
                  </a:cubicBezTo>
                </a:path>
              </a:pathLst>
            </a:custGeom>
            <a:solidFill>
              <a:srgbClr val="C8A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79" name="Freeform 1278"/>
            <p:cNvSpPr>
              <a:spLocks/>
            </p:cNvSpPr>
            <p:nvPr/>
          </p:nvSpPr>
          <p:spPr bwMode="auto">
            <a:xfrm>
              <a:off x="155575" y="4997450"/>
              <a:ext cx="4763" cy="9525"/>
            </a:xfrm>
            <a:custGeom>
              <a:avLst/>
              <a:gdLst>
                <a:gd name="T0" fmla="*/ 2 w 2"/>
                <a:gd name="T1" fmla="*/ 0 h 6"/>
                <a:gd name="T2" fmla="*/ 1 w 2"/>
                <a:gd name="T3" fmla="*/ 2 h 6"/>
                <a:gd name="T4" fmla="*/ 0 w 2"/>
                <a:gd name="T5" fmla="*/ 6 h 6"/>
                <a:gd name="T6" fmla="*/ 2 w 2"/>
                <a:gd name="T7" fmla="*/ 0 h 6"/>
              </a:gdLst>
              <a:ahLst/>
              <a:cxnLst>
                <a:cxn ang="0">
                  <a:pos x="T0" y="T1"/>
                </a:cxn>
                <a:cxn ang="0">
                  <a:pos x="T2" y="T3"/>
                </a:cxn>
                <a:cxn ang="0">
                  <a:pos x="T4" y="T5"/>
                </a:cxn>
                <a:cxn ang="0">
                  <a:pos x="T6" y="T7"/>
                </a:cxn>
              </a:cxnLst>
              <a:rect l="0" t="0" r="r" b="b"/>
              <a:pathLst>
                <a:path w="2" h="6">
                  <a:moveTo>
                    <a:pt x="2" y="0"/>
                  </a:moveTo>
                  <a:cubicBezTo>
                    <a:pt x="2" y="1"/>
                    <a:pt x="1" y="1"/>
                    <a:pt x="1" y="2"/>
                  </a:cubicBezTo>
                  <a:cubicBezTo>
                    <a:pt x="0" y="3"/>
                    <a:pt x="0" y="5"/>
                    <a:pt x="0" y="6"/>
                  </a:cubicBezTo>
                  <a:cubicBezTo>
                    <a:pt x="1" y="4"/>
                    <a:pt x="2" y="3"/>
                    <a:pt x="2" y="0"/>
                  </a:cubicBezTo>
                </a:path>
              </a:pathLst>
            </a:custGeom>
            <a:solidFill>
              <a:srgbClr val="C8A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80" name="Freeform 1279"/>
            <p:cNvSpPr>
              <a:spLocks/>
            </p:cNvSpPr>
            <p:nvPr/>
          </p:nvSpPr>
          <p:spPr bwMode="auto">
            <a:xfrm>
              <a:off x="157163" y="4994275"/>
              <a:ext cx="3175" cy="6350"/>
            </a:xfrm>
            <a:custGeom>
              <a:avLst/>
              <a:gdLst>
                <a:gd name="T0" fmla="*/ 1 w 1"/>
                <a:gd name="T1" fmla="*/ 0 h 4"/>
                <a:gd name="T2" fmla="*/ 0 w 1"/>
                <a:gd name="T3" fmla="*/ 4 h 4"/>
                <a:gd name="T4" fmla="*/ 1 w 1"/>
                <a:gd name="T5" fmla="*/ 2 h 4"/>
                <a:gd name="T6" fmla="*/ 1 w 1"/>
                <a:gd name="T7" fmla="*/ 0 h 4"/>
              </a:gdLst>
              <a:ahLst/>
              <a:cxnLst>
                <a:cxn ang="0">
                  <a:pos x="T0" y="T1"/>
                </a:cxn>
                <a:cxn ang="0">
                  <a:pos x="T2" y="T3"/>
                </a:cxn>
                <a:cxn ang="0">
                  <a:pos x="T4" y="T5"/>
                </a:cxn>
                <a:cxn ang="0">
                  <a:pos x="T6" y="T7"/>
                </a:cxn>
              </a:cxnLst>
              <a:rect l="0" t="0" r="r" b="b"/>
              <a:pathLst>
                <a:path w="1" h="4">
                  <a:moveTo>
                    <a:pt x="1" y="0"/>
                  </a:moveTo>
                  <a:cubicBezTo>
                    <a:pt x="1" y="1"/>
                    <a:pt x="0" y="3"/>
                    <a:pt x="0" y="4"/>
                  </a:cubicBezTo>
                  <a:cubicBezTo>
                    <a:pt x="0" y="3"/>
                    <a:pt x="1" y="3"/>
                    <a:pt x="1" y="2"/>
                  </a:cubicBezTo>
                  <a:cubicBezTo>
                    <a:pt x="1" y="1"/>
                    <a:pt x="1" y="1"/>
                    <a:pt x="1" y="0"/>
                  </a:cubicBezTo>
                </a:path>
              </a:pathLst>
            </a:custGeom>
            <a:solidFill>
              <a:srgbClr val="C8A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81" name="Freeform 1280"/>
            <p:cNvSpPr>
              <a:spLocks/>
            </p:cNvSpPr>
            <p:nvPr/>
          </p:nvSpPr>
          <p:spPr bwMode="auto">
            <a:xfrm>
              <a:off x="173038" y="4954588"/>
              <a:ext cx="6350" cy="11112"/>
            </a:xfrm>
            <a:custGeom>
              <a:avLst/>
              <a:gdLst>
                <a:gd name="T0" fmla="*/ 4 w 4"/>
                <a:gd name="T1" fmla="*/ 0 h 7"/>
                <a:gd name="T2" fmla="*/ 0 w 4"/>
                <a:gd name="T3" fmla="*/ 7 h 7"/>
                <a:gd name="T4" fmla="*/ 4 w 4"/>
                <a:gd name="T5" fmla="*/ 0 h 7"/>
              </a:gdLst>
              <a:ahLst/>
              <a:cxnLst>
                <a:cxn ang="0">
                  <a:pos x="T0" y="T1"/>
                </a:cxn>
                <a:cxn ang="0">
                  <a:pos x="T2" y="T3"/>
                </a:cxn>
                <a:cxn ang="0">
                  <a:pos x="T4" y="T5"/>
                </a:cxn>
              </a:cxnLst>
              <a:rect l="0" t="0" r="r" b="b"/>
              <a:pathLst>
                <a:path w="4" h="7">
                  <a:moveTo>
                    <a:pt x="4" y="0"/>
                  </a:moveTo>
                  <a:cubicBezTo>
                    <a:pt x="2" y="2"/>
                    <a:pt x="1" y="5"/>
                    <a:pt x="0" y="7"/>
                  </a:cubicBezTo>
                  <a:cubicBezTo>
                    <a:pt x="2" y="5"/>
                    <a:pt x="4" y="3"/>
                    <a:pt x="4" y="0"/>
                  </a:cubicBezTo>
                </a:path>
              </a:pathLst>
            </a:custGeom>
            <a:solidFill>
              <a:srgbClr val="C8A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82" name="Freeform 1281"/>
            <p:cNvSpPr>
              <a:spLocks noEditPoints="1"/>
            </p:cNvSpPr>
            <p:nvPr/>
          </p:nvSpPr>
          <p:spPr bwMode="auto">
            <a:xfrm>
              <a:off x="1020763" y="5767388"/>
              <a:ext cx="200025" cy="88900"/>
            </a:xfrm>
            <a:custGeom>
              <a:avLst/>
              <a:gdLst>
                <a:gd name="T0" fmla="*/ 7 w 122"/>
                <a:gd name="T1" fmla="*/ 41 h 54"/>
                <a:gd name="T2" fmla="*/ 0 w 122"/>
                <a:gd name="T3" fmla="*/ 49 h 54"/>
                <a:gd name="T4" fmla="*/ 20 w 122"/>
                <a:gd name="T5" fmla="*/ 54 h 54"/>
                <a:gd name="T6" fmla="*/ 18 w 122"/>
                <a:gd name="T7" fmla="*/ 51 h 54"/>
                <a:gd name="T8" fmla="*/ 16 w 122"/>
                <a:gd name="T9" fmla="*/ 49 h 54"/>
                <a:gd name="T10" fmla="*/ 10 w 122"/>
                <a:gd name="T11" fmla="*/ 43 h 54"/>
                <a:gd name="T12" fmla="*/ 7 w 122"/>
                <a:gd name="T13" fmla="*/ 41 h 54"/>
                <a:gd name="T14" fmla="*/ 121 w 122"/>
                <a:gd name="T15" fmla="*/ 0 h 54"/>
                <a:gd name="T16" fmla="*/ 120 w 122"/>
                <a:gd name="T17" fmla="*/ 1 h 54"/>
                <a:gd name="T18" fmla="*/ 122 w 122"/>
                <a:gd name="T19" fmla="*/ 5 h 54"/>
                <a:gd name="T20" fmla="*/ 121 w 122"/>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54">
                  <a:moveTo>
                    <a:pt x="7" y="41"/>
                  </a:moveTo>
                  <a:cubicBezTo>
                    <a:pt x="5" y="44"/>
                    <a:pt x="2" y="47"/>
                    <a:pt x="0" y="49"/>
                  </a:cubicBezTo>
                  <a:cubicBezTo>
                    <a:pt x="20" y="54"/>
                    <a:pt x="20" y="54"/>
                    <a:pt x="20" y="54"/>
                  </a:cubicBezTo>
                  <a:cubicBezTo>
                    <a:pt x="19" y="52"/>
                    <a:pt x="18" y="51"/>
                    <a:pt x="18" y="51"/>
                  </a:cubicBezTo>
                  <a:cubicBezTo>
                    <a:pt x="17" y="50"/>
                    <a:pt x="17" y="49"/>
                    <a:pt x="16" y="49"/>
                  </a:cubicBezTo>
                  <a:cubicBezTo>
                    <a:pt x="15" y="47"/>
                    <a:pt x="13" y="45"/>
                    <a:pt x="10" y="43"/>
                  </a:cubicBezTo>
                  <a:cubicBezTo>
                    <a:pt x="9" y="43"/>
                    <a:pt x="9" y="42"/>
                    <a:pt x="7" y="41"/>
                  </a:cubicBezTo>
                  <a:moveTo>
                    <a:pt x="121" y="0"/>
                  </a:moveTo>
                  <a:cubicBezTo>
                    <a:pt x="120" y="1"/>
                    <a:pt x="120" y="1"/>
                    <a:pt x="120" y="1"/>
                  </a:cubicBezTo>
                  <a:cubicBezTo>
                    <a:pt x="120" y="3"/>
                    <a:pt x="121" y="4"/>
                    <a:pt x="122" y="5"/>
                  </a:cubicBezTo>
                  <a:cubicBezTo>
                    <a:pt x="121" y="0"/>
                    <a:pt x="121" y="0"/>
                    <a:pt x="121" y="0"/>
                  </a:cubicBezTo>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83" name="Freeform 1282"/>
            <p:cNvSpPr>
              <a:spLocks/>
            </p:cNvSpPr>
            <p:nvPr/>
          </p:nvSpPr>
          <p:spPr bwMode="auto">
            <a:xfrm>
              <a:off x="1017588" y="5713413"/>
              <a:ext cx="258763" cy="207962"/>
            </a:xfrm>
            <a:custGeom>
              <a:avLst/>
              <a:gdLst>
                <a:gd name="T0" fmla="*/ 133 w 158"/>
                <a:gd name="T1" fmla="*/ 0 h 127"/>
                <a:gd name="T2" fmla="*/ 0 w 158"/>
                <a:gd name="T3" fmla="*/ 107 h 127"/>
                <a:gd name="T4" fmla="*/ 158 w 158"/>
                <a:gd name="T5" fmla="*/ 127 h 127"/>
                <a:gd name="T6" fmla="*/ 153 w 158"/>
                <a:gd name="T7" fmla="*/ 73 h 127"/>
                <a:gd name="T8" fmla="*/ 133 w 158"/>
                <a:gd name="T9" fmla="*/ 0 h 127"/>
              </a:gdLst>
              <a:ahLst/>
              <a:cxnLst>
                <a:cxn ang="0">
                  <a:pos x="T0" y="T1"/>
                </a:cxn>
                <a:cxn ang="0">
                  <a:pos x="T2" y="T3"/>
                </a:cxn>
                <a:cxn ang="0">
                  <a:pos x="T4" y="T5"/>
                </a:cxn>
                <a:cxn ang="0">
                  <a:pos x="T6" y="T7"/>
                </a:cxn>
                <a:cxn ang="0">
                  <a:pos x="T8" y="T9"/>
                </a:cxn>
              </a:cxnLst>
              <a:rect l="0" t="0" r="r" b="b"/>
              <a:pathLst>
                <a:path w="158" h="127">
                  <a:moveTo>
                    <a:pt x="133" y="0"/>
                  </a:moveTo>
                  <a:cubicBezTo>
                    <a:pt x="133" y="0"/>
                    <a:pt x="51" y="56"/>
                    <a:pt x="0" y="107"/>
                  </a:cubicBezTo>
                  <a:cubicBezTo>
                    <a:pt x="158" y="127"/>
                    <a:pt x="158" y="127"/>
                    <a:pt x="158" y="127"/>
                  </a:cubicBezTo>
                  <a:cubicBezTo>
                    <a:pt x="153" y="73"/>
                    <a:pt x="153" y="73"/>
                    <a:pt x="153" y="73"/>
                  </a:cubicBezTo>
                  <a:lnTo>
                    <a:pt x="133" y="0"/>
                  </a:lnTo>
                  <a:close/>
                </a:path>
              </a:pathLst>
            </a:custGeom>
            <a:solidFill>
              <a:srgbClr val="004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84" name="Freeform 1283"/>
            <p:cNvSpPr>
              <a:spLocks/>
            </p:cNvSpPr>
            <p:nvPr/>
          </p:nvSpPr>
          <p:spPr bwMode="auto">
            <a:xfrm>
              <a:off x="644525" y="5360988"/>
              <a:ext cx="749300" cy="646112"/>
            </a:xfrm>
            <a:custGeom>
              <a:avLst/>
              <a:gdLst>
                <a:gd name="T0" fmla="*/ 319 w 457"/>
                <a:gd name="T1" fmla="*/ 202 h 394"/>
                <a:gd name="T2" fmla="*/ 318 w 457"/>
                <a:gd name="T3" fmla="*/ 199 h 394"/>
                <a:gd name="T4" fmla="*/ 254 w 457"/>
                <a:gd name="T5" fmla="*/ 105 h 394"/>
                <a:gd name="T6" fmla="*/ 204 w 457"/>
                <a:gd name="T7" fmla="*/ 44 h 394"/>
                <a:gd name="T8" fmla="*/ 156 w 457"/>
                <a:gd name="T9" fmla="*/ 25 h 394"/>
                <a:gd name="T10" fmla="*/ 88 w 457"/>
                <a:gd name="T11" fmla="*/ 1 h 394"/>
                <a:gd name="T12" fmla="*/ 25 w 457"/>
                <a:gd name="T13" fmla="*/ 38 h 394"/>
                <a:gd name="T14" fmla="*/ 4 w 457"/>
                <a:gd name="T15" fmla="*/ 88 h 394"/>
                <a:gd name="T16" fmla="*/ 35 w 457"/>
                <a:gd name="T17" fmla="*/ 101 h 394"/>
                <a:gd name="T18" fmla="*/ 42 w 457"/>
                <a:gd name="T19" fmla="*/ 91 h 394"/>
                <a:gd name="T20" fmla="*/ 44 w 457"/>
                <a:gd name="T21" fmla="*/ 88 h 394"/>
                <a:gd name="T22" fmla="*/ 46 w 457"/>
                <a:gd name="T23" fmla="*/ 83 h 394"/>
                <a:gd name="T24" fmla="*/ 60 w 457"/>
                <a:gd name="T25" fmla="*/ 65 h 394"/>
                <a:gd name="T26" fmla="*/ 63 w 457"/>
                <a:gd name="T27" fmla="*/ 64 h 394"/>
                <a:gd name="T28" fmla="*/ 82 w 457"/>
                <a:gd name="T29" fmla="*/ 61 h 394"/>
                <a:gd name="T30" fmla="*/ 97 w 457"/>
                <a:gd name="T31" fmla="*/ 61 h 394"/>
                <a:gd name="T32" fmla="*/ 101 w 457"/>
                <a:gd name="T33" fmla="*/ 61 h 394"/>
                <a:gd name="T34" fmla="*/ 111 w 457"/>
                <a:gd name="T35" fmla="*/ 62 h 394"/>
                <a:gd name="T36" fmla="*/ 117 w 457"/>
                <a:gd name="T37" fmla="*/ 62 h 394"/>
                <a:gd name="T38" fmla="*/ 117 w 457"/>
                <a:gd name="T39" fmla="*/ 63 h 394"/>
                <a:gd name="T40" fmla="*/ 118 w 457"/>
                <a:gd name="T41" fmla="*/ 72 h 394"/>
                <a:gd name="T42" fmla="*/ 121 w 457"/>
                <a:gd name="T43" fmla="*/ 85 h 394"/>
                <a:gd name="T44" fmla="*/ 124 w 457"/>
                <a:gd name="T45" fmla="*/ 92 h 394"/>
                <a:gd name="T46" fmla="*/ 126 w 457"/>
                <a:gd name="T47" fmla="*/ 94 h 394"/>
                <a:gd name="T48" fmla="*/ 137 w 457"/>
                <a:gd name="T49" fmla="*/ 105 h 394"/>
                <a:gd name="T50" fmla="*/ 170 w 457"/>
                <a:gd name="T51" fmla="*/ 120 h 394"/>
                <a:gd name="T52" fmla="*/ 173 w 457"/>
                <a:gd name="T53" fmla="*/ 131 h 394"/>
                <a:gd name="T54" fmla="*/ 170 w 457"/>
                <a:gd name="T55" fmla="*/ 138 h 394"/>
                <a:gd name="T56" fmla="*/ 151 w 457"/>
                <a:gd name="T57" fmla="*/ 180 h 394"/>
                <a:gd name="T58" fmla="*/ 145 w 457"/>
                <a:gd name="T59" fmla="*/ 206 h 394"/>
                <a:gd name="T60" fmla="*/ 184 w 457"/>
                <a:gd name="T61" fmla="*/ 257 h 394"/>
                <a:gd name="T62" fmla="*/ 239 w 457"/>
                <a:gd name="T63" fmla="*/ 291 h 394"/>
                <a:gd name="T64" fmla="*/ 245 w 457"/>
                <a:gd name="T65" fmla="*/ 297 h 394"/>
                <a:gd name="T66" fmla="*/ 247 w 457"/>
                <a:gd name="T67" fmla="*/ 299 h 394"/>
                <a:gd name="T68" fmla="*/ 318 w 457"/>
                <a:gd name="T69" fmla="*/ 394 h 394"/>
                <a:gd name="T70" fmla="*/ 457 w 457"/>
                <a:gd name="T71" fmla="*/ 394 h 394"/>
                <a:gd name="T72" fmla="*/ 457 w 457"/>
                <a:gd name="T73" fmla="*/ 390 h 394"/>
                <a:gd name="T74" fmla="*/ 338 w 457"/>
                <a:gd name="T75" fmla="*/ 236 h 394"/>
                <a:gd name="T76" fmla="*/ 319 w 457"/>
                <a:gd name="T77" fmla="*/ 20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7" h="394">
                  <a:moveTo>
                    <a:pt x="319" y="202"/>
                  </a:moveTo>
                  <a:cubicBezTo>
                    <a:pt x="319" y="201"/>
                    <a:pt x="318" y="200"/>
                    <a:pt x="318" y="199"/>
                  </a:cubicBezTo>
                  <a:cubicBezTo>
                    <a:pt x="300" y="171"/>
                    <a:pt x="276" y="135"/>
                    <a:pt x="254" y="105"/>
                  </a:cubicBezTo>
                  <a:cubicBezTo>
                    <a:pt x="239" y="86"/>
                    <a:pt x="216" y="55"/>
                    <a:pt x="204" y="44"/>
                  </a:cubicBezTo>
                  <a:cubicBezTo>
                    <a:pt x="189" y="30"/>
                    <a:pt x="188" y="36"/>
                    <a:pt x="156" y="25"/>
                  </a:cubicBezTo>
                  <a:cubicBezTo>
                    <a:pt x="135" y="17"/>
                    <a:pt x="110" y="0"/>
                    <a:pt x="88" y="1"/>
                  </a:cubicBezTo>
                  <a:cubicBezTo>
                    <a:pt x="65" y="3"/>
                    <a:pt x="39" y="20"/>
                    <a:pt x="25" y="38"/>
                  </a:cubicBezTo>
                  <a:cubicBezTo>
                    <a:pt x="11" y="56"/>
                    <a:pt x="10" y="66"/>
                    <a:pt x="4" y="88"/>
                  </a:cubicBezTo>
                  <a:cubicBezTo>
                    <a:pt x="0" y="105"/>
                    <a:pt x="26" y="114"/>
                    <a:pt x="35" y="101"/>
                  </a:cubicBezTo>
                  <a:cubicBezTo>
                    <a:pt x="38" y="97"/>
                    <a:pt x="40" y="94"/>
                    <a:pt x="42" y="91"/>
                  </a:cubicBezTo>
                  <a:cubicBezTo>
                    <a:pt x="42" y="90"/>
                    <a:pt x="43" y="89"/>
                    <a:pt x="44" y="88"/>
                  </a:cubicBezTo>
                  <a:cubicBezTo>
                    <a:pt x="45" y="87"/>
                    <a:pt x="45" y="85"/>
                    <a:pt x="46" y="83"/>
                  </a:cubicBezTo>
                  <a:cubicBezTo>
                    <a:pt x="50" y="76"/>
                    <a:pt x="54" y="69"/>
                    <a:pt x="60" y="65"/>
                  </a:cubicBezTo>
                  <a:cubicBezTo>
                    <a:pt x="61" y="64"/>
                    <a:pt x="62" y="64"/>
                    <a:pt x="63" y="64"/>
                  </a:cubicBezTo>
                  <a:cubicBezTo>
                    <a:pt x="69" y="61"/>
                    <a:pt x="75" y="61"/>
                    <a:pt x="82" y="61"/>
                  </a:cubicBezTo>
                  <a:cubicBezTo>
                    <a:pt x="87" y="61"/>
                    <a:pt x="92" y="61"/>
                    <a:pt x="97" y="61"/>
                  </a:cubicBezTo>
                  <a:cubicBezTo>
                    <a:pt x="98" y="61"/>
                    <a:pt x="100" y="61"/>
                    <a:pt x="101" y="61"/>
                  </a:cubicBezTo>
                  <a:cubicBezTo>
                    <a:pt x="105" y="61"/>
                    <a:pt x="108" y="62"/>
                    <a:pt x="111" y="62"/>
                  </a:cubicBezTo>
                  <a:cubicBezTo>
                    <a:pt x="113" y="62"/>
                    <a:pt x="115" y="62"/>
                    <a:pt x="117" y="62"/>
                  </a:cubicBezTo>
                  <a:cubicBezTo>
                    <a:pt x="117" y="62"/>
                    <a:pt x="117" y="63"/>
                    <a:pt x="117" y="63"/>
                  </a:cubicBezTo>
                  <a:cubicBezTo>
                    <a:pt x="117" y="66"/>
                    <a:pt x="118" y="69"/>
                    <a:pt x="118" y="72"/>
                  </a:cubicBezTo>
                  <a:cubicBezTo>
                    <a:pt x="119" y="76"/>
                    <a:pt x="120" y="80"/>
                    <a:pt x="121" y="85"/>
                  </a:cubicBezTo>
                  <a:cubicBezTo>
                    <a:pt x="122" y="87"/>
                    <a:pt x="123" y="90"/>
                    <a:pt x="124" y="92"/>
                  </a:cubicBezTo>
                  <a:cubicBezTo>
                    <a:pt x="125" y="93"/>
                    <a:pt x="125" y="94"/>
                    <a:pt x="126" y="94"/>
                  </a:cubicBezTo>
                  <a:cubicBezTo>
                    <a:pt x="129" y="99"/>
                    <a:pt x="133" y="103"/>
                    <a:pt x="137" y="105"/>
                  </a:cubicBezTo>
                  <a:cubicBezTo>
                    <a:pt x="152" y="120"/>
                    <a:pt x="163" y="107"/>
                    <a:pt x="170" y="120"/>
                  </a:cubicBezTo>
                  <a:cubicBezTo>
                    <a:pt x="173" y="125"/>
                    <a:pt x="174" y="128"/>
                    <a:pt x="173" y="131"/>
                  </a:cubicBezTo>
                  <a:cubicBezTo>
                    <a:pt x="172" y="133"/>
                    <a:pt x="171" y="135"/>
                    <a:pt x="170" y="138"/>
                  </a:cubicBezTo>
                  <a:cubicBezTo>
                    <a:pt x="164" y="152"/>
                    <a:pt x="157" y="166"/>
                    <a:pt x="151" y="180"/>
                  </a:cubicBezTo>
                  <a:cubicBezTo>
                    <a:pt x="147" y="188"/>
                    <a:pt x="142" y="197"/>
                    <a:pt x="145" y="206"/>
                  </a:cubicBezTo>
                  <a:cubicBezTo>
                    <a:pt x="149" y="219"/>
                    <a:pt x="151" y="225"/>
                    <a:pt x="184" y="257"/>
                  </a:cubicBezTo>
                  <a:cubicBezTo>
                    <a:pt x="201" y="273"/>
                    <a:pt x="226" y="281"/>
                    <a:pt x="239" y="291"/>
                  </a:cubicBezTo>
                  <a:cubicBezTo>
                    <a:pt x="242" y="293"/>
                    <a:pt x="244" y="295"/>
                    <a:pt x="245" y="297"/>
                  </a:cubicBezTo>
                  <a:cubicBezTo>
                    <a:pt x="246" y="297"/>
                    <a:pt x="246" y="298"/>
                    <a:pt x="247" y="299"/>
                  </a:cubicBezTo>
                  <a:cubicBezTo>
                    <a:pt x="249" y="302"/>
                    <a:pt x="277" y="340"/>
                    <a:pt x="318" y="394"/>
                  </a:cubicBezTo>
                  <a:cubicBezTo>
                    <a:pt x="457" y="394"/>
                    <a:pt x="457" y="394"/>
                    <a:pt x="457" y="394"/>
                  </a:cubicBezTo>
                  <a:cubicBezTo>
                    <a:pt x="457" y="390"/>
                    <a:pt x="457" y="390"/>
                    <a:pt x="457" y="390"/>
                  </a:cubicBezTo>
                  <a:cubicBezTo>
                    <a:pt x="390" y="303"/>
                    <a:pt x="339" y="237"/>
                    <a:pt x="338" y="236"/>
                  </a:cubicBezTo>
                  <a:cubicBezTo>
                    <a:pt x="331" y="223"/>
                    <a:pt x="325" y="212"/>
                    <a:pt x="319" y="202"/>
                  </a:cubicBezTo>
                </a:path>
              </a:pathLst>
            </a:custGeom>
            <a:solidFill>
              <a:srgbClr val="FCC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85" name="Freeform 1284"/>
            <p:cNvSpPr>
              <a:spLocks/>
            </p:cNvSpPr>
            <p:nvPr/>
          </p:nvSpPr>
          <p:spPr bwMode="auto">
            <a:xfrm>
              <a:off x="823913" y="5616575"/>
              <a:ext cx="153988" cy="173037"/>
            </a:xfrm>
            <a:custGeom>
              <a:avLst/>
              <a:gdLst>
                <a:gd name="T0" fmla="*/ 22 w 94"/>
                <a:gd name="T1" fmla="*/ 91 h 105"/>
                <a:gd name="T2" fmla="*/ 50 w 94"/>
                <a:gd name="T3" fmla="*/ 103 h 105"/>
                <a:gd name="T4" fmla="*/ 64 w 94"/>
                <a:gd name="T5" fmla="*/ 95 h 105"/>
                <a:gd name="T6" fmla="*/ 82 w 94"/>
                <a:gd name="T7" fmla="*/ 82 h 105"/>
                <a:gd name="T8" fmla="*/ 79 w 94"/>
                <a:gd name="T9" fmla="*/ 43 h 105"/>
                <a:gd name="T10" fmla="*/ 69 w 94"/>
                <a:gd name="T11" fmla="*/ 28 h 105"/>
                <a:gd name="T12" fmla="*/ 67 w 94"/>
                <a:gd name="T13" fmla="*/ 43 h 105"/>
                <a:gd name="T14" fmla="*/ 62 w 94"/>
                <a:gd name="T15" fmla="*/ 47 h 105"/>
                <a:gd name="T16" fmla="*/ 28 w 94"/>
                <a:gd name="T17" fmla="*/ 70 h 105"/>
                <a:gd name="T18" fmla="*/ 35 w 94"/>
                <a:gd name="T19" fmla="*/ 60 h 105"/>
                <a:gd name="T20" fmla="*/ 38 w 94"/>
                <a:gd name="T21" fmla="*/ 54 h 105"/>
                <a:gd name="T22" fmla="*/ 56 w 94"/>
                <a:gd name="T23" fmla="*/ 20 h 105"/>
                <a:gd name="T24" fmla="*/ 55 w 94"/>
                <a:gd name="T25" fmla="*/ 17 h 105"/>
                <a:gd name="T26" fmla="*/ 55 w 94"/>
                <a:gd name="T27" fmla="*/ 17 h 105"/>
                <a:gd name="T28" fmla="*/ 55 w 94"/>
                <a:gd name="T29" fmla="*/ 16 h 105"/>
                <a:gd name="T30" fmla="*/ 54 w 94"/>
                <a:gd name="T31" fmla="*/ 12 h 105"/>
                <a:gd name="T32" fmla="*/ 45 w 94"/>
                <a:gd name="T33" fmla="*/ 1 h 105"/>
                <a:gd name="T34" fmla="*/ 40 w 94"/>
                <a:gd name="T35" fmla="*/ 0 h 105"/>
                <a:gd name="T36" fmla="*/ 22 w 94"/>
                <a:gd name="T37" fmla="*/ 27 h 105"/>
                <a:gd name="T38" fmla="*/ 17 w 94"/>
                <a:gd name="T39" fmla="*/ 32 h 105"/>
                <a:gd name="T40" fmla="*/ 5 w 94"/>
                <a:gd name="T41" fmla="*/ 52 h 105"/>
                <a:gd name="T42" fmla="*/ 1 w 94"/>
                <a:gd name="T43" fmla="*/ 63 h 105"/>
                <a:gd name="T44" fmla="*/ 0 w 94"/>
                <a:gd name="T45" fmla="*/ 66 h 105"/>
                <a:gd name="T46" fmla="*/ 3 w 94"/>
                <a:gd name="T47" fmla="*/ 74 h 105"/>
                <a:gd name="T48" fmla="*/ 22 w 94"/>
                <a:gd name="T49"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05">
                  <a:moveTo>
                    <a:pt x="22" y="91"/>
                  </a:moveTo>
                  <a:cubicBezTo>
                    <a:pt x="31" y="96"/>
                    <a:pt x="40" y="105"/>
                    <a:pt x="50" y="103"/>
                  </a:cubicBezTo>
                  <a:cubicBezTo>
                    <a:pt x="53" y="102"/>
                    <a:pt x="58" y="99"/>
                    <a:pt x="64" y="95"/>
                  </a:cubicBezTo>
                  <a:cubicBezTo>
                    <a:pt x="72" y="90"/>
                    <a:pt x="79" y="84"/>
                    <a:pt x="82" y="82"/>
                  </a:cubicBezTo>
                  <a:cubicBezTo>
                    <a:pt x="94" y="68"/>
                    <a:pt x="82" y="61"/>
                    <a:pt x="79" y="43"/>
                  </a:cubicBezTo>
                  <a:cubicBezTo>
                    <a:pt x="78" y="37"/>
                    <a:pt x="75" y="30"/>
                    <a:pt x="69" y="28"/>
                  </a:cubicBezTo>
                  <a:cubicBezTo>
                    <a:pt x="63" y="26"/>
                    <a:pt x="70" y="38"/>
                    <a:pt x="67" y="43"/>
                  </a:cubicBezTo>
                  <a:cubicBezTo>
                    <a:pt x="66" y="44"/>
                    <a:pt x="64" y="45"/>
                    <a:pt x="62" y="47"/>
                  </a:cubicBezTo>
                  <a:cubicBezTo>
                    <a:pt x="52" y="55"/>
                    <a:pt x="31" y="66"/>
                    <a:pt x="28" y="70"/>
                  </a:cubicBezTo>
                  <a:cubicBezTo>
                    <a:pt x="31" y="63"/>
                    <a:pt x="32" y="63"/>
                    <a:pt x="35" y="60"/>
                  </a:cubicBezTo>
                  <a:cubicBezTo>
                    <a:pt x="37" y="57"/>
                    <a:pt x="38" y="56"/>
                    <a:pt x="38" y="54"/>
                  </a:cubicBezTo>
                  <a:cubicBezTo>
                    <a:pt x="43" y="43"/>
                    <a:pt x="48" y="31"/>
                    <a:pt x="56" y="20"/>
                  </a:cubicBezTo>
                  <a:cubicBezTo>
                    <a:pt x="55" y="19"/>
                    <a:pt x="55" y="18"/>
                    <a:pt x="55" y="17"/>
                  </a:cubicBezTo>
                  <a:cubicBezTo>
                    <a:pt x="55" y="17"/>
                    <a:pt x="55" y="17"/>
                    <a:pt x="55" y="17"/>
                  </a:cubicBezTo>
                  <a:cubicBezTo>
                    <a:pt x="55" y="17"/>
                    <a:pt x="55" y="16"/>
                    <a:pt x="55" y="16"/>
                  </a:cubicBezTo>
                  <a:cubicBezTo>
                    <a:pt x="54" y="15"/>
                    <a:pt x="54" y="13"/>
                    <a:pt x="54" y="12"/>
                  </a:cubicBezTo>
                  <a:cubicBezTo>
                    <a:pt x="52" y="7"/>
                    <a:pt x="50" y="2"/>
                    <a:pt x="45" y="1"/>
                  </a:cubicBezTo>
                  <a:cubicBezTo>
                    <a:pt x="43" y="0"/>
                    <a:pt x="42" y="0"/>
                    <a:pt x="40" y="0"/>
                  </a:cubicBezTo>
                  <a:cubicBezTo>
                    <a:pt x="33" y="9"/>
                    <a:pt x="31" y="20"/>
                    <a:pt x="22" y="27"/>
                  </a:cubicBezTo>
                  <a:cubicBezTo>
                    <a:pt x="20" y="29"/>
                    <a:pt x="19" y="30"/>
                    <a:pt x="17" y="32"/>
                  </a:cubicBezTo>
                  <a:cubicBezTo>
                    <a:pt x="13" y="38"/>
                    <a:pt x="8" y="47"/>
                    <a:pt x="5" y="52"/>
                  </a:cubicBezTo>
                  <a:cubicBezTo>
                    <a:pt x="3" y="57"/>
                    <a:pt x="1" y="60"/>
                    <a:pt x="1" y="63"/>
                  </a:cubicBezTo>
                  <a:cubicBezTo>
                    <a:pt x="0" y="64"/>
                    <a:pt x="0" y="65"/>
                    <a:pt x="0" y="66"/>
                  </a:cubicBezTo>
                  <a:cubicBezTo>
                    <a:pt x="0" y="68"/>
                    <a:pt x="1" y="71"/>
                    <a:pt x="3" y="74"/>
                  </a:cubicBezTo>
                  <a:cubicBezTo>
                    <a:pt x="8" y="83"/>
                    <a:pt x="11" y="85"/>
                    <a:pt x="22" y="91"/>
                  </a:cubicBezTo>
                </a:path>
              </a:pathLst>
            </a:custGeom>
            <a:solidFill>
              <a:srgbClr val="DEA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86" name="Freeform 1285"/>
            <p:cNvSpPr>
              <a:spLocks/>
            </p:cNvSpPr>
            <p:nvPr/>
          </p:nvSpPr>
          <p:spPr bwMode="auto">
            <a:xfrm>
              <a:off x="823913" y="5719763"/>
              <a:ext cx="57150" cy="22225"/>
            </a:xfrm>
            <a:custGeom>
              <a:avLst/>
              <a:gdLst>
                <a:gd name="T0" fmla="*/ 1 w 35"/>
                <a:gd name="T1" fmla="*/ 0 h 13"/>
                <a:gd name="T2" fmla="*/ 0 w 35"/>
                <a:gd name="T3" fmla="*/ 3 h 13"/>
                <a:gd name="T4" fmla="*/ 0 w 35"/>
                <a:gd name="T5" fmla="*/ 3 h 13"/>
                <a:gd name="T6" fmla="*/ 22 w 35"/>
                <a:gd name="T7" fmla="*/ 13 h 13"/>
                <a:gd name="T8" fmla="*/ 26 w 35"/>
                <a:gd name="T9" fmla="*/ 12 h 13"/>
                <a:gd name="T10" fmla="*/ 35 w 35"/>
                <a:gd name="T11" fmla="*/ 8 h 13"/>
                <a:gd name="T12" fmla="*/ 33 w 35"/>
                <a:gd name="T13" fmla="*/ 5 h 13"/>
                <a:gd name="T14" fmla="*/ 27 w 35"/>
                <a:gd name="T15" fmla="*/ 9 h 13"/>
                <a:gd name="T16" fmla="*/ 26 w 35"/>
                <a:gd name="T17" fmla="*/ 9 h 13"/>
                <a:gd name="T18" fmla="*/ 21 w 35"/>
                <a:gd name="T19" fmla="*/ 10 h 13"/>
                <a:gd name="T20" fmla="*/ 1 w 35"/>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3">
                  <a:moveTo>
                    <a:pt x="1" y="0"/>
                  </a:moveTo>
                  <a:cubicBezTo>
                    <a:pt x="0" y="1"/>
                    <a:pt x="0" y="2"/>
                    <a:pt x="0" y="3"/>
                  </a:cubicBezTo>
                  <a:cubicBezTo>
                    <a:pt x="0" y="3"/>
                    <a:pt x="0" y="3"/>
                    <a:pt x="0" y="3"/>
                  </a:cubicBezTo>
                  <a:cubicBezTo>
                    <a:pt x="7" y="8"/>
                    <a:pt x="14" y="13"/>
                    <a:pt x="22" y="13"/>
                  </a:cubicBezTo>
                  <a:cubicBezTo>
                    <a:pt x="23" y="13"/>
                    <a:pt x="25" y="13"/>
                    <a:pt x="26" y="12"/>
                  </a:cubicBezTo>
                  <a:cubicBezTo>
                    <a:pt x="28" y="12"/>
                    <a:pt x="31" y="10"/>
                    <a:pt x="35" y="8"/>
                  </a:cubicBezTo>
                  <a:cubicBezTo>
                    <a:pt x="33" y="5"/>
                    <a:pt x="33" y="5"/>
                    <a:pt x="33" y="5"/>
                  </a:cubicBezTo>
                  <a:cubicBezTo>
                    <a:pt x="31" y="7"/>
                    <a:pt x="29" y="8"/>
                    <a:pt x="27" y="9"/>
                  </a:cubicBezTo>
                  <a:cubicBezTo>
                    <a:pt x="27" y="9"/>
                    <a:pt x="26" y="9"/>
                    <a:pt x="26" y="9"/>
                  </a:cubicBezTo>
                  <a:cubicBezTo>
                    <a:pt x="24" y="9"/>
                    <a:pt x="23" y="10"/>
                    <a:pt x="21" y="10"/>
                  </a:cubicBezTo>
                  <a:cubicBezTo>
                    <a:pt x="14" y="10"/>
                    <a:pt x="7" y="5"/>
                    <a:pt x="1" y="0"/>
                  </a:cubicBezTo>
                </a:path>
              </a:pathLst>
            </a:custGeom>
            <a:solidFill>
              <a:srgbClr val="BD9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87" name="Freeform 1286"/>
            <p:cNvSpPr>
              <a:spLocks/>
            </p:cNvSpPr>
            <p:nvPr/>
          </p:nvSpPr>
          <p:spPr bwMode="auto">
            <a:xfrm>
              <a:off x="771525" y="5549900"/>
              <a:ext cx="163513" cy="188912"/>
            </a:xfrm>
            <a:custGeom>
              <a:avLst/>
              <a:gdLst>
                <a:gd name="T0" fmla="*/ 29 w 100"/>
                <a:gd name="T1" fmla="*/ 101 h 115"/>
                <a:gd name="T2" fmla="*/ 33 w 100"/>
                <a:gd name="T3" fmla="*/ 104 h 115"/>
                <a:gd name="T4" fmla="*/ 58 w 100"/>
                <a:gd name="T5" fmla="*/ 113 h 115"/>
                <a:gd name="T6" fmla="*/ 59 w 100"/>
                <a:gd name="T7" fmla="*/ 113 h 115"/>
                <a:gd name="T8" fmla="*/ 65 w 100"/>
                <a:gd name="T9" fmla="*/ 109 h 115"/>
                <a:gd name="T10" fmla="*/ 70 w 100"/>
                <a:gd name="T11" fmla="*/ 106 h 115"/>
                <a:gd name="T12" fmla="*/ 89 w 100"/>
                <a:gd name="T13" fmla="*/ 92 h 115"/>
                <a:gd name="T14" fmla="*/ 89 w 100"/>
                <a:gd name="T15" fmla="*/ 92 h 115"/>
                <a:gd name="T16" fmla="*/ 87 w 100"/>
                <a:gd name="T17" fmla="*/ 58 h 115"/>
                <a:gd name="T18" fmla="*/ 87 w 100"/>
                <a:gd name="T19" fmla="*/ 58 h 115"/>
                <a:gd name="T20" fmla="*/ 86 w 100"/>
                <a:gd name="T21" fmla="*/ 54 h 115"/>
                <a:gd name="T22" fmla="*/ 86 w 100"/>
                <a:gd name="T23" fmla="*/ 53 h 115"/>
                <a:gd name="T24" fmla="*/ 76 w 100"/>
                <a:gd name="T25" fmla="*/ 38 h 115"/>
                <a:gd name="T26" fmla="*/ 60 w 100"/>
                <a:gd name="T27" fmla="*/ 45 h 115"/>
                <a:gd name="T28" fmla="*/ 44 w 100"/>
                <a:gd name="T29" fmla="*/ 73 h 115"/>
                <a:gd name="T30" fmla="*/ 45 w 100"/>
                <a:gd name="T31" fmla="*/ 65 h 115"/>
                <a:gd name="T32" fmla="*/ 73 w 100"/>
                <a:gd name="T33" fmla="*/ 21 h 115"/>
                <a:gd name="T34" fmla="*/ 69 w 100"/>
                <a:gd name="T35" fmla="*/ 21 h 115"/>
                <a:gd name="T36" fmla="*/ 68 w 100"/>
                <a:gd name="T37" fmla="*/ 4 h 115"/>
                <a:gd name="T38" fmla="*/ 55 w 100"/>
                <a:gd name="T39" fmla="*/ 4 h 115"/>
                <a:gd name="T40" fmla="*/ 22 w 100"/>
                <a:gd name="T41" fmla="*/ 32 h 115"/>
                <a:gd name="T42" fmla="*/ 22 w 100"/>
                <a:gd name="T43" fmla="*/ 32 h 115"/>
                <a:gd name="T44" fmla="*/ 20 w 100"/>
                <a:gd name="T45" fmla="*/ 33 h 115"/>
                <a:gd name="T46" fmla="*/ 19 w 100"/>
                <a:gd name="T47" fmla="*/ 35 h 115"/>
                <a:gd name="T48" fmla="*/ 2 w 100"/>
                <a:gd name="T49" fmla="*/ 54 h 115"/>
                <a:gd name="T50" fmla="*/ 2 w 100"/>
                <a:gd name="T51" fmla="*/ 54 h 115"/>
                <a:gd name="T52" fmla="*/ 2 w 100"/>
                <a:gd name="T53" fmla="*/ 55 h 115"/>
                <a:gd name="T54" fmla="*/ 1 w 100"/>
                <a:gd name="T55" fmla="*/ 61 h 115"/>
                <a:gd name="T56" fmla="*/ 5 w 100"/>
                <a:gd name="T57" fmla="*/ 70 h 115"/>
                <a:gd name="T58" fmla="*/ 7 w 100"/>
                <a:gd name="T59" fmla="*/ 72 h 115"/>
                <a:gd name="T60" fmla="*/ 11 w 100"/>
                <a:gd name="T61" fmla="*/ 78 h 115"/>
                <a:gd name="T62" fmla="*/ 29 w 100"/>
                <a:gd name="T63" fmla="*/ 10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15">
                  <a:moveTo>
                    <a:pt x="29" y="101"/>
                  </a:moveTo>
                  <a:cubicBezTo>
                    <a:pt x="30" y="102"/>
                    <a:pt x="31" y="103"/>
                    <a:pt x="33" y="104"/>
                  </a:cubicBezTo>
                  <a:cubicBezTo>
                    <a:pt x="40" y="110"/>
                    <a:pt x="49" y="115"/>
                    <a:pt x="58" y="113"/>
                  </a:cubicBezTo>
                  <a:cubicBezTo>
                    <a:pt x="58" y="113"/>
                    <a:pt x="59" y="113"/>
                    <a:pt x="59" y="113"/>
                  </a:cubicBezTo>
                  <a:cubicBezTo>
                    <a:pt x="61" y="112"/>
                    <a:pt x="63" y="111"/>
                    <a:pt x="65" y="109"/>
                  </a:cubicBezTo>
                  <a:cubicBezTo>
                    <a:pt x="67" y="108"/>
                    <a:pt x="68" y="107"/>
                    <a:pt x="70" y="106"/>
                  </a:cubicBezTo>
                  <a:cubicBezTo>
                    <a:pt x="78" y="101"/>
                    <a:pt x="86" y="95"/>
                    <a:pt x="89" y="92"/>
                  </a:cubicBezTo>
                  <a:cubicBezTo>
                    <a:pt x="89" y="92"/>
                    <a:pt x="89" y="92"/>
                    <a:pt x="89" y="92"/>
                  </a:cubicBezTo>
                  <a:cubicBezTo>
                    <a:pt x="100" y="80"/>
                    <a:pt x="91" y="73"/>
                    <a:pt x="87" y="58"/>
                  </a:cubicBezTo>
                  <a:cubicBezTo>
                    <a:pt x="87" y="58"/>
                    <a:pt x="87" y="58"/>
                    <a:pt x="87" y="58"/>
                  </a:cubicBezTo>
                  <a:cubicBezTo>
                    <a:pt x="87" y="57"/>
                    <a:pt x="86" y="55"/>
                    <a:pt x="86" y="54"/>
                  </a:cubicBezTo>
                  <a:cubicBezTo>
                    <a:pt x="86" y="53"/>
                    <a:pt x="86" y="53"/>
                    <a:pt x="86" y="53"/>
                  </a:cubicBezTo>
                  <a:cubicBezTo>
                    <a:pt x="85" y="47"/>
                    <a:pt x="82" y="40"/>
                    <a:pt x="76" y="38"/>
                  </a:cubicBezTo>
                  <a:cubicBezTo>
                    <a:pt x="70" y="37"/>
                    <a:pt x="64" y="41"/>
                    <a:pt x="60" y="45"/>
                  </a:cubicBezTo>
                  <a:cubicBezTo>
                    <a:pt x="57" y="50"/>
                    <a:pt x="47" y="68"/>
                    <a:pt x="44" y="73"/>
                  </a:cubicBezTo>
                  <a:cubicBezTo>
                    <a:pt x="43" y="74"/>
                    <a:pt x="43" y="72"/>
                    <a:pt x="45" y="65"/>
                  </a:cubicBezTo>
                  <a:cubicBezTo>
                    <a:pt x="53" y="49"/>
                    <a:pt x="59" y="32"/>
                    <a:pt x="73" y="21"/>
                  </a:cubicBezTo>
                  <a:cubicBezTo>
                    <a:pt x="72" y="21"/>
                    <a:pt x="70" y="21"/>
                    <a:pt x="69" y="21"/>
                  </a:cubicBezTo>
                  <a:cubicBezTo>
                    <a:pt x="71" y="16"/>
                    <a:pt x="73" y="8"/>
                    <a:pt x="68" y="4"/>
                  </a:cubicBezTo>
                  <a:cubicBezTo>
                    <a:pt x="65" y="0"/>
                    <a:pt x="59" y="2"/>
                    <a:pt x="55" y="4"/>
                  </a:cubicBezTo>
                  <a:cubicBezTo>
                    <a:pt x="43" y="12"/>
                    <a:pt x="33" y="22"/>
                    <a:pt x="22" y="32"/>
                  </a:cubicBezTo>
                  <a:cubicBezTo>
                    <a:pt x="22" y="32"/>
                    <a:pt x="22" y="32"/>
                    <a:pt x="22" y="32"/>
                  </a:cubicBezTo>
                  <a:cubicBezTo>
                    <a:pt x="21" y="32"/>
                    <a:pt x="21" y="33"/>
                    <a:pt x="20" y="33"/>
                  </a:cubicBezTo>
                  <a:cubicBezTo>
                    <a:pt x="19" y="34"/>
                    <a:pt x="19" y="34"/>
                    <a:pt x="19" y="35"/>
                  </a:cubicBezTo>
                  <a:cubicBezTo>
                    <a:pt x="13" y="39"/>
                    <a:pt x="5" y="47"/>
                    <a:pt x="2" y="54"/>
                  </a:cubicBezTo>
                  <a:cubicBezTo>
                    <a:pt x="2" y="54"/>
                    <a:pt x="2" y="54"/>
                    <a:pt x="2" y="54"/>
                  </a:cubicBezTo>
                  <a:cubicBezTo>
                    <a:pt x="2" y="55"/>
                    <a:pt x="2" y="55"/>
                    <a:pt x="2" y="55"/>
                  </a:cubicBezTo>
                  <a:cubicBezTo>
                    <a:pt x="1" y="57"/>
                    <a:pt x="0" y="59"/>
                    <a:pt x="1" y="61"/>
                  </a:cubicBezTo>
                  <a:cubicBezTo>
                    <a:pt x="1" y="64"/>
                    <a:pt x="3" y="67"/>
                    <a:pt x="5" y="70"/>
                  </a:cubicBezTo>
                  <a:cubicBezTo>
                    <a:pt x="5" y="70"/>
                    <a:pt x="6" y="71"/>
                    <a:pt x="7" y="72"/>
                  </a:cubicBezTo>
                  <a:cubicBezTo>
                    <a:pt x="8" y="74"/>
                    <a:pt x="10" y="76"/>
                    <a:pt x="11" y="78"/>
                  </a:cubicBezTo>
                  <a:cubicBezTo>
                    <a:pt x="16" y="87"/>
                    <a:pt x="21" y="95"/>
                    <a:pt x="29" y="101"/>
                  </a:cubicBezTo>
                </a:path>
              </a:pathLst>
            </a:custGeom>
            <a:solidFill>
              <a:srgbClr val="DEA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88" name="Freeform 1287"/>
            <p:cNvSpPr>
              <a:spLocks/>
            </p:cNvSpPr>
            <p:nvPr/>
          </p:nvSpPr>
          <p:spPr bwMode="auto">
            <a:xfrm>
              <a:off x="847725" y="5649913"/>
              <a:ext cx="6350" cy="12700"/>
            </a:xfrm>
            <a:custGeom>
              <a:avLst/>
              <a:gdLst>
                <a:gd name="T0" fmla="*/ 4 w 4"/>
                <a:gd name="T1" fmla="*/ 0 h 8"/>
                <a:gd name="T2" fmla="*/ 0 w 4"/>
                <a:gd name="T3" fmla="*/ 8 h 8"/>
                <a:gd name="T4" fmla="*/ 1 w 4"/>
                <a:gd name="T5" fmla="*/ 7 h 8"/>
                <a:gd name="T6" fmla="*/ 4 w 4"/>
                <a:gd name="T7" fmla="*/ 0 h 8"/>
              </a:gdLst>
              <a:ahLst/>
              <a:cxnLst>
                <a:cxn ang="0">
                  <a:pos x="T0" y="T1"/>
                </a:cxn>
                <a:cxn ang="0">
                  <a:pos x="T2" y="T3"/>
                </a:cxn>
                <a:cxn ang="0">
                  <a:pos x="T4" y="T5"/>
                </a:cxn>
                <a:cxn ang="0">
                  <a:pos x="T6" y="T7"/>
                </a:cxn>
              </a:cxnLst>
              <a:rect l="0" t="0" r="r" b="b"/>
              <a:pathLst>
                <a:path w="4" h="8">
                  <a:moveTo>
                    <a:pt x="4" y="0"/>
                  </a:moveTo>
                  <a:cubicBezTo>
                    <a:pt x="2" y="3"/>
                    <a:pt x="1" y="5"/>
                    <a:pt x="0" y="8"/>
                  </a:cubicBezTo>
                  <a:cubicBezTo>
                    <a:pt x="0" y="7"/>
                    <a:pt x="0" y="7"/>
                    <a:pt x="1" y="7"/>
                  </a:cubicBezTo>
                  <a:cubicBezTo>
                    <a:pt x="3" y="5"/>
                    <a:pt x="4" y="3"/>
                    <a:pt x="4" y="0"/>
                  </a:cubicBezTo>
                </a:path>
              </a:pathLst>
            </a:custGeom>
            <a:solidFill>
              <a:srgbClr val="D5A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89" name="Freeform 1288"/>
            <p:cNvSpPr>
              <a:spLocks/>
            </p:cNvSpPr>
            <p:nvPr/>
          </p:nvSpPr>
          <p:spPr bwMode="auto">
            <a:xfrm>
              <a:off x="779463" y="5664200"/>
              <a:ext cx="1588" cy="1587"/>
            </a:xfrm>
            <a:custGeom>
              <a:avLst/>
              <a:gdLst>
                <a:gd name="T0" fmla="*/ 0 w 1"/>
                <a:gd name="T1" fmla="*/ 0 h 1"/>
                <a:gd name="T2" fmla="*/ 0 w 1"/>
                <a:gd name="T3" fmla="*/ 0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0" y="1"/>
                    <a:pt x="1" y="1"/>
                  </a:cubicBezTo>
                  <a:cubicBezTo>
                    <a:pt x="0" y="1"/>
                    <a:pt x="0" y="0"/>
                    <a:pt x="0" y="0"/>
                  </a:cubicBezTo>
                  <a:cubicBezTo>
                    <a:pt x="0" y="0"/>
                    <a:pt x="0" y="0"/>
                    <a:pt x="0" y="0"/>
                  </a:cubicBezTo>
                </a:path>
              </a:pathLst>
            </a:custGeom>
            <a:solidFill>
              <a:srgbClr val="034B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90" name="Freeform 1289"/>
            <p:cNvSpPr>
              <a:spLocks/>
            </p:cNvSpPr>
            <p:nvPr/>
          </p:nvSpPr>
          <p:spPr bwMode="auto">
            <a:xfrm>
              <a:off x="779463" y="5661025"/>
              <a:ext cx="50800" cy="6350"/>
            </a:xfrm>
            <a:custGeom>
              <a:avLst/>
              <a:gdLst>
                <a:gd name="T0" fmla="*/ 29 w 31"/>
                <a:gd name="T1" fmla="*/ 0 h 4"/>
                <a:gd name="T2" fmla="*/ 6 w 31"/>
                <a:gd name="T3" fmla="*/ 1 h 4"/>
                <a:gd name="T4" fmla="*/ 4 w 31"/>
                <a:gd name="T5" fmla="*/ 1 h 4"/>
                <a:gd name="T6" fmla="*/ 0 w 31"/>
                <a:gd name="T7" fmla="*/ 2 h 4"/>
                <a:gd name="T8" fmla="*/ 0 w 31"/>
                <a:gd name="T9" fmla="*/ 2 h 4"/>
                <a:gd name="T10" fmla="*/ 0 w 31"/>
                <a:gd name="T11" fmla="*/ 2 h 4"/>
                <a:gd name="T12" fmla="*/ 1 w 31"/>
                <a:gd name="T13" fmla="*/ 3 h 4"/>
                <a:gd name="T14" fmla="*/ 2 w 31"/>
                <a:gd name="T15" fmla="*/ 4 h 4"/>
                <a:gd name="T16" fmla="*/ 6 w 31"/>
                <a:gd name="T17" fmla="*/ 4 h 4"/>
                <a:gd name="T18" fmla="*/ 8 w 31"/>
                <a:gd name="T19" fmla="*/ 4 h 4"/>
                <a:gd name="T20" fmla="*/ 31 w 31"/>
                <a:gd name="T21" fmla="*/ 3 h 4"/>
                <a:gd name="T22" fmla="*/ 29 w 31"/>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
                  <a:moveTo>
                    <a:pt x="29" y="0"/>
                  </a:moveTo>
                  <a:cubicBezTo>
                    <a:pt x="24" y="1"/>
                    <a:pt x="17" y="1"/>
                    <a:pt x="6" y="1"/>
                  </a:cubicBezTo>
                  <a:cubicBezTo>
                    <a:pt x="5" y="1"/>
                    <a:pt x="4" y="1"/>
                    <a:pt x="4" y="1"/>
                  </a:cubicBezTo>
                  <a:cubicBezTo>
                    <a:pt x="2" y="1"/>
                    <a:pt x="1" y="1"/>
                    <a:pt x="0" y="2"/>
                  </a:cubicBezTo>
                  <a:cubicBezTo>
                    <a:pt x="0" y="2"/>
                    <a:pt x="0" y="2"/>
                    <a:pt x="0" y="2"/>
                  </a:cubicBezTo>
                  <a:cubicBezTo>
                    <a:pt x="0" y="2"/>
                    <a:pt x="0" y="2"/>
                    <a:pt x="0" y="2"/>
                  </a:cubicBezTo>
                  <a:cubicBezTo>
                    <a:pt x="0" y="2"/>
                    <a:pt x="0" y="3"/>
                    <a:pt x="1" y="3"/>
                  </a:cubicBezTo>
                  <a:cubicBezTo>
                    <a:pt x="1" y="4"/>
                    <a:pt x="1" y="4"/>
                    <a:pt x="2" y="4"/>
                  </a:cubicBezTo>
                  <a:cubicBezTo>
                    <a:pt x="3" y="4"/>
                    <a:pt x="4" y="4"/>
                    <a:pt x="6" y="4"/>
                  </a:cubicBezTo>
                  <a:cubicBezTo>
                    <a:pt x="6" y="4"/>
                    <a:pt x="7" y="4"/>
                    <a:pt x="8" y="4"/>
                  </a:cubicBezTo>
                  <a:cubicBezTo>
                    <a:pt x="19" y="4"/>
                    <a:pt x="26" y="4"/>
                    <a:pt x="31" y="3"/>
                  </a:cubicBezTo>
                  <a:cubicBezTo>
                    <a:pt x="29" y="0"/>
                    <a:pt x="29" y="0"/>
                    <a:pt x="29" y="0"/>
                  </a:cubicBezTo>
                </a:path>
              </a:pathLst>
            </a:custGeom>
            <a:solidFill>
              <a:srgbClr val="BD9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91" name="Freeform 1290"/>
            <p:cNvSpPr>
              <a:spLocks/>
            </p:cNvSpPr>
            <p:nvPr/>
          </p:nvSpPr>
          <p:spPr bwMode="auto">
            <a:xfrm>
              <a:off x="711200" y="5473700"/>
              <a:ext cx="146050" cy="193675"/>
            </a:xfrm>
            <a:custGeom>
              <a:avLst/>
              <a:gdLst>
                <a:gd name="T0" fmla="*/ 23 w 89"/>
                <a:gd name="T1" fmla="*/ 116 h 118"/>
                <a:gd name="T2" fmla="*/ 41 w 89"/>
                <a:gd name="T3" fmla="*/ 116 h 118"/>
                <a:gd name="T4" fmla="*/ 45 w 89"/>
                <a:gd name="T5" fmla="*/ 115 h 118"/>
                <a:gd name="T6" fmla="*/ 47 w 89"/>
                <a:gd name="T7" fmla="*/ 115 h 118"/>
                <a:gd name="T8" fmla="*/ 75 w 89"/>
                <a:gd name="T9" fmla="*/ 114 h 118"/>
                <a:gd name="T10" fmla="*/ 81 w 89"/>
                <a:gd name="T11" fmla="*/ 112 h 118"/>
                <a:gd name="T12" fmla="*/ 81 w 89"/>
                <a:gd name="T13" fmla="*/ 112 h 118"/>
                <a:gd name="T14" fmla="*/ 82 w 89"/>
                <a:gd name="T15" fmla="*/ 111 h 118"/>
                <a:gd name="T16" fmla="*/ 85 w 89"/>
                <a:gd name="T17" fmla="*/ 102 h 118"/>
                <a:gd name="T18" fmla="*/ 84 w 89"/>
                <a:gd name="T19" fmla="*/ 96 h 118"/>
                <a:gd name="T20" fmla="*/ 66 w 89"/>
                <a:gd name="T21" fmla="*/ 79 h 118"/>
                <a:gd name="T22" fmla="*/ 58 w 89"/>
                <a:gd name="T23" fmla="*/ 78 h 118"/>
                <a:gd name="T24" fmla="*/ 58 w 89"/>
                <a:gd name="T25" fmla="*/ 77 h 118"/>
                <a:gd name="T26" fmla="*/ 51 w 89"/>
                <a:gd name="T27" fmla="*/ 75 h 118"/>
                <a:gd name="T28" fmla="*/ 48 w 89"/>
                <a:gd name="T29" fmla="*/ 69 h 118"/>
                <a:gd name="T30" fmla="*/ 49 w 89"/>
                <a:gd name="T31" fmla="*/ 50 h 118"/>
                <a:gd name="T32" fmla="*/ 85 w 89"/>
                <a:gd name="T33" fmla="*/ 25 h 118"/>
                <a:gd name="T34" fmla="*/ 86 w 89"/>
                <a:gd name="T35" fmla="*/ 25 h 118"/>
                <a:gd name="T36" fmla="*/ 89 w 89"/>
                <a:gd name="T37" fmla="*/ 23 h 118"/>
                <a:gd name="T38" fmla="*/ 77 w 89"/>
                <a:gd name="T39" fmla="*/ 3 h 118"/>
                <a:gd name="T40" fmla="*/ 76 w 89"/>
                <a:gd name="T41" fmla="*/ 0 h 118"/>
                <a:gd name="T42" fmla="*/ 64 w 89"/>
                <a:gd name="T43" fmla="*/ 2 h 118"/>
                <a:gd name="T44" fmla="*/ 23 w 89"/>
                <a:gd name="T45" fmla="*/ 16 h 118"/>
                <a:gd name="T46" fmla="*/ 11 w 89"/>
                <a:gd name="T47" fmla="*/ 25 h 118"/>
                <a:gd name="T48" fmla="*/ 10 w 89"/>
                <a:gd name="T49" fmla="*/ 33 h 118"/>
                <a:gd name="T50" fmla="*/ 9 w 89"/>
                <a:gd name="T51" fmla="*/ 36 h 118"/>
                <a:gd name="T52" fmla="*/ 6 w 89"/>
                <a:gd name="T53" fmla="*/ 103 h 118"/>
                <a:gd name="T54" fmla="*/ 23 w 89"/>
                <a:gd name="T55" fmla="*/ 1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9" h="118">
                  <a:moveTo>
                    <a:pt x="23" y="116"/>
                  </a:moveTo>
                  <a:cubicBezTo>
                    <a:pt x="29" y="118"/>
                    <a:pt x="35" y="116"/>
                    <a:pt x="41" y="116"/>
                  </a:cubicBezTo>
                  <a:cubicBezTo>
                    <a:pt x="42" y="115"/>
                    <a:pt x="43" y="115"/>
                    <a:pt x="45" y="115"/>
                  </a:cubicBezTo>
                  <a:cubicBezTo>
                    <a:pt x="45" y="115"/>
                    <a:pt x="46" y="115"/>
                    <a:pt x="47" y="115"/>
                  </a:cubicBezTo>
                  <a:cubicBezTo>
                    <a:pt x="62" y="115"/>
                    <a:pt x="70" y="115"/>
                    <a:pt x="75" y="114"/>
                  </a:cubicBezTo>
                  <a:cubicBezTo>
                    <a:pt x="78" y="113"/>
                    <a:pt x="79" y="113"/>
                    <a:pt x="81" y="112"/>
                  </a:cubicBezTo>
                  <a:cubicBezTo>
                    <a:pt x="81" y="112"/>
                    <a:pt x="81" y="112"/>
                    <a:pt x="81" y="112"/>
                  </a:cubicBezTo>
                  <a:cubicBezTo>
                    <a:pt x="82" y="111"/>
                    <a:pt x="82" y="111"/>
                    <a:pt x="82" y="111"/>
                  </a:cubicBezTo>
                  <a:cubicBezTo>
                    <a:pt x="84" y="109"/>
                    <a:pt x="85" y="105"/>
                    <a:pt x="85" y="102"/>
                  </a:cubicBezTo>
                  <a:cubicBezTo>
                    <a:pt x="85" y="100"/>
                    <a:pt x="84" y="98"/>
                    <a:pt x="84" y="96"/>
                  </a:cubicBezTo>
                  <a:cubicBezTo>
                    <a:pt x="80" y="88"/>
                    <a:pt x="74" y="82"/>
                    <a:pt x="66" y="79"/>
                  </a:cubicBezTo>
                  <a:cubicBezTo>
                    <a:pt x="63" y="78"/>
                    <a:pt x="61" y="78"/>
                    <a:pt x="58" y="78"/>
                  </a:cubicBezTo>
                  <a:cubicBezTo>
                    <a:pt x="58" y="77"/>
                    <a:pt x="58" y="77"/>
                    <a:pt x="58" y="77"/>
                  </a:cubicBezTo>
                  <a:cubicBezTo>
                    <a:pt x="55" y="77"/>
                    <a:pt x="52" y="76"/>
                    <a:pt x="51" y="75"/>
                  </a:cubicBezTo>
                  <a:cubicBezTo>
                    <a:pt x="50" y="74"/>
                    <a:pt x="49" y="72"/>
                    <a:pt x="48" y="69"/>
                  </a:cubicBezTo>
                  <a:cubicBezTo>
                    <a:pt x="47" y="63"/>
                    <a:pt x="47" y="56"/>
                    <a:pt x="49" y="50"/>
                  </a:cubicBezTo>
                  <a:cubicBezTo>
                    <a:pt x="55" y="36"/>
                    <a:pt x="71" y="31"/>
                    <a:pt x="85" y="25"/>
                  </a:cubicBezTo>
                  <a:cubicBezTo>
                    <a:pt x="86" y="25"/>
                    <a:pt x="86" y="25"/>
                    <a:pt x="86" y="25"/>
                  </a:cubicBezTo>
                  <a:cubicBezTo>
                    <a:pt x="87" y="24"/>
                    <a:pt x="88" y="24"/>
                    <a:pt x="89" y="23"/>
                  </a:cubicBezTo>
                  <a:cubicBezTo>
                    <a:pt x="84" y="14"/>
                    <a:pt x="80" y="8"/>
                    <a:pt x="77" y="3"/>
                  </a:cubicBezTo>
                  <a:cubicBezTo>
                    <a:pt x="77" y="2"/>
                    <a:pt x="76" y="1"/>
                    <a:pt x="76" y="0"/>
                  </a:cubicBezTo>
                  <a:cubicBezTo>
                    <a:pt x="73" y="0"/>
                    <a:pt x="69" y="1"/>
                    <a:pt x="64" y="2"/>
                  </a:cubicBezTo>
                  <a:cubicBezTo>
                    <a:pt x="51" y="5"/>
                    <a:pt x="33" y="11"/>
                    <a:pt x="23" y="16"/>
                  </a:cubicBezTo>
                  <a:cubicBezTo>
                    <a:pt x="19" y="18"/>
                    <a:pt x="14" y="20"/>
                    <a:pt x="11" y="25"/>
                  </a:cubicBezTo>
                  <a:cubicBezTo>
                    <a:pt x="9" y="28"/>
                    <a:pt x="10" y="30"/>
                    <a:pt x="10" y="33"/>
                  </a:cubicBezTo>
                  <a:cubicBezTo>
                    <a:pt x="10" y="34"/>
                    <a:pt x="9" y="35"/>
                    <a:pt x="9" y="36"/>
                  </a:cubicBezTo>
                  <a:cubicBezTo>
                    <a:pt x="0" y="78"/>
                    <a:pt x="3" y="97"/>
                    <a:pt x="6" y="103"/>
                  </a:cubicBezTo>
                  <a:cubicBezTo>
                    <a:pt x="8" y="110"/>
                    <a:pt x="15" y="115"/>
                    <a:pt x="23" y="116"/>
                  </a:cubicBezTo>
                </a:path>
              </a:pathLst>
            </a:custGeom>
            <a:solidFill>
              <a:srgbClr val="DEA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92" name="Freeform 1291"/>
            <p:cNvSpPr>
              <a:spLocks noEditPoints="1"/>
            </p:cNvSpPr>
            <p:nvPr/>
          </p:nvSpPr>
          <p:spPr bwMode="auto">
            <a:xfrm>
              <a:off x="836613" y="5464175"/>
              <a:ext cx="1588" cy="14287"/>
            </a:xfrm>
            <a:custGeom>
              <a:avLst/>
              <a:gdLst>
                <a:gd name="T0" fmla="*/ 1 w 1"/>
                <a:gd name="T1" fmla="*/ 6 h 9"/>
                <a:gd name="T2" fmla="*/ 1 w 1"/>
                <a:gd name="T3" fmla="*/ 9 h 9"/>
                <a:gd name="T4" fmla="*/ 1 w 1"/>
                <a:gd name="T5" fmla="*/ 9 h 9"/>
                <a:gd name="T6" fmla="*/ 1 w 1"/>
                <a:gd name="T7" fmla="*/ 6 h 9"/>
                <a:gd name="T8" fmla="*/ 1 w 1"/>
                <a:gd name="T9" fmla="*/ 6 h 9"/>
                <a:gd name="T10" fmla="*/ 1 w 1"/>
                <a:gd name="T11" fmla="*/ 6 h 9"/>
                <a:gd name="T12" fmla="*/ 1 w 1"/>
                <a:gd name="T13" fmla="*/ 6 h 9"/>
                <a:gd name="T14" fmla="*/ 1 w 1"/>
                <a:gd name="T15" fmla="*/ 4 h 9"/>
                <a:gd name="T16" fmla="*/ 1 w 1"/>
                <a:gd name="T17" fmla="*/ 4 h 9"/>
                <a:gd name="T18" fmla="*/ 1 w 1"/>
                <a:gd name="T19" fmla="*/ 4 h 9"/>
                <a:gd name="T20" fmla="*/ 0 w 1"/>
                <a:gd name="T21" fmla="*/ 0 h 9"/>
                <a:gd name="T22" fmla="*/ 1 w 1"/>
                <a:gd name="T23" fmla="*/ 4 h 9"/>
                <a:gd name="T24" fmla="*/ 0 w 1"/>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9">
                  <a:moveTo>
                    <a:pt x="1" y="6"/>
                  </a:moveTo>
                  <a:cubicBezTo>
                    <a:pt x="1" y="7"/>
                    <a:pt x="1" y="8"/>
                    <a:pt x="1" y="9"/>
                  </a:cubicBezTo>
                  <a:cubicBezTo>
                    <a:pt x="1" y="9"/>
                    <a:pt x="1" y="9"/>
                    <a:pt x="1" y="9"/>
                  </a:cubicBezTo>
                  <a:cubicBezTo>
                    <a:pt x="1" y="8"/>
                    <a:pt x="1" y="7"/>
                    <a:pt x="1" y="6"/>
                  </a:cubicBezTo>
                  <a:moveTo>
                    <a:pt x="1" y="6"/>
                  </a:moveTo>
                  <a:cubicBezTo>
                    <a:pt x="1" y="6"/>
                    <a:pt x="1" y="6"/>
                    <a:pt x="1" y="6"/>
                  </a:cubicBezTo>
                  <a:cubicBezTo>
                    <a:pt x="1" y="6"/>
                    <a:pt x="1" y="6"/>
                    <a:pt x="1" y="6"/>
                  </a:cubicBezTo>
                  <a:moveTo>
                    <a:pt x="1" y="4"/>
                  </a:moveTo>
                  <a:cubicBezTo>
                    <a:pt x="1" y="4"/>
                    <a:pt x="1" y="4"/>
                    <a:pt x="1" y="4"/>
                  </a:cubicBezTo>
                  <a:cubicBezTo>
                    <a:pt x="1" y="4"/>
                    <a:pt x="1" y="4"/>
                    <a:pt x="1" y="4"/>
                  </a:cubicBezTo>
                  <a:moveTo>
                    <a:pt x="0" y="0"/>
                  </a:moveTo>
                  <a:cubicBezTo>
                    <a:pt x="0" y="2"/>
                    <a:pt x="0" y="3"/>
                    <a:pt x="1" y="4"/>
                  </a:cubicBezTo>
                  <a:cubicBezTo>
                    <a:pt x="0" y="3"/>
                    <a:pt x="0" y="2"/>
                    <a:pt x="0" y="0"/>
                  </a:cubicBezTo>
                </a:path>
              </a:pathLst>
            </a:custGeom>
            <a:solidFill>
              <a:srgbClr val="0F5E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93" name="Freeform 1292"/>
            <p:cNvSpPr>
              <a:spLocks noEditPoints="1"/>
            </p:cNvSpPr>
            <p:nvPr/>
          </p:nvSpPr>
          <p:spPr bwMode="auto">
            <a:xfrm>
              <a:off x="798513" y="5427663"/>
              <a:ext cx="139700" cy="107950"/>
            </a:xfrm>
            <a:custGeom>
              <a:avLst/>
              <a:gdLst>
                <a:gd name="T0" fmla="*/ 53 w 85"/>
                <a:gd name="T1" fmla="*/ 31 h 65"/>
                <a:gd name="T2" fmla="*/ 48 w 85"/>
                <a:gd name="T3" fmla="*/ 55 h 65"/>
                <a:gd name="T4" fmla="*/ 68 w 85"/>
                <a:gd name="T5" fmla="*/ 65 h 65"/>
                <a:gd name="T6" fmla="*/ 76 w 85"/>
                <a:gd name="T7" fmla="*/ 65 h 65"/>
                <a:gd name="T8" fmla="*/ 80 w 85"/>
                <a:gd name="T9" fmla="*/ 65 h 65"/>
                <a:gd name="T10" fmla="*/ 85 w 85"/>
                <a:gd name="T11" fmla="*/ 64 h 65"/>
                <a:gd name="T12" fmla="*/ 54 w 85"/>
                <a:gd name="T13" fmla="*/ 31 h 65"/>
                <a:gd name="T14" fmla="*/ 53 w 85"/>
                <a:gd name="T15" fmla="*/ 31 h 65"/>
                <a:gd name="T16" fmla="*/ 24 w 85"/>
                <a:gd name="T17" fmla="*/ 13 h 65"/>
                <a:gd name="T18" fmla="*/ 23 w 85"/>
                <a:gd name="T19" fmla="*/ 21 h 65"/>
                <a:gd name="T20" fmla="*/ 23 w 85"/>
                <a:gd name="T21" fmla="*/ 21 h 65"/>
                <a:gd name="T22" fmla="*/ 23 w 85"/>
                <a:gd name="T23" fmla="*/ 21 h 65"/>
                <a:gd name="T24" fmla="*/ 23 w 85"/>
                <a:gd name="T25" fmla="*/ 22 h 65"/>
                <a:gd name="T26" fmla="*/ 23 w 85"/>
                <a:gd name="T27" fmla="*/ 22 h 65"/>
                <a:gd name="T28" fmla="*/ 24 w 85"/>
                <a:gd name="T29" fmla="*/ 26 h 65"/>
                <a:gd name="T30" fmla="*/ 24 w 85"/>
                <a:gd name="T31" fmla="*/ 26 h 65"/>
                <a:gd name="T32" fmla="*/ 24 w 85"/>
                <a:gd name="T33" fmla="*/ 26 h 65"/>
                <a:gd name="T34" fmla="*/ 24 w 85"/>
                <a:gd name="T35" fmla="*/ 28 h 65"/>
                <a:gd name="T36" fmla="*/ 24 w 85"/>
                <a:gd name="T37" fmla="*/ 28 h 65"/>
                <a:gd name="T38" fmla="*/ 24 w 85"/>
                <a:gd name="T39" fmla="*/ 28 h 65"/>
                <a:gd name="T40" fmla="*/ 24 w 85"/>
                <a:gd name="T41" fmla="*/ 31 h 65"/>
                <a:gd name="T42" fmla="*/ 24 w 85"/>
                <a:gd name="T43" fmla="*/ 31 h 65"/>
                <a:gd name="T44" fmla="*/ 28 w 85"/>
                <a:gd name="T45" fmla="*/ 38 h 65"/>
                <a:gd name="T46" fmla="*/ 31 w 85"/>
                <a:gd name="T47" fmla="*/ 42 h 65"/>
                <a:gd name="T48" fmla="*/ 37 w 85"/>
                <a:gd name="T49" fmla="*/ 47 h 65"/>
                <a:gd name="T50" fmla="*/ 43 w 85"/>
                <a:gd name="T51" fmla="*/ 52 h 65"/>
                <a:gd name="T52" fmla="*/ 52 w 85"/>
                <a:gd name="T53" fmla="*/ 30 h 65"/>
                <a:gd name="T54" fmla="*/ 24 w 85"/>
                <a:gd name="T55" fmla="*/ 13 h 65"/>
                <a:gd name="T56" fmla="*/ 0 w 85"/>
                <a:gd name="T57" fmla="*/ 0 h 65"/>
                <a:gd name="T58" fmla="*/ 15 w 85"/>
                <a:gd name="T59" fmla="*/ 21 h 65"/>
                <a:gd name="T60" fmla="*/ 17 w 85"/>
                <a:gd name="T61" fmla="*/ 21 h 65"/>
                <a:gd name="T62" fmla="*/ 19 w 85"/>
                <a:gd name="T63" fmla="*/ 21 h 65"/>
                <a:gd name="T64" fmla="*/ 18 w 85"/>
                <a:gd name="T65" fmla="*/ 21 h 65"/>
                <a:gd name="T66" fmla="*/ 21 w 85"/>
                <a:gd name="T67" fmla="*/ 12 h 65"/>
                <a:gd name="T68" fmla="*/ 0 w 85"/>
                <a:gd name="T6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65">
                  <a:moveTo>
                    <a:pt x="53" y="31"/>
                  </a:moveTo>
                  <a:cubicBezTo>
                    <a:pt x="50" y="38"/>
                    <a:pt x="49" y="47"/>
                    <a:pt x="48" y="55"/>
                  </a:cubicBezTo>
                  <a:cubicBezTo>
                    <a:pt x="54" y="59"/>
                    <a:pt x="61" y="62"/>
                    <a:pt x="68" y="65"/>
                  </a:cubicBezTo>
                  <a:cubicBezTo>
                    <a:pt x="71" y="65"/>
                    <a:pt x="73" y="65"/>
                    <a:pt x="76" y="65"/>
                  </a:cubicBezTo>
                  <a:cubicBezTo>
                    <a:pt x="77" y="65"/>
                    <a:pt x="78" y="65"/>
                    <a:pt x="80" y="65"/>
                  </a:cubicBezTo>
                  <a:cubicBezTo>
                    <a:pt x="81" y="65"/>
                    <a:pt x="83" y="65"/>
                    <a:pt x="85" y="64"/>
                  </a:cubicBezTo>
                  <a:cubicBezTo>
                    <a:pt x="78" y="52"/>
                    <a:pt x="63" y="39"/>
                    <a:pt x="54" y="31"/>
                  </a:cubicBezTo>
                  <a:cubicBezTo>
                    <a:pt x="53" y="31"/>
                    <a:pt x="53" y="31"/>
                    <a:pt x="53" y="31"/>
                  </a:cubicBezTo>
                  <a:moveTo>
                    <a:pt x="24" y="13"/>
                  </a:moveTo>
                  <a:cubicBezTo>
                    <a:pt x="23" y="16"/>
                    <a:pt x="23" y="18"/>
                    <a:pt x="23" y="21"/>
                  </a:cubicBezTo>
                  <a:cubicBezTo>
                    <a:pt x="23" y="21"/>
                    <a:pt x="23" y="21"/>
                    <a:pt x="23" y="21"/>
                  </a:cubicBezTo>
                  <a:cubicBezTo>
                    <a:pt x="23" y="21"/>
                    <a:pt x="23" y="21"/>
                    <a:pt x="23" y="21"/>
                  </a:cubicBezTo>
                  <a:cubicBezTo>
                    <a:pt x="23" y="21"/>
                    <a:pt x="23" y="22"/>
                    <a:pt x="23" y="22"/>
                  </a:cubicBezTo>
                  <a:cubicBezTo>
                    <a:pt x="23" y="22"/>
                    <a:pt x="23" y="22"/>
                    <a:pt x="23" y="22"/>
                  </a:cubicBezTo>
                  <a:cubicBezTo>
                    <a:pt x="23" y="24"/>
                    <a:pt x="23" y="25"/>
                    <a:pt x="24" y="26"/>
                  </a:cubicBezTo>
                  <a:cubicBezTo>
                    <a:pt x="24" y="26"/>
                    <a:pt x="24" y="26"/>
                    <a:pt x="24" y="26"/>
                  </a:cubicBezTo>
                  <a:cubicBezTo>
                    <a:pt x="24" y="26"/>
                    <a:pt x="24" y="26"/>
                    <a:pt x="24" y="26"/>
                  </a:cubicBezTo>
                  <a:cubicBezTo>
                    <a:pt x="24" y="27"/>
                    <a:pt x="24" y="28"/>
                    <a:pt x="24" y="28"/>
                  </a:cubicBezTo>
                  <a:cubicBezTo>
                    <a:pt x="24" y="28"/>
                    <a:pt x="24" y="28"/>
                    <a:pt x="24" y="28"/>
                  </a:cubicBezTo>
                  <a:cubicBezTo>
                    <a:pt x="24" y="28"/>
                    <a:pt x="24" y="28"/>
                    <a:pt x="24" y="28"/>
                  </a:cubicBezTo>
                  <a:cubicBezTo>
                    <a:pt x="24" y="29"/>
                    <a:pt x="24" y="30"/>
                    <a:pt x="24" y="31"/>
                  </a:cubicBezTo>
                  <a:cubicBezTo>
                    <a:pt x="24" y="31"/>
                    <a:pt x="24" y="31"/>
                    <a:pt x="24" y="31"/>
                  </a:cubicBezTo>
                  <a:cubicBezTo>
                    <a:pt x="25" y="33"/>
                    <a:pt x="27" y="35"/>
                    <a:pt x="28" y="38"/>
                  </a:cubicBezTo>
                  <a:cubicBezTo>
                    <a:pt x="31" y="42"/>
                    <a:pt x="31" y="42"/>
                    <a:pt x="31" y="42"/>
                  </a:cubicBezTo>
                  <a:cubicBezTo>
                    <a:pt x="33" y="44"/>
                    <a:pt x="35" y="46"/>
                    <a:pt x="37" y="47"/>
                  </a:cubicBezTo>
                  <a:cubicBezTo>
                    <a:pt x="39" y="49"/>
                    <a:pt x="41" y="50"/>
                    <a:pt x="43" y="52"/>
                  </a:cubicBezTo>
                  <a:cubicBezTo>
                    <a:pt x="45" y="44"/>
                    <a:pt x="48" y="36"/>
                    <a:pt x="52" y="30"/>
                  </a:cubicBezTo>
                  <a:cubicBezTo>
                    <a:pt x="47" y="26"/>
                    <a:pt x="36" y="20"/>
                    <a:pt x="24" y="13"/>
                  </a:cubicBezTo>
                  <a:moveTo>
                    <a:pt x="0" y="0"/>
                  </a:moveTo>
                  <a:cubicBezTo>
                    <a:pt x="15" y="21"/>
                    <a:pt x="15" y="21"/>
                    <a:pt x="15" y="21"/>
                  </a:cubicBezTo>
                  <a:cubicBezTo>
                    <a:pt x="16" y="21"/>
                    <a:pt x="17" y="21"/>
                    <a:pt x="17" y="21"/>
                  </a:cubicBezTo>
                  <a:cubicBezTo>
                    <a:pt x="18" y="21"/>
                    <a:pt x="18" y="21"/>
                    <a:pt x="19" y="21"/>
                  </a:cubicBezTo>
                  <a:cubicBezTo>
                    <a:pt x="19" y="21"/>
                    <a:pt x="19" y="21"/>
                    <a:pt x="18" y="21"/>
                  </a:cubicBezTo>
                  <a:cubicBezTo>
                    <a:pt x="19" y="18"/>
                    <a:pt x="20" y="15"/>
                    <a:pt x="21" y="12"/>
                  </a:cubicBezTo>
                  <a:cubicBezTo>
                    <a:pt x="14" y="8"/>
                    <a:pt x="6" y="3"/>
                    <a:pt x="0" y="0"/>
                  </a:cubicBezTo>
                </a:path>
              </a:pathLst>
            </a:custGeom>
            <a:solidFill>
              <a:srgbClr val="F1BC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94" name="Freeform 1293"/>
            <p:cNvSpPr>
              <a:spLocks/>
            </p:cNvSpPr>
            <p:nvPr/>
          </p:nvSpPr>
          <p:spPr bwMode="auto">
            <a:xfrm>
              <a:off x="838200" y="5478463"/>
              <a:ext cx="6350" cy="12700"/>
            </a:xfrm>
            <a:custGeom>
              <a:avLst/>
              <a:gdLst>
                <a:gd name="T0" fmla="*/ 0 w 4"/>
                <a:gd name="T1" fmla="*/ 0 h 7"/>
                <a:gd name="T2" fmla="*/ 0 w 4"/>
                <a:gd name="T3" fmla="*/ 1 h 7"/>
                <a:gd name="T4" fmla="*/ 4 w 4"/>
                <a:gd name="T5" fmla="*/ 7 h 7"/>
                <a:gd name="T6" fmla="*/ 0 w 4"/>
                <a:gd name="T7" fmla="*/ 0 h 7"/>
                <a:gd name="T8" fmla="*/ 0 w 4"/>
                <a:gd name="T9" fmla="*/ 0 h 7"/>
                <a:gd name="T10" fmla="*/ 0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0" y="0"/>
                  </a:moveTo>
                  <a:cubicBezTo>
                    <a:pt x="0" y="0"/>
                    <a:pt x="0" y="1"/>
                    <a:pt x="0" y="1"/>
                  </a:cubicBezTo>
                  <a:cubicBezTo>
                    <a:pt x="4" y="7"/>
                    <a:pt x="4" y="7"/>
                    <a:pt x="4" y="7"/>
                  </a:cubicBezTo>
                  <a:cubicBezTo>
                    <a:pt x="3" y="4"/>
                    <a:pt x="1" y="2"/>
                    <a:pt x="0" y="0"/>
                  </a:cubicBezTo>
                  <a:cubicBezTo>
                    <a:pt x="0" y="0"/>
                    <a:pt x="0" y="0"/>
                    <a:pt x="0" y="0"/>
                  </a:cubicBezTo>
                  <a:cubicBezTo>
                    <a:pt x="0" y="0"/>
                    <a:pt x="0" y="0"/>
                    <a:pt x="0" y="0"/>
                  </a:cubicBezTo>
                </a:path>
              </a:pathLst>
            </a:custGeom>
            <a:solidFill>
              <a:srgbClr val="D6AA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95" name="Freeform 1294"/>
            <p:cNvSpPr>
              <a:spLocks noEditPoints="1"/>
            </p:cNvSpPr>
            <p:nvPr/>
          </p:nvSpPr>
          <p:spPr bwMode="auto">
            <a:xfrm>
              <a:off x="849313" y="5497513"/>
              <a:ext cx="60325" cy="38100"/>
            </a:xfrm>
            <a:custGeom>
              <a:avLst/>
              <a:gdLst>
                <a:gd name="T0" fmla="*/ 17 w 37"/>
                <a:gd name="T1" fmla="*/ 13 h 23"/>
                <a:gd name="T2" fmla="*/ 16 w 37"/>
                <a:gd name="T3" fmla="*/ 17 h 23"/>
                <a:gd name="T4" fmla="*/ 37 w 37"/>
                <a:gd name="T5" fmla="*/ 23 h 23"/>
                <a:gd name="T6" fmla="*/ 17 w 37"/>
                <a:gd name="T7" fmla="*/ 13 h 23"/>
                <a:gd name="T8" fmla="*/ 0 w 37"/>
                <a:gd name="T9" fmla="*/ 0 h 23"/>
                <a:gd name="T10" fmla="*/ 10 w 37"/>
                <a:gd name="T11" fmla="*/ 13 h 23"/>
                <a:gd name="T12" fmla="*/ 12 w 37"/>
                <a:gd name="T13" fmla="*/ 14 h 23"/>
                <a:gd name="T14" fmla="*/ 12 w 37"/>
                <a:gd name="T15" fmla="*/ 10 h 23"/>
                <a:gd name="T16" fmla="*/ 6 w 37"/>
                <a:gd name="T17" fmla="*/ 5 h 23"/>
                <a:gd name="T18" fmla="*/ 0 w 37"/>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23">
                  <a:moveTo>
                    <a:pt x="17" y="13"/>
                  </a:moveTo>
                  <a:cubicBezTo>
                    <a:pt x="17" y="14"/>
                    <a:pt x="16" y="15"/>
                    <a:pt x="16" y="17"/>
                  </a:cubicBezTo>
                  <a:cubicBezTo>
                    <a:pt x="22" y="20"/>
                    <a:pt x="29" y="22"/>
                    <a:pt x="37" y="23"/>
                  </a:cubicBezTo>
                  <a:cubicBezTo>
                    <a:pt x="30" y="20"/>
                    <a:pt x="23" y="17"/>
                    <a:pt x="17" y="13"/>
                  </a:cubicBezTo>
                  <a:moveTo>
                    <a:pt x="0" y="0"/>
                  </a:moveTo>
                  <a:cubicBezTo>
                    <a:pt x="10" y="13"/>
                    <a:pt x="10" y="13"/>
                    <a:pt x="10" y="13"/>
                  </a:cubicBezTo>
                  <a:cubicBezTo>
                    <a:pt x="11" y="14"/>
                    <a:pt x="11" y="14"/>
                    <a:pt x="12" y="14"/>
                  </a:cubicBezTo>
                  <a:cubicBezTo>
                    <a:pt x="12" y="13"/>
                    <a:pt x="12" y="11"/>
                    <a:pt x="12" y="10"/>
                  </a:cubicBezTo>
                  <a:cubicBezTo>
                    <a:pt x="10" y="8"/>
                    <a:pt x="8" y="7"/>
                    <a:pt x="6" y="5"/>
                  </a:cubicBezTo>
                  <a:cubicBezTo>
                    <a:pt x="4" y="4"/>
                    <a:pt x="2" y="2"/>
                    <a:pt x="0" y="0"/>
                  </a:cubicBezTo>
                </a:path>
              </a:pathLst>
            </a:custGeom>
            <a:solidFill>
              <a:srgbClr val="D1A4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96" name="Freeform 1295"/>
            <p:cNvSpPr>
              <a:spLocks/>
            </p:cNvSpPr>
            <p:nvPr/>
          </p:nvSpPr>
          <p:spPr bwMode="auto">
            <a:xfrm>
              <a:off x="884238" y="5467350"/>
              <a:ext cx="6350" cy="11112"/>
            </a:xfrm>
            <a:custGeom>
              <a:avLst/>
              <a:gdLst>
                <a:gd name="T0" fmla="*/ 4 w 4"/>
                <a:gd name="T1" fmla="*/ 0 h 7"/>
                <a:gd name="T2" fmla="*/ 0 w 4"/>
                <a:gd name="T3" fmla="*/ 6 h 7"/>
                <a:gd name="T4" fmla="*/ 1 w 4"/>
                <a:gd name="T5" fmla="*/ 7 h 7"/>
                <a:gd name="T6" fmla="*/ 4 w 4"/>
                <a:gd name="T7" fmla="*/ 0 h 7"/>
              </a:gdLst>
              <a:ahLst/>
              <a:cxnLst>
                <a:cxn ang="0">
                  <a:pos x="T0" y="T1"/>
                </a:cxn>
                <a:cxn ang="0">
                  <a:pos x="T2" y="T3"/>
                </a:cxn>
                <a:cxn ang="0">
                  <a:pos x="T4" y="T5"/>
                </a:cxn>
                <a:cxn ang="0">
                  <a:pos x="T6" y="T7"/>
                </a:cxn>
              </a:cxnLst>
              <a:rect l="0" t="0" r="r" b="b"/>
              <a:pathLst>
                <a:path w="4" h="7">
                  <a:moveTo>
                    <a:pt x="4" y="0"/>
                  </a:moveTo>
                  <a:cubicBezTo>
                    <a:pt x="2" y="2"/>
                    <a:pt x="1" y="4"/>
                    <a:pt x="0" y="6"/>
                  </a:cubicBezTo>
                  <a:cubicBezTo>
                    <a:pt x="0" y="6"/>
                    <a:pt x="1" y="6"/>
                    <a:pt x="1" y="7"/>
                  </a:cubicBezTo>
                  <a:cubicBezTo>
                    <a:pt x="2" y="4"/>
                    <a:pt x="3" y="2"/>
                    <a:pt x="4" y="0"/>
                  </a:cubicBezTo>
                </a:path>
              </a:pathLst>
            </a:custGeom>
            <a:solidFill>
              <a:srgbClr val="DAAA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97" name="Freeform 1296"/>
            <p:cNvSpPr>
              <a:spLocks/>
            </p:cNvSpPr>
            <p:nvPr/>
          </p:nvSpPr>
          <p:spPr bwMode="auto">
            <a:xfrm>
              <a:off x="869950" y="5476875"/>
              <a:ext cx="15875" cy="41275"/>
            </a:xfrm>
            <a:custGeom>
              <a:avLst/>
              <a:gdLst>
                <a:gd name="T0" fmla="*/ 9 w 10"/>
                <a:gd name="T1" fmla="*/ 0 h 25"/>
                <a:gd name="T2" fmla="*/ 0 w 10"/>
                <a:gd name="T3" fmla="*/ 22 h 25"/>
                <a:gd name="T4" fmla="*/ 5 w 10"/>
                <a:gd name="T5" fmla="*/ 25 h 25"/>
                <a:gd name="T6" fmla="*/ 10 w 10"/>
                <a:gd name="T7" fmla="*/ 1 h 25"/>
                <a:gd name="T8" fmla="*/ 9 w 10"/>
                <a:gd name="T9" fmla="*/ 0 h 25"/>
              </a:gdLst>
              <a:ahLst/>
              <a:cxnLst>
                <a:cxn ang="0">
                  <a:pos x="T0" y="T1"/>
                </a:cxn>
                <a:cxn ang="0">
                  <a:pos x="T2" y="T3"/>
                </a:cxn>
                <a:cxn ang="0">
                  <a:pos x="T4" y="T5"/>
                </a:cxn>
                <a:cxn ang="0">
                  <a:pos x="T6" y="T7"/>
                </a:cxn>
                <a:cxn ang="0">
                  <a:pos x="T8" y="T9"/>
                </a:cxn>
              </a:cxnLst>
              <a:rect l="0" t="0" r="r" b="b"/>
              <a:pathLst>
                <a:path w="10" h="25">
                  <a:moveTo>
                    <a:pt x="9" y="0"/>
                  </a:moveTo>
                  <a:cubicBezTo>
                    <a:pt x="5" y="6"/>
                    <a:pt x="2" y="14"/>
                    <a:pt x="0" y="22"/>
                  </a:cubicBezTo>
                  <a:cubicBezTo>
                    <a:pt x="2" y="23"/>
                    <a:pt x="3" y="24"/>
                    <a:pt x="5" y="25"/>
                  </a:cubicBezTo>
                  <a:cubicBezTo>
                    <a:pt x="6" y="17"/>
                    <a:pt x="7" y="8"/>
                    <a:pt x="10" y="1"/>
                  </a:cubicBezTo>
                  <a:cubicBezTo>
                    <a:pt x="10" y="0"/>
                    <a:pt x="9" y="0"/>
                    <a:pt x="9" y="0"/>
                  </a:cubicBezTo>
                </a:path>
              </a:pathLst>
            </a:custGeom>
            <a:solidFill>
              <a:srgbClr val="D1A4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98" name="Freeform 1297"/>
            <p:cNvSpPr>
              <a:spLocks/>
            </p:cNvSpPr>
            <p:nvPr/>
          </p:nvSpPr>
          <p:spPr bwMode="auto">
            <a:xfrm>
              <a:off x="869950" y="5513388"/>
              <a:ext cx="7938" cy="11112"/>
            </a:xfrm>
            <a:custGeom>
              <a:avLst/>
              <a:gdLst>
                <a:gd name="T0" fmla="*/ 0 w 5"/>
                <a:gd name="T1" fmla="*/ 0 h 7"/>
                <a:gd name="T2" fmla="*/ 0 w 5"/>
                <a:gd name="T3" fmla="*/ 4 h 7"/>
                <a:gd name="T4" fmla="*/ 4 w 5"/>
                <a:gd name="T5" fmla="*/ 7 h 7"/>
                <a:gd name="T6" fmla="*/ 5 w 5"/>
                <a:gd name="T7" fmla="*/ 3 h 7"/>
                <a:gd name="T8" fmla="*/ 0 w 5"/>
                <a:gd name="T9" fmla="*/ 0 h 7"/>
              </a:gdLst>
              <a:ahLst/>
              <a:cxnLst>
                <a:cxn ang="0">
                  <a:pos x="T0" y="T1"/>
                </a:cxn>
                <a:cxn ang="0">
                  <a:pos x="T2" y="T3"/>
                </a:cxn>
                <a:cxn ang="0">
                  <a:pos x="T4" y="T5"/>
                </a:cxn>
                <a:cxn ang="0">
                  <a:pos x="T6" y="T7"/>
                </a:cxn>
                <a:cxn ang="0">
                  <a:pos x="T8" y="T9"/>
                </a:cxn>
              </a:cxnLst>
              <a:rect l="0" t="0" r="r" b="b"/>
              <a:pathLst>
                <a:path w="5" h="7">
                  <a:moveTo>
                    <a:pt x="0" y="0"/>
                  </a:moveTo>
                  <a:cubicBezTo>
                    <a:pt x="0" y="1"/>
                    <a:pt x="0" y="3"/>
                    <a:pt x="0" y="4"/>
                  </a:cubicBezTo>
                  <a:cubicBezTo>
                    <a:pt x="1" y="5"/>
                    <a:pt x="3" y="6"/>
                    <a:pt x="4" y="7"/>
                  </a:cubicBezTo>
                  <a:cubicBezTo>
                    <a:pt x="4" y="5"/>
                    <a:pt x="5" y="4"/>
                    <a:pt x="5" y="3"/>
                  </a:cubicBezTo>
                  <a:cubicBezTo>
                    <a:pt x="3" y="2"/>
                    <a:pt x="2" y="1"/>
                    <a:pt x="0" y="0"/>
                  </a:cubicBezTo>
                </a:path>
              </a:pathLst>
            </a:custGeom>
            <a:solidFill>
              <a:srgbClr val="B891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99" name="Freeform 1298"/>
            <p:cNvSpPr>
              <a:spLocks/>
            </p:cNvSpPr>
            <p:nvPr/>
          </p:nvSpPr>
          <p:spPr bwMode="auto">
            <a:xfrm>
              <a:off x="830263" y="5462588"/>
              <a:ext cx="6350"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3" y="0"/>
                    <a:pt x="2" y="0"/>
                    <a:pt x="0" y="0"/>
                  </a:cubicBezTo>
                </a:path>
              </a:pathLst>
            </a:custGeom>
            <a:solidFill>
              <a:srgbClr val="0454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00" name="Freeform 1299"/>
            <p:cNvSpPr>
              <a:spLocks/>
            </p:cNvSpPr>
            <p:nvPr/>
          </p:nvSpPr>
          <p:spPr bwMode="auto">
            <a:xfrm>
              <a:off x="833438" y="5416550"/>
              <a:ext cx="17463" cy="33337"/>
            </a:xfrm>
            <a:custGeom>
              <a:avLst/>
              <a:gdLst>
                <a:gd name="T0" fmla="*/ 11 w 11"/>
                <a:gd name="T1" fmla="*/ 0 h 20"/>
                <a:gd name="T2" fmla="*/ 0 w 11"/>
                <a:gd name="T3" fmla="*/ 19 h 20"/>
                <a:gd name="T4" fmla="*/ 3 w 11"/>
                <a:gd name="T5" fmla="*/ 20 h 20"/>
                <a:gd name="T6" fmla="*/ 11 w 11"/>
                <a:gd name="T7" fmla="*/ 0 h 20"/>
              </a:gdLst>
              <a:ahLst/>
              <a:cxnLst>
                <a:cxn ang="0">
                  <a:pos x="T0" y="T1"/>
                </a:cxn>
                <a:cxn ang="0">
                  <a:pos x="T2" y="T3"/>
                </a:cxn>
                <a:cxn ang="0">
                  <a:pos x="T4" y="T5"/>
                </a:cxn>
                <a:cxn ang="0">
                  <a:pos x="T6" y="T7"/>
                </a:cxn>
              </a:cxnLst>
              <a:rect l="0" t="0" r="r" b="b"/>
              <a:pathLst>
                <a:path w="11" h="20">
                  <a:moveTo>
                    <a:pt x="11" y="0"/>
                  </a:moveTo>
                  <a:cubicBezTo>
                    <a:pt x="7" y="5"/>
                    <a:pt x="3" y="12"/>
                    <a:pt x="0" y="19"/>
                  </a:cubicBezTo>
                  <a:cubicBezTo>
                    <a:pt x="1" y="19"/>
                    <a:pt x="2" y="20"/>
                    <a:pt x="3" y="20"/>
                  </a:cubicBezTo>
                  <a:cubicBezTo>
                    <a:pt x="3" y="16"/>
                    <a:pt x="6" y="10"/>
                    <a:pt x="11" y="0"/>
                  </a:cubicBezTo>
                </a:path>
              </a:pathLst>
            </a:custGeom>
            <a:solidFill>
              <a:srgbClr val="DAAA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01" name="Freeform 1300"/>
            <p:cNvSpPr>
              <a:spLocks/>
            </p:cNvSpPr>
            <p:nvPr/>
          </p:nvSpPr>
          <p:spPr bwMode="auto">
            <a:xfrm>
              <a:off x="828675" y="5448300"/>
              <a:ext cx="9525" cy="14287"/>
            </a:xfrm>
            <a:custGeom>
              <a:avLst/>
              <a:gdLst>
                <a:gd name="T0" fmla="*/ 3 w 6"/>
                <a:gd name="T1" fmla="*/ 0 h 9"/>
                <a:gd name="T2" fmla="*/ 0 w 6"/>
                <a:gd name="T3" fmla="*/ 9 h 9"/>
                <a:gd name="T4" fmla="*/ 1 w 6"/>
                <a:gd name="T5" fmla="*/ 9 h 9"/>
                <a:gd name="T6" fmla="*/ 5 w 6"/>
                <a:gd name="T7" fmla="*/ 9 h 9"/>
                <a:gd name="T8" fmla="*/ 5 w 6"/>
                <a:gd name="T9" fmla="*/ 9 h 9"/>
                <a:gd name="T10" fmla="*/ 6 w 6"/>
                <a:gd name="T11" fmla="*/ 1 h 9"/>
                <a:gd name="T12" fmla="*/ 3 w 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3" y="0"/>
                  </a:moveTo>
                  <a:cubicBezTo>
                    <a:pt x="2" y="3"/>
                    <a:pt x="1" y="6"/>
                    <a:pt x="0" y="9"/>
                  </a:cubicBezTo>
                  <a:cubicBezTo>
                    <a:pt x="1" y="9"/>
                    <a:pt x="1" y="9"/>
                    <a:pt x="1" y="9"/>
                  </a:cubicBezTo>
                  <a:cubicBezTo>
                    <a:pt x="3" y="9"/>
                    <a:pt x="4" y="9"/>
                    <a:pt x="5" y="9"/>
                  </a:cubicBezTo>
                  <a:cubicBezTo>
                    <a:pt x="5" y="9"/>
                    <a:pt x="5" y="9"/>
                    <a:pt x="5" y="9"/>
                  </a:cubicBezTo>
                  <a:cubicBezTo>
                    <a:pt x="5" y="6"/>
                    <a:pt x="5" y="4"/>
                    <a:pt x="6" y="1"/>
                  </a:cubicBezTo>
                  <a:cubicBezTo>
                    <a:pt x="5" y="1"/>
                    <a:pt x="4" y="0"/>
                    <a:pt x="3" y="0"/>
                  </a:cubicBezTo>
                </a:path>
              </a:pathLst>
            </a:custGeom>
            <a:solidFill>
              <a:srgbClr val="D1A4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02" name="Freeform 1301"/>
            <p:cNvSpPr>
              <a:spLocks/>
            </p:cNvSpPr>
            <p:nvPr/>
          </p:nvSpPr>
          <p:spPr bwMode="auto">
            <a:xfrm>
              <a:off x="771525" y="5384800"/>
              <a:ext cx="14288" cy="57150"/>
            </a:xfrm>
            <a:custGeom>
              <a:avLst/>
              <a:gdLst>
                <a:gd name="T0" fmla="*/ 2 w 9"/>
                <a:gd name="T1" fmla="*/ 0 h 35"/>
                <a:gd name="T2" fmla="*/ 9 w 9"/>
                <a:gd name="T3" fmla="*/ 34 h 35"/>
                <a:gd name="T4" fmla="*/ 5 w 9"/>
                <a:gd name="T5" fmla="*/ 35 h 35"/>
                <a:gd name="T6" fmla="*/ 2 w 9"/>
                <a:gd name="T7" fmla="*/ 0 h 35"/>
              </a:gdLst>
              <a:ahLst/>
              <a:cxnLst>
                <a:cxn ang="0">
                  <a:pos x="T0" y="T1"/>
                </a:cxn>
                <a:cxn ang="0">
                  <a:pos x="T2" y="T3"/>
                </a:cxn>
                <a:cxn ang="0">
                  <a:pos x="T4" y="T5"/>
                </a:cxn>
                <a:cxn ang="0">
                  <a:pos x="T6" y="T7"/>
                </a:cxn>
              </a:cxnLst>
              <a:rect l="0" t="0" r="r" b="b"/>
              <a:pathLst>
                <a:path w="9" h="35">
                  <a:moveTo>
                    <a:pt x="2" y="0"/>
                  </a:moveTo>
                  <a:cubicBezTo>
                    <a:pt x="3" y="12"/>
                    <a:pt x="4" y="24"/>
                    <a:pt x="9" y="34"/>
                  </a:cubicBezTo>
                  <a:cubicBezTo>
                    <a:pt x="5" y="35"/>
                    <a:pt x="5" y="35"/>
                    <a:pt x="5" y="35"/>
                  </a:cubicBezTo>
                  <a:cubicBezTo>
                    <a:pt x="0" y="25"/>
                    <a:pt x="0" y="11"/>
                    <a:pt x="2" y="0"/>
                  </a:cubicBezTo>
                </a:path>
              </a:pathLst>
            </a:custGeom>
            <a:solidFill>
              <a:srgbClr val="D5A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03" name="Freeform 1302"/>
            <p:cNvSpPr>
              <a:spLocks/>
            </p:cNvSpPr>
            <p:nvPr/>
          </p:nvSpPr>
          <p:spPr bwMode="auto">
            <a:xfrm>
              <a:off x="584200" y="5256213"/>
              <a:ext cx="400050" cy="511175"/>
            </a:xfrm>
            <a:custGeom>
              <a:avLst/>
              <a:gdLst>
                <a:gd name="T0" fmla="*/ 244 w 244"/>
                <a:gd name="T1" fmla="*/ 282 h 312"/>
                <a:gd name="T2" fmla="*/ 32 w 244"/>
                <a:gd name="T3" fmla="*/ 0 h 312"/>
                <a:gd name="T4" fmla="*/ 0 w 244"/>
                <a:gd name="T5" fmla="*/ 23 h 312"/>
                <a:gd name="T6" fmla="*/ 212 w 244"/>
                <a:gd name="T7" fmla="*/ 306 h 312"/>
                <a:gd name="T8" fmla="*/ 244 w 244"/>
                <a:gd name="T9" fmla="*/ 282 h 312"/>
              </a:gdLst>
              <a:ahLst/>
              <a:cxnLst>
                <a:cxn ang="0">
                  <a:pos x="T0" y="T1"/>
                </a:cxn>
                <a:cxn ang="0">
                  <a:pos x="T2" y="T3"/>
                </a:cxn>
                <a:cxn ang="0">
                  <a:pos x="T4" y="T5"/>
                </a:cxn>
                <a:cxn ang="0">
                  <a:pos x="T6" y="T7"/>
                </a:cxn>
                <a:cxn ang="0">
                  <a:pos x="T8" y="T9"/>
                </a:cxn>
              </a:cxnLst>
              <a:rect l="0" t="0" r="r" b="b"/>
              <a:pathLst>
                <a:path w="244" h="312">
                  <a:moveTo>
                    <a:pt x="244" y="282"/>
                  </a:moveTo>
                  <a:cubicBezTo>
                    <a:pt x="32" y="0"/>
                    <a:pt x="32" y="0"/>
                    <a:pt x="32" y="0"/>
                  </a:cubicBezTo>
                  <a:cubicBezTo>
                    <a:pt x="0" y="23"/>
                    <a:pt x="0" y="23"/>
                    <a:pt x="0" y="23"/>
                  </a:cubicBezTo>
                  <a:cubicBezTo>
                    <a:pt x="212" y="306"/>
                    <a:pt x="212" y="306"/>
                    <a:pt x="212" y="306"/>
                  </a:cubicBezTo>
                  <a:cubicBezTo>
                    <a:pt x="236" y="312"/>
                    <a:pt x="244" y="308"/>
                    <a:pt x="244" y="282"/>
                  </a:cubicBezTo>
                </a:path>
              </a:pathLst>
            </a:custGeom>
            <a:solidFill>
              <a:srgbClr val="9E9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04" name="Freeform 1303"/>
            <p:cNvSpPr>
              <a:spLocks noEditPoints="1"/>
            </p:cNvSpPr>
            <p:nvPr/>
          </p:nvSpPr>
          <p:spPr bwMode="auto">
            <a:xfrm>
              <a:off x="106363" y="4725988"/>
              <a:ext cx="660400" cy="660400"/>
            </a:xfrm>
            <a:custGeom>
              <a:avLst/>
              <a:gdLst>
                <a:gd name="T0" fmla="*/ 63 w 402"/>
                <a:gd name="T1" fmla="*/ 316 h 402"/>
                <a:gd name="T2" fmla="*/ 87 w 402"/>
                <a:gd name="T3" fmla="*/ 63 h 402"/>
                <a:gd name="T4" fmla="*/ 339 w 402"/>
                <a:gd name="T5" fmla="*/ 87 h 402"/>
                <a:gd name="T6" fmla="*/ 316 w 402"/>
                <a:gd name="T7" fmla="*/ 339 h 402"/>
                <a:gd name="T8" fmla="*/ 63 w 402"/>
                <a:gd name="T9" fmla="*/ 316 h 402"/>
                <a:gd name="T10" fmla="*/ 302 w 402"/>
                <a:gd name="T11" fmla="*/ 323 h 402"/>
                <a:gd name="T12" fmla="*/ 323 w 402"/>
                <a:gd name="T13" fmla="*/ 100 h 402"/>
                <a:gd name="T14" fmla="*/ 100 w 402"/>
                <a:gd name="T15" fmla="*/ 79 h 402"/>
                <a:gd name="T16" fmla="*/ 79 w 402"/>
                <a:gd name="T17" fmla="*/ 302 h 402"/>
                <a:gd name="T18" fmla="*/ 302 w 402"/>
                <a:gd name="T19" fmla="*/ 32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402">
                  <a:moveTo>
                    <a:pt x="63" y="316"/>
                  </a:moveTo>
                  <a:cubicBezTo>
                    <a:pt x="0" y="239"/>
                    <a:pt x="10" y="126"/>
                    <a:pt x="87" y="63"/>
                  </a:cubicBezTo>
                  <a:cubicBezTo>
                    <a:pt x="163" y="0"/>
                    <a:pt x="276" y="10"/>
                    <a:pt x="339" y="87"/>
                  </a:cubicBezTo>
                  <a:cubicBezTo>
                    <a:pt x="402" y="163"/>
                    <a:pt x="392" y="276"/>
                    <a:pt x="316" y="339"/>
                  </a:cubicBezTo>
                  <a:cubicBezTo>
                    <a:pt x="239" y="402"/>
                    <a:pt x="126" y="392"/>
                    <a:pt x="63" y="316"/>
                  </a:cubicBezTo>
                  <a:close/>
                  <a:moveTo>
                    <a:pt x="302" y="323"/>
                  </a:moveTo>
                  <a:cubicBezTo>
                    <a:pt x="370" y="267"/>
                    <a:pt x="379" y="167"/>
                    <a:pt x="323" y="100"/>
                  </a:cubicBezTo>
                  <a:cubicBezTo>
                    <a:pt x="267" y="33"/>
                    <a:pt x="167" y="23"/>
                    <a:pt x="100" y="79"/>
                  </a:cubicBezTo>
                  <a:cubicBezTo>
                    <a:pt x="33" y="135"/>
                    <a:pt x="23" y="235"/>
                    <a:pt x="79" y="302"/>
                  </a:cubicBezTo>
                  <a:cubicBezTo>
                    <a:pt x="135" y="370"/>
                    <a:pt x="235" y="379"/>
                    <a:pt x="302" y="323"/>
                  </a:cubicBezTo>
                  <a:close/>
                </a:path>
              </a:pathLst>
            </a:custGeom>
            <a:solidFill>
              <a:srgbClr val="9E9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05" name="Freeform 1304"/>
            <p:cNvSpPr>
              <a:spLocks/>
            </p:cNvSpPr>
            <p:nvPr/>
          </p:nvSpPr>
          <p:spPr bwMode="auto">
            <a:xfrm>
              <a:off x="617538" y="5308600"/>
              <a:ext cx="412750" cy="501650"/>
            </a:xfrm>
            <a:custGeom>
              <a:avLst/>
              <a:gdLst>
                <a:gd name="T0" fmla="*/ 234 w 252"/>
                <a:gd name="T1" fmla="*/ 291 h 306"/>
                <a:gd name="T2" fmla="*/ 229 w 252"/>
                <a:gd name="T3" fmla="*/ 296 h 306"/>
                <a:gd name="T4" fmla="*/ 183 w 252"/>
                <a:gd name="T5" fmla="*/ 289 h 306"/>
                <a:gd name="T6" fmla="*/ 3 w 252"/>
                <a:gd name="T7" fmla="*/ 49 h 306"/>
                <a:gd name="T8" fmla="*/ 5 w 252"/>
                <a:gd name="T9" fmla="*/ 34 h 306"/>
                <a:gd name="T10" fmla="*/ 45 w 252"/>
                <a:gd name="T11" fmla="*/ 4 h 306"/>
                <a:gd name="T12" fmla="*/ 61 w 252"/>
                <a:gd name="T13" fmla="*/ 6 h 306"/>
                <a:gd name="T14" fmla="*/ 241 w 252"/>
                <a:gd name="T15" fmla="*/ 246 h 306"/>
                <a:gd name="T16" fmla="*/ 234 w 252"/>
                <a:gd name="T17" fmla="*/ 29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306">
                  <a:moveTo>
                    <a:pt x="234" y="291"/>
                  </a:moveTo>
                  <a:cubicBezTo>
                    <a:pt x="229" y="296"/>
                    <a:pt x="229" y="296"/>
                    <a:pt x="229" y="296"/>
                  </a:cubicBezTo>
                  <a:cubicBezTo>
                    <a:pt x="214" y="306"/>
                    <a:pt x="194" y="303"/>
                    <a:pt x="183" y="289"/>
                  </a:cubicBezTo>
                  <a:cubicBezTo>
                    <a:pt x="3" y="49"/>
                    <a:pt x="3" y="49"/>
                    <a:pt x="3" y="49"/>
                  </a:cubicBezTo>
                  <a:cubicBezTo>
                    <a:pt x="0" y="44"/>
                    <a:pt x="0" y="37"/>
                    <a:pt x="5" y="34"/>
                  </a:cubicBezTo>
                  <a:cubicBezTo>
                    <a:pt x="45" y="4"/>
                    <a:pt x="45" y="4"/>
                    <a:pt x="45" y="4"/>
                  </a:cubicBezTo>
                  <a:cubicBezTo>
                    <a:pt x="50" y="0"/>
                    <a:pt x="57" y="1"/>
                    <a:pt x="61" y="6"/>
                  </a:cubicBezTo>
                  <a:cubicBezTo>
                    <a:pt x="241" y="246"/>
                    <a:pt x="241" y="246"/>
                    <a:pt x="241" y="246"/>
                  </a:cubicBezTo>
                  <a:cubicBezTo>
                    <a:pt x="252" y="260"/>
                    <a:pt x="249" y="280"/>
                    <a:pt x="234" y="291"/>
                  </a:cubicBezTo>
                </a:path>
              </a:pathLst>
            </a:custGeom>
            <a:solidFill>
              <a:srgbClr val="FFC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06" name="Freeform 1305"/>
            <p:cNvSpPr>
              <a:spLocks/>
            </p:cNvSpPr>
            <p:nvPr/>
          </p:nvSpPr>
          <p:spPr bwMode="auto">
            <a:xfrm>
              <a:off x="619125" y="5310188"/>
              <a:ext cx="355600" cy="493712"/>
            </a:xfrm>
            <a:custGeom>
              <a:avLst/>
              <a:gdLst>
                <a:gd name="T0" fmla="*/ 51 w 217"/>
                <a:gd name="T1" fmla="*/ 0 h 301"/>
                <a:gd name="T2" fmla="*/ 44 w 217"/>
                <a:gd name="T3" fmla="*/ 3 h 301"/>
                <a:gd name="T4" fmla="*/ 40 w 217"/>
                <a:gd name="T5" fmla="*/ 5 h 301"/>
                <a:gd name="T6" fmla="*/ 9 w 217"/>
                <a:gd name="T7" fmla="*/ 29 h 301"/>
                <a:gd name="T8" fmla="*/ 4 w 217"/>
                <a:gd name="T9" fmla="*/ 33 h 301"/>
                <a:gd name="T10" fmla="*/ 0 w 217"/>
                <a:gd name="T11" fmla="*/ 41 h 301"/>
                <a:gd name="T12" fmla="*/ 2 w 217"/>
                <a:gd name="T13" fmla="*/ 48 h 301"/>
                <a:gd name="T14" fmla="*/ 182 w 217"/>
                <a:gd name="T15" fmla="*/ 288 h 301"/>
                <a:gd name="T16" fmla="*/ 208 w 217"/>
                <a:gd name="T17" fmla="*/ 301 h 301"/>
                <a:gd name="T18" fmla="*/ 217 w 217"/>
                <a:gd name="T19" fmla="*/ 300 h 301"/>
                <a:gd name="T20" fmla="*/ 205 w 217"/>
                <a:gd name="T21" fmla="*/ 292 h 301"/>
                <a:gd name="T22" fmla="*/ 205 w 217"/>
                <a:gd name="T23" fmla="*/ 292 h 301"/>
                <a:gd name="T24" fmla="*/ 170 w 217"/>
                <a:gd name="T25" fmla="*/ 255 h 301"/>
                <a:gd name="T26" fmla="*/ 164 w 217"/>
                <a:gd name="T27" fmla="*/ 247 h 301"/>
                <a:gd name="T28" fmla="*/ 124 w 217"/>
                <a:gd name="T29" fmla="*/ 184 h 301"/>
                <a:gd name="T30" fmla="*/ 60 w 217"/>
                <a:gd name="T31" fmla="*/ 119 h 301"/>
                <a:gd name="T32" fmla="*/ 40 w 217"/>
                <a:gd name="T33" fmla="*/ 83 h 301"/>
                <a:gd name="T34" fmla="*/ 40 w 217"/>
                <a:gd name="T35" fmla="*/ 81 h 301"/>
                <a:gd name="T36" fmla="*/ 40 w 217"/>
                <a:gd name="T37" fmla="*/ 81 h 301"/>
                <a:gd name="T38" fmla="*/ 64 w 217"/>
                <a:gd name="T39" fmla="*/ 58 h 301"/>
                <a:gd name="T40" fmla="*/ 67 w 217"/>
                <a:gd name="T41" fmla="*/ 59 h 301"/>
                <a:gd name="T42" fmla="*/ 108 w 217"/>
                <a:gd name="T43" fmla="*/ 83 h 301"/>
                <a:gd name="T44" fmla="*/ 151 w 217"/>
                <a:gd name="T45" fmla="*/ 127 h 301"/>
                <a:gd name="T46" fmla="*/ 138 w 217"/>
                <a:gd name="T47" fmla="*/ 110 h 301"/>
                <a:gd name="T48" fmla="*/ 134 w 217"/>
                <a:gd name="T49" fmla="*/ 104 h 301"/>
                <a:gd name="T50" fmla="*/ 131 w 217"/>
                <a:gd name="T51" fmla="*/ 100 h 301"/>
                <a:gd name="T52" fmla="*/ 95 w 217"/>
                <a:gd name="T53" fmla="*/ 53 h 301"/>
                <a:gd name="T54" fmla="*/ 94 w 217"/>
                <a:gd name="T55" fmla="*/ 51 h 301"/>
                <a:gd name="T56" fmla="*/ 84 w 217"/>
                <a:gd name="T57" fmla="*/ 37 h 301"/>
                <a:gd name="T58" fmla="*/ 60 w 217"/>
                <a:gd name="T59" fmla="*/ 5 h 301"/>
                <a:gd name="T60" fmla="*/ 51 w 217"/>
                <a:gd name="T6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7" h="301">
                  <a:moveTo>
                    <a:pt x="51" y="0"/>
                  </a:moveTo>
                  <a:cubicBezTo>
                    <a:pt x="48" y="0"/>
                    <a:pt x="46" y="1"/>
                    <a:pt x="44" y="3"/>
                  </a:cubicBezTo>
                  <a:cubicBezTo>
                    <a:pt x="40" y="5"/>
                    <a:pt x="40" y="5"/>
                    <a:pt x="40" y="5"/>
                  </a:cubicBezTo>
                  <a:cubicBezTo>
                    <a:pt x="9" y="29"/>
                    <a:pt x="9" y="29"/>
                    <a:pt x="9" y="29"/>
                  </a:cubicBezTo>
                  <a:cubicBezTo>
                    <a:pt x="4" y="33"/>
                    <a:pt x="4" y="33"/>
                    <a:pt x="4" y="33"/>
                  </a:cubicBezTo>
                  <a:cubicBezTo>
                    <a:pt x="1" y="35"/>
                    <a:pt x="0" y="38"/>
                    <a:pt x="0" y="41"/>
                  </a:cubicBezTo>
                  <a:cubicBezTo>
                    <a:pt x="0" y="44"/>
                    <a:pt x="1" y="46"/>
                    <a:pt x="2" y="48"/>
                  </a:cubicBezTo>
                  <a:cubicBezTo>
                    <a:pt x="182" y="288"/>
                    <a:pt x="182" y="288"/>
                    <a:pt x="182" y="288"/>
                  </a:cubicBezTo>
                  <a:cubicBezTo>
                    <a:pt x="189" y="297"/>
                    <a:pt x="198" y="301"/>
                    <a:pt x="208" y="301"/>
                  </a:cubicBezTo>
                  <a:cubicBezTo>
                    <a:pt x="211" y="301"/>
                    <a:pt x="214" y="301"/>
                    <a:pt x="217" y="300"/>
                  </a:cubicBezTo>
                  <a:cubicBezTo>
                    <a:pt x="213" y="297"/>
                    <a:pt x="209" y="294"/>
                    <a:pt x="205" y="292"/>
                  </a:cubicBezTo>
                  <a:cubicBezTo>
                    <a:pt x="205" y="292"/>
                    <a:pt x="205" y="292"/>
                    <a:pt x="205" y="292"/>
                  </a:cubicBezTo>
                  <a:cubicBezTo>
                    <a:pt x="190" y="280"/>
                    <a:pt x="172" y="258"/>
                    <a:pt x="170" y="255"/>
                  </a:cubicBezTo>
                  <a:cubicBezTo>
                    <a:pt x="166" y="250"/>
                    <a:pt x="164" y="247"/>
                    <a:pt x="164" y="247"/>
                  </a:cubicBezTo>
                  <a:cubicBezTo>
                    <a:pt x="155" y="232"/>
                    <a:pt x="133" y="198"/>
                    <a:pt x="124" y="184"/>
                  </a:cubicBezTo>
                  <a:cubicBezTo>
                    <a:pt x="107" y="158"/>
                    <a:pt x="97" y="171"/>
                    <a:pt x="60" y="119"/>
                  </a:cubicBezTo>
                  <a:cubicBezTo>
                    <a:pt x="48" y="102"/>
                    <a:pt x="40" y="93"/>
                    <a:pt x="40" y="83"/>
                  </a:cubicBezTo>
                  <a:cubicBezTo>
                    <a:pt x="40" y="82"/>
                    <a:pt x="40" y="81"/>
                    <a:pt x="40" y="81"/>
                  </a:cubicBezTo>
                  <a:cubicBezTo>
                    <a:pt x="40" y="81"/>
                    <a:pt x="40" y="81"/>
                    <a:pt x="40" y="81"/>
                  </a:cubicBezTo>
                  <a:cubicBezTo>
                    <a:pt x="42" y="69"/>
                    <a:pt x="53" y="58"/>
                    <a:pt x="64" y="58"/>
                  </a:cubicBezTo>
                  <a:cubicBezTo>
                    <a:pt x="65" y="58"/>
                    <a:pt x="66" y="58"/>
                    <a:pt x="67" y="59"/>
                  </a:cubicBezTo>
                  <a:cubicBezTo>
                    <a:pt x="83" y="61"/>
                    <a:pt x="97" y="72"/>
                    <a:pt x="108" y="83"/>
                  </a:cubicBezTo>
                  <a:cubicBezTo>
                    <a:pt x="123" y="96"/>
                    <a:pt x="133" y="116"/>
                    <a:pt x="151" y="127"/>
                  </a:cubicBezTo>
                  <a:cubicBezTo>
                    <a:pt x="138" y="110"/>
                    <a:pt x="138" y="110"/>
                    <a:pt x="138" y="110"/>
                  </a:cubicBezTo>
                  <a:cubicBezTo>
                    <a:pt x="134" y="104"/>
                    <a:pt x="134" y="104"/>
                    <a:pt x="134" y="104"/>
                  </a:cubicBezTo>
                  <a:cubicBezTo>
                    <a:pt x="131" y="100"/>
                    <a:pt x="131" y="100"/>
                    <a:pt x="131" y="100"/>
                  </a:cubicBezTo>
                  <a:cubicBezTo>
                    <a:pt x="95" y="53"/>
                    <a:pt x="95" y="53"/>
                    <a:pt x="95" y="53"/>
                  </a:cubicBezTo>
                  <a:cubicBezTo>
                    <a:pt x="94" y="51"/>
                    <a:pt x="94" y="51"/>
                    <a:pt x="94" y="51"/>
                  </a:cubicBezTo>
                  <a:cubicBezTo>
                    <a:pt x="84" y="37"/>
                    <a:pt x="84" y="37"/>
                    <a:pt x="84" y="37"/>
                  </a:cubicBezTo>
                  <a:cubicBezTo>
                    <a:pt x="60" y="5"/>
                    <a:pt x="60" y="5"/>
                    <a:pt x="60" y="5"/>
                  </a:cubicBezTo>
                  <a:cubicBezTo>
                    <a:pt x="57" y="2"/>
                    <a:pt x="54" y="0"/>
                    <a:pt x="51" y="0"/>
                  </a:cubicBezTo>
                </a:path>
              </a:pathLst>
            </a:custGeom>
            <a:solidFill>
              <a:srgbClr val="F99D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07" name="Freeform 1306"/>
            <p:cNvSpPr>
              <a:spLocks/>
            </p:cNvSpPr>
            <p:nvPr/>
          </p:nvSpPr>
          <p:spPr bwMode="auto">
            <a:xfrm>
              <a:off x="682625" y="5403850"/>
              <a:ext cx="468313" cy="419100"/>
            </a:xfrm>
            <a:custGeom>
              <a:avLst/>
              <a:gdLst>
                <a:gd name="T0" fmla="*/ 85 w 286"/>
                <a:gd name="T1" fmla="*/ 127 h 256"/>
                <a:gd name="T2" fmla="*/ 125 w 286"/>
                <a:gd name="T3" fmla="*/ 190 h 256"/>
                <a:gd name="T4" fmla="*/ 131 w 286"/>
                <a:gd name="T5" fmla="*/ 198 h 256"/>
                <a:gd name="T6" fmla="*/ 166 w 286"/>
                <a:gd name="T7" fmla="*/ 235 h 256"/>
                <a:gd name="T8" fmla="*/ 244 w 286"/>
                <a:gd name="T9" fmla="*/ 240 h 256"/>
                <a:gd name="T10" fmla="*/ 286 w 286"/>
                <a:gd name="T11" fmla="*/ 205 h 256"/>
                <a:gd name="T12" fmla="*/ 251 w 286"/>
                <a:gd name="T13" fmla="*/ 152 h 256"/>
                <a:gd name="T14" fmla="*/ 242 w 286"/>
                <a:gd name="T15" fmla="*/ 110 h 256"/>
                <a:gd name="T16" fmla="*/ 211 w 286"/>
                <a:gd name="T17" fmla="*/ 71 h 256"/>
                <a:gd name="T18" fmla="*/ 151 w 286"/>
                <a:gd name="T19" fmla="*/ 80 h 256"/>
                <a:gd name="T20" fmla="*/ 69 w 286"/>
                <a:gd name="T21" fmla="*/ 26 h 256"/>
                <a:gd name="T22" fmla="*/ 28 w 286"/>
                <a:gd name="T23" fmla="*/ 2 h 256"/>
                <a:gd name="T24" fmla="*/ 1 w 286"/>
                <a:gd name="T25" fmla="*/ 24 h 256"/>
                <a:gd name="T26" fmla="*/ 21 w 286"/>
                <a:gd name="T27" fmla="*/ 62 h 256"/>
                <a:gd name="T28" fmla="*/ 85 w 286"/>
                <a:gd name="T29" fmla="*/ 1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256">
                  <a:moveTo>
                    <a:pt x="85" y="127"/>
                  </a:moveTo>
                  <a:cubicBezTo>
                    <a:pt x="94" y="141"/>
                    <a:pt x="116" y="175"/>
                    <a:pt x="125" y="190"/>
                  </a:cubicBezTo>
                  <a:cubicBezTo>
                    <a:pt x="125" y="190"/>
                    <a:pt x="127" y="193"/>
                    <a:pt x="131" y="198"/>
                  </a:cubicBezTo>
                  <a:cubicBezTo>
                    <a:pt x="133" y="201"/>
                    <a:pt x="151" y="223"/>
                    <a:pt x="166" y="235"/>
                  </a:cubicBezTo>
                  <a:cubicBezTo>
                    <a:pt x="191" y="253"/>
                    <a:pt x="216" y="256"/>
                    <a:pt x="244" y="240"/>
                  </a:cubicBezTo>
                  <a:cubicBezTo>
                    <a:pt x="260" y="231"/>
                    <a:pt x="280" y="212"/>
                    <a:pt x="286" y="205"/>
                  </a:cubicBezTo>
                  <a:cubicBezTo>
                    <a:pt x="276" y="188"/>
                    <a:pt x="249" y="161"/>
                    <a:pt x="251" y="152"/>
                  </a:cubicBezTo>
                  <a:cubicBezTo>
                    <a:pt x="254" y="138"/>
                    <a:pt x="248" y="123"/>
                    <a:pt x="242" y="110"/>
                  </a:cubicBezTo>
                  <a:cubicBezTo>
                    <a:pt x="236" y="94"/>
                    <a:pt x="228" y="76"/>
                    <a:pt x="211" y="71"/>
                  </a:cubicBezTo>
                  <a:cubicBezTo>
                    <a:pt x="192" y="64"/>
                    <a:pt x="171" y="79"/>
                    <a:pt x="151" y="80"/>
                  </a:cubicBezTo>
                  <a:cubicBezTo>
                    <a:pt x="105" y="82"/>
                    <a:pt x="91" y="47"/>
                    <a:pt x="69" y="26"/>
                  </a:cubicBezTo>
                  <a:cubicBezTo>
                    <a:pt x="58" y="15"/>
                    <a:pt x="44" y="4"/>
                    <a:pt x="28" y="2"/>
                  </a:cubicBezTo>
                  <a:cubicBezTo>
                    <a:pt x="15" y="0"/>
                    <a:pt x="3" y="12"/>
                    <a:pt x="1" y="24"/>
                  </a:cubicBezTo>
                  <a:cubicBezTo>
                    <a:pt x="0" y="34"/>
                    <a:pt x="8" y="44"/>
                    <a:pt x="21" y="62"/>
                  </a:cubicBezTo>
                  <a:cubicBezTo>
                    <a:pt x="58" y="114"/>
                    <a:pt x="68" y="101"/>
                    <a:pt x="85" y="127"/>
                  </a:cubicBezTo>
                </a:path>
              </a:pathLst>
            </a:custGeom>
            <a:solidFill>
              <a:srgbClr val="FCC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08" name="Freeform 1307"/>
            <p:cNvSpPr>
              <a:spLocks/>
            </p:cNvSpPr>
            <p:nvPr/>
          </p:nvSpPr>
          <p:spPr bwMode="auto">
            <a:xfrm>
              <a:off x="981075" y="5807075"/>
              <a:ext cx="17463" cy="9525"/>
            </a:xfrm>
            <a:custGeom>
              <a:avLst/>
              <a:gdLst>
                <a:gd name="T0" fmla="*/ 0 w 11"/>
                <a:gd name="T1" fmla="*/ 0 h 6"/>
                <a:gd name="T2" fmla="*/ 11 w 11"/>
                <a:gd name="T3" fmla="*/ 6 h 6"/>
                <a:gd name="T4" fmla="*/ 0 w 11"/>
                <a:gd name="T5" fmla="*/ 0 h 6"/>
              </a:gdLst>
              <a:ahLst/>
              <a:cxnLst>
                <a:cxn ang="0">
                  <a:pos x="T0" y="T1"/>
                </a:cxn>
                <a:cxn ang="0">
                  <a:pos x="T2" y="T3"/>
                </a:cxn>
                <a:cxn ang="0">
                  <a:pos x="T4" y="T5"/>
                </a:cxn>
              </a:cxnLst>
              <a:rect l="0" t="0" r="r" b="b"/>
              <a:pathLst>
                <a:path w="11" h="6">
                  <a:moveTo>
                    <a:pt x="0" y="0"/>
                  </a:moveTo>
                  <a:cubicBezTo>
                    <a:pt x="4" y="2"/>
                    <a:pt x="7" y="4"/>
                    <a:pt x="11" y="6"/>
                  </a:cubicBezTo>
                  <a:cubicBezTo>
                    <a:pt x="8" y="4"/>
                    <a:pt x="4" y="2"/>
                    <a:pt x="0" y="0"/>
                  </a:cubicBezTo>
                </a:path>
              </a:pathLst>
            </a:custGeom>
            <a:solidFill>
              <a:srgbClr val="0E59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09" name="Freeform 1308"/>
            <p:cNvSpPr>
              <a:spLocks/>
            </p:cNvSpPr>
            <p:nvPr/>
          </p:nvSpPr>
          <p:spPr bwMode="auto">
            <a:xfrm>
              <a:off x="974725" y="5802313"/>
              <a:ext cx="23813" cy="14287"/>
            </a:xfrm>
            <a:custGeom>
              <a:avLst/>
              <a:gdLst>
                <a:gd name="T0" fmla="*/ 0 w 15"/>
                <a:gd name="T1" fmla="*/ 0 h 9"/>
                <a:gd name="T2" fmla="*/ 0 w 15"/>
                <a:gd name="T3" fmla="*/ 0 h 9"/>
                <a:gd name="T4" fmla="*/ 4 w 15"/>
                <a:gd name="T5" fmla="*/ 3 h 9"/>
                <a:gd name="T6" fmla="*/ 15 w 15"/>
                <a:gd name="T7" fmla="*/ 9 h 9"/>
                <a:gd name="T8" fmla="*/ 15 w 15"/>
                <a:gd name="T9" fmla="*/ 9 h 9"/>
                <a:gd name="T10" fmla="*/ 8 w 15"/>
                <a:gd name="T11" fmla="*/ 3 h 9"/>
                <a:gd name="T12" fmla="*/ 0 w 1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0" y="0"/>
                  </a:moveTo>
                  <a:cubicBezTo>
                    <a:pt x="0" y="0"/>
                    <a:pt x="0" y="0"/>
                    <a:pt x="0" y="0"/>
                  </a:cubicBezTo>
                  <a:cubicBezTo>
                    <a:pt x="1" y="1"/>
                    <a:pt x="2" y="2"/>
                    <a:pt x="4" y="3"/>
                  </a:cubicBezTo>
                  <a:cubicBezTo>
                    <a:pt x="8" y="5"/>
                    <a:pt x="12" y="7"/>
                    <a:pt x="15" y="9"/>
                  </a:cubicBezTo>
                  <a:cubicBezTo>
                    <a:pt x="15" y="9"/>
                    <a:pt x="15" y="9"/>
                    <a:pt x="15" y="9"/>
                  </a:cubicBezTo>
                  <a:cubicBezTo>
                    <a:pt x="13" y="7"/>
                    <a:pt x="11" y="5"/>
                    <a:pt x="8" y="3"/>
                  </a:cubicBezTo>
                  <a:cubicBezTo>
                    <a:pt x="6" y="2"/>
                    <a:pt x="3" y="1"/>
                    <a:pt x="0" y="0"/>
                  </a:cubicBezTo>
                </a:path>
              </a:pathLst>
            </a:custGeom>
            <a:solidFill>
              <a:srgbClr val="F1BC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10" name="Freeform 1309"/>
            <p:cNvSpPr>
              <a:spLocks/>
            </p:cNvSpPr>
            <p:nvPr/>
          </p:nvSpPr>
          <p:spPr bwMode="auto">
            <a:xfrm>
              <a:off x="954088" y="5789613"/>
              <a:ext cx="20638" cy="12700"/>
            </a:xfrm>
            <a:custGeom>
              <a:avLst/>
              <a:gdLst>
                <a:gd name="T0" fmla="*/ 0 w 12"/>
                <a:gd name="T1" fmla="*/ 0 h 8"/>
                <a:gd name="T2" fmla="*/ 12 w 12"/>
                <a:gd name="T3" fmla="*/ 8 h 8"/>
                <a:gd name="T4" fmla="*/ 12 w 12"/>
                <a:gd name="T5" fmla="*/ 8 h 8"/>
                <a:gd name="T6" fmla="*/ 0 w 12"/>
                <a:gd name="T7" fmla="*/ 0 h 8"/>
              </a:gdLst>
              <a:ahLst/>
              <a:cxnLst>
                <a:cxn ang="0">
                  <a:pos x="T0" y="T1"/>
                </a:cxn>
                <a:cxn ang="0">
                  <a:pos x="T2" y="T3"/>
                </a:cxn>
                <a:cxn ang="0">
                  <a:pos x="T4" y="T5"/>
                </a:cxn>
                <a:cxn ang="0">
                  <a:pos x="T6" y="T7"/>
                </a:cxn>
              </a:cxnLst>
              <a:rect l="0" t="0" r="r" b="b"/>
              <a:pathLst>
                <a:path w="12" h="8">
                  <a:moveTo>
                    <a:pt x="0" y="0"/>
                  </a:moveTo>
                  <a:cubicBezTo>
                    <a:pt x="4" y="2"/>
                    <a:pt x="8" y="5"/>
                    <a:pt x="12" y="8"/>
                  </a:cubicBezTo>
                  <a:cubicBezTo>
                    <a:pt x="12" y="8"/>
                    <a:pt x="12" y="8"/>
                    <a:pt x="12" y="8"/>
                  </a:cubicBezTo>
                  <a:cubicBezTo>
                    <a:pt x="8" y="5"/>
                    <a:pt x="4" y="3"/>
                    <a:pt x="0" y="0"/>
                  </a:cubicBezTo>
                </a:path>
              </a:pathLst>
            </a:custGeom>
            <a:solidFill>
              <a:srgbClr val="EE9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11" name="Freeform 1310"/>
            <p:cNvSpPr>
              <a:spLocks/>
            </p:cNvSpPr>
            <p:nvPr/>
          </p:nvSpPr>
          <p:spPr bwMode="auto">
            <a:xfrm>
              <a:off x="684213" y="5443538"/>
              <a:ext cx="303213" cy="363537"/>
            </a:xfrm>
            <a:custGeom>
              <a:avLst/>
              <a:gdLst>
                <a:gd name="T0" fmla="*/ 0 w 185"/>
                <a:gd name="T1" fmla="*/ 0 h 222"/>
                <a:gd name="T2" fmla="*/ 0 w 185"/>
                <a:gd name="T3" fmla="*/ 0 h 222"/>
                <a:gd name="T4" fmla="*/ 0 w 185"/>
                <a:gd name="T5" fmla="*/ 2 h 222"/>
                <a:gd name="T6" fmla="*/ 20 w 185"/>
                <a:gd name="T7" fmla="*/ 38 h 222"/>
                <a:gd name="T8" fmla="*/ 84 w 185"/>
                <a:gd name="T9" fmla="*/ 103 h 222"/>
                <a:gd name="T10" fmla="*/ 124 w 185"/>
                <a:gd name="T11" fmla="*/ 166 h 222"/>
                <a:gd name="T12" fmla="*/ 130 w 185"/>
                <a:gd name="T13" fmla="*/ 174 h 222"/>
                <a:gd name="T14" fmla="*/ 165 w 185"/>
                <a:gd name="T15" fmla="*/ 211 h 222"/>
                <a:gd name="T16" fmla="*/ 165 w 185"/>
                <a:gd name="T17" fmla="*/ 211 h 222"/>
                <a:gd name="T18" fmla="*/ 177 w 185"/>
                <a:gd name="T19" fmla="*/ 219 h 222"/>
                <a:gd name="T20" fmla="*/ 177 w 185"/>
                <a:gd name="T21" fmla="*/ 219 h 222"/>
                <a:gd name="T22" fmla="*/ 185 w 185"/>
                <a:gd name="T23" fmla="*/ 222 h 222"/>
                <a:gd name="T24" fmla="*/ 152 w 185"/>
                <a:gd name="T25" fmla="*/ 187 h 222"/>
                <a:gd name="T26" fmla="*/ 104 w 185"/>
                <a:gd name="T27" fmla="*/ 121 h 222"/>
                <a:gd name="T28" fmla="*/ 48 w 185"/>
                <a:gd name="T29" fmla="*/ 62 h 222"/>
                <a:gd name="T30" fmla="*/ 19 w 185"/>
                <a:gd name="T31" fmla="*/ 32 h 222"/>
                <a:gd name="T32" fmla="*/ 0 w 185"/>
                <a:gd name="T3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222">
                  <a:moveTo>
                    <a:pt x="0" y="0"/>
                  </a:moveTo>
                  <a:cubicBezTo>
                    <a:pt x="0" y="0"/>
                    <a:pt x="0" y="0"/>
                    <a:pt x="0" y="0"/>
                  </a:cubicBezTo>
                  <a:cubicBezTo>
                    <a:pt x="0" y="0"/>
                    <a:pt x="0" y="1"/>
                    <a:pt x="0" y="2"/>
                  </a:cubicBezTo>
                  <a:cubicBezTo>
                    <a:pt x="0" y="12"/>
                    <a:pt x="8" y="21"/>
                    <a:pt x="20" y="38"/>
                  </a:cubicBezTo>
                  <a:cubicBezTo>
                    <a:pt x="57" y="90"/>
                    <a:pt x="67" y="77"/>
                    <a:pt x="84" y="103"/>
                  </a:cubicBezTo>
                  <a:cubicBezTo>
                    <a:pt x="93" y="117"/>
                    <a:pt x="115" y="151"/>
                    <a:pt x="124" y="166"/>
                  </a:cubicBezTo>
                  <a:cubicBezTo>
                    <a:pt x="124" y="166"/>
                    <a:pt x="126" y="169"/>
                    <a:pt x="130" y="174"/>
                  </a:cubicBezTo>
                  <a:cubicBezTo>
                    <a:pt x="132" y="177"/>
                    <a:pt x="150" y="199"/>
                    <a:pt x="165" y="211"/>
                  </a:cubicBezTo>
                  <a:cubicBezTo>
                    <a:pt x="165" y="211"/>
                    <a:pt x="165" y="211"/>
                    <a:pt x="165" y="211"/>
                  </a:cubicBezTo>
                  <a:cubicBezTo>
                    <a:pt x="169" y="214"/>
                    <a:pt x="173" y="216"/>
                    <a:pt x="177" y="219"/>
                  </a:cubicBezTo>
                  <a:cubicBezTo>
                    <a:pt x="177" y="219"/>
                    <a:pt x="177" y="219"/>
                    <a:pt x="177" y="219"/>
                  </a:cubicBezTo>
                  <a:cubicBezTo>
                    <a:pt x="180" y="220"/>
                    <a:pt x="183" y="221"/>
                    <a:pt x="185" y="222"/>
                  </a:cubicBezTo>
                  <a:cubicBezTo>
                    <a:pt x="174" y="212"/>
                    <a:pt x="163" y="198"/>
                    <a:pt x="152" y="187"/>
                  </a:cubicBezTo>
                  <a:cubicBezTo>
                    <a:pt x="132" y="168"/>
                    <a:pt x="118" y="144"/>
                    <a:pt x="104" y="121"/>
                  </a:cubicBezTo>
                  <a:cubicBezTo>
                    <a:pt x="90" y="98"/>
                    <a:pt x="70" y="78"/>
                    <a:pt x="48" y="62"/>
                  </a:cubicBezTo>
                  <a:cubicBezTo>
                    <a:pt x="43" y="58"/>
                    <a:pt x="27" y="44"/>
                    <a:pt x="19" y="32"/>
                  </a:cubicBezTo>
                  <a:cubicBezTo>
                    <a:pt x="10" y="20"/>
                    <a:pt x="2" y="10"/>
                    <a:pt x="0" y="0"/>
                  </a:cubicBezTo>
                </a:path>
              </a:pathLst>
            </a:custGeom>
            <a:solidFill>
              <a:srgbClr val="F1BC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12" name="Freeform 1311"/>
            <p:cNvSpPr>
              <a:spLocks/>
            </p:cNvSpPr>
            <p:nvPr/>
          </p:nvSpPr>
          <p:spPr bwMode="auto">
            <a:xfrm>
              <a:off x="1020763" y="5708650"/>
              <a:ext cx="200025" cy="173037"/>
            </a:xfrm>
            <a:custGeom>
              <a:avLst/>
              <a:gdLst>
                <a:gd name="T0" fmla="*/ 0 w 122"/>
                <a:gd name="T1" fmla="*/ 85 h 105"/>
                <a:gd name="T2" fmla="*/ 15 w 122"/>
                <a:gd name="T3" fmla="*/ 105 h 105"/>
                <a:gd name="T4" fmla="*/ 122 w 122"/>
                <a:gd name="T5" fmla="*/ 19 h 105"/>
                <a:gd name="T6" fmla="*/ 107 w 122"/>
                <a:gd name="T7" fmla="*/ 0 h 105"/>
                <a:gd name="T8" fmla="*/ 0 w 122"/>
                <a:gd name="T9" fmla="*/ 85 h 105"/>
              </a:gdLst>
              <a:ahLst/>
              <a:cxnLst>
                <a:cxn ang="0">
                  <a:pos x="T0" y="T1"/>
                </a:cxn>
                <a:cxn ang="0">
                  <a:pos x="T2" y="T3"/>
                </a:cxn>
                <a:cxn ang="0">
                  <a:pos x="T4" y="T5"/>
                </a:cxn>
                <a:cxn ang="0">
                  <a:pos x="T6" y="T7"/>
                </a:cxn>
                <a:cxn ang="0">
                  <a:pos x="T8" y="T9"/>
                </a:cxn>
              </a:cxnLst>
              <a:rect l="0" t="0" r="r" b="b"/>
              <a:pathLst>
                <a:path w="122" h="105">
                  <a:moveTo>
                    <a:pt x="0" y="85"/>
                  </a:moveTo>
                  <a:cubicBezTo>
                    <a:pt x="15" y="105"/>
                    <a:pt x="15" y="105"/>
                    <a:pt x="15" y="105"/>
                  </a:cubicBezTo>
                  <a:cubicBezTo>
                    <a:pt x="122" y="19"/>
                    <a:pt x="122" y="19"/>
                    <a:pt x="122" y="19"/>
                  </a:cubicBezTo>
                  <a:cubicBezTo>
                    <a:pt x="107" y="0"/>
                    <a:pt x="107" y="0"/>
                    <a:pt x="107" y="0"/>
                  </a:cubicBezTo>
                  <a:cubicBezTo>
                    <a:pt x="78" y="31"/>
                    <a:pt x="42" y="59"/>
                    <a:pt x="0"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13" name="Freeform 1312"/>
            <p:cNvSpPr>
              <a:spLocks/>
            </p:cNvSpPr>
            <p:nvPr/>
          </p:nvSpPr>
          <p:spPr bwMode="auto">
            <a:xfrm>
              <a:off x="1017588" y="5713413"/>
              <a:ext cx="376238" cy="293687"/>
            </a:xfrm>
            <a:custGeom>
              <a:avLst/>
              <a:gdLst>
                <a:gd name="T0" fmla="*/ 0 w 230"/>
                <a:gd name="T1" fmla="*/ 107 h 179"/>
                <a:gd name="T2" fmla="*/ 56 w 230"/>
                <a:gd name="T3" fmla="*/ 179 h 179"/>
                <a:gd name="T4" fmla="*/ 230 w 230"/>
                <a:gd name="T5" fmla="*/ 179 h 179"/>
                <a:gd name="T6" fmla="*/ 230 w 230"/>
                <a:gd name="T7" fmla="*/ 125 h 179"/>
                <a:gd name="T8" fmla="*/ 133 w 230"/>
                <a:gd name="T9" fmla="*/ 0 h 179"/>
                <a:gd name="T10" fmla="*/ 0 w 230"/>
                <a:gd name="T11" fmla="*/ 107 h 179"/>
              </a:gdLst>
              <a:ahLst/>
              <a:cxnLst>
                <a:cxn ang="0">
                  <a:pos x="T0" y="T1"/>
                </a:cxn>
                <a:cxn ang="0">
                  <a:pos x="T2" y="T3"/>
                </a:cxn>
                <a:cxn ang="0">
                  <a:pos x="T4" y="T5"/>
                </a:cxn>
                <a:cxn ang="0">
                  <a:pos x="T6" y="T7"/>
                </a:cxn>
                <a:cxn ang="0">
                  <a:pos x="T8" y="T9"/>
                </a:cxn>
                <a:cxn ang="0">
                  <a:pos x="T10" y="T11"/>
                </a:cxn>
              </a:cxnLst>
              <a:rect l="0" t="0" r="r" b="b"/>
              <a:pathLst>
                <a:path w="230" h="179">
                  <a:moveTo>
                    <a:pt x="0" y="107"/>
                  </a:moveTo>
                  <a:cubicBezTo>
                    <a:pt x="56" y="179"/>
                    <a:pt x="56" y="179"/>
                    <a:pt x="56" y="179"/>
                  </a:cubicBezTo>
                  <a:cubicBezTo>
                    <a:pt x="230" y="179"/>
                    <a:pt x="230" y="179"/>
                    <a:pt x="230" y="179"/>
                  </a:cubicBezTo>
                  <a:cubicBezTo>
                    <a:pt x="230" y="125"/>
                    <a:pt x="230" y="125"/>
                    <a:pt x="230" y="125"/>
                  </a:cubicBezTo>
                  <a:cubicBezTo>
                    <a:pt x="133" y="0"/>
                    <a:pt x="133" y="0"/>
                    <a:pt x="133" y="0"/>
                  </a:cubicBezTo>
                  <a:cubicBezTo>
                    <a:pt x="91" y="39"/>
                    <a:pt x="47" y="75"/>
                    <a:pt x="0" y="107"/>
                  </a:cubicBezTo>
                  <a:close/>
                </a:path>
              </a:pathLst>
            </a:custGeom>
            <a:solidFill>
              <a:srgbClr val="0F9B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pic>
          <p:nvPicPr>
            <p:cNvPr id="1314" name="Picture 13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4676775"/>
              <a:ext cx="201613" cy="1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11184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0" y="960430"/>
            <a:ext cx="9144000" cy="4832536"/>
          </a:xfrm>
          <a:prstGeom prst="rect">
            <a:avLst/>
          </a:prstGeom>
          <a:solidFill>
            <a:srgbClr val="0091DA"/>
          </a:solidFill>
          <a:ln>
            <a:noFill/>
          </a:ln>
        </p:spPr>
        <p:style>
          <a:lnRef idx="3">
            <a:schemeClr val="lt1"/>
          </a:lnRef>
          <a:fillRef idx="1">
            <a:schemeClr val="accent2"/>
          </a:fillRef>
          <a:effectRef idx="1">
            <a:schemeClr val="accent2"/>
          </a:effectRef>
          <a:fontRef idx="minor">
            <a:schemeClr val="lt1"/>
          </a:fontRef>
        </p:style>
        <p:txBody>
          <a:bodyPr wrap="square" lIns="27432" tIns="27432" rIns="27432" bIns="27432" rtlCol="0" anchor="ctr" anchorCtr="0">
            <a:noAutofit/>
          </a:bodyPr>
          <a:lstStyle/>
          <a:p>
            <a:pPr algn="ctr">
              <a:spcAft>
                <a:spcPts val="100"/>
              </a:spcAft>
            </a:pPr>
            <a:endParaRPr lang="en-US" sz="700" b="1" dirty="0">
              <a:solidFill>
                <a:prstClr val="white"/>
              </a:solidFill>
            </a:endParaRPr>
          </a:p>
        </p:txBody>
      </p:sp>
      <p:sp>
        <p:nvSpPr>
          <p:cNvPr id="2" name="Title 1"/>
          <p:cNvSpPr>
            <a:spLocks noGrp="1"/>
          </p:cNvSpPr>
          <p:nvPr>
            <p:ph type="title"/>
          </p:nvPr>
        </p:nvSpPr>
        <p:spPr/>
        <p:txBody>
          <a:bodyPr/>
          <a:lstStyle/>
          <a:p>
            <a:r>
              <a:rPr lang="en-US" dirty="0"/>
              <a:t>PERS CAFR crosswalk to employer allocation</a:t>
            </a:r>
          </a:p>
        </p:txBody>
      </p:sp>
      <p:sp>
        <p:nvSpPr>
          <p:cNvPr id="13" name="TextBox 12"/>
          <p:cNvSpPr txBox="1"/>
          <p:nvPr/>
        </p:nvSpPr>
        <p:spPr>
          <a:xfrm>
            <a:off x="1363980" y="1068388"/>
            <a:ext cx="1941824" cy="502920"/>
          </a:xfrm>
          <a:prstGeom prst="hexagon">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lIns="27432" tIns="27432" rIns="27432" bIns="27432" rtlCol="0" anchor="ctr" anchorCtr="0">
            <a:noAutofit/>
          </a:bodyPr>
          <a:lstStyle/>
          <a:p>
            <a:pPr algn="ctr">
              <a:spcAft>
                <a:spcPts val="100"/>
              </a:spcAft>
            </a:pPr>
            <a:r>
              <a:rPr lang="en-US" sz="1200" b="1" dirty="0">
                <a:solidFill>
                  <a:srgbClr val="00338D"/>
                </a:solidFill>
              </a:rPr>
              <a:t>Excerpt from PERS CAFR 2018</a:t>
            </a:r>
          </a:p>
        </p:txBody>
      </p:sp>
      <p:sp>
        <p:nvSpPr>
          <p:cNvPr id="14" name="TextBox 13"/>
          <p:cNvSpPr txBox="1"/>
          <p:nvPr/>
        </p:nvSpPr>
        <p:spPr>
          <a:xfrm>
            <a:off x="866775" y="1809750"/>
            <a:ext cx="2393714" cy="502920"/>
          </a:xfrm>
          <a:prstGeom prst="hexagon">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lIns="27432" tIns="27432" rIns="27432" bIns="27432" rtlCol="0" anchor="ctr" anchorCtr="0">
            <a:noAutofit/>
          </a:bodyPr>
          <a:lstStyle/>
          <a:p>
            <a:pPr algn="ctr">
              <a:spcAft>
                <a:spcPts val="100"/>
              </a:spcAft>
            </a:pPr>
            <a:r>
              <a:rPr lang="en-US" sz="1200" b="1" dirty="0">
                <a:solidFill>
                  <a:srgbClr val="00338D"/>
                </a:solidFill>
              </a:rPr>
              <a:t>Excerpts from Actuarial GASB 68 Report 2018</a:t>
            </a:r>
          </a:p>
        </p:txBody>
      </p:sp>
      <p:sp>
        <p:nvSpPr>
          <p:cNvPr id="25" name="TextBox 24"/>
          <p:cNvSpPr txBox="1"/>
          <p:nvPr/>
        </p:nvSpPr>
        <p:spPr>
          <a:xfrm>
            <a:off x="3320962" y="1211263"/>
            <a:ext cx="5678258" cy="1055687"/>
          </a:xfrm>
          <a:prstGeom prst="rect">
            <a:avLst/>
          </a:prstGeom>
          <a:noFill/>
          <a:ln w="6350">
            <a:solidFill>
              <a:schemeClr val="bg1"/>
            </a:solidFill>
          </a:ln>
        </p:spPr>
        <p:style>
          <a:lnRef idx="3">
            <a:schemeClr val="lt1"/>
          </a:lnRef>
          <a:fillRef idx="1">
            <a:schemeClr val="accent2"/>
          </a:fillRef>
          <a:effectRef idx="1">
            <a:schemeClr val="accent2"/>
          </a:effectRef>
          <a:fontRef idx="minor">
            <a:schemeClr val="lt1"/>
          </a:fontRef>
        </p:style>
        <p:txBody>
          <a:bodyPr wrap="square" lIns="27432" tIns="27432" rIns="27432" bIns="27432" rtlCol="0" anchor="t" anchorCtr="0">
            <a:noAutofit/>
          </a:bodyPr>
          <a:lstStyle/>
          <a:p>
            <a:pPr marL="173736" indent="-173736">
              <a:spcAft>
                <a:spcPts val="100"/>
              </a:spcAft>
              <a:buFont typeface="Wingdings" panose="05000000000000000000" pitchFamily="2" charset="2"/>
              <a:buAutoNum type="arabicParenBoth" startAt="4"/>
            </a:pPr>
            <a:r>
              <a:rPr lang="en-US" sz="700" b="1" dirty="0">
                <a:solidFill>
                  <a:prstClr val="white"/>
                </a:solidFill>
              </a:rPr>
              <a:t>Net Pension Liability – Defined Benefit Pension Plan</a:t>
            </a:r>
          </a:p>
          <a:p>
            <a:pPr marL="171450">
              <a:spcAft>
                <a:spcPts val="100"/>
              </a:spcAft>
            </a:pPr>
            <a:r>
              <a:rPr lang="en-US" sz="700" dirty="0">
                <a:solidFill>
                  <a:prstClr val="white"/>
                </a:solidFill>
              </a:rPr>
              <a:t>The components of the net pension liability of the participating employers at June 30, 2018 were as follows (in thousands):</a:t>
            </a:r>
          </a:p>
        </p:txBody>
      </p:sp>
      <p:graphicFrame>
        <p:nvGraphicFramePr>
          <p:cNvPr id="9" name="Table 8"/>
          <p:cNvGraphicFramePr>
            <a:graphicFrameLocks noGrp="1"/>
          </p:cNvGraphicFramePr>
          <p:nvPr>
            <p:extLst/>
          </p:nvPr>
        </p:nvGraphicFramePr>
        <p:xfrm>
          <a:off x="4357830" y="1534983"/>
          <a:ext cx="3653078" cy="646176"/>
        </p:xfrm>
        <a:graphic>
          <a:graphicData uri="http://schemas.openxmlformats.org/drawingml/2006/table">
            <a:tbl>
              <a:tblPr firstRow="1" bandRow="1">
                <a:tableStyleId>{69012ECD-51FC-41F1-AA8D-1B2483CD663E}</a:tableStyleId>
              </a:tblPr>
              <a:tblGrid>
                <a:gridCol w="2831451">
                  <a:extLst>
                    <a:ext uri="{9D8B030D-6E8A-4147-A177-3AD203B41FA5}">
                      <a16:colId xmlns:a16="http://schemas.microsoft.com/office/drawing/2014/main" val="20000"/>
                    </a:ext>
                  </a:extLst>
                </a:gridCol>
                <a:gridCol w="821627">
                  <a:extLst>
                    <a:ext uri="{9D8B030D-6E8A-4147-A177-3AD203B41FA5}">
                      <a16:colId xmlns:a16="http://schemas.microsoft.com/office/drawing/2014/main" val="20001"/>
                    </a:ext>
                  </a:extLst>
                </a:gridCol>
              </a:tblGrid>
              <a:tr h="0">
                <a:tc>
                  <a:txBody>
                    <a:bodyPr/>
                    <a:lstStyle/>
                    <a:p>
                      <a:pPr algn="l">
                        <a:spcAft>
                          <a:spcPts val="100"/>
                        </a:spcAft>
                      </a:pPr>
                      <a:r>
                        <a:rPr lang="en-US" sz="700" b="0" dirty="0">
                          <a:solidFill>
                            <a:schemeClr val="bg1"/>
                          </a:solidFill>
                          <a:latin typeface="Arial" panose="020B0604020202020204" pitchFamily="34" charset="0"/>
                        </a:rPr>
                        <a:t>Total pension</a:t>
                      </a:r>
                      <a:r>
                        <a:rPr lang="en-US" sz="700" b="0" baseline="0" dirty="0">
                          <a:solidFill>
                            <a:schemeClr val="bg1"/>
                          </a:solidFill>
                          <a:latin typeface="Arial" panose="020B0604020202020204" pitchFamily="34" charset="0"/>
                        </a:rPr>
                        <a:t> liability</a:t>
                      </a:r>
                      <a:endParaRPr lang="en-US" sz="700" b="0" dirty="0">
                        <a:solidFill>
                          <a:schemeClr val="bg1"/>
                        </a:solidFill>
                        <a:latin typeface="Arial" panose="020B0604020202020204" pitchFamily="34" charset="0"/>
                      </a:endParaRP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spcAft>
                          <a:spcPts val="100"/>
                        </a:spcAft>
                        <a:tabLst>
                          <a:tab pos="285750" algn="l"/>
                        </a:tabLst>
                      </a:pPr>
                      <a:r>
                        <a:rPr lang="en-US" sz="700" b="0" dirty="0">
                          <a:solidFill>
                            <a:schemeClr val="bg1"/>
                          </a:solidFill>
                          <a:latin typeface="Arial" panose="020B0604020202020204" pitchFamily="34" charset="0"/>
                        </a:rPr>
                        <a:t>$ 	14,275,702</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0"/>
                  </a:ext>
                </a:extLst>
              </a:tr>
              <a:tr h="0">
                <a:tc>
                  <a:txBody>
                    <a:bodyPr/>
                    <a:lstStyle/>
                    <a:p>
                      <a:pPr algn="l">
                        <a:spcAft>
                          <a:spcPts val="100"/>
                        </a:spcAft>
                      </a:pPr>
                      <a:r>
                        <a:rPr lang="en-US" sz="700" b="0" dirty="0">
                          <a:solidFill>
                            <a:schemeClr val="bg1"/>
                          </a:solidFill>
                          <a:latin typeface="Arial" panose="020B0604020202020204" pitchFamily="34" charset="0"/>
                        </a:rPr>
                        <a:t>Plan fiduciary net position</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spcAft>
                          <a:spcPts val="100"/>
                        </a:spcAft>
                        <a:tabLst>
                          <a:tab pos="285750" algn="l"/>
                        </a:tabLst>
                      </a:pPr>
                      <a:r>
                        <a:rPr lang="en-US" sz="700" b="0" dirty="0">
                          <a:solidFill>
                            <a:schemeClr val="bg1"/>
                          </a:solidFill>
                          <a:latin typeface="Arial" panose="020B0604020202020204" pitchFamily="34" charset="0"/>
                        </a:rPr>
                        <a:t>	(9,306,675)</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1DA"/>
                    </a:solidFill>
                  </a:tcPr>
                </a:tc>
                <a:extLst>
                  <a:ext uri="{0D108BD9-81ED-4DB2-BD59-A6C34878D82A}">
                    <a16:rowId xmlns:a16="http://schemas.microsoft.com/office/drawing/2014/main" val="10001"/>
                  </a:ext>
                </a:extLst>
              </a:tr>
              <a:tr h="0">
                <a:tc>
                  <a:txBody>
                    <a:bodyPr/>
                    <a:lstStyle/>
                    <a:p>
                      <a:pPr algn="l">
                        <a:spcAft>
                          <a:spcPts val="100"/>
                        </a:spcAft>
                      </a:pPr>
                      <a:r>
                        <a:rPr lang="en-US" sz="700" b="0" dirty="0">
                          <a:solidFill>
                            <a:schemeClr val="bg1"/>
                          </a:solidFill>
                          <a:latin typeface="Arial" panose="020B0604020202020204" pitchFamily="34" charset="0"/>
                        </a:rPr>
                        <a:t>Employers’ net pension liability</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spcAft>
                          <a:spcPts val="100"/>
                        </a:spcAft>
                        <a:tabLst>
                          <a:tab pos="342900" algn="l"/>
                        </a:tabLst>
                      </a:pPr>
                      <a:r>
                        <a:rPr lang="en-US" sz="700" b="0" dirty="0">
                          <a:solidFill>
                            <a:schemeClr val="bg1"/>
                          </a:solidFill>
                          <a:latin typeface="Arial" panose="020B0604020202020204" pitchFamily="34" charset="0"/>
                        </a:rPr>
                        <a:t>$ 	4,969,027</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1DA"/>
                    </a:solidFill>
                  </a:tcPr>
                </a:tc>
                <a:extLst>
                  <a:ext uri="{0D108BD9-81ED-4DB2-BD59-A6C34878D82A}">
                    <a16:rowId xmlns:a16="http://schemas.microsoft.com/office/drawing/2014/main" val="10002"/>
                  </a:ext>
                </a:extLst>
              </a:tr>
              <a:tr h="0">
                <a:tc>
                  <a:txBody>
                    <a:bodyPr/>
                    <a:lstStyle/>
                    <a:p>
                      <a:pPr algn="l">
                        <a:spcAft>
                          <a:spcPts val="100"/>
                        </a:spcAft>
                      </a:pPr>
                      <a:r>
                        <a:rPr lang="en-US" sz="700" b="0" dirty="0">
                          <a:solidFill>
                            <a:schemeClr val="bg1"/>
                          </a:solidFill>
                          <a:latin typeface="Arial" panose="020B0604020202020204" pitchFamily="34" charset="0"/>
                        </a:rPr>
                        <a:t>Plan fiduciary</a:t>
                      </a:r>
                      <a:r>
                        <a:rPr lang="en-US" sz="700" b="0" baseline="0" dirty="0">
                          <a:solidFill>
                            <a:schemeClr val="bg1"/>
                          </a:solidFill>
                          <a:latin typeface="Arial" panose="020B0604020202020204" pitchFamily="34" charset="0"/>
                        </a:rPr>
                        <a:t> net position as a percentage of the pension liability</a:t>
                      </a:r>
                      <a:endParaRPr lang="en-US" sz="700" b="0" dirty="0">
                        <a:solidFill>
                          <a:schemeClr val="bg1"/>
                        </a:solidFill>
                        <a:latin typeface="Arial" panose="020B0604020202020204" pitchFamily="34" charset="0"/>
                      </a:endParaRP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spcAft>
                          <a:spcPts val="100"/>
                        </a:spcAft>
                        <a:tabLst>
                          <a:tab pos="285750" algn="l"/>
                        </a:tabLst>
                      </a:pPr>
                      <a:r>
                        <a:rPr lang="en-US" sz="700" b="0" dirty="0">
                          <a:solidFill>
                            <a:schemeClr val="bg1"/>
                          </a:solidFill>
                          <a:latin typeface="Arial" panose="020B0604020202020204" pitchFamily="34" charset="0"/>
                        </a:rPr>
                        <a:t>	65.19%</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3"/>
                  </a:ext>
                </a:extLst>
              </a:tr>
            </a:tbl>
          </a:graphicData>
        </a:graphic>
      </p:graphicFrame>
      <p:sp>
        <p:nvSpPr>
          <p:cNvPr id="27" name="TextBox 26"/>
          <p:cNvSpPr txBox="1"/>
          <p:nvPr/>
        </p:nvSpPr>
        <p:spPr>
          <a:xfrm>
            <a:off x="1363980" y="2364443"/>
            <a:ext cx="7635240" cy="2045631"/>
          </a:xfrm>
          <a:prstGeom prst="rect">
            <a:avLst/>
          </a:prstGeom>
          <a:noFill/>
          <a:ln w="6350">
            <a:solidFill>
              <a:schemeClr val="bg1"/>
            </a:solidFill>
          </a:ln>
        </p:spPr>
        <p:style>
          <a:lnRef idx="3">
            <a:schemeClr val="lt1"/>
          </a:lnRef>
          <a:fillRef idx="1">
            <a:schemeClr val="accent2"/>
          </a:fillRef>
          <a:effectRef idx="1">
            <a:schemeClr val="accent2"/>
          </a:effectRef>
          <a:fontRef idx="minor">
            <a:schemeClr val="lt1"/>
          </a:fontRef>
        </p:style>
        <p:txBody>
          <a:bodyPr wrap="square" lIns="27432" tIns="27432" rIns="27432" bIns="27432" rtlCol="0" anchor="t" anchorCtr="0">
            <a:noAutofit/>
          </a:bodyPr>
          <a:lstStyle/>
          <a:p>
            <a:pPr>
              <a:spcAft>
                <a:spcPts val="100"/>
              </a:spcAft>
            </a:pPr>
            <a:r>
              <a:rPr lang="en-US" sz="700" b="1" dirty="0">
                <a:solidFill>
                  <a:prstClr val="white"/>
                </a:solidFill>
              </a:rPr>
              <a:t>State of Alaska Public employees’ retirement system</a:t>
            </a:r>
          </a:p>
          <a:p>
            <a:pPr>
              <a:spcAft>
                <a:spcPts val="100"/>
              </a:spcAft>
            </a:pPr>
            <a:r>
              <a:rPr lang="en-US" sz="700" b="1" dirty="0">
                <a:solidFill>
                  <a:prstClr val="white"/>
                </a:solidFill>
              </a:rPr>
              <a:t>Schedule B – Employers’ allocation of net pension liability as of 6/30/2018 </a:t>
            </a:r>
            <a:endParaRPr lang="en-US" sz="700" dirty="0">
              <a:solidFill>
                <a:prstClr val="white"/>
              </a:solidFill>
            </a:endParaRPr>
          </a:p>
        </p:txBody>
      </p:sp>
      <p:graphicFrame>
        <p:nvGraphicFramePr>
          <p:cNvPr id="11" name="Table 10"/>
          <p:cNvGraphicFramePr>
            <a:graphicFrameLocks noGrp="1"/>
          </p:cNvGraphicFramePr>
          <p:nvPr>
            <p:extLst/>
          </p:nvPr>
        </p:nvGraphicFramePr>
        <p:xfrm>
          <a:off x="1432560" y="2774316"/>
          <a:ext cx="7498079" cy="1557528"/>
        </p:xfrm>
        <a:graphic>
          <a:graphicData uri="http://schemas.openxmlformats.org/drawingml/2006/table">
            <a:tbl>
              <a:tblPr firstRow="1" bandRow="1">
                <a:tableStyleId>{69012ECD-51FC-41F1-AA8D-1B2483CD663E}</a:tableStyleId>
              </a:tblPr>
              <a:tblGrid>
                <a:gridCol w="83439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783227">
                  <a:extLst>
                    <a:ext uri="{9D8B030D-6E8A-4147-A177-3AD203B41FA5}">
                      <a16:colId xmlns:a16="http://schemas.microsoft.com/office/drawing/2014/main" val="20002"/>
                    </a:ext>
                  </a:extLst>
                </a:gridCol>
                <a:gridCol w="783227">
                  <a:extLst>
                    <a:ext uri="{9D8B030D-6E8A-4147-A177-3AD203B41FA5}">
                      <a16:colId xmlns:a16="http://schemas.microsoft.com/office/drawing/2014/main" val="20003"/>
                    </a:ext>
                  </a:extLst>
                </a:gridCol>
                <a:gridCol w="783227">
                  <a:extLst>
                    <a:ext uri="{9D8B030D-6E8A-4147-A177-3AD203B41FA5}">
                      <a16:colId xmlns:a16="http://schemas.microsoft.com/office/drawing/2014/main" val="20004"/>
                    </a:ext>
                  </a:extLst>
                </a:gridCol>
                <a:gridCol w="783227">
                  <a:extLst>
                    <a:ext uri="{9D8B030D-6E8A-4147-A177-3AD203B41FA5}">
                      <a16:colId xmlns:a16="http://schemas.microsoft.com/office/drawing/2014/main" val="20005"/>
                    </a:ext>
                  </a:extLst>
                </a:gridCol>
                <a:gridCol w="783227">
                  <a:extLst>
                    <a:ext uri="{9D8B030D-6E8A-4147-A177-3AD203B41FA5}">
                      <a16:colId xmlns:a16="http://schemas.microsoft.com/office/drawing/2014/main" val="20006"/>
                    </a:ext>
                  </a:extLst>
                </a:gridCol>
                <a:gridCol w="783227">
                  <a:extLst>
                    <a:ext uri="{9D8B030D-6E8A-4147-A177-3AD203B41FA5}">
                      <a16:colId xmlns:a16="http://schemas.microsoft.com/office/drawing/2014/main" val="20007"/>
                    </a:ext>
                  </a:extLst>
                </a:gridCol>
                <a:gridCol w="783227">
                  <a:extLst>
                    <a:ext uri="{9D8B030D-6E8A-4147-A177-3AD203B41FA5}">
                      <a16:colId xmlns:a16="http://schemas.microsoft.com/office/drawing/2014/main" val="20008"/>
                    </a:ext>
                  </a:extLst>
                </a:gridCol>
              </a:tblGrid>
              <a:tr h="0">
                <a:tc>
                  <a:txBody>
                    <a:bodyPr/>
                    <a:lstStyle/>
                    <a:p>
                      <a:r>
                        <a:rPr lang="en-US" sz="700" dirty="0">
                          <a:solidFill>
                            <a:schemeClr val="bg1"/>
                          </a:solidFill>
                        </a:rPr>
                        <a:t>Employer number</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Employer name</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FY</a:t>
                      </a:r>
                      <a:r>
                        <a:rPr lang="en-US" sz="700" baseline="0" dirty="0">
                          <a:solidFill>
                            <a:schemeClr val="bg1"/>
                          </a:solidFill>
                        </a:rPr>
                        <a:t>2018</a:t>
                      </a:r>
                      <a:br>
                        <a:rPr lang="en-US" sz="700" baseline="0" dirty="0">
                          <a:solidFill>
                            <a:schemeClr val="bg1"/>
                          </a:solidFill>
                        </a:rPr>
                      </a:br>
                      <a:r>
                        <a:rPr lang="en-US" sz="700" baseline="0" dirty="0">
                          <a:solidFill>
                            <a:schemeClr val="bg1"/>
                          </a:solidFill>
                        </a:rPr>
                        <a:t>Present value</a:t>
                      </a:r>
                      <a:br>
                        <a:rPr lang="en-US" sz="700" baseline="0" dirty="0">
                          <a:solidFill>
                            <a:schemeClr val="bg1"/>
                          </a:solidFill>
                        </a:rPr>
                      </a:br>
                      <a:r>
                        <a:rPr lang="en-US" sz="700" baseline="0" dirty="0">
                          <a:solidFill>
                            <a:schemeClr val="bg1"/>
                          </a:solidFill>
                        </a:rPr>
                        <a:t>of future contributions</a:t>
                      </a:r>
                      <a:endParaRPr lang="en-US" sz="700" dirty="0">
                        <a:solidFill>
                          <a:schemeClr val="bg1"/>
                        </a:solidFill>
                      </a:endParaRP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Employer</a:t>
                      </a:r>
                      <a:br>
                        <a:rPr lang="en-US" sz="700" dirty="0">
                          <a:solidFill>
                            <a:schemeClr val="bg1"/>
                          </a:solidFill>
                        </a:rPr>
                      </a:br>
                      <a:r>
                        <a:rPr lang="en-US" sz="700" dirty="0">
                          <a:solidFill>
                            <a:schemeClr val="bg1"/>
                          </a:solidFill>
                        </a:rPr>
                        <a:t>proportion*</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Total </a:t>
                      </a:r>
                      <a:br>
                        <a:rPr lang="en-US" sz="700" dirty="0">
                          <a:solidFill>
                            <a:schemeClr val="bg1"/>
                          </a:solidFill>
                        </a:rPr>
                      </a:br>
                      <a:r>
                        <a:rPr lang="en-US" sz="700" dirty="0">
                          <a:solidFill>
                            <a:schemeClr val="bg1"/>
                          </a:solidFill>
                        </a:rPr>
                        <a:t>pension</a:t>
                      </a:r>
                      <a:br>
                        <a:rPr lang="en-US" sz="700" dirty="0">
                          <a:solidFill>
                            <a:schemeClr val="bg1"/>
                          </a:solidFill>
                        </a:rPr>
                      </a:br>
                      <a:r>
                        <a:rPr lang="en-US" sz="700" dirty="0">
                          <a:solidFill>
                            <a:schemeClr val="bg1"/>
                          </a:solidFill>
                        </a:rPr>
                        <a:t>liability</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Plan</a:t>
                      </a:r>
                      <a:br>
                        <a:rPr lang="en-US" sz="700" dirty="0">
                          <a:solidFill>
                            <a:schemeClr val="bg1"/>
                          </a:solidFill>
                        </a:rPr>
                      </a:br>
                      <a:r>
                        <a:rPr lang="en-US" sz="700" dirty="0">
                          <a:solidFill>
                            <a:schemeClr val="bg1"/>
                          </a:solidFill>
                        </a:rPr>
                        <a:t>fiduciary</a:t>
                      </a:r>
                      <a:br>
                        <a:rPr lang="en-US" sz="700" dirty="0">
                          <a:solidFill>
                            <a:schemeClr val="bg1"/>
                          </a:solidFill>
                        </a:rPr>
                      </a:br>
                      <a:r>
                        <a:rPr lang="en-US" sz="700" dirty="0">
                          <a:solidFill>
                            <a:schemeClr val="bg1"/>
                          </a:solidFill>
                        </a:rPr>
                        <a:t>net</a:t>
                      </a:r>
                      <a:r>
                        <a:rPr lang="en-US" sz="700" baseline="0" dirty="0">
                          <a:solidFill>
                            <a:schemeClr val="bg1"/>
                          </a:solidFill>
                        </a:rPr>
                        <a:t> position</a:t>
                      </a:r>
                      <a:endParaRPr lang="en-US" sz="700" dirty="0">
                        <a:solidFill>
                          <a:schemeClr val="bg1"/>
                        </a:solidFill>
                      </a:endParaRP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Net</a:t>
                      </a:r>
                      <a:br>
                        <a:rPr lang="en-US" sz="700" dirty="0">
                          <a:solidFill>
                            <a:schemeClr val="bg1"/>
                          </a:solidFill>
                        </a:rPr>
                      </a:br>
                      <a:r>
                        <a:rPr lang="en-US" sz="700" dirty="0">
                          <a:solidFill>
                            <a:schemeClr val="bg1"/>
                          </a:solidFill>
                        </a:rPr>
                        <a:t>pension</a:t>
                      </a:r>
                      <a:br>
                        <a:rPr lang="en-US" sz="700" dirty="0">
                          <a:solidFill>
                            <a:schemeClr val="bg1"/>
                          </a:solidFill>
                        </a:rPr>
                      </a:br>
                      <a:r>
                        <a:rPr lang="en-US" sz="700" dirty="0">
                          <a:solidFill>
                            <a:schemeClr val="bg1"/>
                          </a:solidFill>
                        </a:rPr>
                        <a:t>liability</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Total</a:t>
                      </a:r>
                      <a:br>
                        <a:rPr lang="en-US" sz="700" dirty="0">
                          <a:solidFill>
                            <a:schemeClr val="bg1"/>
                          </a:solidFill>
                        </a:rPr>
                      </a:br>
                      <a:r>
                        <a:rPr lang="en-US" sz="700" dirty="0">
                          <a:solidFill>
                            <a:schemeClr val="bg1"/>
                          </a:solidFill>
                        </a:rPr>
                        <a:t>deferred</a:t>
                      </a:r>
                      <a:br>
                        <a:rPr lang="en-US" sz="700" dirty="0">
                          <a:solidFill>
                            <a:schemeClr val="bg1"/>
                          </a:solidFill>
                        </a:rPr>
                      </a:br>
                      <a:r>
                        <a:rPr lang="en-US" sz="700" dirty="0">
                          <a:solidFill>
                            <a:schemeClr val="bg1"/>
                          </a:solidFill>
                        </a:rPr>
                        <a:t>outflows</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Total</a:t>
                      </a:r>
                      <a:br>
                        <a:rPr lang="en-US" sz="700" dirty="0">
                          <a:solidFill>
                            <a:schemeClr val="bg1"/>
                          </a:solidFill>
                        </a:rPr>
                      </a:br>
                      <a:r>
                        <a:rPr lang="en-US" sz="700" dirty="0">
                          <a:solidFill>
                            <a:schemeClr val="bg1"/>
                          </a:solidFill>
                        </a:rPr>
                        <a:t>deferred</a:t>
                      </a:r>
                      <a:br>
                        <a:rPr lang="en-US" sz="700" dirty="0">
                          <a:solidFill>
                            <a:schemeClr val="bg1"/>
                          </a:solidFill>
                        </a:rPr>
                      </a:br>
                      <a:r>
                        <a:rPr lang="en-US" sz="700" dirty="0">
                          <a:solidFill>
                            <a:schemeClr val="bg1"/>
                          </a:solidFill>
                        </a:rPr>
                        <a:t>inflows</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0"/>
                  </a:ext>
                </a:extLst>
              </a:tr>
              <a:tr h="0">
                <a:tc>
                  <a:txBody>
                    <a:bodyPr/>
                    <a:lstStyle/>
                    <a:p>
                      <a:r>
                        <a:rPr lang="en-US" sz="700" dirty="0">
                          <a:solidFill>
                            <a:schemeClr val="bg1"/>
                          </a:solidFill>
                        </a:rPr>
                        <a:t>101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State of</a:t>
                      </a:r>
                      <a:r>
                        <a:rPr lang="en-US" sz="700" baseline="0" dirty="0">
                          <a:solidFill>
                            <a:schemeClr val="bg1"/>
                          </a:solidFill>
                        </a:rPr>
                        <a:t> Alaska (Employer and Nonemployer)</a:t>
                      </a:r>
                      <a:endParaRPr lang="en-US" sz="700" dirty="0">
                        <a:solidFill>
                          <a:schemeClr val="bg1"/>
                        </a:solidFill>
                      </a:endParaRP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2,373,188,000.00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50.05611%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7,145,861,151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4,658,559,511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2,487,301,640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54,933,077</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(85,955,116)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1"/>
                  </a:ext>
                </a:extLst>
              </a:tr>
              <a:tr h="0">
                <a:tc>
                  <a:txBody>
                    <a:bodyPr/>
                    <a:lstStyle/>
                    <a:p>
                      <a:r>
                        <a:rPr lang="en-US" sz="700" dirty="0">
                          <a:solidFill>
                            <a:schemeClr val="bg1"/>
                          </a:solidFill>
                        </a:rPr>
                        <a:t>102</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Southwest Region SD</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4,834,000.00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0.10196%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14,555,565</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9,489,125</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5,066,441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267,356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(127,158)</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2"/>
                  </a:ext>
                </a:extLst>
              </a:tr>
              <a:tr h="0">
                <a:tc>
                  <a:txBody>
                    <a:bodyPr/>
                    <a:lstStyle/>
                    <a:p>
                      <a:r>
                        <a:rPr lang="en-US" sz="700" dirty="0">
                          <a:solidFill>
                            <a:schemeClr val="bg1"/>
                          </a:solidFill>
                        </a:rPr>
                        <a:t>103</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Annette Island SD</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1,944,000.00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0.04100%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5,853,541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3,816,065</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2,037,476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80,762</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(51,137)</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3"/>
                  </a:ext>
                </a:extLst>
              </a:tr>
              <a:tr h="0">
                <a:tc>
                  <a:txBody>
                    <a:bodyPr/>
                    <a:lstStyle/>
                    <a:p>
                      <a:r>
                        <a:rPr lang="en-US" sz="700" dirty="0">
                          <a:solidFill>
                            <a:schemeClr val="bg1"/>
                          </a:solidFill>
                        </a:rPr>
                        <a:t>104</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Bering</a:t>
                      </a:r>
                      <a:r>
                        <a:rPr lang="en-US" sz="700" baseline="0" dirty="0">
                          <a:solidFill>
                            <a:schemeClr val="bg1"/>
                          </a:solidFill>
                        </a:rPr>
                        <a:t> Strait SD</a:t>
                      </a:r>
                      <a:endParaRPr lang="en-US" sz="700" dirty="0">
                        <a:solidFill>
                          <a:schemeClr val="bg1"/>
                        </a:solidFill>
                      </a:endParaRP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14,821,000.00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0.31261%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44,627,231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29,093,570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15,533,661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1,169,798</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(389,864)</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4"/>
                  </a:ext>
                </a:extLst>
              </a:tr>
              <a:tr h="0">
                <a:tc>
                  <a:txBody>
                    <a:bodyPr/>
                    <a:lstStyle/>
                    <a:p>
                      <a:r>
                        <a:rPr lang="en-US" sz="700" dirty="0">
                          <a:solidFill>
                            <a:schemeClr val="bg1"/>
                          </a:solidFill>
                        </a:rPr>
                        <a:t>105</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Chatham SD</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1,221,000.00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0.02575%</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3,676,530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2,396,819</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1,279,711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84,947</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(32,118)</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5"/>
                  </a:ext>
                </a:extLst>
              </a:tr>
              <a:tr h="0">
                <a:tc>
                  <a:txBody>
                    <a:bodyPr/>
                    <a:lstStyle/>
                    <a:p>
                      <a:r>
                        <a:rPr lang="en-US" sz="700" dirty="0">
                          <a:solidFill>
                            <a:schemeClr val="bg1"/>
                          </a:solidFill>
                        </a:rPr>
                        <a:t>106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Alaska</a:t>
                      </a:r>
                      <a:r>
                        <a:rPr lang="en-US" sz="700" baseline="0" dirty="0">
                          <a:solidFill>
                            <a:schemeClr val="bg1"/>
                          </a:solidFill>
                        </a:rPr>
                        <a:t> Municipal League</a:t>
                      </a:r>
                      <a:endParaRPr lang="en-US" sz="700" dirty="0">
                        <a:solidFill>
                          <a:schemeClr val="bg1"/>
                        </a:solidFill>
                      </a:endParaRP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431,000.00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0.00000%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1,207,776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846,051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451,724</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30,813</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(11,337)</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6"/>
                  </a:ext>
                </a:extLst>
              </a:tr>
            </a:tbl>
          </a:graphicData>
        </a:graphic>
      </p:graphicFrame>
      <p:sp>
        <p:nvSpPr>
          <p:cNvPr id="15" name="TextBox 14"/>
          <p:cNvSpPr txBox="1"/>
          <p:nvPr/>
        </p:nvSpPr>
        <p:spPr>
          <a:xfrm>
            <a:off x="3386372" y="3508050"/>
            <a:ext cx="182880" cy="182880"/>
          </a:xfrm>
          <a:prstGeom prst="rect">
            <a:avLst/>
          </a:prstGeom>
          <a:noFill/>
        </p:spPr>
        <p:txBody>
          <a:bodyPr wrap="square" lIns="54610" tIns="54610" rIns="54610" bIns="54610" rtlCol="0" anchor="ctr" anchorCtr="0">
            <a:noAutofit/>
          </a:bodyPr>
          <a:lstStyle/>
          <a:p>
            <a:pPr algn="ctr">
              <a:spcAft>
                <a:spcPts val="600"/>
              </a:spcAft>
            </a:pPr>
            <a:r>
              <a:rPr lang="en-US" sz="800" b="1" dirty="0">
                <a:solidFill>
                  <a:srgbClr val="EAAA00"/>
                </a:solidFill>
              </a:rPr>
              <a:t>A</a:t>
            </a:r>
          </a:p>
        </p:txBody>
      </p:sp>
      <p:sp>
        <p:nvSpPr>
          <p:cNvPr id="17" name="TextBox 16"/>
          <p:cNvSpPr txBox="1"/>
          <p:nvPr/>
        </p:nvSpPr>
        <p:spPr>
          <a:xfrm>
            <a:off x="4560814" y="2708788"/>
            <a:ext cx="549608" cy="182880"/>
          </a:xfrm>
          <a:prstGeom prst="rect">
            <a:avLst/>
          </a:prstGeom>
          <a:noFill/>
        </p:spPr>
        <p:txBody>
          <a:bodyPr wrap="square" lIns="54610" tIns="54610" rIns="54610" bIns="54610" rtlCol="0" anchor="ctr" anchorCtr="0">
            <a:noAutofit/>
          </a:bodyPr>
          <a:lstStyle/>
          <a:p>
            <a:pPr>
              <a:spcAft>
                <a:spcPts val="600"/>
              </a:spcAft>
            </a:pPr>
            <a:r>
              <a:rPr lang="en-US" sz="700" b="1" dirty="0">
                <a:solidFill>
                  <a:srgbClr val="EAAA00"/>
                </a:solidFill>
              </a:rPr>
              <a:t>A / B = C</a:t>
            </a:r>
          </a:p>
        </p:txBody>
      </p:sp>
      <p:sp>
        <p:nvSpPr>
          <p:cNvPr id="18" name="TextBox 17"/>
          <p:cNvSpPr txBox="1"/>
          <p:nvPr/>
        </p:nvSpPr>
        <p:spPr>
          <a:xfrm>
            <a:off x="4348144" y="3508050"/>
            <a:ext cx="182880" cy="182880"/>
          </a:xfrm>
          <a:prstGeom prst="rect">
            <a:avLst/>
          </a:prstGeom>
          <a:noFill/>
        </p:spPr>
        <p:txBody>
          <a:bodyPr wrap="square" lIns="54610" tIns="54610" rIns="54610" bIns="54610" rtlCol="0" anchor="ctr" anchorCtr="0">
            <a:noAutofit/>
          </a:bodyPr>
          <a:lstStyle/>
          <a:p>
            <a:pPr algn="ctr">
              <a:spcAft>
                <a:spcPts val="600"/>
              </a:spcAft>
            </a:pPr>
            <a:r>
              <a:rPr lang="en-US" sz="800" b="1" dirty="0">
                <a:solidFill>
                  <a:srgbClr val="EAAA00"/>
                </a:solidFill>
              </a:rPr>
              <a:t>C</a:t>
            </a:r>
          </a:p>
        </p:txBody>
      </p:sp>
      <p:sp>
        <p:nvSpPr>
          <p:cNvPr id="19" name="TextBox 18"/>
          <p:cNvSpPr txBox="1"/>
          <p:nvPr/>
        </p:nvSpPr>
        <p:spPr>
          <a:xfrm>
            <a:off x="5242824" y="2708788"/>
            <a:ext cx="560353" cy="182880"/>
          </a:xfrm>
          <a:prstGeom prst="rect">
            <a:avLst/>
          </a:prstGeom>
          <a:noFill/>
        </p:spPr>
        <p:txBody>
          <a:bodyPr wrap="square" lIns="54610" tIns="54610" rIns="54610" bIns="54610" rtlCol="0" anchor="ctr" anchorCtr="0">
            <a:noAutofit/>
          </a:bodyPr>
          <a:lstStyle/>
          <a:p>
            <a:pPr>
              <a:spcAft>
                <a:spcPts val="600"/>
              </a:spcAft>
            </a:pPr>
            <a:r>
              <a:rPr lang="en-US" sz="700" b="1" dirty="0">
                <a:solidFill>
                  <a:srgbClr val="EAAA00"/>
                </a:solidFill>
              </a:rPr>
              <a:t>C * D = E</a:t>
            </a:r>
          </a:p>
        </p:txBody>
      </p:sp>
      <p:sp>
        <p:nvSpPr>
          <p:cNvPr id="21" name="TextBox 20"/>
          <p:cNvSpPr txBox="1"/>
          <p:nvPr/>
        </p:nvSpPr>
        <p:spPr>
          <a:xfrm>
            <a:off x="5107852" y="3508050"/>
            <a:ext cx="182880" cy="182880"/>
          </a:xfrm>
          <a:prstGeom prst="rect">
            <a:avLst/>
          </a:prstGeom>
          <a:noFill/>
        </p:spPr>
        <p:txBody>
          <a:bodyPr wrap="square" lIns="54610" tIns="54610" rIns="54610" bIns="54610" rtlCol="0" anchor="ctr" anchorCtr="0">
            <a:noAutofit/>
          </a:bodyPr>
          <a:lstStyle/>
          <a:p>
            <a:pPr algn="ctr">
              <a:spcAft>
                <a:spcPts val="600"/>
              </a:spcAft>
            </a:pPr>
            <a:r>
              <a:rPr lang="en-US" sz="800" b="1" dirty="0">
                <a:solidFill>
                  <a:srgbClr val="EAAA00"/>
                </a:solidFill>
              </a:rPr>
              <a:t>E</a:t>
            </a:r>
          </a:p>
        </p:txBody>
      </p:sp>
      <p:sp>
        <p:nvSpPr>
          <p:cNvPr id="23" name="TextBox 22"/>
          <p:cNvSpPr txBox="1"/>
          <p:nvPr/>
        </p:nvSpPr>
        <p:spPr>
          <a:xfrm>
            <a:off x="7591425" y="2426046"/>
            <a:ext cx="1351608" cy="383404"/>
          </a:xfrm>
          <a:prstGeom prst="rect">
            <a:avLst/>
          </a:prstGeom>
          <a:noFill/>
          <a:ln>
            <a:noFill/>
          </a:ln>
        </p:spPr>
        <p:txBody>
          <a:bodyPr wrap="square" lIns="54610" tIns="54610" rIns="54610" bIns="54610" rtlCol="0" anchor="ctr" anchorCtr="0">
            <a:noAutofit/>
          </a:bodyPr>
          <a:lstStyle/>
          <a:p>
            <a:pPr algn="ctr">
              <a:spcAft>
                <a:spcPts val="600"/>
              </a:spcAft>
            </a:pPr>
            <a:r>
              <a:rPr lang="en-US" sz="700" b="1" dirty="0">
                <a:solidFill>
                  <a:prstClr val="white"/>
                </a:solidFill>
              </a:rPr>
              <a:t>Same concept for Deferred Inflows and Outflows</a:t>
            </a:r>
          </a:p>
        </p:txBody>
      </p:sp>
      <p:sp>
        <p:nvSpPr>
          <p:cNvPr id="28" name="TextBox 27"/>
          <p:cNvSpPr txBox="1"/>
          <p:nvPr/>
        </p:nvSpPr>
        <p:spPr>
          <a:xfrm>
            <a:off x="1363980" y="4498044"/>
            <a:ext cx="7635240" cy="1188381"/>
          </a:xfrm>
          <a:prstGeom prst="rect">
            <a:avLst/>
          </a:prstGeom>
          <a:noFill/>
          <a:ln w="6350">
            <a:solidFill>
              <a:schemeClr val="bg1"/>
            </a:solidFill>
          </a:ln>
        </p:spPr>
        <p:style>
          <a:lnRef idx="3">
            <a:schemeClr val="lt1"/>
          </a:lnRef>
          <a:fillRef idx="1">
            <a:schemeClr val="accent2"/>
          </a:fillRef>
          <a:effectRef idx="1">
            <a:schemeClr val="accent2"/>
          </a:effectRef>
          <a:fontRef idx="minor">
            <a:schemeClr val="lt1"/>
          </a:fontRef>
        </p:style>
        <p:txBody>
          <a:bodyPr wrap="square" lIns="27432" tIns="27432" rIns="27432" bIns="27432" rtlCol="0" anchor="t" anchorCtr="0">
            <a:noAutofit/>
          </a:bodyPr>
          <a:lstStyle/>
          <a:p>
            <a:pPr>
              <a:spcAft>
                <a:spcPts val="100"/>
              </a:spcAft>
            </a:pPr>
            <a:endParaRPr lang="en-US" sz="700" dirty="0">
              <a:solidFill>
                <a:prstClr val="white"/>
              </a:solidFill>
            </a:endParaRPr>
          </a:p>
        </p:txBody>
      </p:sp>
      <p:graphicFrame>
        <p:nvGraphicFramePr>
          <p:cNvPr id="29" name="Table 28"/>
          <p:cNvGraphicFramePr>
            <a:graphicFrameLocks noGrp="1"/>
          </p:cNvGraphicFramePr>
          <p:nvPr>
            <p:extLst/>
          </p:nvPr>
        </p:nvGraphicFramePr>
        <p:xfrm>
          <a:off x="1432560" y="4565125"/>
          <a:ext cx="7498079" cy="752856"/>
        </p:xfrm>
        <a:graphic>
          <a:graphicData uri="http://schemas.openxmlformats.org/drawingml/2006/table">
            <a:tbl>
              <a:tblPr firstRow="1" bandRow="1">
                <a:tableStyleId>{69012ECD-51FC-41F1-AA8D-1B2483CD663E}</a:tableStyleId>
              </a:tblPr>
              <a:tblGrid>
                <a:gridCol w="83439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783227">
                  <a:extLst>
                    <a:ext uri="{9D8B030D-6E8A-4147-A177-3AD203B41FA5}">
                      <a16:colId xmlns:a16="http://schemas.microsoft.com/office/drawing/2014/main" val="20002"/>
                    </a:ext>
                  </a:extLst>
                </a:gridCol>
                <a:gridCol w="783227">
                  <a:extLst>
                    <a:ext uri="{9D8B030D-6E8A-4147-A177-3AD203B41FA5}">
                      <a16:colId xmlns:a16="http://schemas.microsoft.com/office/drawing/2014/main" val="20003"/>
                    </a:ext>
                  </a:extLst>
                </a:gridCol>
                <a:gridCol w="783227">
                  <a:extLst>
                    <a:ext uri="{9D8B030D-6E8A-4147-A177-3AD203B41FA5}">
                      <a16:colId xmlns:a16="http://schemas.microsoft.com/office/drawing/2014/main" val="20004"/>
                    </a:ext>
                  </a:extLst>
                </a:gridCol>
                <a:gridCol w="783227">
                  <a:extLst>
                    <a:ext uri="{9D8B030D-6E8A-4147-A177-3AD203B41FA5}">
                      <a16:colId xmlns:a16="http://schemas.microsoft.com/office/drawing/2014/main" val="20005"/>
                    </a:ext>
                  </a:extLst>
                </a:gridCol>
                <a:gridCol w="783227">
                  <a:extLst>
                    <a:ext uri="{9D8B030D-6E8A-4147-A177-3AD203B41FA5}">
                      <a16:colId xmlns:a16="http://schemas.microsoft.com/office/drawing/2014/main" val="20006"/>
                    </a:ext>
                  </a:extLst>
                </a:gridCol>
                <a:gridCol w="783227">
                  <a:extLst>
                    <a:ext uri="{9D8B030D-6E8A-4147-A177-3AD203B41FA5}">
                      <a16:colId xmlns:a16="http://schemas.microsoft.com/office/drawing/2014/main" val="20007"/>
                    </a:ext>
                  </a:extLst>
                </a:gridCol>
                <a:gridCol w="783227">
                  <a:extLst>
                    <a:ext uri="{9D8B030D-6E8A-4147-A177-3AD203B41FA5}">
                      <a16:colId xmlns:a16="http://schemas.microsoft.com/office/drawing/2014/main" val="20008"/>
                    </a:ext>
                  </a:extLst>
                </a:gridCol>
              </a:tblGrid>
              <a:tr h="0">
                <a:tc>
                  <a:txBody>
                    <a:bodyPr/>
                    <a:lstStyle/>
                    <a:p>
                      <a:r>
                        <a:rPr lang="en-US" sz="700" b="0" dirty="0">
                          <a:solidFill>
                            <a:schemeClr val="bg1"/>
                          </a:solidFill>
                        </a:rPr>
                        <a:t>299</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b="0" dirty="0">
                          <a:solidFill>
                            <a:schemeClr val="bg1"/>
                          </a:solidFill>
                        </a:rPr>
                        <a:t>Alaska Gasline</a:t>
                      </a:r>
                      <a:r>
                        <a:rPr lang="en-US" sz="700" b="0" baseline="0" dirty="0">
                          <a:solidFill>
                            <a:schemeClr val="bg1"/>
                          </a:solidFill>
                        </a:rPr>
                        <a:t> Development Corporation</a:t>
                      </a:r>
                      <a:endParaRPr lang="en-US" sz="700" b="0" dirty="0">
                        <a:solidFill>
                          <a:schemeClr val="bg1"/>
                        </a:solidFill>
                      </a:endParaRP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3,875,000.00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0.08173%</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11,667,939</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7,606,611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4,061,328</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89,696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(185,457)</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0"/>
                  </a:ext>
                </a:extLst>
              </a:tr>
              <a:tr h="0">
                <a:tc>
                  <a:txBody>
                    <a:bodyPr/>
                    <a:lstStyle/>
                    <a:p>
                      <a:r>
                        <a:rPr lang="en-US" sz="700" b="1" dirty="0">
                          <a:solidFill>
                            <a:schemeClr val="bg1"/>
                          </a:solidFill>
                        </a:rPr>
                        <a:t>Subtotal</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endParaRPr lang="en-US" sz="700" b="0" dirty="0">
                        <a:solidFill>
                          <a:schemeClr val="bg1"/>
                        </a:solidFill>
                      </a:endParaRP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4,207,997,000.00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88.79081%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12,675,511,212</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8,263,471,969</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4,412,039,244</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168,310,652</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(136,273,197)</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1"/>
                  </a:ext>
                </a:extLst>
              </a:tr>
              <a:tr h="0">
                <a:tc>
                  <a:txBody>
                    <a:bodyPr/>
                    <a:lstStyle/>
                    <a:p>
                      <a:r>
                        <a:rPr lang="en-US" sz="700" b="0" dirty="0">
                          <a:solidFill>
                            <a:schemeClr val="bg1"/>
                          </a:solidFill>
                        </a:rPr>
                        <a:t>Nonemployer</a:t>
                      </a:r>
                      <a:r>
                        <a:rPr lang="en-US" sz="700" b="0" baseline="0" dirty="0">
                          <a:solidFill>
                            <a:schemeClr val="bg1"/>
                          </a:solidFill>
                        </a:rPr>
                        <a:t> 999</a:t>
                      </a:r>
                      <a:endParaRPr lang="en-US" sz="700" b="0" dirty="0">
                        <a:solidFill>
                          <a:schemeClr val="bg1"/>
                        </a:solidFill>
                      </a:endParaRP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b="0" dirty="0">
                          <a:solidFill>
                            <a:schemeClr val="bg1"/>
                          </a:solidFill>
                        </a:rPr>
                        <a:t>State of Alaska</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531,434,000.00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11.20919%</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1,600,190,788</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1,043,203,031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556,987,756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12,301,303</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0" dirty="0">
                          <a:solidFill>
                            <a:schemeClr val="bg1"/>
                          </a:solidFill>
                        </a:rPr>
                        <a:t>(59,308,582)</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2"/>
                  </a:ext>
                </a:extLst>
              </a:tr>
              <a:tr h="0">
                <a:tc>
                  <a:txBody>
                    <a:bodyPr/>
                    <a:lstStyle/>
                    <a:p>
                      <a:r>
                        <a:rPr lang="en-US" sz="700" b="1" dirty="0">
                          <a:solidFill>
                            <a:schemeClr val="bg1"/>
                          </a:solidFill>
                        </a:rPr>
                        <a:t>Total</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endParaRPr lang="en-US" sz="700" b="0" dirty="0">
                        <a:solidFill>
                          <a:schemeClr val="bg1"/>
                        </a:solidFill>
                      </a:endParaRP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4,739,431,000.00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100.00000%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14,275,702,000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9,306,675,000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4,969,027,000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180,611,955</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(195,581,779)</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3"/>
                  </a:ext>
                </a:extLst>
              </a:tr>
            </a:tbl>
          </a:graphicData>
        </a:graphic>
      </p:graphicFrame>
      <p:sp>
        <p:nvSpPr>
          <p:cNvPr id="16" name="TextBox 15"/>
          <p:cNvSpPr txBox="1"/>
          <p:nvPr/>
        </p:nvSpPr>
        <p:spPr>
          <a:xfrm>
            <a:off x="3272072" y="5152474"/>
            <a:ext cx="182880" cy="182880"/>
          </a:xfrm>
          <a:prstGeom prst="rect">
            <a:avLst/>
          </a:prstGeom>
          <a:noFill/>
        </p:spPr>
        <p:txBody>
          <a:bodyPr wrap="square" lIns="54610" tIns="54610" rIns="54610" bIns="54610" rtlCol="0" anchor="ctr" anchorCtr="0">
            <a:noAutofit/>
          </a:bodyPr>
          <a:lstStyle/>
          <a:p>
            <a:pPr algn="ctr">
              <a:spcAft>
                <a:spcPts val="600"/>
              </a:spcAft>
            </a:pPr>
            <a:r>
              <a:rPr lang="en-US" sz="800" dirty="0">
                <a:solidFill>
                  <a:srgbClr val="EAAA00"/>
                </a:solidFill>
              </a:rPr>
              <a:t>B</a:t>
            </a:r>
          </a:p>
        </p:txBody>
      </p:sp>
      <p:sp>
        <p:nvSpPr>
          <p:cNvPr id="20" name="TextBox 19"/>
          <p:cNvSpPr txBox="1"/>
          <p:nvPr/>
        </p:nvSpPr>
        <p:spPr>
          <a:xfrm>
            <a:off x="5222056" y="5276299"/>
            <a:ext cx="182880" cy="182880"/>
          </a:xfrm>
          <a:prstGeom prst="rect">
            <a:avLst/>
          </a:prstGeom>
          <a:noFill/>
        </p:spPr>
        <p:txBody>
          <a:bodyPr wrap="square" lIns="54610" tIns="54610" rIns="54610" bIns="54610" rtlCol="0" anchor="ctr" anchorCtr="0">
            <a:noAutofit/>
          </a:bodyPr>
          <a:lstStyle/>
          <a:p>
            <a:pPr algn="ctr">
              <a:spcAft>
                <a:spcPts val="600"/>
              </a:spcAft>
            </a:pPr>
            <a:r>
              <a:rPr lang="en-US" sz="800" b="1" dirty="0">
                <a:solidFill>
                  <a:srgbClr val="EAAA00"/>
                </a:solidFill>
              </a:rPr>
              <a:t>D</a:t>
            </a:r>
          </a:p>
        </p:txBody>
      </p:sp>
      <p:cxnSp>
        <p:nvCxnSpPr>
          <p:cNvPr id="8" name="Straight Arrow Connector 7"/>
          <p:cNvCxnSpPr/>
          <p:nvPr/>
        </p:nvCxnSpPr>
        <p:spPr>
          <a:xfrm flipH="1">
            <a:off x="5803177" y="1620611"/>
            <a:ext cx="1667303" cy="3531863"/>
          </a:xfrm>
          <a:prstGeom prst="straightConnector1">
            <a:avLst/>
          </a:prstGeom>
          <a:ln w="6350">
            <a:solidFill>
              <a:srgbClr val="EAAA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589486" y="1737820"/>
            <a:ext cx="880993" cy="3414654"/>
          </a:xfrm>
          <a:prstGeom prst="straightConnector1">
            <a:avLst/>
          </a:prstGeom>
          <a:ln w="6350">
            <a:solidFill>
              <a:srgbClr val="EAAA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344347" y="1958341"/>
            <a:ext cx="186605" cy="3194133"/>
          </a:xfrm>
          <a:prstGeom prst="straightConnector1">
            <a:avLst/>
          </a:prstGeom>
          <a:ln w="6350">
            <a:solidFill>
              <a:srgbClr val="EAAA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543507" y="2800228"/>
            <a:ext cx="1422693" cy="2559172"/>
          </a:xfrm>
          <a:prstGeom prst="rect">
            <a:avLst/>
          </a:prstGeom>
          <a:noFill/>
          <a:ln w="6350">
            <a:solidFill>
              <a:srgbClr val="EAAA00"/>
            </a:solidFill>
          </a:ln>
        </p:spPr>
        <p:style>
          <a:lnRef idx="2">
            <a:schemeClr val="accent1">
              <a:shade val="50000"/>
            </a:schemeClr>
          </a:lnRef>
          <a:fillRef idx="1">
            <a:schemeClr val="accent1"/>
          </a:fillRef>
          <a:effectRef idx="0">
            <a:schemeClr val="accent1"/>
          </a:effectRef>
          <a:fontRef idx="minor">
            <a:schemeClr val="lt1"/>
          </a:fontRef>
        </p:style>
        <p:txBody>
          <a:bodyPr wrap="square" lIns="54610" tIns="54610" rIns="54610" bIns="54610" rtlCol="0" anchor="ctr" anchorCtr="0">
            <a:noAutofit/>
          </a:bodyPr>
          <a:lstStyle/>
          <a:p>
            <a:endParaRPr lang="en-US" sz="600" dirty="0">
              <a:solidFill>
                <a:prstClr val="white"/>
              </a:solidFill>
            </a:endParaRPr>
          </a:p>
        </p:txBody>
      </p:sp>
      <p:sp>
        <p:nvSpPr>
          <p:cNvPr id="24" name="Rectangle 23"/>
          <p:cNvSpPr/>
          <p:nvPr/>
        </p:nvSpPr>
        <p:spPr>
          <a:xfrm>
            <a:off x="7620000" y="3498850"/>
            <a:ext cx="1327150" cy="215899"/>
          </a:xfrm>
          <a:prstGeom prst="rect">
            <a:avLst/>
          </a:prstGeom>
          <a:noFill/>
          <a:ln w="6350">
            <a:solidFill>
              <a:srgbClr val="EAAA00"/>
            </a:solidFill>
          </a:ln>
        </p:spPr>
        <p:style>
          <a:lnRef idx="2">
            <a:schemeClr val="accent1">
              <a:shade val="50000"/>
            </a:schemeClr>
          </a:lnRef>
          <a:fillRef idx="1">
            <a:schemeClr val="accent1"/>
          </a:fillRef>
          <a:effectRef idx="0">
            <a:schemeClr val="accent1"/>
          </a:effectRef>
          <a:fontRef idx="minor">
            <a:schemeClr val="lt1"/>
          </a:fontRef>
        </p:style>
        <p:txBody>
          <a:bodyPr wrap="square" lIns="54610" tIns="54610" rIns="54610" bIns="54610" rtlCol="0" anchor="ctr" anchorCtr="0">
            <a:noAutofit/>
          </a:bodyPr>
          <a:lstStyle/>
          <a:p>
            <a:endParaRPr lang="en-US" sz="600" dirty="0">
              <a:solidFill>
                <a:prstClr val="white"/>
              </a:solidFill>
            </a:endParaRPr>
          </a:p>
        </p:txBody>
      </p:sp>
      <p:sp>
        <p:nvSpPr>
          <p:cNvPr id="35" name="TextBox 34"/>
          <p:cNvSpPr txBox="1"/>
          <p:nvPr/>
        </p:nvSpPr>
        <p:spPr>
          <a:xfrm>
            <a:off x="1363980" y="5498168"/>
            <a:ext cx="7635240" cy="159682"/>
          </a:xfrm>
          <a:prstGeom prst="rect">
            <a:avLst/>
          </a:prstGeom>
          <a:noFill/>
          <a:ln w="6350">
            <a:noFill/>
          </a:ln>
        </p:spPr>
        <p:style>
          <a:lnRef idx="3">
            <a:schemeClr val="lt1"/>
          </a:lnRef>
          <a:fillRef idx="1">
            <a:schemeClr val="accent2"/>
          </a:fillRef>
          <a:effectRef idx="1">
            <a:schemeClr val="accent2"/>
          </a:effectRef>
          <a:fontRef idx="minor">
            <a:schemeClr val="lt1"/>
          </a:fontRef>
        </p:style>
        <p:txBody>
          <a:bodyPr wrap="square" lIns="27432" tIns="27432" rIns="27432" bIns="27432" rtlCol="0" anchor="t" anchorCtr="0">
            <a:noAutofit/>
          </a:bodyPr>
          <a:lstStyle/>
          <a:p>
            <a:pPr>
              <a:spcAft>
                <a:spcPts val="100"/>
              </a:spcAft>
            </a:pPr>
            <a:r>
              <a:rPr lang="en-US" sz="700" dirty="0">
                <a:solidFill>
                  <a:prstClr val="white"/>
                </a:solidFill>
              </a:rPr>
              <a:t>All amounts are determine without rounding. Rounded amounts are displayed.</a:t>
            </a:r>
          </a:p>
        </p:txBody>
      </p:sp>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r="13583"/>
          <a:stretch/>
        </p:blipFill>
        <p:spPr>
          <a:xfrm flipH="1">
            <a:off x="-1" y="950290"/>
            <a:ext cx="1359745" cy="4852817"/>
          </a:xfrm>
          <a:prstGeom prst="rect">
            <a:avLst/>
          </a:prstGeom>
        </p:spPr>
      </p:pic>
    </p:spTree>
    <p:extLst>
      <p:ext uri="{BB962C8B-B14F-4D97-AF65-F5344CB8AC3E}">
        <p14:creationId xmlns:p14="http://schemas.microsoft.com/office/powerpoint/2010/main" val="1822728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960430"/>
            <a:ext cx="9144000" cy="4832536"/>
          </a:xfrm>
          <a:prstGeom prst="rect">
            <a:avLst/>
          </a:prstGeom>
          <a:solidFill>
            <a:srgbClr val="0091DA"/>
          </a:solidFill>
          <a:ln>
            <a:noFill/>
          </a:ln>
        </p:spPr>
        <p:style>
          <a:lnRef idx="3">
            <a:schemeClr val="lt1"/>
          </a:lnRef>
          <a:fillRef idx="1">
            <a:schemeClr val="accent2"/>
          </a:fillRef>
          <a:effectRef idx="1">
            <a:schemeClr val="accent2"/>
          </a:effectRef>
          <a:fontRef idx="minor">
            <a:schemeClr val="lt1"/>
          </a:fontRef>
        </p:style>
        <p:txBody>
          <a:bodyPr wrap="square" lIns="27432" tIns="27432" rIns="27432" bIns="27432" rtlCol="0" anchor="ctr" anchorCtr="0">
            <a:noAutofit/>
          </a:bodyPr>
          <a:lstStyle/>
          <a:p>
            <a:pPr algn="ctr">
              <a:spcAft>
                <a:spcPts val="100"/>
              </a:spcAft>
            </a:pPr>
            <a:endParaRPr lang="en-US" sz="700" b="1" dirty="0">
              <a:solidFill>
                <a:prstClr val="white"/>
              </a:solidFill>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13583"/>
          <a:stretch/>
        </p:blipFill>
        <p:spPr>
          <a:xfrm flipH="1">
            <a:off x="-1" y="950290"/>
            <a:ext cx="1359745" cy="4852817"/>
          </a:xfrm>
          <a:prstGeom prst="rect">
            <a:avLst/>
          </a:prstGeom>
        </p:spPr>
      </p:pic>
      <p:sp>
        <p:nvSpPr>
          <p:cNvPr id="2" name="Title 1"/>
          <p:cNvSpPr>
            <a:spLocks noGrp="1"/>
          </p:cNvSpPr>
          <p:nvPr>
            <p:ph type="title"/>
          </p:nvPr>
        </p:nvSpPr>
        <p:spPr>
          <a:xfrm>
            <a:off x="747238" y="432000"/>
            <a:ext cx="7639200" cy="518400"/>
          </a:xfrm>
        </p:spPr>
        <p:txBody>
          <a:bodyPr/>
          <a:lstStyle/>
          <a:p>
            <a:r>
              <a:rPr lang="en-US" dirty="0"/>
              <a:t>Additional relevant schedules</a:t>
            </a:r>
          </a:p>
        </p:txBody>
      </p:sp>
      <p:sp>
        <p:nvSpPr>
          <p:cNvPr id="9" name="TextBox 8"/>
          <p:cNvSpPr txBox="1"/>
          <p:nvPr/>
        </p:nvSpPr>
        <p:spPr>
          <a:xfrm>
            <a:off x="1356838" y="1211263"/>
            <a:ext cx="4882038" cy="365760"/>
          </a:xfrm>
          <a:prstGeom prst="hexagon">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lIns="27432" tIns="27432" rIns="27432" bIns="27432" rtlCol="0" anchor="ctr" anchorCtr="0">
            <a:noAutofit/>
          </a:bodyPr>
          <a:lstStyle/>
          <a:p>
            <a:pPr algn="ctr">
              <a:spcAft>
                <a:spcPts val="100"/>
              </a:spcAft>
            </a:pPr>
            <a:r>
              <a:rPr lang="en-US" sz="1200" b="1" dirty="0">
                <a:solidFill>
                  <a:srgbClr val="00338D"/>
                </a:solidFill>
              </a:rPr>
              <a:t>Excerpts from Actuarial GASB 68 Report 2018</a:t>
            </a:r>
          </a:p>
        </p:txBody>
      </p:sp>
      <p:sp>
        <p:nvSpPr>
          <p:cNvPr id="10" name="TextBox 9"/>
          <p:cNvSpPr txBox="1"/>
          <p:nvPr/>
        </p:nvSpPr>
        <p:spPr>
          <a:xfrm>
            <a:off x="1363980" y="1669119"/>
            <a:ext cx="7635240" cy="1550331"/>
          </a:xfrm>
          <a:prstGeom prst="rect">
            <a:avLst/>
          </a:prstGeom>
          <a:noFill/>
          <a:ln w="6350">
            <a:solidFill>
              <a:schemeClr val="bg1"/>
            </a:solidFill>
          </a:ln>
        </p:spPr>
        <p:style>
          <a:lnRef idx="3">
            <a:schemeClr val="lt1"/>
          </a:lnRef>
          <a:fillRef idx="1">
            <a:schemeClr val="accent2"/>
          </a:fillRef>
          <a:effectRef idx="1">
            <a:schemeClr val="accent2"/>
          </a:effectRef>
          <a:fontRef idx="minor">
            <a:schemeClr val="lt1"/>
          </a:fontRef>
        </p:style>
        <p:txBody>
          <a:bodyPr wrap="square" lIns="27432" tIns="27432" rIns="27432" bIns="27432" rtlCol="0" anchor="t" anchorCtr="0">
            <a:noAutofit/>
          </a:bodyPr>
          <a:lstStyle/>
          <a:p>
            <a:pPr>
              <a:spcAft>
                <a:spcPts val="100"/>
              </a:spcAft>
            </a:pPr>
            <a:r>
              <a:rPr lang="en-US" sz="700" b="1" dirty="0">
                <a:solidFill>
                  <a:prstClr val="white"/>
                </a:solidFill>
              </a:rPr>
              <a:t>State of Alaska Public employees’ retirement system</a:t>
            </a:r>
          </a:p>
          <a:p>
            <a:pPr>
              <a:spcAft>
                <a:spcPts val="100"/>
              </a:spcAft>
            </a:pPr>
            <a:r>
              <a:rPr lang="en-US" sz="700" b="1" dirty="0">
                <a:solidFill>
                  <a:prstClr val="white"/>
                </a:solidFill>
              </a:rPr>
              <a:t>Schedule B – Employers’ allocation of net pension liability as of 6/30/2018 </a:t>
            </a:r>
            <a:endParaRPr lang="en-US" sz="700" dirty="0">
              <a:solidFill>
                <a:prstClr val="white"/>
              </a:solidFill>
            </a:endParaRPr>
          </a:p>
        </p:txBody>
      </p:sp>
      <p:graphicFrame>
        <p:nvGraphicFramePr>
          <p:cNvPr id="11" name="Table 10"/>
          <p:cNvGraphicFramePr>
            <a:graphicFrameLocks noGrp="1"/>
          </p:cNvGraphicFramePr>
          <p:nvPr>
            <p:extLst/>
          </p:nvPr>
        </p:nvGraphicFramePr>
        <p:xfrm>
          <a:off x="1432560" y="1974216"/>
          <a:ext cx="7498080" cy="1182624"/>
        </p:xfrm>
        <a:graphic>
          <a:graphicData uri="http://schemas.openxmlformats.org/drawingml/2006/table">
            <a:tbl>
              <a:tblPr firstRow="1" bandRow="1">
                <a:tableStyleId>{69012ECD-51FC-41F1-AA8D-1B2483CD663E}</a:tableStyleId>
              </a:tblPr>
              <a:tblGrid>
                <a:gridCol w="834390">
                  <a:extLst>
                    <a:ext uri="{9D8B030D-6E8A-4147-A177-3AD203B41FA5}">
                      <a16:colId xmlns:a16="http://schemas.microsoft.com/office/drawing/2014/main" val="20000"/>
                    </a:ext>
                  </a:extLst>
                </a:gridCol>
                <a:gridCol w="3530781">
                  <a:extLst>
                    <a:ext uri="{9D8B030D-6E8A-4147-A177-3AD203B41FA5}">
                      <a16:colId xmlns:a16="http://schemas.microsoft.com/office/drawing/2014/main" val="20001"/>
                    </a:ext>
                  </a:extLst>
                </a:gridCol>
                <a:gridCol w="1044303">
                  <a:extLst>
                    <a:ext uri="{9D8B030D-6E8A-4147-A177-3AD203B41FA5}">
                      <a16:colId xmlns:a16="http://schemas.microsoft.com/office/drawing/2014/main" val="20002"/>
                    </a:ext>
                  </a:extLst>
                </a:gridCol>
                <a:gridCol w="1044303">
                  <a:extLst>
                    <a:ext uri="{9D8B030D-6E8A-4147-A177-3AD203B41FA5}">
                      <a16:colId xmlns:a16="http://schemas.microsoft.com/office/drawing/2014/main" val="20003"/>
                    </a:ext>
                  </a:extLst>
                </a:gridCol>
                <a:gridCol w="1044303">
                  <a:extLst>
                    <a:ext uri="{9D8B030D-6E8A-4147-A177-3AD203B41FA5}">
                      <a16:colId xmlns:a16="http://schemas.microsoft.com/office/drawing/2014/main" val="20004"/>
                    </a:ext>
                  </a:extLst>
                </a:gridCol>
              </a:tblGrid>
              <a:tr h="0">
                <a:tc>
                  <a:txBody>
                    <a:bodyPr/>
                    <a:lstStyle/>
                    <a:p>
                      <a:r>
                        <a:rPr lang="en-US" sz="700" dirty="0">
                          <a:solidFill>
                            <a:schemeClr val="bg1"/>
                          </a:solidFill>
                        </a:rPr>
                        <a:t>Employer number</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Employer name</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Net</a:t>
                      </a:r>
                      <a:r>
                        <a:rPr lang="en-US" sz="700" baseline="0" dirty="0">
                          <a:solidFill>
                            <a:schemeClr val="bg1"/>
                          </a:solidFill>
                        </a:rPr>
                        <a:t> </a:t>
                      </a:r>
                      <a:r>
                        <a:rPr lang="en-US" sz="700" dirty="0">
                          <a:solidFill>
                            <a:schemeClr val="bg1"/>
                          </a:solidFill>
                        </a:rPr>
                        <a:t>pension</a:t>
                      </a:r>
                      <a:r>
                        <a:rPr lang="en-US" sz="700" baseline="0" dirty="0">
                          <a:solidFill>
                            <a:schemeClr val="bg1"/>
                          </a:solidFill>
                        </a:rPr>
                        <a:t> </a:t>
                      </a:r>
                      <a:r>
                        <a:rPr lang="en-US" sz="700" dirty="0">
                          <a:solidFill>
                            <a:schemeClr val="bg1"/>
                          </a:solidFill>
                        </a:rPr>
                        <a:t>liability</a:t>
                      </a:r>
                      <a:r>
                        <a:rPr lang="en-US" sz="700" baseline="0" dirty="0">
                          <a:solidFill>
                            <a:schemeClr val="bg1"/>
                          </a:solidFill>
                        </a:rPr>
                        <a:t> as % of covered payroll</a:t>
                      </a:r>
                      <a:endParaRPr lang="en-US" sz="700" dirty="0">
                        <a:solidFill>
                          <a:schemeClr val="bg1"/>
                        </a:solidFill>
                      </a:endParaRP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Net</a:t>
                      </a:r>
                      <a:r>
                        <a:rPr lang="en-US" sz="700" baseline="0" dirty="0">
                          <a:solidFill>
                            <a:schemeClr val="bg1"/>
                          </a:solidFill>
                        </a:rPr>
                        <a:t> </a:t>
                      </a:r>
                      <a:r>
                        <a:rPr lang="en-US" sz="700" dirty="0">
                          <a:solidFill>
                            <a:schemeClr val="bg1"/>
                          </a:solidFill>
                        </a:rPr>
                        <a:t>pension</a:t>
                      </a:r>
                      <a:r>
                        <a:rPr lang="en-US" sz="700" baseline="0" dirty="0">
                          <a:solidFill>
                            <a:schemeClr val="bg1"/>
                          </a:solidFill>
                        </a:rPr>
                        <a:t> </a:t>
                      </a:r>
                      <a:r>
                        <a:rPr lang="en-US" sz="700" dirty="0">
                          <a:solidFill>
                            <a:schemeClr val="bg1"/>
                          </a:solidFill>
                        </a:rPr>
                        <a:t>liability</a:t>
                      </a:r>
                      <a:r>
                        <a:rPr lang="en-US" sz="700" baseline="0" dirty="0">
                          <a:solidFill>
                            <a:schemeClr val="bg1"/>
                          </a:solidFill>
                        </a:rPr>
                        <a:t> </a:t>
                      </a:r>
                      <a:r>
                        <a:rPr lang="en-US" sz="700" dirty="0">
                          <a:solidFill>
                            <a:schemeClr val="bg1"/>
                          </a:solidFill>
                        </a:rPr>
                        <a:t>1% Decrease</a:t>
                      </a:r>
                      <a:br>
                        <a:rPr lang="en-US" sz="700" dirty="0">
                          <a:solidFill>
                            <a:schemeClr val="bg1"/>
                          </a:solidFill>
                        </a:rPr>
                      </a:br>
                      <a:r>
                        <a:rPr lang="en-US" sz="700" dirty="0">
                          <a:solidFill>
                            <a:schemeClr val="bg1"/>
                          </a:solidFill>
                        </a:rPr>
                        <a:t>(7.0% Discount rate)</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Net</a:t>
                      </a:r>
                      <a:r>
                        <a:rPr lang="en-US" sz="700" baseline="0" dirty="0">
                          <a:solidFill>
                            <a:schemeClr val="bg1"/>
                          </a:solidFill>
                        </a:rPr>
                        <a:t> </a:t>
                      </a:r>
                      <a:r>
                        <a:rPr lang="en-US" sz="700" dirty="0">
                          <a:solidFill>
                            <a:schemeClr val="bg1"/>
                          </a:solidFill>
                        </a:rPr>
                        <a:t>pension</a:t>
                      </a:r>
                      <a:r>
                        <a:rPr lang="en-US" sz="700" baseline="0" dirty="0">
                          <a:solidFill>
                            <a:schemeClr val="bg1"/>
                          </a:solidFill>
                        </a:rPr>
                        <a:t> </a:t>
                      </a:r>
                      <a:r>
                        <a:rPr lang="en-US" sz="700" dirty="0">
                          <a:solidFill>
                            <a:schemeClr val="bg1"/>
                          </a:solidFill>
                        </a:rPr>
                        <a:t>liability 1% Increase</a:t>
                      </a:r>
                      <a:br>
                        <a:rPr lang="en-US" sz="700" dirty="0">
                          <a:solidFill>
                            <a:schemeClr val="bg1"/>
                          </a:solidFill>
                        </a:rPr>
                      </a:br>
                      <a:r>
                        <a:rPr lang="en-US" sz="700" dirty="0">
                          <a:solidFill>
                            <a:schemeClr val="bg1"/>
                          </a:solidFill>
                        </a:rPr>
                        <a:t>(9.0% Discount</a:t>
                      </a:r>
                      <a:r>
                        <a:rPr lang="en-US" sz="700" baseline="0" dirty="0">
                          <a:solidFill>
                            <a:schemeClr val="bg1"/>
                          </a:solidFill>
                        </a:rPr>
                        <a:t> rate</a:t>
                      </a:r>
                      <a:r>
                        <a:rPr lang="en-US" sz="700" dirty="0">
                          <a:solidFill>
                            <a:schemeClr val="bg1"/>
                          </a:solidFill>
                        </a:rPr>
                        <a:t>)</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0"/>
                  </a:ext>
                </a:extLst>
              </a:tr>
              <a:tr h="0">
                <a:tc>
                  <a:txBody>
                    <a:bodyPr/>
                    <a:lstStyle/>
                    <a:p>
                      <a:r>
                        <a:rPr lang="en-US" sz="700" dirty="0">
                          <a:solidFill>
                            <a:schemeClr val="bg1"/>
                          </a:solidFill>
                        </a:rPr>
                        <a:t>101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State of</a:t>
                      </a:r>
                      <a:r>
                        <a:rPr lang="en-US" sz="700" baseline="0" dirty="0">
                          <a:solidFill>
                            <a:schemeClr val="bg1"/>
                          </a:solidFill>
                        </a:rPr>
                        <a:t> Alaska (Employer and Nonemployer)</a:t>
                      </a:r>
                      <a:endParaRPr lang="en-US" sz="700" dirty="0">
                        <a:solidFill>
                          <a:schemeClr val="bg1"/>
                        </a:solidFill>
                      </a:endParaRP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2,487,301,640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54,933,077</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(85,955,116)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1"/>
                  </a:ext>
                </a:extLst>
              </a:tr>
              <a:tr h="0">
                <a:tc>
                  <a:txBody>
                    <a:bodyPr/>
                    <a:lstStyle/>
                    <a:p>
                      <a:r>
                        <a:rPr lang="en-US" sz="700" dirty="0">
                          <a:solidFill>
                            <a:schemeClr val="bg1"/>
                          </a:solidFill>
                        </a:rPr>
                        <a:t>102</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Southwest Region SD</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5,066,441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267,356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(127,158)</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2"/>
                  </a:ext>
                </a:extLst>
              </a:tr>
              <a:tr h="0">
                <a:tc>
                  <a:txBody>
                    <a:bodyPr/>
                    <a:lstStyle/>
                    <a:p>
                      <a:r>
                        <a:rPr lang="en-US" sz="700" dirty="0">
                          <a:solidFill>
                            <a:schemeClr val="bg1"/>
                          </a:solidFill>
                        </a:rPr>
                        <a:t>103</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Annette Island SD</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2,037,476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80,762</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(51,137)</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3"/>
                  </a:ext>
                </a:extLst>
              </a:tr>
              <a:tr h="0">
                <a:tc>
                  <a:txBody>
                    <a:bodyPr/>
                    <a:lstStyle/>
                    <a:p>
                      <a:r>
                        <a:rPr lang="en-US" sz="700" dirty="0">
                          <a:solidFill>
                            <a:schemeClr val="bg1"/>
                          </a:solidFill>
                        </a:rPr>
                        <a:t>104</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Bering</a:t>
                      </a:r>
                      <a:r>
                        <a:rPr lang="en-US" sz="700" baseline="0" dirty="0">
                          <a:solidFill>
                            <a:schemeClr val="bg1"/>
                          </a:solidFill>
                        </a:rPr>
                        <a:t> Strait SD</a:t>
                      </a:r>
                      <a:endParaRPr lang="en-US" sz="700" dirty="0">
                        <a:solidFill>
                          <a:schemeClr val="bg1"/>
                        </a:solidFill>
                      </a:endParaRP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15,533,661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1,169,798</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(389,864)</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4"/>
                  </a:ext>
                </a:extLst>
              </a:tr>
              <a:tr h="0">
                <a:tc>
                  <a:txBody>
                    <a:bodyPr/>
                    <a:lstStyle/>
                    <a:p>
                      <a:r>
                        <a:rPr lang="en-US" sz="700" dirty="0">
                          <a:solidFill>
                            <a:schemeClr val="bg1"/>
                          </a:solidFill>
                        </a:rPr>
                        <a:t>105</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Chatham SD</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1,279,711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84,947</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(32,118)</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5"/>
                  </a:ext>
                </a:extLst>
              </a:tr>
            </a:tbl>
          </a:graphicData>
        </a:graphic>
      </p:graphicFrame>
      <p:sp>
        <p:nvSpPr>
          <p:cNvPr id="7" name="Cloud 6"/>
          <p:cNvSpPr/>
          <p:nvPr/>
        </p:nvSpPr>
        <p:spPr>
          <a:xfrm>
            <a:off x="8077239" y="1302495"/>
            <a:ext cx="921981" cy="567390"/>
          </a:xfrm>
          <a:prstGeom prst="cloud">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lIns="27432" tIns="27432" rIns="27432" bIns="27432" rtlCol="0" anchor="ctr" anchorCtr="0">
            <a:noAutofit/>
          </a:bodyPr>
          <a:lstStyle/>
          <a:p>
            <a:pPr algn="ctr">
              <a:spcAft>
                <a:spcPts val="100"/>
              </a:spcAft>
            </a:pPr>
            <a:r>
              <a:rPr lang="en-US" sz="700" b="1" dirty="0">
                <a:solidFill>
                  <a:srgbClr val="00338D"/>
                </a:solidFill>
              </a:rPr>
              <a:t>Footnote disclosures</a:t>
            </a:r>
          </a:p>
        </p:txBody>
      </p:sp>
      <p:sp>
        <p:nvSpPr>
          <p:cNvPr id="12" name="TextBox 11"/>
          <p:cNvSpPr txBox="1"/>
          <p:nvPr/>
        </p:nvSpPr>
        <p:spPr>
          <a:xfrm>
            <a:off x="1363980" y="3374094"/>
            <a:ext cx="7635240" cy="2350431"/>
          </a:xfrm>
          <a:prstGeom prst="rect">
            <a:avLst/>
          </a:prstGeom>
          <a:noFill/>
          <a:ln w="6350">
            <a:solidFill>
              <a:schemeClr val="bg1"/>
            </a:solidFill>
          </a:ln>
        </p:spPr>
        <p:style>
          <a:lnRef idx="3">
            <a:schemeClr val="lt1"/>
          </a:lnRef>
          <a:fillRef idx="1">
            <a:schemeClr val="accent2"/>
          </a:fillRef>
          <a:effectRef idx="1">
            <a:schemeClr val="accent2"/>
          </a:effectRef>
          <a:fontRef idx="minor">
            <a:schemeClr val="lt1"/>
          </a:fontRef>
        </p:style>
        <p:txBody>
          <a:bodyPr wrap="square" lIns="27432" tIns="27432" rIns="27432" bIns="27432" rtlCol="0" anchor="t" anchorCtr="0">
            <a:noAutofit/>
          </a:bodyPr>
          <a:lstStyle/>
          <a:p>
            <a:pPr>
              <a:spcAft>
                <a:spcPts val="100"/>
              </a:spcAft>
            </a:pPr>
            <a:r>
              <a:rPr lang="en-US" sz="700" b="1" dirty="0">
                <a:solidFill>
                  <a:prstClr val="white"/>
                </a:solidFill>
              </a:rPr>
              <a:t>State of Alaska Public employees’ retirement system</a:t>
            </a:r>
          </a:p>
          <a:p>
            <a:pPr>
              <a:spcAft>
                <a:spcPts val="100"/>
              </a:spcAft>
            </a:pPr>
            <a:r>
              <a:rPr lang="en-US" sz="700" b="1" dirty="0">
                <a:solidFill>
                  <a:prstClr val="white"/>
                </a:solidFill>
              </a:rPr>
              <a:t>Schedule C – Employers’ allocation of pension amounts as of 6/30/2018 </a:t>
            </a:r>
            <a:endParaRPr lang="en-US" sz="700" dirty="0">
              <a:solidFill>
                <a:prstClr val="white"/>
              </a:solidFill>
            </a:endParaRPr>
          </a:p>
        </p:txBody>
      </p:sp>
      <p:graphicFrame>
        <p:nvGraphicFramePr>
          <p:cNvPr id="14" name="Table 13"/>
          <p:cNvGraphicFramePr>
            <a:graphicFrameLocks noGrp="1"/>
          </p:cNvGraphicFramePr>
          <p:nvPr>
            <p:extLst/>
          </p:nvPr>
        </p:nvGraphicFramePr>
        <p:xfrm>
          <a:off x="1432560" y="3669666"/>
          <a:ext cx="7498095" cy="1984248"/>
        </p:xfrm>
        <a:graphic>
          <a:graphicData uri="http://schemas.openxmlformats.org/drawingml/2006/table">
            <a:tbl>
              <a:tblPr firstRow="1" bandRow="1">
                <a:tableStyleId>{69012ECD-51FC-41F1-AA8D-1B2483CD663E}</a:tableStyleId>
              </a:tblPr>
              <a:tblGrid>
                <a:gridCol w="49149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gridCol w="704850">
                  <a:extLst>
                    <a:ext uri="{9D8B030D-6E8A-4147-A177-3AD203B41FA5}">
                      <a16:colId xmlns:a16="http://schemas.microsoft.com/office/drawing/2014/main" val="20002"/>
                    </a:ext>
                  </a:extLst>
                </a:gridCol>
                <a:gridCol w="561975">
                  <a:extLst>
                    <a:ext uri="{9D8B030D-6E8A-4147-A177-3AD203B41FA5}">
                      <a16:colId xmlns:a16="http://schemas.microsoft.com/office/drawing/2014/main" val="20003"/>
                    </a:ext>
                  </a:extLst>
                </a:gridCol>
                <a:gridCol w="581025">
                  <a:extLst>
                    <a:ext uri="{9D8B030D-6E8A-4147-A177-3AD203B41FA5}">
                      <a16:colId xmlns:a16="http://schemas.microsoft.com/office/drawing/2014/main" val="20004"/>
                    </a:ext>
                  </a:extLst>
                </a:gridCol>
                <a:gridCol w="638175">
                  <a:extLst>
                    <a:ext uri="{9D8B030D-6E8A-4147-A177-3AD203B41FA5}">
                      <a16:colId xmlns:a16="http://schemas.microsoft.com/office/drawing/2014/main" val="20005"/>
                    </a:ext>
                  </a:extLst>
                </a:gridCol>
                <a:gridCol w="498165">
                  <a:extLst>
                    <a:ext uri="{9D8B030D-6E8A-4147-A177-3AD203B41FA5}">
                      <a16:colId xmlns:a16="http://schemas.microsoft.com/office/drawing/2014/main" val="20006"/>
                    </a:ext>
                  </a:extLst>
                </a:gridCol>
                <a:gridCol w="759135">
                  <a:extLst>
                    <a:ext uri="{9D8B030D-6E8A-4147-A177-3AD203B41FA5}">
                      <a16:colId xmlns:a16="http://schemas.microsoft.com/office/drawing/2014/main" val="20007"/>
                    </a:ext>
                  </a:extLst>
                </a:gridCol>
                <a:gridCol w="742950">
                  <a:extLst>
                    <a:ext uri="{9D8B030D-6E8A-4147-A177-3AD203B41FA5}">
                      <a16:colId xmlns:a16="http://schemas.microsoft.com/office/drawing/2014/main" val="20008"/>
                    </a:ext>
                  </a:extLst>
                </a:gridCol>
                <a:gridCol w="533400">
                  <a:extLst>
                    <a:ext uri="{9D8B030D-6E8A-4147-A177-3AD203B41FA5}">
                      <a16:colId xmlns:a16="http://schemas.microsoft.com/office/drawing/2014/main" val="20009"/>
                    </a:ext>
                  </a:extLst>
                </a:gridCol>
                <a:gridCol w="571500">
                  <a:extLst>
                    <a:ext uri="{9D8B030D-6E8A-4147-A177-3AD203B41FA5}">
                      <a16:colId xmlns:a16="http://schemas.microsoft.com/office/drawing/2014/main" val="20010"/>
                    </a:ext>
                  </a:extLst>
                </a:gridCol>
                <a:gridCol w="634380">
                  <a:extLst>
                    <a:ext uri="{9D8B030D-6E8A-4147-A177-3AD203B41FA5}">
                      <a16:colId xmlns:a16="http://schemas.microsoft.com/office/drawing/2014/main" val="20011"/>
                    </a:ext>
                  </a:extLst>
                </a:gridCol>
              </a:tblGrid>
              <a:tr h="149859">
                <a:tc gridSpan="4">
                  <a:txBody>
                    <a:bodyPr/>
                    <a:lstStyle/>
                    <a:p>
                      <a:r>
                        <a:rPr lang="en-US" sz="700" b="1" dirty="0">
                          <a:solidFill>
                            <a:schemeClr val="bg1"/>
                          </a:solidFill>
                        </a:rPr>
                        <a:t> </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hMerge="1">
                  <a:txBody>
                    <a:bodyPr/>
                    <a:lstStyle/>
                    <a:p>
                      <a:endParaRPr lang="en-US" sz="600" b="1" dirty="0">
                        <a:solidFill>
                          <a:srgbClr val="00338D"/>
                        </a:solidFill>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sz="600" b="1" dirty="0">
                        <a:solidFill>
                          <a:srgbClr val="00338D"/>
                        </a:solidFill>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sz="600" b="1" dirty="0">
                        <a:solidFill>
                          <a:srgbClr val="00338D"/>
                        </a:solidFill>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6">
                  <a:txBody>
                    <a:bodyPr/>
                    <a:lstStyle/>
                    <a:p>
                      <a:pPr algn="ctr"/>
                      <a:r>
                        <a:rPr lang="en-US" sz="700" b="1" dirty="0">
                          <a:solidFill>
                            <a:schemeClr val="bg1"/>
                          </a:solidFill>
                        </a:rPr>
                        <a:t>Deferred outflows of resources</a:t>
                      </a:r>
                    </a:p>
                  </a:txBody>
                  <a:tcPr marL="27432" marR="27432" marT="27432" marB="27432" anchor="b">
                    <a:lnL w="6350" cap="flat" cmpd="sng" algn="ctr">
                      <a:noFill/>
                      <a:prstDash val="solid"/>
                      <a:round/>
                      <a:headEnd type="none" w="med" len="med"/>
                      <a:tailEnd type="none" w="med" len="med"/>
                    </a:lnL>
                    <a:lnR w="6350" cap="flat" cmpd="sng" algn="ctr">
                      <a:solidFill>
                        <a:srgbClr val="00338D"/>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0091DA"/>
                    </a:solidFill>
                  </a:tcPr>
                </a:tc>
                <a:tc hMerge="1">
                  <a:txBody>
                    <a:bodyPr/>
                    <a:lstStyle/>
                    <a:p>
                      <a:pPr algn="r"/>
                      <a:endParaRPr lang="en-US" sz="600" b="1" dirty="0">
                        <a:solidFill>
                          <a:srgbClr val="00338D"/>
                        </a:solidFill>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sz="600" b="1" dirty="0">
                        <a:solidFill>
                          <a:srgbClr val="00338D"/>
                        </a:solidFill>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sz="600" b="1" dirty="0">
                        <a:solidFill>
                          <a:srgbClr val="00338D"/>
                        </a:solidFill>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sz="600" b="1" dirty="0">
                        <a:solidFill>
                          <a:srgbClr val="00338D"/>
                        </a:solidFill>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r"/>
                      <a:endParaRPr lang="en-US" sz="600" b="1" dirty="0">
                        <a:solidFill>
                          <a:srgbClr val="00338D"/>
                        </a:solidFill>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p>
                      <a:pPr algn="r"/>
                      <a:endParaRPr lang="en-US" sz="700" b="1" dirty="0">
                        <a:solidFill>
                          <a:schemeClr val="bg1"/>
                        </a:solidFill>
                      </a:endParaRPr>
                    </a:p>
                  </a:txBody>
                  <a:tcPr marL="27432" marR="27432" marT="27432" marB="27432" anchor="b">
                    <a:lnL w="6350" cap="flat" cmpd="sng" algn="ctr">
                      <a:solidFill>
                        <a:srgbClr val="00338D"/>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338D"/>
                      </a:solidFill>
                      <a:prstDash val="solid"/>
                      <a:round/>
                      <a:headEnd type="none" w="med" len="med"/>
                      <a:tailEnd type="none" w="med" len="med"/>
                    </a:lnB>
                    <a:solidFill>
                      <a:srgbClr val="0091DA"/>
                    </a:solidFill>
                  </a:tcPr>
                </a:tc>
                <a:tc hMerge="1">
                  <a:txBody>
                    <a:bodyPr/>
                    <a:lstStyle/>
                    <a:p>
                      <a:pPr algn="r"/>
                      <a:endParaRPr lang="en-US" sz="600" b="1" dirty="0">
                        <a:solidFill>
                          <a:srgbClr val="00338D"/>
                        </a:solidFill>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r>
                        <a:rPr lang="en-US" sz="700" b="1" dirty="0">
                          <a:solidFill>
                            <a:schemeClr val="bg1"/>
                          </a:solidFill>
                        </a:rPr>
                        <a:t>Employer number</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b="1" dirty="0">
                          <a:solidFill>
                            <a:schemeClr val="bg1"/>
                          </a:solidFill>
                        </a:rPr>
                        <a:t>Employer name</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Net</a:t>
                      </a:r>
                      <a:br>
                        <a:rPr lang="en-US" sz="700" b="1" dirty="0">
                          <a:solidFill>
                            <a:schemeClr val="bg1"/>
                          </a:solidFill>
                        </a:rPr>
                      </a:br>
                      <a:r>
                        <a:rPr lang="en-US" sz="700" b="1" dirty="0">
                          <a:solidFill>
                            <a:schemeClr val="bg1"/>
                          </a:solidFill>
                        </a:rPr>
                        <a:t>pension</a:t>
                      </a:r>
                      <a:br>
                        <a:rPr lang="en-US" sz="700" b="1" dirty="0">
                          <a:solidFill>
                            <a:schemeClr val="bg1"/>
                          </a:solidFill>
                        </a:rPr>
                      </a:br>
                      <a:r>
                        <a:rPr lang="en-US" sz="700" b="1" dirty="0">
                          <a:solidFill>
                            <a:schemeClr val="bg1"/>
                          </a:solidFill>
                        </a:rPr>
                        <a:t>liability</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Employer proportion*</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Difference</a:t>
                      </a:r>
                      <a:br>
                        <a:rPr lang="en-US" sz="700" b="1" dirty="0">
                          <a:solidFill>
                            <a:schemeClr val="bg1"/>
                          </a:solidFill>
                        </a:rPr>
                      </a:br>
                      <a:r>
                        <a:rPr lang="en-US" sz="700" b="1" dirty="0">
                          <a:solidFill>
                            <a:schemeClr val="bg1"/>
                          </a:solidFill>
                        </a:rPr>
                        <a:t>between</a:t>
                      </a:r>
                      <a:br>
                        <a:rPr lang="en-US" sz="700" b="1" dirty="0">
                          <a:solidFill>
                            <a:schemeClr val="bg1"/>
                          </a:solidFill>
                        </a:rPr>
                      </a:br>
                      <a:r>
                        <a:rPr lang="en-US" sz="700" b="1" dirty="0">
                          <a:solidFill>
                            <a:schemeClr val="bg1"/>
                          </a:solidFill>
                        </a:rPr>
                        <a:t>expected</a:t>
                      </a:r>
                      <a:br>
                        <a:rPr lang="en-US" sz="700" b="1" dirty="0">
                          <a:solidFill>
                            <a:schemeClr val="bg1"/>
                          </a:solidFill>
                        </a:rPr>
                      </a:br>
                      <a:r>
                        <a:rPr lang="en-US" sz="700" b="1" dirty="0">
                          <a:solidFill>
                            <a:schemeClr val="bg1"/>
                          </a:solidFill>
                        </a:rPr>
                        <a:t>and</a:t>
                      </a:r>
                      <a:r>
                        <a:rPr lang="en-US" sz="700" b="1" baseline="0" dirty="0">
                          <a:solidFill>
                            <a:schemeClr val="bg1"/>
                          </a:solidFill>
                        </a:rPr>
                        <a:t> actual</a:t>
                      </a:r>
                      <a:br>
                        <a:rPr lang="en-US" sz="700" b="1" baseline="0" dirty="0">
                          <a:solidFill>
                            <a:schemeClr val="bg1"/>
                          </a:solidFill>
                        </a:rPr>
                      </a:br>
                      <a:r>
                        <a:rPr lang="en-US" sz="700" b="1" baseline="0" dirty="0">
                          <a:solidFill>
                            <a:schemeClr val="bg1"/>
                          </a:solidFill>
                        </a:rPr>
                        <a:t>expercience</a:t>
                      </a:r>
                      <a:endParaRPr lang="en-US" sz="700" b="1" dirty="0">
                        <a:solidFill>
                          <a:schemeClr val="bg1"/>
                        </a:solidFill>
                      </a:endParaRP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Changes in assumptions</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Changes in benefits</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Difference between projected</a:t>
                      </a:r>
                      <a:r>
                        <a:rPr lang="en-US" sz="700" b="1" baseline="0" dirty="0">
                          <a:solidFill>
                            <a:schemeClr val="bg1"/>
                          </a:solidFill>
                        </a:rPr>
                        <a:t> and actual investment earnings</a:t>
                      </a:r>
                      <a:endParaRPr lang="en-US" sz="700" b="1" dirty="0">
                        <a:solidFill>
                          <a:schemeClr val="bg1"/>
                        </a:solidFill>
                      </a:endParaRP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Changes in proportion and differences between employer contributions</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Total deferred</a:t>
                      </a:r>
                      <a:r>
                        <a:rPr lang="en-US" sz="700" b="1" baseline="0" dirty="0">
                          <a:solidFill>
                            <a:schemeClr val="bg1"/>
                          </a:solidFill>
                        </a:rPr>
                        <a:t> outflows</a:t>
                      </a:r>
                      <a:endParaRPr lang="en-US" sz="700" b="1" dirty="0">
                        <a:solidFill>
                          <a:schemeClr val="bg1"/>
                        </a:solidFill>
                      </a:endParaRP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Difference</a:t>
                      </a:r>
                      <a:r>
                        <a:rPr lang="en-US" sz="700" b="1" baseline="0" dirty="0">
                          <a:solidFill>
                            <a:schemeClr val="bg1"/>
                          </a:solidFill>
                        </a:rPr>
                        <a:t> between expected and actual experience</a:t>
                      </a:r>
                      <a:endParaRPr lang="en-US" sz="700" b="1" dirty="0">
                        <a:solidFill>
                          <a:schemeClr val="bg1"/>
                        </a:solidFill>
                      </a:endParaRP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b="1" dirty="0">
                          <a:solidFill>
                            <a:schemeClr val="bg1"/>
                          </a:solidFill>
                        </a:rPr>
                        <a:t>Changes</a:t>
                      </a:r>
                      <a:r>
                        <a:rPr lang="en-US" sz="700" b="1" baseline="0" dirty="0">
                          <a:solidFill>
                            <a:schemeClr val="bg1"/>
                          </a:solidFill>
                        </a:rPr>
                        <a:t> in assumptions</a:t>
                      </a:r>
                      <a:endParaRPr lang="en-US" sz="700" b="1" dirty="0">
                        <a:solidFill>
                          <a:schemeClr val="bg1"/>
                        </a:solidFill>
                      </a:endParaRP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1"/>
                  </a:ext>
                </a:extLst>
              </a:tr>
              <a:tr h="0">
                <a:tc>
                  <a:txBody>
                    <a:bodyPr/>
                    <a:lstStyle/>
                    <a:p>
                      <a:r>
                        <a:rPr lang="en-US" sz="700" dirty="0">
                          <a:solidFill>
                            <a:schemeClr val="bg1"/>
                          </a:solidFill>
                        </a:rPr>
                        <a:t>101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State of</a:t>
                      </a:r>
                      <a:r>
                        <a:rPr lang="en-US" sz="700" baseline="0" dirty="0">
                          <a:solidFill>
                            <a:schemeClr val="bg1"/>
                          </a:solidFill>
                        </a:rPr>
                        <a:t> Alaska (Employer and Nonemployer)</a:t>
                      </a:r>
                      <a:endParaRPr lang="en-US" sz="700" dirty="0">
                        <a:solidFill>
                          <a:schemeClr val="bg1"/>
                        </a:solidFill>
                      </a:endParaRP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2,487,301,640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50.05611%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54,933,077</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54,933,077</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(62,426,389)</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2"/>
                  </a:ext>
                </a:extLst>
              </a:tr>
              <a:tr h="0">
                <a:tc>
                  <a:txBody>
                    <a:bodyPr/>
                    <a:lstStyle/>
                    <a:p>
                      <a:r>
                        <a:rPr lang="en-US" sz="700" dirty="0">
                          <a:solidFill>
                            <a:schemeClr val="bg1"/>
                          </a:solidFill>
                        </a:rPr>
                        <a:t>102</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Southwest Region SD</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5,066,441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0.10196%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111,894</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155,456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267,356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(127,158)</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3"/>
                  </a:ext>
                </a:extLst>
              </a:tr>
              <a:tr h="0">
                <a:tc>
                  <a:txBody>
                    <a:bodyPr/>
                    <a:lstStyle/>
                    <a:p>
                      <a:r>
                        <a:rPr lang="en-US" sz="700" dirty="0">
                          <a:solidFill>
                            <a:schemeClr val="bg1"/>
                          </a:solidFill>
                        </a:rPr>
                        <a:t>103</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Annette Island SD</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2,037,476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0.04100%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44,999</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35,764</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80,762</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(51,1137)</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4"/>
                  </a:ext>
                </a:extLst>
              </a:tr>
              <a:tr h="0">
                <a:tc>
                  <a:txBody>
                    <a:bodyPr/>
                    <a:lstStyle/>
                    <a:p>
                      <a:r>
                        <a:rPr lang="en-US" sz="700" dirty="0">
                          <a:solidFill>
                            <a:schemeClr val="bg1"/>
                          </a:solidFill>
                        </a:rPr>
                        <a:t>104</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Bering</a:t>
                      </a:r>
                      <a:r>
                        <a:rPr lang="en-US" sz="700" baseline="0" dirty="0">
                          <a:solidFill>
                            <a:schemeClr val="bg1"/>
                          </a:solidFill>
                        </a:rPr>
                        <a:t> Strait SD</a:t>
                      </a:r>
                      <a:endParaRPr lang="en-US" sz="700" dirty="0">
                        <a:solidFill>
                          <a:schemeClr val="bg1"/>
                        </a:solidFill>
                      </a:endParaRP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15,533,661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0.31261%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343,067</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826,731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1,169,798</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(389,864)</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5"/>
                  </a:ext>
                </a:extLst>
              </a:tr>
              <a:tr h="0">
                <a:tc>
                  <a:txBody>
                    <a:bodyPr/>
                    <a:lstStyle/>
                    <a:p>
                      <a:r>
                        <a:rPr lang="en-US" sz="700" dirty="0">
                          <a:solidFill>
                            <a:schemeClr val="bg1"/>
                          </a:solidFill>
                        </a:rPr>
                        <a:t>105</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Chatham SD</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1,279,711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0.02575%</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28,263</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56,685</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84,947</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(32,118)</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1283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4EAF4-8916-4701-867B-43699D9B3610}"/>
              </a:ext>
            </a:extLst>
          </p:cNvPr>
          <p:cNvSpPr>
            <a:spLocks noGrp="1"/>
          </p:cNvSpPr>
          <p:nvPr>
            <p:ph type="sldNum" sz="quarter" idx="12"/>
          </p:nvPr>
        </p:nvSpPr>
        <p:spPr/>
        <p:txBody>
          <a:bodyPr/>
          <a:lstStyle/>
          <a:p>
            <a:pPr defTabSz="685800"/>
            <a:fld id="{38B116FD-35A7-364A-81F8-032A1457E829}" type="slidenum">
              <a:rPr lang="en-US"/>
              <a:pPr defTabSz="685800"/>
              <a:t>2</a:t>
            </a:fld>
            <a:endParaRPr lang="en-US" dirty="0"/>
          </a:p>
        </p:txBody>
      </p:sp>
      <p:sp>
        <p:nvSpPr>
          <p:cNvPr id="2" name="Text Placeholder 1">
            <a:extLst>
              <a:ext uri="{FF2B5EF4-FFF2-40B4-BE49-F238E27FC236}">
                <a16:creationId xmlns:a16="http://schemas.microsoft.com/office/drawing/2014/main" id="{1F1C1C54-AC90-4A7E-B50E-F880B894670C}"/>
              </a:ext>
            </a:extLst>
          </p:cNvPr>
          <p:cNvSpPr>
            <a:spLocks noGrp="1"/>
          </p:cNvSpPr>
          <p:nvPr>
            <p:ph type="body" sz="quarter" idx="13"/>
          </p:nvPr>
        </p:nvSpPr>
        <p:spPr>
          <a:xfrm>
            <a:off x="376518" y="731520"/>
            <a:ext cx="8459678" cy="732378"/>
          </a:xfrm>
        </p:spPr>
        <p:txBody>
          <a:bodyPr/>
          <a:lstStyle/>
          <a:p>
            <a:r>
              <a:rPr lang="en-US" sz="2800" dirty="0"/>
              <a:t>Purpose of the Actuarial Valuation</a:t>
            </a:r>
          </a:p>
        </p:txBody>
      </p:sp>
      <p:sp>
        <p:nvSpPr>
          <p:cNvPr id="5" name="Content Placeholder 4">
            <a:extLst>
              <a:ext uri="{FF2B5EF4-FFF2-40B4-BE49-F238E27FC236}">
                <a16:creationId xmlns:a16="http://schemas.microsoft.com/office/drawing/2014/main" id="{21910A0B-802D-444B-AA3F-63119D69E97E}"/>
              </a:ext>
            </a:extLst>
          </p:cNvPr>
          <p:cNvSpPr>
            <a:spLocks noGrp="1"/>
          </p:cNvSpPr>
          <p:nvPr>
            <p:ph sz="quarter" idx="14"/>
          </p:nvPr>
        </p:nvSpPr>
        <p:spPr>
          <a:xfrm>
            <a:off x="479394" y="1463898"/>
            <a:ext cx="7703598" cy="4102401"/>
          </a:xfrm>
        </p:spPr>
        <p:txBody>
          <a:bodyPr/>
          <a:lstStyle/>
          <a:p>
            <a:pPr marL="342900" indent="-342900">
              <a:buFont typeface="+mj-lt"/>
              <a:buAutoNum type="arabicPeriod"/>
            </a:pPr>
            <a:r>
              <a:rPr lang="en-US" dirty="0"/>
              <a:t>Measure plan’s funded status (assets vs. liabilities) as of each June 30</a:t>
            </a:r>
          </a:p>
          <a:p>
            <a:pPr lvl="2">
              <a:buFont typeface="Courier New" panose="02070309020205020404" pitchFamily="49" charset="0"/>
              <a:buChar char="o"/>
            </a:pPr>
            <a:r>
              <a:rPr lang="en-US" sz="1600" dirty="0">
                <a:latin typeface="Arial" panose="020B0604020202020204" pitchFamily="34" charset="0"/>
                <a:cs typeface="Arial" panose="020B0604020202020204" pitchFamily="34" charset="0"/>
              </a:rPr>
              <a:t>Liabilities are based on economic/demographic assumptions that represent best estimate of future experience</a:t>
            </a:r>
          </a:p>
          <a:p>
            <a:pPr marL="342900" indent="-342900">
              <a:buFont typeface="+mj-lt"/>
              <a:buAutoNum type="arabicPeriod"/>
            </a:pPr>
            <a:r>
              <a:rPr lang="en-US" dirty="0"/>
              <a:t>Compare </a:t>
            </a:r>
            <a:r>
              <a:rPr lang="en-US" b="1" dirty="0"/>
              <a:t>actual</a:t>
            </a:r>
            <a:r>
              <a:rPr lang="en-US" dirty="0"/>
              <a:t> experience to </a:t>
            </a:r>
            <a:r>
              <a:rPr lang="en-US" b="1" dirty="0"/>
              <a:t>expected</a:t>
            </a:r>
            <a:r>
              <a:rPr lang="en-US" dirty="0"/>
              <a:t> experience based on the prior year’s valuation =&gt; leads to asset and liability gains/losses (more details on next slide)</a:t>
            </a:r>
          </a:p>
          <a:p>
            <a:pPr marL="342900" indent="-342900">
              <a:buFont typeface="+mj-lt"/>
              <a:buAutoNum type="arabicPeriod"/>
            </a:pPr>
            <a:r>
              <a:rPr lang="en-US" dirty="0"/>
              <a:t>Calculate Employer/State contribution rates necessary to meet the Board’s funding policy (2-year lag)*</a:t>
            </a:r>
          </a:p>
          <a:p>
            <a:pPr marL="342900" indent="-342900">
              <a:buFont typeface="+mj-lt"/>
              <a:buAutoNum type="arabicPeriod"/>
            </a:pPr>
            <a:r>
              <a:rPr lang="en-US" dirty="0"/>
              <a:t>Evaluate trends in contributions, assets, liabilities over the last several years</a:t>
            </a:r>
          </a:p>
          <a:p>
            <a:pPr marL="342900" indent="-342900">
              <a:buFont typeface="+mj-lt"/>
              <a:buAutoNum type="arabicPeriod"/>
            </a:pPr>
            <a:r>
              <a:rPr lang="en-US" dirty="0"/>
              <a:t>Forms the basis for GASB 67/68/74/75 reporting</a:t>
            </a:r>
          </a:p>
        </p:txBody>
      </p:sp>
      <p:sp>
        <p:nvSpPr>
          <p:cNvPr id="4" name="TextBox 3">
            <a:extLst>
              <a:ext uri="{FF2B5EF4-FFF2-40B4-BE49-F238E27FC236}">
                <a16:creationId xmlns:a16="http://schemas.microsoft.com/office/drawing/2014/main" id="{849FC043-D50C-46B7-B48B-69BF3F3DEFEB}"/>
              </a:ext>
            </a:extLst>
          </p:cNvPr>
          <p:cNvSpPr txBox="1"/>
          <p:nvPr/>
        </p:nvSpPr>
        <p:spPr>
          <a:xfrm>
            <a:off x="1086522" y="5748656"/>
            <a:ext cx="7096469" cy="461665"/>
          </a:xfrm>
          <a:prstGeom prst="rect">
            <a:avLst/>
          </a:prstGeom>
          <a:noFill/>
        </p:spPr>
        <p:txBody>
          <a:bodyPr wrap="square" rtlCol="0">
            <a:spAutoFit/>
          </a:bodyPr>
          <a:lstStyle/>
          <a:p>
            <a:pPr defTabSz="685800"/>
            <a:r>
              <a:rPr lang="en-US" sz="1200" dirty="0">
                <a:solidFill>
                  <a:srgbClr val="000000"/>
                </a:solidFill>
                <a:latin typeface="Arial"/>
              </a:rPr>
              <a:t>*Results of 6/30/x valuation are projected two years to 6/30/x+2 for purposes of setting Employer/State</a:t>
            </a:r>
          </a:p>
          <a:p>
            <a:pPr defTabSz="685800"/>
            <a:r>
              <a:rPr lang="en-US" sz="1200" dirty="0">
                <a:solidFill>
                  <a:srgbClr val="000000"/>
                </a:solidFill>
                <a:latin typeface="Arial"/>
              </a:rPr>
              <a:t>Contributions for FYx+3 (e.g., 6/30/18 valuation projected to 6/30/20 to set FY21 contributions)</a:t>
            </a:r>
          </a:p>
        </p:txBody>
      </p:sp>
    </p:spTree>
    <p:extLst>
      <p:ext uri="{BB962C8B-B14F-4D97-AF65-F5344CB8AC3E}">
        <p14:creationId xmlns:p14="http://schemas.microsoft.com/office/powerpoint/2010/main" val="503887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960430"/>
            <a:ext cx="9144000" cy="4832536"/>
          </a:xfrm>
          <a:prstGeom prst="rect">
            <a:avLst/>
          </a:prstGeom>
          <a:solidFill>
            <a:srgbClr val="0091DA"/>
          </a:solidFill>
          <a:ln>
            <a:noFill/>
          </a:ln>
        </p:spPr>
        <p:style>
          <a:lnRef idx="3">
            <a:schemeClr val="lt1"/>
          </a:lnRef>
          <a:fillRef idx="1">
            <a:schemeClr val="accent2"/>
          </a:fillRef>
          <a:effectRef idx="1">
            <a:schemeClr val="accent2"/>
          </a:effectRef>
          <a:fontRef idx="minor">
            <a:schemeClr val="lt1"/>
          </a:fontRef>
        </p:style>
        <p:txBody>
          <a:bodyPr wrap="square" lIns="27432" tIns="27432" rIns="27432" bIns="27432" rtlCol="0" anchor="ctr" anchorCtr="0">
            <a:noAutofit/>
          </a:bodyPr>
          <a:lstStyle/>
          <a:p>
            <a:pPr algn="ctr">
              <a:spcAft>
                <a:spcPts val="100"/>
              </a:spcAft>
            </a:pPr>
            <a:endParaRPr lang="en-US" sz="700" b="1" dirty="0">
              <a:solidFill>
                <a:prstClr val="white"/>
              </a:solidFill>
            </a:endParaRPr>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r="13583"/>
          <a:stretch/>
        </p:blipFill>
        <p:spPr>
          <a:xfrm flipH="1">
            <a:off x="-1" y="950290"/>
            <a:ext cx="1359745" cy="4852817"/>
          </a:xfrm>
          <a:prstGeom prst="rect">
            <a:avLst/>
          </a:prstGeom>
        </p:spPr>
      </p:pic>
      <p:sp>
        <p:nvSpPr>
          <p:cNvPr id="2" name="Title 1"/>
          <p:cNvSpPr>
            <a:spLocks noGrp="1"/>
          </p:cNvSpPr>
          <p:nvPr>
            <p:ph type="title"/>
          </p:nvPr>
        </p:nvSpPr>
        <p:spPr/>
        <p:txBody>
          <a:bodyPr/>
          <a:lstStyle/>
          <a:p>
            <a:r>
              <a:rPr lang="en-US" dirty="0"/>
              <a:t>Deferred inflows and outflows</a:t>
            </a:r>
          </a:p>
        </p:txBody>
      </p:sp>
      <p:grpSp>
        <p:nvGrpSpPr>
          <p:cNvPr id="19" name="Group 18"/>
          <p:cNvGrpSpPr/>
          <p:nvPr/>
        </p:nvGrpSpPr>
        <p:grpSpPr>
          <a:xfrm>
            <a:off x="1830041" y="1214378"/>
            <a:ext cx="3752849" cy="1233547"/>
            <a:chOff x="2228851" y="1214378"/>
            <a:chExt cx="3752849" cy="1328196"/>
          </a:xfrm>
          <a:solidFill>
            <a:srgbClr val="00A3A1"/>
          </a:solidFill>
        </p:grpSpPr>
        <p:sp>
          <p:nvSpPr>
            <p:cNvPr id="11" name="Freeform 10"/>
            <p:cNvSpPr/>
            <p:nvPr/>
          </p:nvSpPr>
          <p:spPr>
            <a:xfrm>
              <a:off x="2228851" y="1214378"/>
              <a:ext cx="1748990" cy="548640"/>
            </a:xfrm>
            <a:custGeom>
              <a:avLst/>
              <a:gdLst>
                <a:gd name="connsiteX0" fmla="*/ 0 w 2902148"/>
                <a:gd name="connsiteY0" fmla="*/ 0 h 1008258"/>
                <a:gd name="connsiteX1" fmla="*/ 2902148 w 2902148"/>
                <a:gd name="connsiteY1" fmla="*/ 0 h 1008258"/>
                <a:gd name="connsiteX2" fmla="*/ 2902148 w 2902148"/>
                <a:gd name="connsiteY2" fmla="*/ 1008258 h 1008258"/>
                <a:gd name="connsiteX3" fmla="*/ 0 w 2902148"/>
                <a:gd name="connsiteY3" fmla="*/ 1008258 h 1008258"/>
                <a:gd name="connsiteX4" fmla="*/ 0 w 2902148"/>
                <a:gd name="connsiteY4" fmla="*/ 0 h 100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008258">
                  <a:moveTo>
                    <a:pt x="0" y="0"/>
                  </a:moveTo>
                  <a:lnTo>
                    <a:pt x="2902148" y="0"/>
                  </a:lnTo>
                  <a:lnTo>
                    <a:pt x="2902148" y="1008258"/>
                  </a:lnTo>
                  <a:lnTo>
                    <a:pt x="0" y="1008258"/>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64" tIns="54864" rIns="54864" bIns="54864" numCol="1" spcCol="1270" anchor="ctr" anchorCtr="0">
              <a:noAutofit/>
            </a:bodyPr>
            <a:lstStyle/>
            <a:p>
              <a:pPr algn="ctr" defTabSz="1022350">
                <a:lnSpc>
                  <a:spcPct val="90000"/>
                </a:lnSpc>
                <a:spcBef>
                  <a:spcPct val="0"/>
                </a:spcBef>
                <a:spcAft>
                  <a:spcPct val="35000"/>
                </a:spcAft>
              </a:pPr>
              <a:r>
                <a:rPr lang="en-US" sz="1000" dirty="0">
                  <a:solidFill>
                    <a:prstClr val="white"/>
                  </a:solidFill>
                </a:rPr>
                <a:t>Layers of amortization </a:t>
              </a:r>
            </a:p>
          </p:txBody>
        </p:sp>
        <p:sp>
          <p:nvSpPr>
            <p:cNvPr id="12" name="Freeform 11"/>
            <p:cNvSpPr/>
            <p:nvPr/>
          </p:nvSpPr>
          <p:spPr>
            <a:xfrm>
              <a:off x="4232710" y="1214378"/>
              <a:ext cx="1748990" cy="548640"/>
            </a:xfrm>
            <a:custGeom>
              <a:avLst/>
              <a:gdLst>
                <a:gd name="connsiteX0" fmla="*/ 0 w 2902148"/>
                <a:gd name="connsiteY0" fmla="*/ 0 h 1095340"/>
                <a:gd name="connsiteX1" fmla="*/ 2902148 w 2902148"/>
                <a:gd name="connsiteY1" fmla="*/ 0 h 1095340"/>
                <a:gd name="connsiteX2" fmla="*/ 2902148 w 2902148"/>
                <a:gd name="connsiteY2" fmla="*/ 1095340 h 1095340"/>
                <a:gd name="connsiteX3" fmla="*/ 0 w 2902148"/>
                <a:gd name="connsiteY3" fmla="*/ 1095340 h 1095340"/>
                <a:gd name="connsiteX4" fmla="*/ 0 w 2902148"/>
                <a:gd name="connsiteY4" fmla="*/ 0 h 109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095340">
                  <a:moveTo>
                    <a:pt x="0" y="0"/>
                  </a:moveTo>
                  <a:lnTo>
                    <a:pt x="2902148" y="0"/>
                  </a:lnTo>
                  <a:lnTo>
                    <a:pt x="2902148" y="1095340"/>
                  </a:lnTo>
                  <a:lnTo>
                    <a:pt x="0" y="1095340"/>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64" tIns="54864" rIns="54864" bIns="54864" numCol="1" spcCol="1270" anchor="ctr" anchorCtr="0">
              <a:noAutofit/>
            </a:bodyPr>
            <a:lstStyle/>
            <a:p>
              <a:pPr algn="ctr" defTabSz="1022350">
                <a:lnSpc>
                  <a:spcPct val="90000"/>
                </a:lnSpc>
                <a:spcBef>
                  <a:spcPct val="0"/>
                </a:spcBef>
                <a:spcAft>
                  <a:spcPct val="35000"/>
                </a:spcAft>
              </a:pPr>
              <a:r>
                <a:rPr lang="en-US" sz="1000" dirty="0">
                  <a:solidFill>
                    <a:prstClr val="white"/>
                  </a:solidFill>
                </a:rPr>
                <a:t>Amortization period from Actuary reports</a:t>
              </a:r>
            </a:p>
          </p:txBody>
        </p:sp>
        <p:sp>
          <p:nvSpPr>
            <p:cNvPr id="13" name="Freeform 12"/>
            <p:cNvSpPr/>
            <p:nvPr/>
          </p:nvSpPr>
          <p:spPr>
            <a:xfrm>
              <a:off x="3230780" y="1993934"/>
              <a:ext cx="1748990" cy="548640"/>
            </a:xfrm>
            <a:custGeom>
              <a:avLst/>
              <a:gdLst>
                <a:gd name="connsiteX0" fmla="*/ 0 w 2902148"/>
                <a:gd name="connsiteY0" fmla="*/ 0 h 783632"/>
                <a:gd name="connsiteX1" fmla="*/ 2902148 w 2902148"/>
                <a:gd name="connsiteY1" fmla="*/ 0 h 783632"/>
                <a:gd name="connsiteX2" fmla="*/ 2902148 w 2902148"/>
                <a:gd name="connsiteY2" fmla="*/ 783632 h 783632"/>
                <a:gd name="connsiteX3" fmla="*/ 0 w 2902148"/>
                <a:gd name="connsiteY3" fmla="*/ 783632 h 783632"/>
                <a:gd name="connsiteX4" fmla="*/ 0 w 2902148"/>
                <a:gd name="connsiteY4" fmla="*/ 0 h 783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783632">
                  <a:moveTo>
                    <a:pt x="0" y="0"/>
                  </a:moveTo>
                  <a:lnTo>
                    <a:pt x="2902148" y="0"/>
                  </a:lnTo>
                  <a:lnTo>
                    <a:pt x="2902148" y="783632"/>
                  </a:lnTo>
                  <a:lnTo>
                    <a:pt x="0" y="78363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64" tIns="54864" rIns="54864" bIns="54864" numCol="1" spcCol="1270" anchor="ctr" anchorCtr="0">
              <a:noAutofit/>
            </a:bodyPr>
            <a:lstStyle/>
            <a:p>
              <a:pPr algn="ctr" defTabSz="1022350">
                <a:lnSpc>
                  <a:spcPct val="90000"/>
                </a:lnSpc>
                <a:spcBef>
                  <a:spcPct val="0"/>
                </a:spcBef>
                <a:spcAft>
                  <a:spcPct val="35000"/>
                </a:spcAft>
              </a:pPr>
              <a:r>
                <a:rPr lang="en-US" sz="1000" dirty="0">
                  <a:solidFill>
                    <a:prstClr val="white"/>
                  </a:solidFill>
                </a:rPr>
                <a:t>Contributions after measurement date</a:t>
              </a:r>
            </a:p>
          </p:txBody>
        </p:sp>
      </p:grpSp>
      <p:sp>
        <p:nvSpPr>
          <p:cNvPr id="15" name="TextBox 14"/>
          <p:cNvSpPr txBox="1"/>
          <p:nvPr/>
        </p:nvSpPr>
        <p:spPr>
          <a:xfrm>
            <a:off x="1356837" y="2582863"/>
            <a:ext cx="4699257" cy="365760"/>
          </a:xfrm>
          <a:prstGeom prst="hexagon">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lIns="27432" tIns="27432" rIns="27432" bIns="27432" rtlCol="0" anchor="ctr" anchorCtr="0">
            <a:noAutofit/>
          </a:bodyPr>
          <a:lstStyle/>
          <a:p>
            <a:pPr algn="ctr">
              <a:spcAft>
                <a:spcPts val="100"/>
              </a:spcAft>
            </a:pPr>
            <a:r>
              <a:rPr lang="en-US" sz="1200" b="1" dirty="0">
                <a:solidFill>
                  <a:srgbClr val="00338D"/>
                </a:solidFill>
              </a:rPr>
              <a:t>Excerpts from Actuarial GASB 68 Report 2018</a:t>
            </a:r>
          </a:p>
        </p:txBody>
      </p:sp>
      <p:sp>
        <p:nvSpPr>
          <p:cNvPr id="17" name="TextBox 16"/>
          <p:cNvSpPr txBox="1"/>
          <p:nvPr/>
        </p:nvSpPr>
        <p:spPr>
          <a:xfrm>
            <a:off x="1363980" y="3057525"/>
            <a:ext cx="7635240" cy="1733550"/>
          </a:xfrm>
          <a:prstGeom prst="rect">
            <a:avLst/>
          </a:prstGeom>
          <a:noFill/>
          <a:ln w="6350">
            <a:solidFill>
              <a:schemeClr val="bg1"/>
            </a:solidFill>
          </a:ln>
        </p:spPr>
        <p:style>
          <a:lnRef idx="3">
            <a:schemeClr val="lt1"/>
          </a:lnRef>
          <a:fillRef idx="1">
            <a:schemeClr val="accent2"/>
          </a:fillRef>
          <a:effectRef idx="1">
            <a:schemeClr val="accent2"/>
          </a:effectRef>
          <a:fontRef idx="minor">
            <a:schemeClr val="lt1"/>
          </a:fontRef>
        </p:style>
        <p:txBody>
          <a:bodyPr wrap="square" lIns="27432" tIns="27432" rIns="27432" bIns="27432" rtlCol="0" anchor="t" anchorCtr="0">
            <a:noAutofit/>
          </a:bodyPr>
          <a:lstStyle/>
          <a:p>
            <a:pPr>
              <a:spcAft>
                <a:spcPts val="100"/>
              </a:spcAft>
            </a:pPr>
            <a:r>
              <a:rPr lang="en-US" sz="700" b="1" dirty="0">
                <a:solidFill>
                  <a:prstClr val="white"/>
                </a:solidFill>
              </a:rPr>
              <a:t>State of Alaska Public employees’ retirement system</a:t>
            </a:r>
          </a:p>
          <a:p>
            <a:pPr>
              <a:spcAft>
                <a:spcPts val="100"/>
              </a:spcAft>
            </a:pPr>
            <a:r>
              <a:rPr lang="en-US" sz="700" b="1" dirty="0">
                <a:solidFill>
                  <a:prstClr val="white"/>
                </a:solidFill>
              </a:rPr>
              <a:t>Schedule D – Employers’ allocation of recognition of deferred outflows/inflows as of 6/30/2018</a:t>
            </a:r>
            <a:endParaRPr lang="en-US" sz="700" dirty="0">
              <a:solidFill>
                <a:prstClr val="white"/>
              </a:solidFill>
            </a:endParaRPr>
          </a:p>
        </p:txBody>
      </p:sp>
      <p:graphicFrame>
        <p:nvGraphicFramePr>
          <p:cNvPr id="18" name="Table 17"/>
          <p:cNvGraphicFramePr>
            <a:graphicFrameLocks noGrp="1"/>
          </p:cNvGraphicFramePr>
          <p:nvPr>
            <p:extLst/>
          </p:nvPr>
        </p:nvGraphicFramePr>
        <p:xfrm>
          <a:off x="1432560" y="3479166"/>
          <a:ext cx="7498080" cy="1130808"/>
        </p:xfrm>
        <a:graphic>
          <a:graphicData uri="http://schemas.openxmlformats.org/drawingml/2006/table">
            <a:tbl>
              <a:tblPr firstRow="1" bandRow="1">
                <a:tableStyleId>{69012ECD-51FC-41F1-AA8D-1B2483CD663E}</a:tableStyleId>
              </a:tblPr>
              <a:tblGrid>
                <a:gridCol w="83439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786765">
                  <a:extLst>
                    <a:ext uri="{9D8B030D-6E8A-4147-A177-3AD203B41FA5}">
                      <a16:colId xmlns:a16="http://schemas.microsoft.com/office/drawing/2014/main" val="20002"/>
                    </a:ext>
                  </a:extLst>
                </a:gridCol>
                <a:gridCol w="786765">
                  <a:extLst>
                    <a:ext uri="{9D8B030D-6E8A-4147-A177-3AD203B41FA5}">
                      <a16:colId xmlns:a16="http://schemas.microsoft.com/office/drawing/2014/main" val="20003"/>
                    </a:ext>
                  </a:extLst>
                </a:gridCol>
                <a:gridCol w="786765">
                  <a:extLst>
                    <a:ext uri="{9D8B030D-6E8A-4147-A177-3AD203B41FA5}">
                      <a16:colId xmlns:a16="http://schemas.microsoft.com/office/drawing/2014/main" val="20004"/>
                    </a:ext>
                  </a:extLst>
                </a:gridCol>
                <a:gridCol w="786765">
                  <a:extLst>
                    <a:ext uri="{9D8B030D-6E8A-4147-A177-3AD203B41FA5}">
                      <a16:colId xmlns:a16="http://schemas.microsoft.com/office/drawing/2014/main" val="20005"/>
                    </a:ext>
                  </a:extLst>
                </a:gridCol>
                <a:gridCol w="786765">
                  <a:extLst>
                    <a:ext uri="{9D8B030D-6E8A-4147-A177-3AD203B41FA5}">
                      <a16:colId xmlns:a16="http://schemas.microsoft.com/office/drawing/2014/main" val="20006"/>
                    </a:ext>
                  </a:extLst>
                </a:gridCol>
                <a:gridCol w="786765">
                  <a:extLst>
                    <a:ext uri="{9D8B030D-6E8A-4147-A177-3AD203B41FA5}">
                      <a16:colId xmlns:a16="http://schemas.microsoft.com/office/drawing/2014/main" val="20007"/>
                    </a:ext>
                  </a:extLst>
                </a:gridCol>
              </a:tblGrid>
              <a:tr h="0">
                <a:tc>
                  <a:txBody>
                    <a:bodyPr/>
                    <a:lstStyle/>
                    <a:p>
                      <a:r>
                        <a:rPr lang="en-US" sz="700" dirty="0">
                          <a:solidFill>
                            <a:schemeClr val="bg1"/>
                          </a:solidFill>
                        </a:rPr>
                        <a:t>Employer number</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Employer name</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FY2019</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FY2020</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FY2021</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FY2022</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FY2023</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Thereafter</a:t>
                      </a:r>
                    </a:p>
                  </a:txBody>
                  <a:tcPr marL="27432" marR="27432" marT="27432" marB="2743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0"/>
                  </a:ext>
                </a:extLst>
              </a:tr>
              <a:tr h="0">
                <a:tc>
                  <a:txBody>
                    <a:bodyPr/>
                    <a:lstStyle/>
                    <a:p>
                      <a:r>
                        <a:rPr lang="en-US" sz="700" dirty="0">
                          <a:solidFill>
                            <a:schemeClr val="bg1"/>
                          </a:solidFill>
                        </a:rPr>
                        <a:t>101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State of</a:t>
                      </a:r>
                      <a:r>
                        <a:rPr lang="en-US" sz="700" baseline="0" dirty="0">
                          <a:solidFill>
                            <a:schemeClr val="bg1"/>
                          </a:solidFill>
                        </a:rPr>
                        <a:t> Alaska (Employer and Nonemployer)</a:t>
                      </a:r>
                      <a:endParaRPr lang="en-US" sz="700" dirty="0">
                        <a:solidFill>
                          <a:schemeClr val="bg1"/>
                        </a:solidFill>
                      </a:endParaRP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(16,087,698)</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1DA"/>
                    </a:solidFill>
                  </a:tcPr>
                </a:tc>
                <a:tc>
                  <a:txBody>
                    <a:bodyPr/>
                    <a:lstStyle/>
                    <a:p>
                      <a:pPr algn="r"/>
                      <a:r>
                        <a:rPr lang="en-US" sz="700" dirty="0">
                          <a:solidFill>
                            <a:schemeClr val="bg1"/>
                          </a:solidFill>
                        </a:rPr>
                        <a:t>30,037,170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1DA"/>
                    </a:solidFill>
                  </a:tcPr>
                </a:tc>
                <a:tc>
                  <a:txBody>
                    <a:bodyPr/>
                    <a:lstStyle/>
                    <a:p>
                      <a:pPr algn="r"/>
                      <a:r>
                        <a:rPr lang="en-US" sz="700" dirty="0">
                          <a:solidFill>
                            <a:schemeClr val="bg1"/>
                          </a:solidFill>
                        </a:rPr>
                        <a:t>(42,563,011)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1DA"/>
                    </a:solidFill>
                  </a:tcPr>
                </a:tc>
                <a:tc>
                  <a:txBody>
                    <a:bodyPr/>
                    <a:lstStyle/>
                    <a:p>
                      <a:pPr algn="r"/>
                      <a:r>
                        <a:rPr lang="en-US" sz="700" dirty="0">
                          <a:solidFill>
                            <a:schemeClr val="bg1"/>
                          </a:solidFill>
                        </a:rPr>
                        <a:t>(2,408,500)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1DA"/>
                    </a:solidFill>
                  </a:tcPr>
                </a:tc>
                <a:extLst>
                  <a:ext uri="{0D108BD9-81ED-4DB2-BD59-A6C34878D82A}">
                    <a16:rowId xmlns:a16="http://schemas.microsoft.com/office/drawing/2014/main" val="10001"/>
                  </a:ext>
                </a:extLst>
              </a:tr>
              <a:tr h="0">
                <a:tc>
                  <a:txBody>
                    <a:bodyPr/>
                    <a:lstStyle/>
                    <a:p>
                      <a:r>
                        <a:rPr lang="en-US" sz="700" dirty="0">
                          <a:solidFill>
                            <a:schemeClr val="bg1"/>
                          </a:solidFill>
                        </a:rPr>
                        <a:t>102</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Southwest Region SD</a:t>
                      </a:r>
                    </a:p>
                  </a:txBody>
                  <a:tcPr marL="27432" marR="27432" marT="27432" marB="27432">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170,618</a:t>
                      </a:r>
                    </a:p>
                  </a:txBody>
                  <a:tcPr marL="27432" marR="27432" marT="27432" marB="27432">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1DA"/>
                    </a:solidFill>
                  </a:tcPr>
                </a:tc>
                <a:tc>
                  <a:txBody>
                    <a:bodyPr/>
                    <a:lstStyle/>
                    <a:p>
                      <a:pPr algn="r"/>
                      <a:r>
                        <a:rPr lang="en-US" sz="700" dirty="0">
                          <a:solidFill>
                            <a:schemeClr val="bg1"/>
                          </a:solidFill>
                        </a:rPr>
                        <a:t>61,183</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1DA"/>
                    </a:solidFill>
                  </a:tcPr>
                </a:tc>
                <a:tc>
                  <a:txBody>
                    <a:bodyPr/>
                    <a:lstStyle/>
                    <a:p>
                      <a:pPr algn="r"/>
                      <a:r>
                        <a:rPr lang="en-US" sz="700" dirty="0">
                          <a:solidFill>
                            <a:schemeClr val="bg1"/>
                          </a:solidFill>
                        </a:rPr>
                        <a:t>(86,698)</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1DA"/>
                    </a:solidFill>
                  </a:tcPr>
                </a:tc>
                <a:tc>
                  <a:txBody>
                    <a:bodyPr/>
                    <a:lstStyle/>
                    <a:p>
                      <a:pPr algn="r"/>
                      <a:r>
                        <a:rPr lang="en-US" sz="700" dirty="0">
                          <a:solidFill>
                            <a:schemeClr val="bg1"/>
                          </a:solidFill>
                        </a:rPr>
                        <a:t>(4,906)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91DA"/>
                    </a:solidFill>
                  </a:tcPr>
                </a:tc>
                <a:extLst>
                  <a:ext uri="{0D108BD9-81ED-4DB2-BD59-A6C34878D82A}">
                    <a16:rowId xmlns:a16="http://schemas.microsoft.com/office/drawing/2014/main" val="10002"/>
                  </a:ext>
                </a:extLst>
              </a:tr>
              <a:tr h="0">
                <a:tc>
                  <a:txBody>
                    <a:bodyPr/>
                    <a:lstStyle/>
                    <a:p>
                      <a:r>
                        <a:rPr lang="en-US" sz="700" dirty="0">
                          <a:solidFill>
                            <a:schemeClr val="bg1"/>
                          </a:solidFill>
                        </a:rPr>
                        <a:t>103</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Annette Island SD</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41,859</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24,605</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(34,866)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(1,973)</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3"/>
                  </a:ext>
                </a:extLst>
              </a:tr>
              <a:tr h="0">
                <a:tc>
                  <a:txBody>
                    <a:bodyPr/>
                    <a:lstStyle/>
                    <a:p>
                      <a:r>
                        <a:rPr lang="en-US" sz="700" dirty="0">
                          <a:solidFill>
                            <a:schemeClr val="bg1"/>
                          </a:solidFill>
                        </a:rPr>
                        <a:t>104</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Bering</a:t>
                      </a:r>
                      <a:r>
                        <a:rPr lang="en-US" sz="700" baseline="0" dirty="0">
                          <a:solidFill>
                            <a:schemeClr val="bg1"/>
                          </a:solidFill>
                        </a:rPr>
                        <a:t> Strait SD</a:t>
                      </a:r>
                      <a:endParaRPr lang="en-US" sz="700" dirty="0">
                        <a:solidFill>
                          <a:schemeClr val="bg1"/>
                        </a:solidFill>
                      </a:endParaRP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873,201</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187,588</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(265,814)</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(15,042)</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4"/>
                  </a:ext>
                </a:extLst>
              </a:tr>
              <a:tr h="0">
                <a:tc>
                  <a:txBody>
                    <a:bodyPr/>
                    <a:lstStyle/>
                    <a:p>
                      <a:r>
                        <a:rPr lang="en-US" sz="700" dirty="0">
                          <a:solidFill>
                            <a:schemeClr val="bg1"/>
                          </a:solidFill>
                        </a:rPr>
                        <a:t>105</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Chatham SD</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60,513</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15,454</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(21,899)</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(1,239)</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5"/>
                  </a:ext>
                </a:extLst>
              </a:tr>
              <a:tr h="0">
                <a:tc>
                  <a:txBody>
                    <a:bodyPr/>
                    <a:lstStyle/>
                    <a:p>
                      <a:r>
                        <a:rPr lang="en-US" sz="700" dirty="0">
                          <a:solidFill>
                            <a:schemeClr val="bg1"/>
                          </a:solidFill>
                        </a:rPr>
                        <a:t>106</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r>
                        <a:rPr lang="en-US" sz="700" dirty="0">
                          <a:solidFill>
                            <a:schemeClr val="bg1"/>
                          </a:solidFill>
                        </a:rPr>
                        <a:t>Alaska</a:t>
                      </a:r>
                      <a:r>
                        <a:rPr lang="en-US" sz="700" baseline="0" dirty="0">
                          <a:solidFill>
                            <a:schemeClr val="bg1"/>
                          </a:solidFill>
                        </a:rPr>
                        <a:t> Municipal League</a:t>
                      </a:r>
                      <a:endParaRPr lang="en-US" sz="700" dirty="0">
                        <a:solidFill>
                          <a:schemeClr val="bg1"/>
                        </a:solidFill>
                      </a:endParaRP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22,188</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5,455</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(7,730)</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(437)</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tc>
                  <a:txBody>
                    <a:bodyPr/>
                    <a:lstStyle/>
                    <a:p>
                      <a:pPr algn="r"/>
                      <a:r>
                        <a:rPr lang="en-US" sz="700" dirty="0">
                          <a:solidFill>
                            <a:schemeClr val="bg1"/>
                          </a:solidFill>
                        </a:rPr>
                        <a:t>–</a:t>
                      </a:r>
                    </a:p>
                  </a:txBody>
                  <a:tcPr marL="27432" marR="27432" marT="27432" marB="2743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91DA"/>
                    </a:solidFill>
                  </a:tcPr>
                </a:tc>
                <a:extLst>
                  <a:ext uri="{0D108BD9-81ED-4DB2-BD59-A6C34878D82A}">
                    <a16:rowId xmlns:a16="http://schemas.microsoft.com/office/drawing/2014/main" val="10006"/>
                  </a:ext>
                </a:extLst>
              </a:tr>
            </a:tbl>
          </a:graphicData>
        </a:graphic>
      </p:graphicFrame>
      <p:sp>
        <p:nvSpPr>
          <p:cNvPr id="20" name="TextBox 19"/>
          <p:cNvSpPr txBox="1"/>
          <p:nvPr/>
        </p:nvSpPr>
        <p:spPr>
          <a:xfrm>
            <a:off x="1363980" y="5534024"/>
            <a:ext cx="7635240" cy="271463"/>
          </a:xfrm>
          <a:prstGeom prst="rect">
            <a:avLst/>
          </a:prstGeom>
          <a:noFill/>
          <a:ln w="6350">
            <a:noFill/>
          </a:ln>
        </p:spPr>
        <p:style>
          <a:lnRef idx="3">
            <a:schemeClr val="lt1"/>
          </a:lnRef>
          <a:fillRef idx="1">
            <a:schemeClr val="accent2"/>
          </a:fillRef>
          <a:effectRef idx="1">
            <a:schemeClr val="accent2"/>
          </a:effectRef>
          <a:fontRef idx="minor">
            <a:schemeClr val="lt1"/>
          </a:fontRef>
        </p:style>
        <p:txBody>
          <a:bodyPr wrap="square" lIns="27432" tIns="27432" rIns="27432" bIns="27432" rtlCol="0" anchor="t" anchorCtr="0">
            <a:noAutofit/>
          </a:bodyPr>
          <a:lstStyle/>
          <a:p>
            <a:pPr>
              <a:spcAft>
                <a:spcPts val="100"/>
              </a:spcAft>
            </a:pPr>
            <a:r>
              <a:rPr lang="en-US" sz="700" dirty="0">
                <a:solidFill>
                  <a:prstClr val="white"/>
                </a:solidFill>
              </a:rPr>
              <a:t>Example: Sum all years = $140,197 which agrees to net inflows and outflows on slide 5. Does not include deferred outflows for contributions subsequent to measurement date, which generally comes from Employer records.</a:t>
            </a:r>
          </a:p>
        </p:txBody>
      </p:sp>
    </p:spTree>
    <p:extLst>
      <p:ext uri="{BB962C8B-B14F-4D97-AF65-F5344CB8AC3E}">
        <p14:creationId xmlns:p14="http://schemas.microsoft.com/office/powerpoint/2010/main" val="1497520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liability at employer</a:t>
            </a:r>
          </a:p>
        </p:txBody>
      </p:sp>
      <p:grpSp>
        <p:nvGrpSpPr>
          <p:cNvPr id="3" name="Group 2"/>
          <p:cNvGrpSpPr/>
          <p:nvPr/>
        </p:nvGrpSpPr>
        <p:grpSpPr>
          <a:xfrm>
            <a:off x="697414" y="1238251"/>
            <a:ext cx="7691114" cy="4584322"/>
            <a:chOff x="697414" y="1238251"/>
            <a:chExt cx="7691114" cy="4584322"/>
          </a:xfrm>
        </p:grpSpPr>
        <p:sp>
          <p:nvSpPr>
            <p:cNvPr id="15" name="Freeform 14"/>
            <p:cNvSpPr/>
            <p:nvPr/>
          </p:nvSpPr>
          <p:spPr>
            <a:xfrm>
              <a:off x="2316167" y="5127284"/>
              <a:ext cx="1773654" cy="695289"/>
            </a:xfrm>
            <a:custGeom>
              <a:avLst/>
              <a:gdLst>
                <a:gd name="connsiteX0" fmla="*/ 0 w 517952"/>
                <a:gd name="connsiteY0" fmla="*/ 0 h 258876"/>
                <a:gd name="connsiteX1" fmla="*/ 517952 w 517952"/>
                <a:gd name="connsiteY1" fmla="*/ 0 h 258876"/>
                <a:gd name="connsiteX2" fmla="*/ 517952 w 517952"/>
                <a:gd name="connsiteY2" fmla="*/ 258876 h 258876"/>
                <a:gd name="connsiteX3" fmla="*/ 0 w 517952"/>
                <a:gd name="connsiteY3" fmla="*/ 258876 h 258876"/>
                <a:gd name="connsiteX4" fmla="*/ 0 w 517952"/>
                <a:gd name="connsiteY4" fmla="*/ 0 h 258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52" h="258876">
                  <a:moveTo>
                    <a:pt x="0" y="0"/>
                  </a:moveTo>
                  <a:lnTo>
                    <a:pt x="517952" y="0"/>
                  </a:lnTo>
                  <a:lnTo>
                    <a:pt x="517952" y="258876"/>
                  </a:lnTo>
                  <a:lnTo>
                    <a:pt x="0" y="2588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11200">
                <a:spcAft>
                  <a:spcPts val="600"/>
                </a:spcAft>
              </a:pPr>
              <a:r>
                <a:rPr lang="en-US" sz="1500" b="1" dirty="0">
                  <a:solidFill>
                    <a:srgbClr val="005EB8"/>
                  </a:solidFill>
                </a:rPr>
                <a:t>Change in deferred inflows/outflows </a:t>
              </a:r>
              <a:br>
                <a:rPr lang="en-US" sz="1500" b="1" dirty="0">
                  <a:solidFill>
                    <a:srgbClr val="005EB8"/>
                  </a:solidFill>
                </a:rPr>
              </a:br>
              <a:r>
                <a:rPr lang="en-US" sz="1500" b="1" dirty="0">
                  <a:solidFill>
                    <a:srgbClr val="005EB8"/>
                  </a:solidFill>
                </a:rPr>
                <a:t>(+/-)</a:t>
              </a:r>
            </a:p>
          </p:txBody>
        </p:sp>
        <p:sp>
          <p:nvSpPr>
            <p:cNvPr id="16" name="Freeform 15"/>
            <p:cNvSpPr/>
            <p:nvPr/>
          </p:nvSpPr>
          <p:spPr>
            <a:xfrm>
              <a:off x="4998166" y="5127284"/>
              <a:ext cx="1773654" cy="695289"/>
            </a:xfrm>
            <a:custGeom>
              <a:avLst/>
              <a:gdLst>
                <a:gd name="connsiteX0" fmla="*/ 0 w 517952"/>
                <a:gd name="connsiteY0" fmla="*/ 0 h 258876"/>
                <a:gd name="connsiteX1" fmla="*/ 517952 w 517952"/>
                <a:gd name="connsiteY1" fmla="*/ 0 h 258876"/>
                <a:gd name="connsiteX2" fmla="*/ 517952 w 517952"/>
                <a:gd name="connsiteY2" fmla="*/ 258876 h 258876"/>
                <a:gd name="connsiteX3" fmla="*/ 0 w 517952"/>
                <a:gd name="connsiteY3" fmla="*/ 258876 h 258876"/>
                <a:gd name="connsiteX4" fmla="*/ 0 w 517952"/>
                <a:gd name="connsiteY4" fmla="*/ 0 h 258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52" h="258876">
                  <a:moveTo>
                    <a:pt x="0" y="0"/>
                  </a:moveTo>
                  <a:lnTo>
                    <a:pt x="517952" y="0"/>
                  </a:lnTo>
                  <a:lnTo>
                    <a:pt x="517952" y="258876"/>
                  </a:lnTo>
                  <a:lnTo>
                    <a:pt x="0" y="2588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50">
                <a:spcAft>
                  <a:spcPts val="600"/>
                </a:spcAft>
              </a:pPr>
              <a:r>
                <a:rPr lang="en-US" sz="1500" b="1" dirty="0">
                  <a:solidFill>
                    <a:srgbClr val="483698"/>
                  </a:solidFill>
                </a:rPr>
                <a:t>Payments</a:t>
              </a:r>
              <a:br>
                <a:rPr lang="en-US" sz="1500" b="1" dirty="0">
                  <a:solidFill>
                    <a:srgbClr val="483698"/>
                  </a:solidFill>
                </a:rPr>
              </a:br>
              <a:r>
                <a:rPr lang="en-US" sz="1500" b="1" dirty="0">
                  <a:solidFill>
                    <a:srgbClr val="483698"/>
                  </a:solidFill>
                </a:rPr>
                <a:t>(-)</a:t>
              </a:r>
            </a:p>
          </p:txBody>
        </p:sp>
        <p:sp>
          <p:nvSpPr>
            <p:cNvPr id="17" name="Freeform 16"/>
            <p:cNvSpPr/>
            <p:nvPr/>
          </p:nvSpPr>
          <p:spPr>
            <a:xfrm>
              <a:off x="975162" y="1238251"/>
              <a:ext cx="1773654" cy="929240"/>
            </a:xfrm>
            <a:custGeom>
              <a:avLst/>
              <a:gdLst>
                <a:gd name="connsiteX0" fmla="*/ 0 w 517952"/>
                <a:gd name="connsiteY0" fmla="*/ 0 h 258876"/>
                <a:gd name="connsiteX1" fmla="*/ 517952 w 517952"/>
                <a:gd name="connsiteY1" fmla="*/ 0 h 258876"/>
                <a:gd name="connsiteX2" fmla="*/ 517952 w 517952"/>
                <a:gd name="connsiteY2" fmla="*/ 258876 h 258876"/>
                <a:gd name="connsiteX3" fmla="*/ 0 w 517952"/>
                <a:gd name="connsiteY3" fmla="*/ 258876 h 258876"/>
                <a:gd name="connsiteX4" fmla="*/ 0 w 517952"/>
                <a:gd name="connsiteY4" fmla="*/ 0 h 258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52" h="258876">
                  <a:moveTo>
                    <a:pt x="0" y="0"/>
                  </a:moveTo>
                  <a:lnTo>
                    <a:pt x="517952" y="0"/>
                  </a:lnTo>
                  <a:lnTo>
                    <a:pt x="517952" y="258876"/>
                  </a:lnTo>
                  <a:lnTo>
                    <a:pt x="0" y="2588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algn="ctr" defTabSz="711200">
                <a:spcAft>
                  <a:spcPts val="600"/>
                </a:spcAft>
              </a:pPr>
              <a:r>
                <a:rPr lang="en-US" sz="1500" b="1" dirty="0">
                  <a:solidFill>
                    <a:srgbClr val="00338D"/>
                  </a:solidFill>
                </a:rPr>
                <a:t>Beginning liability (asset)</a:t>
              </a:r>
            </a:p>
          </p:txBody>
        </p:sp>
        <p:sp>
          <p:nvSpPr>
            <p:cNvPr id="18" name="Freeform 17"/>
            <p:cNvSpPr/>
            <p:nvPr/>
          </p:nvSpPr>
          <p:spPr>
            <a:xfrm>
              <a:off x="3657165" y="1238251"/>
              <a:ext cx="1773654" cy="929240"/>
            </a:xfrm>
            <a:custGeom>
              <a:avLst/>
              <a:gdLst>
                <a:gd name="connsiteX0" fmla="*/ 0 w 517952"/>
                <a:gd name="connsiteY0" fmla="*/ 0 h 258876"/>
                <a:gd name="connsiteX1" fmla="*/ 517952 w 517952"/>
                <a:gd name="connsiteY1" fmla="*/ 0 h 258876"/>
                <a:gd name="connsiteX2" fmla="*/ 517952 w 517952"/>
                <a:gd name="connsiteY2" fmla="*/ 258876 h 258876"/>
                <a:gd name="connsiteX3" fmla="*/ 0 w 517952"/>
                <a:gd name="connsiteY3" fmla="*/ 258876 h 258876"/>
                <a:gd name="connsiteX4" fmla="*/ 0 w 517952"/>
                <a:gd name="connsiteY4" fmla="*/ 0 h 258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52" h="258876">
                  <a:moveTo>
                    <a:pt x="0" y="0"/>
                  </a:moveTo>
                  <a:lnTo>
                    <a:pt x="517952" y="0"/>
                  </a:lnTo>
                  <a:lnTo>
                    <a:pt x="517952" y="258876"/>
                  </a:lnTo>
                  <a:lnTo>
                    <a:pt x="0" y="2588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algn="ctr" defTabSz="711200">
                <a:spcAft>
                  <a:spcPts val="600"/>
                </a:spcAft>
              </a:pPr>
              <a:r>
                <a:rPr lang="en-US" sz="1500" b="1" dirty="0">
                  <a:solidFill>
                    <a:srgbClr val="0091DA"/>
                  </a:solidFill>
                </a:rPr>
                <a:t>Current year expense </a:t>
              </a:r>
              <a:br>
                <a:rPr lang="en-US" sz="1500" b="1" dirty="0">
                  <a:solidFill>
                    <a:srgbClr val="0091DA"/>
                  </a:solidFill>
                </a:rPr>
              </a:br>
              <a:r>
                <a:rPr lang="en-US" sz="1500" b="1" dirty="0">
                  <a:solidFill>
                    <a:srgbClr val="0091DA"/>
                  </a:solidFill>
                </a:rPr>
                <a:t>(+)</a:t>
              </a:r>
            </a:p>
          </p:txBody>
        </p:sp>
        <p:sp>
          <p:nvSpPr>
            <p:cNvPr id="19" name="Freeform 18"/>
            <p:cNvSpPr/>
            <p:nvPr/>
          </p:nvSpPr>
          <p:spPr>
            <a:xfrm>
              <a:off x="6337129" y="1238251"/>
              <a:ext cx="1773654" cy="929240"/>
            </a:xfrm>
            <a:custGeom>
              <a:avLst/>
              <a:gdLst>
                <a:gd name="connsiteX0" fmla="*/ 0 w 517952"/>
                <a:gd name="connsiteY0" fmla="*/ 0 h 258876"/>
                <a:gd name="connsiteX1" fmla="*/ 517952 w 517952"/>
                <a:gd name="connsiteY1" fmla="*/ 0 h 258876"/>
                <a:gd name="connsiteX2" fmla="*/ 517952 w 517952"/>
                <a:gd name="connsiteY2" fmla="*/ 258876 h 258876"/>
                <a:gd name="connsiteX3" fmla="*/ 0 w 517952"/>
                <a:gd name="connsiteY3" fmla="*/ 258876 h 258876"/>
                <a:gd name="connsiteX4" fmla="*/ 0 w 517952"/>
                <a:gd name="connsiteY4" fmla="*/ 0 h 258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52" h="258876">
                  <a:moveTo>
                    <a:pt x="0" y="0"/>
                  </a:moveTo>
                  <a:lnTo>
                    <a:pt x="517952" y="0"/>
                  </a:lnTo>
                  <a:lnTo>
                    <a:pt x="517952" y="258876"/>
                  </a:lnTo>
                  <a:lnTo>
                    <a:pt x="0" y="2588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algn="ctr" defTabSz="755650">
                <a:spcAft>
                  <a:spcPts val="600"/>
                </a:spcAft>
              </a:pPr>
              <a:r>
                <a:rPr lang="en-US" sz="1500" b="1" dirty="0">
                  <a:solidFill>
                    <a:srgbClr val="470A68"/>
                  </a:solidFill>
                </a:rPr>
                <a:t>Ending liability (asset)</a:t>
              </a:r>
            </a:p>
          </p:txBody>
        </p:sp>
        <p:sp>
          <p:nvSpPr>
            <p:cNvPr id="20" name="Circular Arrow 19"/>
            <p:cNvSpPr/>
            <p:nvPr/>
          </p:nvSpPr>
          <p:spPr>
            <a:xfrm rot="16200000">
              <a:off x="697515" y="2149381"/>
              <a:ext cx="2328953" cy="2329156"/>
            </a:xfrm>
            <a:prstGeom prst="circularArrow">
              <a:avLst>
                <a:gd name="adj1" fmla="val 10980"/>
                <a:gd name="adj2" fmla="val 1142322"/>
                <a:gd name="adj3" fmla="val 4500000"/>
                <a:gd name="adj4" fmla="val 10800000"/>
                <a:gd name="adj5" fmla="val 12500"/>
              </a:avLst>
            </a:prstGeom>
            <a:solidFill>
              <a:srgbClr val="0033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Shape 20"/>
            <p:cNvSpPr/>
            <p:nvPr/>
          </p:nvSpPr>
          <p:spPr>
            <a:xfrm rot="16200000">
              <a:off x="2035453" y="2796386"/>
              <a:ext cx="2328953" cy="2329156"/>
            </a:xfrm>
            <a:prstGeom prst="leftCircularArrow">
              <a:avLst>
                <a:gd name="adj1" fmla="val 10980"/>
                <a:gd name="adj2" fmla="val 1142322"/>
                <a:gd name="adj3" fmla="val 6300000"/>
                <a:gd name="adj4" fmla="val 18900000"/>
                <a:gd name="adj5" fmla="val 12500"/>
              </a:avLst>
            </a:prstGeom>
            <a:solidFill>
              <a:srgbClr val="005EB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Circular Arrow 21"/>
            <p:cNvSpPr/>
            <p:nvPr/>
          </p:nvSpPr>
          <p:spPr>
            <a:xfrm rot="16200000">
              <a:off x="3379512" y="2149381"/>
              <a:ext cx="2328953" cy="2329156"/>
            </a:xfrm>
            <a:prstGeom prst="circularArrow">
              <a:avLst>
                <a:gd name="adj1" fmla="val 10980"/>
                <a:gd name="adj2" fmla="val 1142322"/>
                <a:gd name="adj3" fmla="val 4500000"/>
                <a:gd name="adj4" fmla="val 13500000"/>
                <a:gd name="adj5" fmla="val 12500"/>
              </a:avLst>
            </a:prstGeom>
            <a:solidFill>
              <a:srgbClr val="0091D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Shape 22"/>
            <p:cNvSpPr/>
            <p:nvPr/>
          </p:nvSpPr>
          <p:spPr>
            <a:xfrm rot="16200000">
              <a:off x="4720516" y="2796386"/>
              <a:ext cx="2328953" cy="2329156"/>
            </a:xfrm>
            <a:prstGeom prst="leftCircularArrow">
              <a:avLst>
                <a:gd name="adj1" fmla="val 10980"/>
                <a:gd name="adj2" fmla="val 1142322"/>
                <a:gd name="adj3" fmla="val 6300000"/>
                <a:gd name="adj4" fmla="val 18900000"/>
                <a:gd name="adj5" fmla="val 12500"/>
              </a:avLst>
            </a:prstGeom>
            <a:solidFill>
              <a:srgbClr val="48369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Circular Arrow 23"/>
            <p:cNvSpPr/>
            <p:nvPr/>
          </p:nvSpPr>
          <p:spPr>
            <a:xfrm rot="16200000">
              <a:off x="6059473" y="2149381"/>
              <a:ext cx="2328953" cy="2329156"/>
            </a:xfrm>
            <a:prstGeom prst="circularArrow">
              <a:avLst>
                <a:gd name="adj1" fmla="val 10980"/>
                <a:gd name="adj2" fmla="val 1142322"/>
                <a:gd name="adj3" fmla="val 4500000"/>
                <a:gd name="adj4" fmla="val 13500000"/>
                <a:gd name="adj5" fmla="val 12500"/>
              </a:avLst>
            </a:prstGeom>
            <a:solidFill>
              <a:srgbClr val="470A6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9" name="Group 58"/>
            <p:cNvGrpSpPr>
              <a:grpSpLocks noChangeAspect="1"/>
            </p:cNvGrpSpPr>
            <p:nvPr/>
          </p:nvGrpSpPr>
          <p:grpSpPr bwMode="auto">
            <a:xfrm>
              <a:off x="1336680" y="2855916"/>
              <a:ext cx="852056" cy="814381"/>
              <a:chOff x="2584" y="1878"/>
              <a:chExt cx="588" cy="562"/>
            </a:xfrm>
            <a:solidFill>
              <a:srgbClr val="00338D"/>
            </a:solidFill>
          </p:grpSpPr>
          <p:sp>
            <p:nvSpPr>
              <p:cNvPr id="60" name="Freeform 59"/>
              <p:cNvSpPr>
                <a:spLocks/>
              </p:cNvSpPr>
              <p:nvPr/>
            </p:nvSpPr>
            <p:spPr bwMode="auto">
              <a:xfrm>
                <a:off x="2749" y="2036"/>
                <a:ext cx="283" cy="269"/>
              </a:xfrm>
              <a:custGeom>
                <a:avLst/>
                <a:gdLst/>
                <a:ahLst/>
                <a:cxnLst>
                  <a:cxn ang="0">
                    <a:pos x="57" y="74"/>
                  </a:cxn>
                  <a:cxn ang="0">
                    <a:pos x="45" y="70"/>
                  </a:cxn>
                  <a:cxn ang="0">
                    <a:pos x="19" y="47"/>
                  </a:cxn>
                  <a:cxn ang="0">
                    <a:pos x="1" y="47"/>
                  </a:cxn>
                  <a:cxn ang="0">
                    <a:pos x="0" y="57"/>
                  </a:cxn>
                  <a:cxn ang="0">
                    <a:pos x="60" y="114"/>
                  </a:cxn>
                  <a:cxn ang="0">
                    <a:pos x="120" y="57"/>
                  </a:cxn>
                  <a:cxn ang="0">
                    <a:pos x="60" y="0"/>
                  </a:cxn>
                  <a:cxn ang="0">
                    <a:pos x="49" y="1"/>
                  </a:cxn>
                  <a:cxn ang="0">
                    <a:pos x="49" y="18"/>
                  </a:cxn>
                  <a:cxn ang="0">
                    <a:pos x="74" y="42"/>
                  </a:cxn>
                  <a:cxn ang="0">
                    <a:pos x="78" y="54"/>
                  </a:cxn>
                  <a:cxn ang="0">
                    <a:pos x="57" y="74"/>
                  </a:cxn>
                </a:cxnLst>
                <a:rect l="0" t="0" r="r" b="b"/>
                <a:pathLst>
                  <a:path w="120" h="114">
                    <a:moveTo>
                      <a:pt x="57" y="74"/>
                    </a:moveTo>
                    <a:cubicBezTo>
                      <a:pt x="52" y="74"/>
                      <a:pt x="48" y="73"/>
                      <a:pt x="45" y="70"/>
                    </a:cubicBezTo>
                    <a:cubicBezTo>
                      <a:pt x="44" y="70"/>
                      <a:pt x="19" y="47"/>
                      <a:pt x="19" y="47"/>
                    </a:cubicBezTo>
                    <a:cubicBezTo>
                      <a:pt x="1" y="47"/>
                      <a:pt x="1" y="47"/>
                      <a:pt x="1" y="47"/>
                    </a:cubicBezTo>
                    <a:cubicBezTo>
                      <a:pt x="1" y="50"/>
                      <a:pt x="0" y="53"/>
                      <a:pt x="0" y="57"/>
                    </a:cubicBezTo>
                    <a:cubicBezTo>
                      <a:pt x="0" y="88"/>
                      <a:pt x="27" y="114"/>
                      <a:pt x="60" y="114"/>
                    </a:cubicBezTo>
                    <a:cubicBezTo>
                      <a:pt x="93" y="114"/>
                      <a:pt x="120" y="88"/>
                      <a:pt x="120" y="57"/>
                    </a:cubicBezTo>
                    <a:cubicBezTo>
                      <a:pt x="120" y="26"/>
                      <a:pt x="93" y="0"/>
                      <a:pt x="60" y="0"/>
                    </a:cubicBezTo>
                    <a:cubicBezTo>
                      <a:pt x="56" y="0"/>
                      <a:pt x="53" y="0"/>
                      <a:pt x="49" y="1"/>
                    </a:cubicBezTo>
                    <a:cubicBezTo>
                      <a:pt x="49" y="18"/>
                      <a:pt x="49" y="18"/>
                      <a:pt x="49" y="18"/>
                    </a:cubicBezTo>
                    <a:cubicBezTo>
                      <a:pt x="49" y="18"/>
                      <a:pt x="73" y="42"/>
                      <a:pt x="74" y="42"/>
                    </a:cubicBezTo>
                    <a:cubicBezTo>
                      <a:pt x="76" y="46"/>
                      <a:pt x="78" y="50"/>
                      <a:pt x="78" y="54"/>
                    </a:cubicBezTo>
                    <a:cubicBezTo>
                      <a:pt x="78" y="65"/>
                      <a:pt x="68" y="74"/>
                      <a:pt x="57" y="74"/>
                    </a:cubicBezTo>
                  </a:path>
                </a:pathLst>
              </a:custGeom>
              <a:grpFill/>
              <a:ln w="9525">
                <a:noFill/>
                <a:round/>
                <a:headEnd/>
                <a:tailEnd/>
              </a:ln>
            </p:spPr>
            <p:txBody>
              <a:bodyPr vert="horz" wrap="square" lIns="0" tIns="0" rIns="0" bIns="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500" dirty="0">
                  <a:solidFill>
                    <a:srgbClr val="000000"/>
                  </a:solidFill>
                </a:endParaRPr>
              </a:p>
            </p:txBody>
          </p:sp>
          <p:sp>
            <p:nvSpPr>
              <p:cNvPr id="61" name="Freeform 60"/>
              <p:cNvSpPr>
                <a:spLocks/>
              </p:cNvSpPr>
              <p:nvPr/>
            </p:nvSpPr>
            <p:spPr bwMode="auto">
              <a:xfrm>
                <a:off x="2610" y="1901"/>
                <a:ext cx="562" cy="539"/>
              </a:xfrm>
              <a:custGeom>
                <a:avLst/>
                <a:gdLst/>
                <a:ahLst/>
                <a:cxnLst>
                  <a:cxn ang="0">
                    <a:pos x="119" y="0"/>
                  </a:cxn>
                  <a:cxn ang="0">
                    <a:pos x="72" y="10"/>
                  </a:cxn>
                  <a:cxn ang="0">
                    <a:pos x="92" y="29"/>
                  </a:cxn>
                  <a:cxn ang="0">
                    <a:pos x="119" y="25"/>
                  </a:cxn>
                  <a:cxn ang="0">
                    <a:pos x="213" y="114"/>
                  </a:cxn>
                  <a:cxn ang="0">
                    <a:pos x="119" y="203"/>
                  </a:cxn>
                  <a:cxn ang="0">
                    <a:pos x="25" y="114"/>
                  </a:cxn>
                  <a:cxn ang="0">
                    <a:pos x="29" y="89"/>
                  </a:cxn>
                  <a:cxn ang="0">
                    <a:pos x="9" y="69"/>
                  </a:cxn>
                  <a:cxn ang="0">
                    <a:pos x="0" y="114"/>
                  </a:cxn>
                  <a:cxn ang="0">
                    <a:pos x="119" y="228"/>
                  </a:cxn>
                  <a:cxn ang="0">
                    <a:pos x="238" y="114"/>
                  </a:cxn>
                  <a:cxn ang="0">
                    <a:pos x="119" y="0"/>
                  </a:cxn>
                </a:cxnLst>
                <a:rect l="0" t="0" r="r" b="b"/>
                <a:pathLst>
                  <a:path w="238" h="228">
                    <a:moveTo>
                      <a:pt x="119" y="0"/>
                    </a:moveTo>
                    <a:cubicBezTo>
                      <a:pt x="102" y="0"/>
                      <a:pt x="86" y="4"/>
                      <a:pt x="72" y="10"/>
                    </a:cubicBezTo>
                    <a:cubicBezTo>
                      <a:pt x="92" y="29"/>
                      <a:pt x="92" y="29"/>
                      <a:pt x="92" y="29"/>
                    </a:cubicBezTo>
                    <a:cubicBezTo>
                      <a:pt x="101" y="26"/>
                      <a:pt x="110" y="25"/>
                      <a:pt x="119" y="25"/>
                    </a:cubicBezTo>
                    <a:cubicBezTo>
                      <a:pt x="171" y="25"/>
                      <a:pt x="213" y="65"/>
                      <a:pt x="213" y="114"/>
                    </a:cubicBezTo>
                    <a:cubicBezTo>
                      <a:pt x="213" y="163"/>
                      <a:pt x="171" y="203"/>
                      <a:pt x="119" y="203"/>
                    </a:cubicBezTo>
                    <a:cubicBezTo>
                      <a:pt x="67" y="203"/>
                      <a:pt x="25" y="163"/>
                      <a:pt x="25" y="114"/>
                    </a:cubicBezTo>
                    <a:cubicBezTo>
                      <a:pt x="25" y="105"/>
                      <a:pt x="27" y="97"/>
                      <a:pt x="29" y="89"/>
                    </a:cubicBezTo>
                    <a:cubicBezTo>
                      <a:pt x="9" y="69"/>
                      <a:pt x="9" y="69"/>
                      <a:pt x="9" y="69"/>
                    </a:cubicBezTo>
                    <a:cubicBezTo>
                      <a:pt x="3" y="83"/>
                      <a:pt x="0" y="98"/>
                      <a:pt x="0" y="114"/>
                    </a:cubicBezTo>
                    <a:cubicBezTo>
                      <a:pt x="0" y="177"/>
                      <a:pt x="53" y="228"/>
                      <a:pt x="119" y="228"/>
                    </a:cubicBezTo>
                    <a:cubicBezTo>
                      <a:pt x="185" y="228"/>
                      <a:pt x="238" y="177"/>
                      <a:pt x="238" y="114"/>
                    </a:cubicBezTo>
                    <a:cubicBezTo>
                      <a:pt x="238" y="51"/>
                      <a:pt x="185" y="0"/>
                      <a:pt x="119" y="0"/>
                    </a:cubicBezTo>
                  </a:path>
                </a:pathLst>
              </a:custGeom>
              <a:grpFill/>
              <a:ln w="9525">
                <a:noFill/>
                <a:round/>
                <a:headEnd/>
                <a:tailEnd/>
              </a:ln>
            </p:spPr>
            <p:txBody>
              <a:bodyPr vert="horz" wrap="square" lIns="0" tIns="0" rIns="0" bIns="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500" dirty="0">
                  <a:solidFill>
                    <a:srgbClr val="000000"/>
                  </a:solidFill>
                </a:endParaRPr>
              </a:p>
            </p:txBody>
          </p:sp>
          <p:sp>
            <p:nvSpPr>
              <p:cNvPr id="62" name="Freeform 61"/>
              <p:cNvSpPr>
                <a:spLocks/>
              </p:cNvSpPr>
              <p:nvPr/>
            </p:nvSpPr>
            <p:spPr bwMode="auto">
              <a:xfrm>
                <a:off x="2584" y="1878"/>
                <a:ext cx="323" cy="307"/>
              </a:xfrm>
              <a:custGeom>
                <a:avLst/>
                <a:gdLst/>
                <a:ahLst/>
                <a:cxnLst>
                  <a:cxn ang="0">
                    <a:pos x="95" y="103"/>
                  </a:cxn>
                  <a:cxn ang="0">
                    <a:pos x="122" y="129"/>
                  </a:cxn>
                  <a:cxn ang="0">
                    <a:pos x="127" y="130"/>
                  </a:cxn>
                  <a:cxn ang="0">
                    <a:pos x="137" y="121"/>
                  </a:cxn>
                  <a:cxn ang="0">
                    <a:pos x="135" y="116"/>
                  </a:cxn>
                  <a:cxn ang="0">
                    <a:pos x="108" y="90"/>
                  </a:cxn>
                  <a:cxn ang="0">
                    <a:pos x="108" y="59"/>
                  </a:cxn>
                  <a:cxn ang="0">
                    <a:pos x="43" y="0"/>
                  </a:cxn>
                  <a:cxn ang="0">
                    <a:pos x="43" y="41"/>
                  </a:cxn>
                  <a:cxn ang="0">
                    <a:pos x="0" y="41"/>
                  </a:cxn>
                  <a:cxn ang="0">
                    <a:pos x="62" y="103"/>
                  </a:cxn>
                  <a:cxn ang="0">
                    <a:pos x="95" y="103"/>
                  </a:cxn>
                </a:cxnLst>
                <a:rect l="0" t="0" r="r" b="b"/>
                <a:pathLst>
                  <a:path w="137" h="130">
                    <a:moveTo>
                      <a:pt x="95" y="103"/>
                    </a:moveTo>
                    <a:cubicBezTo>
                      <a:pt x="122" y="129"/>
                      <a:pt x="122" y="129"/>
                      <a:pt x="122" y="129"/>
                    </a:cubicBezTo>
                    <a:cubicBezTo>
                      <a:pt x="124" y="130"/>
                      <a:pt x="125" y="130"/>
                      <a:pt x="127" y="130"/>
                    </a:cubicBezTo>
                    <a:cubicBezTo>
                      <a:pt x="132" y="130"/>
                      <a:pt x="137" y="126"/>
                      <a:pt x="137" y="121"/>
                    </a:cubicBezTo>
                    <a:cubicBezTo>
                      <a:pt x="137" y="120"/>
                      <a:pt x="136" y="118"/>
                      <a:pt x="135" y="116"/>
                    </a:cubicBezTo>
                    <a:cubicBezTo>
                      <a:pt x="108" y="90"/>
                      <a:pt x="108" y="90"/>
                      <a:pt x="108" y="90"/>
                    </a:cubicBezTo>
                    <a:cubicBezTo>
                      <a:pt x="108" y="59"/>
                      <a:pt x="108" y="59"/>
                      <a:pt x="108" y="59"/>
                    </a:cubicBezTo>
                    <a:cubicBezTo>
                      <a:pt x="43" y="0"/>
                      <a:pt x="43" y="0"/>
                      <a:pt x="43" y="0"/>
                    </a:cubicBezTo>
                    <a:cubicBezTo>
                      <a:pt x="43" y="41"/>
                      <a:pt x="43" y="41"/>
                      <a:pt x="43" y="41"/>
                    </a:cubicBezTo>
                    <a:cubicBezTo>
                      <a:pt x="0" y="41"/>
                      <a:pt x="0" y="41"/>
                      <a:pt x="0" y="41"/>
                    </a:cubicBezTo>
                    <a:cubicBezTo>
                      <a:pt x="62" y="103"/>
                      <a:pt x="62" y="103"/>
                      <a:pt x="62" y="103"/>
                    </a:cubicBezTo>
                    <a:lnTo>
                      <a:pt x="95" y="103"/>
                    </a:lnTo>
                    <a:close/>
                  </a:path>
                </a:pathLst>
              </a:custGeom>
              <a:grpFill/>
              <a:ln w="9525">
                <a:noFill/>
                <a:round/>
                <a:headEnd/>
                <a:tailEnd/>
              </a:ln>
            </p:spPr>
            <p:txBody>
              <a:bodyPr vert="horz" wrap="square" lIns="0" tIns="0" rIns="0" bIns="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500" dirty="0">
                  <a:solidFill>
                    <a:srgbClr val="000000"/>
                  </a:solidFill>
                </a:endParaRPr>
              </a:p>
            </p:txBody>
          </p:sp>
        </p:grpSp>
        <p:sp>
          <p:nvSpPr>
            <p:cNvPr id="63" name="Freeform 62"/>
            <p:cNvSpPr>
              <a:spLocks noEditPoints="1"/>
            </p:cNvSpPr>
            <p:nvPr/>
          </p:nvSpPr>
          <p:spPr bwMode="auto">
            <a:xfrm>
              <a:off x="4038600" y="2844007"/>
              <a:ext cx="838200" cy="838199"/>
            </a:xfrm>
            <a:custGeom>
              <a:avLst/>
              <a:gdLst/>
              <a:ahLst/>
              <a:cxnLst>
                <a:cxn ang="0">
                  <a:pos x="84" y="0"/>
                </a:cxn>
                <a:cxn ang="0">
                  <a:pos x="0" y="84"/>
                </a:cxn>
                <a:cxn ang="0">
                  <a:pos x="84" y="168"/>
                </a:cxn>
                <a:cxn ang="0">
                  <a:pos x="168" y="84"/>
                </a:cxn>
                <a:cxn ang="0">
                  <a:pos x="84" y="0"/>
                </a:cxn>
                <a:cxn ang="0">
                  <a:pos x="87" y="126"/>
                </a:cxn>
                <a:cxn ang="0">
                  <a:pos x="87" y="136"/>
                </a:cxn>
                <a:cxn ang="0">
                  <a:pos x="80" y="136"/>
                </a:cxn>
                <a:cxn ang="0">
                  <a:pos x="80" y="126"/>
                </a:cxn>
                <a:cxn ang="0">
                  <a:pos x="54" y="107"/>
                </a:cxn>
                <a:cxn ang="0">
                  <a:pos x="65" y="96"/>
                </a:cxn>
                <a:cxn ang="0">
                  <a:pos x="75" y="106"/>
                </a:cxn>
                <a:cxn ang="0">
                  <a:pos x="69" y="116"/>
                </a:cxn>
                <a:cxn ang="0">
                  <a:pos x="80" y="120"/>
                </a:cxn>
                <a:cxn ang="0">
                  <a:pos x="80" y="100"/>
                </a:cxn>
                <a:cxn ang="0">
                  <a:pos x="87" y="103"/>
                </a:cxn>
                <a:cxn ang="0">
                  <a:pos x="87" y="120"/>
                </a:cxn>
                <a:cxn ang="0">
                  <a:pos x="97" y="109"/>
                </a:cxn>
                <a:cxn ang="0">
                  <a:pos x="80" y="95"/>
                </a:cxn>
                <a:cxn ang="0">
                  <a:pos x="56" y="67"/>
                </a:cxn>
                <a:cxn ang="0">
                  <a:pos x="80" y="41"/>
                </a:cxn>
                <a:cxn ang="0">
                  <a:pos x="80" y="32"/>
                </a:cxn>
                <a:cxn ang="0">
                  <a:pos x="87" y="32"/>
                </a:cxn>
                <a:cxn ang="0">
                  <a:pos x="87" y="40"/>
                </a:cxn>
                <a:cxn ang="0">
                  <a:pos x="111" y="58"/>
                </a:cxn>
                <a:cxn ang="0">
                  <a:pos x="101" y="68"/>
                </a:cxn>
                <a:cxn ang="0">
                  <a:pos x="91" y="59"/>
                </a:cxn>
                <a:cxn ang="0">
                  <a:pos x="94" y="50"/>
                </a:cxn>
                <a:cxn ang="0">
                  <a:pos x="87" y="47"/>
                </a:cxn>
                <a:cxn ang="0">
                  <a:pos x="87" y="64"/>
                </a:cxn>
                <a:cxn ang="0">
                  <a:pos x="80" y="61"/>
                </a:cxn>
                <a:cxn ang="0">
                  <a:pos x="80" y="47"/>
                </a:cxn>
                <a:cxn ang="0">
                  <a:pos x="73" y="56"/>
                </a:cxn>
                <a:cxn ang="0">
                  <a:pos x="86" y="69"/>
                </a:cxn>
                <a:cxn ang="0">
                  <a:pos x="96" y="73"/>
                </a:cxn>
                <a:cxn ang="0">
                  <a:pos x="114" y="99"/>
                </a:cxn>
                <a:cxn ang="0">
                  <a:pos x="87" y="126"/>
                </a:cxn>
              </a:cxnLst>
              <a:rect l="0" t="0" r="r" b="b"/>
              <a:pathLst>
                <a:path w="168" h="168">
                  <a:moveTo>
                    <a:pt x="84" y="0"/>
                  </a:moveTo>
                  <a:cubicBezTo>
                    <a:pt x="38" y="0"/>
                    <a:pt x="0" y="38"/>
                    <a:pt x="0" y="84"/>
                  </a:cubicBezTo>
                  <a:cubicBezTo>
                    <a:pt x="0" y="130"/>
                    <a:pt x="38" y="168"/>
                    <a:pt x="84" y="168"/>
                  </a:cubicBezTo>
                  <a:cubicBezTo>
                    <a:pt x="130" y="168"/>
                    <a:pt x="168" y="130"/>
                    <a:pt x="168" y="84"/>
                  </a:cubicBezTo>
                  <a:cubicBezTo>
                    <a:pt x="168" y="38"/>
                    <a:pt x="130" y="0"/>
                    <a:pt x="84" y="0"/>
                  </a:cubicBezTo>
                  <a:close/>
                  <a:moveTo>
                    <a:pt x="87" y="126"/>
                  </a:moveTo>
                  <a:cubicBezTo>
                    <a:pt x="87" y="136"/>
                    <a:pt x="87" y="136"/>
                    <a:pt x="87" y="136"/>
                  </a:cubicBezTo>
                  <a:cubicBezTo>
                    <a:pt x="80" y="136"/>
                    <a:pt x="80" y="136"/>
                    <a:pt x="80" y="136"/>
                  </a:cubicBezTo>
                  <a:cubicBezTo>
                    <a:pt x="80" y="126"/>
                    <a:pt x="80" y="126"/>
                    <a:pt x="80" y="126"/>
                  </a:cubicBezTo>
                  <a:cubicBezTo>
                    <a:pt x="70" y="126"/>
                    <a:pt x="54" y="120"/>
                    <a:pt x="54" y="107"/>
                  </a:cubicBezTo>
                  <a:cubicBezTo>
                    <a:pt x="54" y="101"/>
                    <a:pt x="59" y="96"/>
                    <a:pt x="65" y="96"/>
                  </a:cubicBezTo>
                  <a:cubicBezTo>
                    <a:pt x="71" y="96"/>
                    <a:pt x="75" y="101"/>
                    <a:pt x="75" y="106"/>
                  </a:cubicBezTo>
                  <a:cubicBezTo>
                    <a:pt x="75" y="113"/>
                    <a:pt x="69" y="114"/>
                    <a:pt x="69" y="116"/>
                  </a:cubicBezTo>
                  <a:cubicBezTo>
                    <a:pt x="69" y="118"/>
                    <a:pt x="78" y="120"/>
                    <a:pt x="80" y="120"/>
                  </a:cubicBezTo>
                  <a:cubicBezTo>
                    <a:pt x="80" y="100"/>
                    <a:pt x="80" y="100"/>
                    <a:pt x="80" y="100"/>
                  </a:cubicBezTo>
                  <a:cubicBezTo>
                    <a:pt x="87" y="103"/>
                    <a:pt x="87" y="103"/>
                    <a:pt x="87" y="103"/>
                  </a:cubicBezTo>
                  <a:cubicBezTo>
                    <a:pt x="87" y="120"/>
                    <a:pt x="87" y="120"/>
                    <a:pt x="87" y="120"/>
                  </a:cubicBezTo>
                  <a:cubicBezTo>
                    <a:pt x="92" y="120"/>
                    <a:pt x="97" y="115"/>
                    <a:pt x="97" y="109"/>
                  </a:cubicBezTo>
                  <a:cubicBezTo>
                    <a:pt x="97" y="104"/>
                    <a:pt x="94" y="101"/>
                    <a:pt x="80" y="95"/>
                  </a:cubicBezTo>
                  <a:cubicBezTo>
                    <a:pt x="64" y="87"/>
                    <a:pt x="56" y="80"/>
                    <a:pt x="56" y="67"/>
                  </a:cubicBezTo>
                  <a:cubicBezTo>
                    <a:pt x="56" y="53"/>
                    <a:pt x="67" y="42"/>
                    <a:pt x="80" y="41"/>
                  </a:cubicBezTo>
                  <a:cubicBezTo>
                    <a:pt x="80" y="32"/>
                    <a:pt x="80" y="32"/>
                    <a:pt x="80" y="32"/>
                  </a:cubicBezTo>
                  <a:cubicBezTo>
                    <a:pt x="87" y="32"/>
                    <a:pt x="87" y="32"/>
                    <a:pt x="87" y="32"/>
                  </a:cubicBezTo>
                  <a:cubicBezTo>
                    <a:pt x="87" y="40"/>
                    <a:pt x="87" y="40"/>
                    <a:pt x="87" y="40"/>
                  </a:cubicBezTo>
                  <a:cubicBezTo>
                    <a:pt x="97" y="41"/>
                    <a:pt x="111" y="46"/>
                    <a:pt x="111" y="58"/>
                  </a:cubicBezTo>
                  <a:cubicBezTo>
                    <a:pt x="111" y="64"/>
                    <a:pt x="106" y="68"/>
                    <a:pt x="101" y="68"/>
                  </a:cubicBezTo>
                  <a:cubicBezTo>
                    <a:pt x="96" y="68"/>
                    <a:pt x="91" y="64"/>
                    <a:pt x="91" y="59"/>
                  </a:cubicBezTo>
                  <a:cubicBezTo>
                    <a:pt x="91" y="54"/>
                    <a:pt x="94" y="52"/>
                    <a:pt x="94" y="50"/>
                  </a:cubicBezTo>
                  <a:cubicBezTo>
                    <a:pt x="94" y="48"/>
                    <a:pt x="88" y="47"/>
                    <a:pt x="87" y="47"/>
                  </a:cubicBezTo>
                  <a:cubicBezTo>
                    <a:pt x="87" y="64"/>
                    <a:pt x="87" y="64"/>
                    <a:pt x="87" y="64"/>
                  </a:cubicBezTo>
                  <a:cubicBezTo>
                    <a:pt x="80" y="61"/>
                    <a:pt x="80" y="61"/>
                    <a:pt x="80" y="61"/>
                  </a:cubicBezTo>
                  <a:cubicBezTo>
                    <a:pt x="80" y="47"/>
                    <a:pt x="80" y="47"/>
                    <a:pt x="80" y="47"/>
                  </a:cubicBezTo>
                  <a:cubicBezTo>
                    <a:pt x="76" y="48"/>
                    <a:pt x="73" y="52"/>
                    <a:pt x="73" y="56"/>
                  </a:cubicBezTo>
                  <a:cubicBezTo>
                    <a:pt x="74" y="63"/>
                    <a:pt x="81" y="67"/>
                    <a:pt x="86" y="69"/>
                  </a:cubicBezTo>
                  <a:cubicBezTo>
                    <a:pt x="96" y="73"/>
                    <a:pt x="96" y="73"/>
                    <a:pt x="96" y="73"/>
                  </a:cubicBezTo>
                  <a:cubicBezTo>
                    <a:pt x="108" y="79"/>
                    <a:pt x="114" y="86"/>
                    <a:pt x="114" y="99"/>
                  </a:cubicBezTo>
                  <a:cubicBezTo>
                    <a:pt x="114" y="115"/>
                    <a:pt x="101" y="125"/>
                    <a:pt x="87" y="126"/>
                  </a:cubicBezTo>
                  <a:close/>
                </a:path>
              </a:pathLst>
            </a:custGeom>
            <a:solidFill>
              <a:srgbClr val="0091DA"/>
            </a:solidFill>
            <a:ln w="9525">
              <a:noFill/>
              <a:round/>
              <a:headEnd/>
              <a:tailEnd/>
            </a:ln>
          </p:spPr>
          <p:txBody>
            <a:bodyPr vert="horz" wrap="square" lIns="0" tIns="0" rIns="0" bIns="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500" dirty="0">
                <a:solidFill>
                  <a:srgbClr val="000000"/>
                </a:solidFill>
              </a:endParaRPr>
            </a:p>
          </p:txBody>
        </p:sp>
        <p:grpSp>
          <p:nvGrpSpPr>
            <p:cNvPr id="65" name="Group 64"/>
            <p:cNvGrpSpPr>
              <a:grpSpLocks noChangeAspect="1"/>
            </p:cNvGrpSpPr>
            <p:nvPr/>
          </p:nvGrpSpPr>
          <p:grpSpPr bwMode="auto">
            <a:xfrm>
              <a:off x="2658271" y="3784600"/>
              <a:ext cx="860463" cy="579451"/>
              <a:chOff x="1515" y="3242"/>
              <a:chExt cx="395" cy="266"/>
            </a:xfrm>
            <a:solidFill>
              <a:srgbClr val="005EB8"/>
            </a:solidFill>
          </p:grpSpPr>
          <p:sp>
            <p:nvSpPr>
              <p:cNvPr id="66" name="Freeform 65"/>
              <p:cNvSpPr>
                <a:spLocks noEditPoints="1"/>
              </p:cNvSpPr>
              <p:nvPr/>
            </p:nvSpPr>
            <p:spPr bwMode="auto">
              <a:xfrm>
                <a:off x="1515" y="3264"/>
                <a:ext cx="195" cy="203"/>
              </a:xfrm>
              <a:custGeom>
                <a:avLst/>
                <a:gdLst/>
                <a:ahLst/>
                <a:cxnLst>
                  <a:cxn ang="0">
                    <a:pos x="32" y="75"/>
                  </a:cxn>
                  <a:cxn ang="0">
                    <a:pos x="40" y="75"/>
                  </a:cxn>
                  <a:cxn ang="0">
                    <a:pos x="40" y="67"/>
                  </a:cxn>
                  <a:cxn ang="0">
                    <a:pos x="52" y="63"/>
                  </a:cxn>
                  <a:cxn ang="0">
                    <a:pos x="57" y="69"/>
                  </a:cxn>
                  <a:cxn ang="0">
                    <a:pos x="63" y="63"/>
                  </a:cxn>
                  <a:cxn ang="0">
                    <a:pos x="59" y="58"/>
                  </a:cxn>
                  <a:cxn ang="0">
                    <a:pos x="66" y="40"/>
                  </a:cxn>
                  <a:cxn ang="0">
                    <a:pos x="72" y="40"/>
                  </a:cxn>
                  <a:cxn ang="0">
                    <a:pos x="72" y="31"/>
                  </a:cxn>
                  <a:cxn ang="0">
                    <a:pos x="66" y="31"/>
                  </a:cxn>
                  <a:cxn ang="0">
                    <a:pos x="59" y="18"/>
                  </a:cxn>
                  <a:cxn ang="0">
                    <a:pos x="64" y="12"/>
                  </a:cxn>
                  <a:cxn ang="0">
                    <a:pos x="58" y="6"/>
                  </a:cxn>
                  <a:cxn ang="0">
                    <a:pos x="53" y="12"/>
                  </a:cxn>
                  <a:cxn ang="0">
                    <a:pos x="40" y="8"/>
                  </a:cxn>
                  <a:cxn ang="0">
                    <a:pos x="40" y="0"/>
                  </a:cxn>
                  <a:cxn ang="0">
                    <a:pos x="32" y="0"/>
                  </a:cxn>
                  <a:cxn ang="0">
                    <a:pos x="32" y="8"/>
                  </a:cxn>
                  <a:cxn ang="0">
                    <a:pos x="20" y="13"/>
                  </a:cxn>
                  <a:cxn ang="0">
                    <a:pos x="14" y="6"/>
                  </a:cxn>
                  <a:cxn ang="0">
                    <a:pos x="8" y="12"/>
                  </a:cxn>
                  <a:cxn ang="0">
                    <a:pos x="14" y="19"/>
                  </a:cxn>
                  <a:cxn ang="0">
                    <a:pos x="8" y="31"/>
                  </a:cxn>
                  <a:cxn ang="0">
                    <a:pos x="0" y="31"/>
                  </a:cxn>
                  <a:cxn ang="0">
                    <a:pos x="0" y="40"/>
                  </a:cxn>
                  <a:cxn ang="0">
                    <a:pos x="7" y="40"/>
                  </a:cxn>
                  <a:cxn ang="0">
                    <a:pos x="13" y="55"/>
                  </a:cxn>
                  <a:cxn ang="0">
                    <a:pos x="7" y="61"/>
                  </a:cxn>
                  <a:cxn ang="0">
                    <a:pos x="13" y="67"/>
                  </a:cxn>
                  <a:cxn ang="0">
                    <a:pos x="19" y="61"/>
                  </a:cxn>
                  <a:cxn ang="0">
                    <a:pos x="32" y="67"/>
                  </a:cxn>
                  <a:cxn ang="0">
                    <a:pos x="32" y="75"/>
                  </a:cxn>
                  <a:cxn ang="0">
                    <a:pos x="17" y="37"/>
                  </a:cxn>
                  <a:cxn ang="0">
                    <a:pos x="36" y="18"/>
                  </a:cxn>
                  <a:cxn ang="0">
                    <a:pos x="56" y="37"/>
                  </a:cxn>
                  <a:cxn ang="0">
                    <a:pos x="36" y="56"/>
                  </a:cxn>
                  <a:cxn ang="0">
                    <a:pos x="17" y="37"/>
                  </a:cxn>
                </a:cxnLst>
                <a:rect l="0" t="0" r="r" b="b"/>
                <a:pathLst>
                  <a:path w="72" h="75">
                    <a:moveTo>
                      <a:pt x="32" y="75"/>
                    </a:moveTo>
                    <a:cubicBezTo>
                      <a:pt x="40" y="75"/>
                      <a:pt x="40" y="75"/>
                      <a:pt x="40" y="75"/>
                    </a:cubicBezTo>
                    <a:cubicBezTo>
                      <a:pt x="40" y="67"/>
                      <a:pt x="40" y="67"/>
                      <a:pt x="40" y="67"/>
                    </a:cubicBezTo>
                    <a:cubicBezTo>
                      <a:pt x="45" y="66"/>
                      <a:pt x="49" y="65"/>
                      <a:pt x="52" y="63"/>
                    </a:cubicBezTo>
                    <a:cubicBezTo>
                      <a:pt x="57" y="69"/>
                      <a:pt x="57" y="69"/>
                      <a:pt x="57" y="69"/>
                    </a:cubicBezTo>
                    <a:cubicBezTo>
                      <a:pt x="63" y="63"/>
                      <a:pt x="63" y="63"/>
                      <a:pt x="63" y="63"/>
                    </a:cubicBezTo>
                    <a:cubicBezTo>
                      <a:pt x="59" y="58"/>
                      <a:pt x="59" y="58"/>
                      <a:pt x="59" y="58"/>
                    </a:cubicBezTo>
                    <a:cubicBezTo>
                      <a:pt x="63" y="53"/>
                      <a:pt x="66" y="47"/>
                      <a:pt x="66" y="40"/>
                    </a:cubicBezTo>
                    <a:cubicBezTo>
                      <a:pt x="72" y="40"/>
                      <a:pt x="72" y="40"/>
                      <a:pt x="72" y="40"/>
                    </a:cubicBezTo>
                    <a:cubicBezTo>
                      <a:pt x="72" y="31"/>
                      <a:pt x="72" y="31"/>
                      <a:pt x="72" y="31"/>
                    </a:cubicBezTo>
                    <a:cubicBezTo>
                      <a:pt x="66" y="31"/>
                      <a:pt x="66" y="31"/>
                      <a:pt x="66" y="31"/>
                    </a:cubicBezTo>
                    <a:cubicBezTo>
                      <a:pt x="65" y="26"/>
                      <a:pt x="62" y="21"/>
                      <a:pt x="59" y="18"/>
                    </a:cubicBezTo>
                    <a:cubicBezTo>
                      <a:pt x="64" y="12"/>
                      <a:pt x="64" y="12"/>
                      <a:pt x="64" y="12"/>
                    </a:cubicBezTo>
                    <a:cubicBezTo>
                      <a:pt x="58" y="6"/>
                      <a:pt x="58" y="6"/>
                      <a:pt x="58" y="6"/>
                    </a:cubicBezTo>
                    <a:cubicBezTo>
                      <a:pt x="53" y="12"/>
                      <a:pt x="53" y="12"/>
                      <a:pt x="53" y="12"/>
                    </a:cubicBezTo>
                    <a:cubicBezTo>
                      <a:pt x="49" y="10"/>
                      <a:pt x="45" y="8"/>
                      <a:pt x="40" y="8"/>
                    </a:cubicBezTo>
                    <a:cubicBezTo>
                      <a:pt x="40" y="0"/>
                      <a:pt x="40" y="0"/>
                      <a:pt x="40" y="0"/>
                    </a:cubicBezTo>
                    <a:cubicBezTo>
                      <a:pt x="32" y="0"/>
                      <a:pt x="32" y="0"/>
                      <a:pt x="32" y="0"/>
                    </a:cubicBezTo>
                    <a:cubicBezTo>
                      <a:pt x="32" y="8"/>
                      <a:pt x="32" y="8"/>
                      <a:pt x="32" y="8"/>
                    </a:cubicBezTo>
                    <a:cubicBezTo>
                      <a:pt x="28" y="9"/>
                      <a:pt x="23" y="10"/>
                      <a:pt x="20" y="13"/>
                    </a:cubicBezTo>
                    <a:cubicBezTo>
                      <a:pt x="14" y="6"/>
                      <a:pt x="14" y="6"/>
                      <a:pt x="14" y="6"/>
                    </a:cubicBezTo>
                    <a:cubicBezTo>
                      <a:pt x="8" y="12"/>
                      <a:pt x="8" y="12"/>
                      <a:pt x="8" y="12"/>
                    </a:cubicBezTo>
                    <a:cubicBezTo>
                      <a:pt x="14" y="19"/>
                      <a:pt x="14" y="19"/>
                      <a:pt x="14" y="19"/>
                    </a:cubicBezTo>
                    <a:cubicBezTo>
                      <a:pt x="11" y="22"/>
                      <a:pt x="9" y="27"/>
                      <a:pt x="8" y="31"/>
                    </a:cubicBezTo>
                    <a:cubicBezTo>
                      <a:pt x="0" y="31"/>
                      <a:pt x="0" y="31"/>
                      <a:pt x="0" y="31"/>
                    </a:cubicBezTo>
                    <a:cubicBezTo>
                      <a:pt x="0" y="40"/>
                      <a:pt x="0" y="40"/>
                      <a:pt x="0" y="40"/>
                    </a:cubicBezTo>
                    <a:cubicBezTo>
                      <a:pt x="7" y="40"/>
                      <a:pt x="7" y="40"/>
                      <a:pt x="7" y="40"/>
                    </a:cubicBezTo>
                    <a:cubicBezTo>
                      <a:pt x="8" y="46"/>
                      <a:pt x="10" y="51"/>
                      <a:pt x="13" y="55"/>
                    </a:cubicBezTo>
                    <a:cubicBezTo>
                      <a:pt x="7" y="61"/>
                      <a:pt x="7" y="61"/>
                      <a:pt x="7" y="61"/>
                    </a:cubicBezTo>
                    <a:cubicBezTo>
                      <a:pt x="13" y="67"/>
                      <a:pt x="13" y="67"/>
                      <a:pt x="13" y="67"/>
                    </a:cubicBezTo>
                    <a:cubicBezTo>
                      <a:pt x="19" y="61"/>
                      <a:pt x="19" y="61"/>
                      <a:pt x="19" y="61"/>
                    </a:cubicBezTo>
                    <a:cubicBezTo>
                      <a:pt x="22" y="64"/>
                      <a:pt x="27" y="66"/>
                      <a:pt x="32" y="67"/>
                    </a:cubicBezTo>
                    <a:lnTo>
                      <a:pt x="32" y="75"/>
                    </a:lnTo>
                    <a:close/>
                    <a:moveTo>
                      <a:pt x="17" y="37"/>
                    </a:moveTo>
                    <a:cubicBezTo>
                      <a:pt x="17" y="27"/>
                      <a:pt x="26" y="18"/>
                      <a:pt x="36" y="18"/>
                    </a:cubicBezTo>
                    <a:cubicBezTo>
                      <a:pt x="47" y="18"/>
                      <a:pt x="56" y="27"/>
                      <a:pt x="56" y="37"/>
                    </a:cubicBezTo>
                    <a:cubicBezTo>
                      <a:pt x="56" y="48"/>
                      <a:pt x="47" y="56"/>
                      <a:pt x="36" y="56"/>
                    </a:cubicBezTo>
                    <a:cubicBezTo>
                      <a:pt x="26" y="56"/>
                      <a:pt x="17" y="48"/>
                      <a:pt x="17" y="37"/>
                    </a:cubicBezTo>
                    <a:close/>
                  </a:path>
                </a:pathLst>
              </a:custGeom>
              <a:grpFill/>
              <a:ln w="9525">
                <a:noFill/>
                <a:round/>
                <a:headEnd/>
                <a:tailEnd/>
              </a:ln>
            </p:spPr>
            <p:txBody>
              <a:bodyPr vert="horz" wrap="square" lIns="0" tIns="0" rIns="0" bIns="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500" dirty="0">
                  <a:solidFill>
                    <a:srgbClr val="000000"/>
                  </a:solidFill>
                </a:endParaRPr>
              </a:p>
            </p:txBody>
          </p:sp>
          <p:sp>
            <p:nvSpPr>
              <p:cNvPr id="67" name="Freeform 66"/>
              <p:cNvSpPr>
                <a:spLocks/>
              </p:cNvSpPr>
              <p:nvPr/>
            </p:nvSpPr>
            <p:spPr bwMode="auto">
              <a:xfrm>
                <a:off x="1851" y="3305"/>
                <a:ext cx="59" cy="187"/>
              </a:xfrm>
              <a:custGeom>
                <a:avLst/>
                <a:gdLst/>
                <a:ahLst/>
                <a:cxnLst>
                  <a:cxn ang="0">
                    <a:pos x="21" y="69"/>
                  </a:cxn>
                  <a:cxn ang="0">
                    <a:pos x="22" y="67"/>
                  </a:cxn>
                  <a:cxn ang="0">
                    <a:pos x="22" y="11"/>
                  </a:cxn>
                  <a:cxn ang="0">
                    <a:pos x="12" y="0"/>
                  </a:cxn>
                  <a:cxn ang="0">
                    <a:pos x="9" y="0"/>
                  </a:cxn>
                  <a:cxn ang="0">
                    <a:pos x="0" y="11"/>
                  </a:cxn>
                  <a:cxn ang="0">
                    <a:pos x="0" y="67"/>
                  </a:cxn>
                  <a:cxn ang="0">
                    <a:pos x="0" y="69"/>
                  </a:cxn>
                  <a:cxn ang="0">
                    <a:pos x="21" y="69"/>
                  </a:cxn>
                </a:cxnLst>
                <a:rect l="0" t="0" r="r" b="b"/>
                <a:pathLst>
                  <a:path w="22" h="69">
                    <a:moveTo>
                      <a:pt x="21" y="69"/>
                    </a:moveTo>
                    <a:cubicBezTo>
                      <a:pt x="22" y="68"/>
                      <a:pt x="22" y="68"/>
                      <a:pt x="22" y="67"/>
                    </a:cubicBezTo>
                    <a:cubicBezTo>
                      <a:pt x="22" y="11"/>
                      <a:pt x="22" y="11"/>
                      <a:pt x="22" y="11"/>
                    </a:cubicBezTo>
                    <a:cubicBezTo>
                      <a:pt x="22" y="5"/>
                      <a:pt x="17" y="0"/>
                      <a:pt x="12" y="0"/>
                    </a:cubicBezTo>
                    <a:cubicBezTo>
                      <a:pt x="9" y="0"/>
                      <a:pt x="9" y="0"/>
                      <a:pt x="9" y="0"/>
                    </a:cubicBezTo>
                    <a:cubicBezTo>
                      <a:pt x="4" y="0"/>
                      <a:pt x="0" y="5"/>
                      <a:pt x="0" y="11"/>
                    </a:cubicBezTo>
                    <a:cubicBezTo>
                      <a:pt x="0" y="67"/>
                      <a:pt x="0" y="67"/>
                      <a:pt x="0" y="67"/>
                    </a:cubicBezTo>
                    <a:cubicBezTo>
                      <a:pt x="0" y="68"/>
                      <a:pt x="0" y="68"/>
                      <a:pt x="0" y="69"/>
                    </a:cubicBezTo>
                    <a:lnTo>
                      <a:pt x="21" y="69"/>
                    </a:lnTo>
                    <a:close/>
                  </a:path>
                </a:pathLst>
              </a:custGeom>
              <a:grpFill/>
              <a:ln w="9525">
                <a:noFill/>
                <a:round/>
                <a:headEnd/>
                <a:tailEnd/>
              </a:ln>
            </p:spPr>
            <p:txBody>
              <a:bodyPr vert="horz" wrap="square" lIns="0" tIns="0" rIns="0" bIns="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500" dirty="0">
                  <a:solidFill>
                    <a:srgbClr val="000000"/>
                  </a:solidFill>
                </a:endParaRPr>
              </a:p>
            </p:txBody>
          </p:sp>
          <p:sp>
            <p:nvSpPr>
              <p:cNvPr id="68" name="Freeform 67"/>
              <p:cNvSpPr>
                <a:spLocks/>
              </p:cNvSpPr>
              <p:nvPr/>
            </p:nvSpPr>
            <p:spPr bwMode="auto">
              <a:xfrm>
                <a:off x="1585" y="3353"/>
                <a:ext cx="325" cy="155"/>
              </a:xfrm>
              <a:custGeom>
                <a:avLst/>
                <a:gdLst/>
                <a:ahLst/>
                <a:cxnLst>
                  <a:cxn ang="0">
                    <a:pos x="90" y="51"/>
                  </a:cxn>
                  <a:cxn ang="0">
                    <a:pos x="90" y="9"/>
                  </a:cxn>
                  <a:cxn ang="0">
                    <a:pos x="81" y="0"/>
                  </a:cxn>
                  <a:cxn ang="0">
                    <a:pos x="78" y="0"/>
                  </a:cxn>
                  <a:cxn ang="0">
                    <a:pos x="68" y="9"/>
                  </a:cxn>
                  <a:cxn ang="0">
                    <a:pos x="68" y="51"/>
                  </a:cxn>
                  <a:cxn ang="0">
                    <a:pos x="62" y="51"/>
                  </a:cxn>
                  <a:cxn ang="0">
                    <a:pos x="62" y="20"/>
                  </a:cxn>
                  <a:cxn ang="0">
                    <a:pos x="52" y="13"/>
                  </a:cxn>
                  <a:cxn ang="0">
                    <a:pos x="49" y="13"/>
                  </a:cxn>
                  <a:cxn ang="0">
                    <a:pos x="40" y="20"/>
                  </a:cxn>
                  <a:cxn ang="0">
                    <a:pos x="40" y="51"/>
                  </a:cxn>
                  <a:cxn ang="0">
                    <a:pos x="0" y="51"/>
                  </a:cxn>
                  <a:cxn ang="0">
                    <a:pos x="0" y="57"/>
                  </a:cxn>
                  <a:cxn ang="0">
                    <a:pos x="120" y="57"/>
                  </a:cxn>
                  <a:cxn ang="0">
                    <a:pos x="120" y="51"/>
                  </a:cxn>
                  <a:cxn ang="0">
                    <a:pos x="90" y="51"/>
                  </a:cxn>
                </a:cxnLst>
                <a:rect l="0" t="0" r="r" b="b"/>
                <a:pathLst>
                  <a:path w="120" h="57">
                    <a:moveTo>
                      <a:pt x="90" y="51"/>
                    </a:moveTo>
                    <a:cubicBezTo>
                      <a:pt x="90" y="9"/>
                      <a:pt x="90" y="9"/>
                      <a:pt x="90" y="9"/>
                    </a:cubicBezTo>
                    <a:cubicBezTo>
                      <a:pt x="90" y="4"/>
                      <a:pt x="86" y="0"/>
                      <a:pt x="81" y="0"/>
                    </a:cubicBezTo>
                    <a:cubicBezTo>
                      <a:pt x="78" y="0"/>
                      <a:pt x="78" y="0"/>
                      <a:pt x="78" y="0"/>
                    </a:cubicBezTo>
                    <a:cubicBezTo>
                      <a:pt x="73" y="0"/>
                      <a:pt x="68" y="4"/>
                      <a:pt x="68" y="9"/>
                    </a:cubicBezTo>
                    <a:cubicBezTo>
                      <a:pt x="68" y="51"/>
                      <a:pt x="68" y="51"/>
                      <a:pt x="68" y="51"/>
                    </a:cubicBezTo>
                    <a:cubicBezTo>
                      <a:pt x="62" y="51"/>
                      <a:pt x="62" y="51"/>
                      <a:pt x="62" y="51"/>
                    </a:cubicBezTo>
                    <a:cubicBezTo>
                      <a:pt x="62" y="20"/>
                      <a:pt x="62" y="20"/>
                      <a:pt x="62" y="20"/>
                    </a:cubicBezTo>
                    <a:cubicBezTo>
                      <a:pt x="62" y="16"/>
                      <a:pt x="57" y="13"/>
                      <a:pt x="52" y="13"/>
                    </a:cubicBezTo>
                    <a:cubicBezTo>
                      <a:pt x="49" y="13"/>
                      <a:pt x="49" y="13"/>
                      <a:pt x="49" y="13"/>
                    </a:cubicBezTo>
                    <a:cubicBezTo>
                      <a:pt x="44" y="13"/>
                      <a:pt x="40" y="16"/>
                      <a:pt x="40" y="20"/>
                    </a:cubicBezTo>
                    <a:cubicBezTo>
                      <a:pt x="40" y="51"/>
                      <a:pt x="40" y="51"/>
                      <a:pt x="40" y="51"/>
                    </a:cubicBezTo>
                    <a:cubicBezTo>
                      <a:pt x="0" y="51"/>
                      <a:pt x="0" y="51"/>
                      <a:pt x="0" y="51"/>
                    </a:cubicBezTo>
                    <a:cubicBezTo>
                      <a:pt x="0" y="57"/>
                      <a:pt x="0" y="57"/>
                      <a:pt x="0" y="57"/>
                    </a:cubicBezTo>
                    <a:cubicBezTo>
                      <a:pt x="120" y="57"/>
                      <a:pt x="120" y="57"/>
                      <a:pt x="120" y="57"/>
                    </a:cubicBezTo>
                    <a:cubicBezTo>
                      <a:pt x="120" y="51"/>
                      <a:pt x="120" y="51"/>
                      <a:pt x="120" y="51"/>
                    </a:cubicBezTo>
                    <a:lnTo>
                      <a:pt x="90" y="51"/>
                    </a:lnTo>
                    <a:close/>
                  </a:path>
                </a:pathLst>
              </a:custGeom>
              <a:grpFill/>
              <a:ln w="9525">
                <a:noFill/>
                <a:round/>
                <a:headEnd/>
                <a:tailEnd/>
              </a:ln>
            </p:spPr>
            <p:txBody>
              <a:bodyPr vert="horz" wrap="square" lIns="0" tIns="0" rIns="0" bIns="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500" dirty="0">
                  <a:solidFill>
                    <a:srgbClr val="000000"/>
                  </a:solidFill>
                </a:endParaRPr>
              </a:p>
            </p:txBody>
          </p:sp>
          <p:sp>
            <p:nvSpPr>
              <p:cNvPr id="69" name="Freeform 68"/>
              <p:cNvSpPr>
                <a:spLocks noEditPoints="1"/>
              </p:cNvSpPr>
              <p:nvPr/>
            </p:nvSpPr>
            <p:spPr bwMode="auto">
              <a:xfrm>
                <a:off x="1688" y="3242"/>
                <a:ext cx="117" cy="120"/>
              </a:xfrm>
              <a:custGeom>
                <a:avLst/>
                <a:gdLst/>
                <a:ahLst/>
                <a:cxnLst>
                  <a:cxn ang="0">
                    <a:pos x="5" y="24"/>
                  </a:cxn>
                  <a:cxn ang="0">
                    <a:pos x="0" y="25"/>
                  </a:cxn>
                  <a:cxn ang="0">
                    <a:pos x="2" y="30"/>
                  </a:cxn>
                  <a:cxn ang="0">
                    <a:pos x="6" y="29"/>
                  </a:cxn>
                  <a:cxn ang="0">
                    <a:pos x="12" y="36"/>
                  </a:cxn>
                  <a:cxn ang="0">
                    <a:pos x="10" y="41"/>
                  </a:cxn>
                  <a:cxn ang="0">
                    <a:pos x="14" y="43"/>
                  </a:cxn>
                  <a:cxn ang="0">
                    <a:pos x="16" y="39"/>
                  </a:cxn>
                  <a:cxn ang="0">
                    <a:pos x="25" y="40"/>
                  </a:cxn>
                  <a:cxn ang="0">
                    <a:pos x="27" y="44"/>
                  </a:cxn>
                  <a:cxn ang="0">
                    <a:pos x="31" y="43"/>
                  </a:cxn>
                  <a:cxn ang="0">
                    <a:pos x="30" y="38"/>
                  </a:cxn>
                  <a:cxn ang="0">
                    <a:pos x="36" y="34"/>
                  </a:cxn>
                  <a:cxn ang="0">
                    <a:pos x="40" y="36"/>
                  </a:cxn>
                  <a:cxn ang="0">
                    <a:pos x="42" y="32"/>
                  </a:cxn>
                  <a:cxn ang="0">
                    <a:pos x="38" y="29"/>
                  </a:cxn>
                  <a:cxn ang="0">
                    <a:pos x="40" y="18"/>
                  </a:cxn>
                  <a:cxn ang="0">
                    <a:pos x="43" y="17"/>
                  </a:cxn>
                  <a:cxn ang="0">
                    <a:pos x="41" y="12"/>
                  </a:cxn>
                  <a:cxn ang="0">
                    <a:pos x="38" y="13"/>
                  </a:cxn>
                  <a:cxn ang="0">
                    <a:pos x="31" y="7"/>
                  </a:cxn>
                  <a:cxn ang="0">
                    <a:pos x="33" y="2"/>
                  </a:cxn>
                  <a:cxn ang="0">
                    <a:pos x="29" y="0"/>
                  </a:cxn>
                  <a:cxn ang="0">
                    <a:pos x="27" y="5"/>
                  </a:cxn>
                  <a:cxn ang="0">
                    <a:pos x="19" y="4"/>
                  </a:cxn>
                  <a:cxn ang="0">
                    <a:pos x="17" y="0"/>
                  </a:cxn>
                  <a:cxn ang="0">
                    <a:pos x="12" y="2"/>
                  </a:cxn>
                  <a:cxn ang="0">
                    <a:pos x="14" y="6"/>
                  </a:cxn>
                  <a:cxn ang="0">
                    <a:pos x="8" y="11"/>
                  </a:cxn>
                  <a:cxn ang="0">
                    <a:pos x="4" y="9"/>
                  </a:cxn>
                  <a:cxn ang="0">
                    <a:pos x="1" y="13"/>
                  </a:cxn>
                  <a:cxn ang="0">
                    <a:pos x="6" y="16"/>
                  </a:cxn>
                  <a:cxn ang="0">
                    <a:pos x="5" y="24"/>
                  </a:cxn>
                  <a:cxn ang="0">
                    <a:pos x="19" y="12"/>
                  </a:cxn>
                  <a:cxn ang="0">
                    <a:pos x="32" y="19"/>
                  </a:cxn>
                  <a:cxn ang="0">
                    <a:pos x="25" y="31"/>
                  </a:cxn>
                  <a:cxn ang="0">
                    <a:pos x="12" y="25"/>
                  </a:cxn>
                  <a:cxn ang="0">
                    <a:pos x="19" y="12"/>
                  </a:cxn>
                </a:cxnLst>
                <a:rect l="0" t="0" r="r" b="b"/>
                <a:pathLst>
                  <a:path w="43" h="44">
                    <a:moveTo>
                      <a:pt x="5" y="24"/>
                    </a:moveTo>
                    <a:cubicBezTo>
                      <a:pt x="0" y="25"/>
                      <a:pt x="0" y="25"/>
                      <a:pt x="0" y="25"/>
                    </a:cubicBezTo>
                    <a:cubicBezTo>
                      <a:pt x="2" y="30"/>
                      <a:pt x="2" y="30"/>
                      <a:pt x="2" y="30"/>
                    </a:cubicBezTo>
                    <a:cubicBezTo>
                      <a:pt x="6" y="29"/>
                      <a:pt x="6" y="29"/>
                      <a:pt x="6" y="29"/>
                    </a:cubicBezTo>
                    <a:cubicBezTo>
                      <a:pt x="7" y="32"/>
                      <a:pt x="9" y="35"/>
                      <a:pt x="12" y="36"/>
                    </a:cubicBezTo>
                    <a:cubicBezTo>
                      <a:pt x="10" y="41"/>
                      <a:pt x="10" y="41"/>
                      <a:pt x="10" y="41"/>
                    </a:cubicBezTo>
                    <a:cubicBezTo>
                      <a:pt x="14" y="43"/>
                      <a:pt x="14" y="43"/>
                      <a:pt x="14" y="43"/>
                    </a:cubicBezTo>
                    <a:cubicBezTo>
                      <a:pt x="16" y="39"/>
                      <a:pt x="16" y="39"/>
                      <a:pt x="16" y="39"/>
                    </a:cubicBezTo>
                    <a:cubicBezTo>
                      <a:pt x="19" y="40"/>
                      <a:pt x="22" y="40"/>
                      <a:pt x="25" y="40"/>
                    </a:cubicBezTo>
                    <a:cubicBezTo>
                      <a:pt x="27" y="44"/>
                      <a:pt x="27" y="44"/>
                      <a:pt x="27" y="44"/>
                    </a:cubicBezTo>
                    <a:cubicBezTo>
                      <a:pt x="31" y="43"/>
                      <a:pt x="31" y="43"/>
                      <a:pt x="31" y="43"/>
                    </a:cubicBezTo>
                    <a:cubicBezTo>
                      <a:pt x="30" y="38"/>
                      <a:pt x="30" y="38"/>
                      <a:pt x="30" y="38"/>
                    </a:cubicBezTo>
                    <a:cubicBezTo>
                      <a:pt x="32" y="37"/>
                      <a:pt x="34" y="35"/>
                      <a:pt x="36" y="34"/>
                    </a:cubicBezTo>
                    <a:cubicBezTo>
                      <a:pt x="40" y="36"/>
                      <a:pt x="40" y="36"/>
                      <a:pt x="40" y="36"/>
                    </a:cubicBezTo>
                    <a:cubicBezTo>
                      <a:pt x="42" y="32"/>
                      <a:pt x="42" y="32"/>
                      <a:pt x="42" y="32"/>
                    </a:cubicBezTo>
                    <a:cubicBezTo>
                      <a:pt x="38" y="29"/>
                      <a:pt x="38" y="29"/>
                      <a:pt x="38" y="29"/>
                    </a:cubicBezTo>
                    <a:cubicBezTo>
                      <a:pt x="40" y="26"/>
                      <a:pt x="40" y="22"/>
                      <a:pt x="40" y="18"/>
                    </a:cubicBezTo>
                    <a:cubicBezTo>
                      <a:pt x="43" y="17"/>
                      <a:pt x="43" y="17"/>
                      <a:pt x="43" y="17"/>
                    </a:cubicBezTo>
                    <a:cubicBezTo>
                      <a:pt x="41" y="12"/>
                      <a:pt x="41" y="12"/>
                      <a:pt x="41" y="12"/>
                    </a:cubicBezTo>
                    <a:cubicBezTo>
                      <a:pt x="38" y="13"/>
                      <a:pt x="38" y="13"/>
                      <a:pt x="38" y="13"/>
                    </a:cubicBezTo>
                    <a:cubicBezTo>
                      <a:pt x="36" y="10"/>
                      <a:pt x="34" y="8"/>
                      <a:pt x="31" y="7"/>
                    </a:cubicBezTo>
                    <a:cubicBezTo>
                      <a:pt x="33" y="2"/>
                      <a:pt x="33" y="2"/>
                      <a:pt x="33" y="2"/>
                    </a:cubicBezTo>
                    <a:cubicBezTo>
                      <a:pt x="29" y="0"/>
                      <a:pt x="29" y="0"/>
                      <a:pt x="29" y="0"/>
                    </a:cubicBezTo>
                    <a:cubicBezTo>
                      <a:pt x="27" y="5"/>
                      <a:pt x="27" y="5"/>
                      <a:pt x="27" y="5"/>
                    </a:cubicBezTo>
                    <a:cubicBezTo>
                      <a:pt x="24" y="4"/>
                      <a:pt x="21" y="4"/>
                      <a:pt x="19" y="4"/>
                    </a:cubicBezTo>
                    <a:cubicBezTo>
                      <a:pt x="17" y="0"/>
                      <a:pt x="17" y="0"/>
                      <a:pt x="17" y="0"/>
                    </a:cubicBezTo>
                    <a:cubicBezTo>
                      <a:pt x="12" y="2"/>
                      <a:pt x="12" y="2"/>
                      <a:pt x="12" y="2"/>
                    </a:cubicBezTo>
                    <a:cubicBezTo>
                      <a:pt x="14" y="6"/>
                      <a:pt x="14" y="6"/>
                      <a:pt x="14" y="6"/>
                    </a:cubicBezTo>
                    <a:cubicBezTo>
                      <a:pt x="12" y="7"/>
                      <a:pt x="10" y="9"/>
                      <a:pt x="8" y="11"/>
                    </a:cubicBezTo>
                    <a:cubicBezTo>
                      <a:pt x="4" y="9"/>
                      <a:pt x="4" y="9"/>
                      <a:pt x="4" y="9"/>
                    </a:cubicBezTo>
                    <a:cubicBezTo>
                      <a:pt x="1" y="13"/>
                      <a:pt x="1" y="13"/>
                      <a:pt x="1" y="13"/>
                    </a:cubicBezTo>
                    <a:cubicBezTo>
                      <a:pt x="6" y="16"/>
                      <a:pt x="6" y="16"/>
                      <a:pt x="6" y="16"/>
                    </a:cubicBezTo>
                    <a:cubicBezTo>
                      <a:pt x="5" y="18"/>
                      <a:pt x="4" y="21"/>
                      <a:pt x="5" y="24"/>
                    </a:cubicBezTo>
                    <a:close/>
                    <a:moveTo>
                      <a:pt x="19" y="12"/>
                    </a:moveTo>
                    <a:cubicBezTo>
                      <a:pt x="24" y="11"/>
                      <a:pt x="30" y="13"/>
                      <a:pt x="32" y="19"/>
                    </a:cubicBezTo>
                    <a:cubicBezTo>
                      <a:pt x="33" y="24"/>
                      <a:pt x="30" y="30"/>
                      <a:pt x="25" y="31"/>
                    </a:cubicBezTo>
                    <a:cubicBezTo>
                      <a:pt x="20" y="33"/>
                      <a:pt x="14" y="30"/>
                      <a:pt x="12" y="25"/>
                    </a:cubicBezTo>
                    <a:cubicBezTo>
                      <a:pt x="11" y="20"/>
                      <a:pt x="14" y="14"/>
                      <a:pt x="19" y="12"/>
                    </a:cubicBezTo>
                    <a:close/>
                  </a:path>
                </a:pathLst>
              </a:custGeom>
              <a:grpFill/>
              <a:ln w="9525">
                <a:noFill/>
                <a:round/>
                <a:headEnd/>
                <a:tailEnd/>
              </a:ln>
            </p:spPr>
            <p:txBody>
              <a:bodyPr vert="horz" wrap="square" lIns="0" tIns="0" rIns="0" bIns="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500" dirty="0">
                  <a:solidFill>
                    <a:srgbClr val="000000"/>
                  </a:solidFill>
                </a:endParaRPr>
              </a:p>
            </p:txBody>
          </p:sp>
        </p:grpSp>
        <p:grpSp>
          <p:nvGrpSpPr>
            <p:cNvPr id="70" name="Group 69"/>
            <p:cNvGrpSpPr>
              <a:grpSpLocks noChangeAspect="1"/>
            </p:cNvGrpSpPr>
            <p:nvPr/>
          </p:nvGrpSpPr>
          <p:grpSpPr bwMode="auto">
            <a:xfrm>
              <a:off x="6865999" y="2763040"/>
              <a:ext cx="792101" cy="1038742"/>
              <a:chOff x="1742" y="653"/>
              <a:chExt cx="2277" cy="2986"/>
            </a:xfrm>
            <a:solidFill>
              <a:srgbClr val="470A68"/>
            </a:solidFill>
          </p:grpSpPr>
          <p:sp>
            <p:nvSpPr>
              <p:cNvPr id="71" name="Freeform 70"/>
              <p:cNvSpPr>
                <a:spLocks/>
              </p:cNvSpPr>
              <p:nvPr/>
            </p:nvSpPr>
            <p:spPr bwMode="auto">
              <a:xfrm>
                <a:off x="1759" y="2968"/>
                <a:ext cx="2260" cy="671"/>
              </a:xfrm>
              <a:custGeom>
                <a:avLst/>
                <a:gdLst/>
                <a:ahLst/>
                <a:cxnLst>
                  <a:cxn ang="0">
                    <a:pos x="656" y="0"/>
                  </a:cxn>
                  <a:cxn ang="0">
                    <a:pos x="630" y="36"/>
                  </a:cxn>
                  <a:cxn ang="0">
                    <a:pos x="838" y="137"/>
                  </a:cxn>
                  <a:cxn ang="0">
                    <a:pos x="479" y="248"/>
                  </a:cxn>
                  <a:cxn ang="0">
                    <a:pos x="119" y="137"/>
                  </a:cxn>
                  <a:cxn ang="0">
                    <a:pos x="327" y="36"/>
                  </a:cxn>
                  <a:cxn ang="0">
                    <a:pos x="301" y="0"/>
                  </a:cxn>
                  <a:cxn ang="0">
                    <a:pos x="0" y="137"/>
                  </a:cxn>
                  <a:cxn ang="0">
                    <a:pos x="479" y="284"/>
                  </a:cxn>
                  <a:cxn ang="0">
                    <a:pos x="957" y="137"/>
                  </a:cxn>
                  <a:cxn ang="0">
                    <a:pos x="656" y="0"/>
                  </a:cxn>
                </a:cxnLst>
                <a:rect l="0" t="0" r="r" b="b"/>
                <a:pathLst>
                  <a:path w="957" h="284">
                    <a:moveTo>
                      <a:pt x="656" y="0"/>
                    </a:moveTo>
                    <a:cubicBezTo>
                      <a:pt x="648" y="13"/>
                      <a:pt x="639" y="24"/>
                      <a:pt x="630" y="36"/>
                    </a:cubicBezTo>
                    <a:cubicBezTo>
                      <a:pt x="753" y="54"/>
                      <a:pt x="838" y="92"/>
                      <a:pt x="838" y="137"/>
                    </a:cubicBezTo>
                    <a:cubicBezTo>
                      <a:pt x="838" y="198"/>
                      <a:pt x="677" y="248"/>
                      <a:pt x="479" y="248"/>
                    </a:cubicBezTo>
                    <a:cubicBezTo>
                      <a:pt x="280" y="248"/>
                      <a:pt x="119" y="198"/>
                      <a:pt x="119" y="137"/>
                    </a:cubicBezTo>
                    <a:cubicBezTo>
                      <a:pt x="119" y="92"/>
                      <a:pt x="204" y="54"/>
                      <a:pt x="327" y="36"/>
                    </a:cubicBezTo>
                    <a:cubicBezTo>
                      <a:pt x="318" y="24"/>
                      <a:pt x="309" y="13"/>
                      <a:pt x="301" y="0"/>
                    </a:cubicBezTo>
                    <a:cubicBezTo>
                      <a:pt x="125" y="22"/>
                      <a:pt x="0" y="75"/>
                      <a:pt x="0" y="137"/>
                    </a:cubicBezTo>
                    <a:cubicBezTo>
                      <a:pt x="0" y="218"/>
                      <a:pt x="214" y="284"/>
                      <a:pt x="479" y="284"/>
                    </a:cubicBezTo>
                    <a:cubicBezTo>
                      <a:pt x="742" y="284"/>
                      <a:pt x="957" y="218"/>
                      <a:pt x="957" y="137"/>
                    </a:cubicBezTo>
                    <a:cubicBezTo>
                      <a:pt x="957" y="75"/>
                      <a:pt x="832" y="22"/>
                      <a:pt x="656" y="0"/>
                    </a:cubicBezTo>
                  </a:path>
                </a:pathLst>
              </a:custGeom>
              <a:grpFill/>
              <a:ln w="9525">
                <a:noFill/>
                <a:round/>
                <a:headEnd/>
                <a:tailEnd/>
              </a:ln>
            </p:spPr>
            <p:txBody>
              <a:bodyPr vert="horz" wrap="square" lIns="0" tIns="0" rIns="0" bIns="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500" dirty="0">
                  <a:solidFill>
                    <a:srgbClr val="000000"/>
                  </a:solidFill>
                </a:endParaRPr>
              </a:p>
            </p:txBody>
          </p:sp>
          <p:sp>
            <p:nvSpPr>
              <p:cNvPr id="72" name="Freeform 71"/>
              <p:cNvSpPr>
                <a:spLocks/>
              </p:cNvSpPr>
              <p:nvPr/>
            </p:nvSpPr>
            <p:spPr bwMode="auto">
              <a:xfrm>
                <a:off x="2248" y="3117"/>
                <a:ext cx="1282" cy="373"/>
              </a:xfrm>
              <a:custGeom>
                <a:avLst/>
                <a:gdLst/>
                <a:ahLst/>
                <a:cxnLst>
                  <a:cxn ang="0">
                    <a:pos x="174" y="26"/>
                  </a:cxn>
                  <a:cxn ang="0">
                    <a:pos x="144" y="0"/>
                  </a:cxn>
                  <a:cxn ang="0">
                    <a:pos x="0" y="74"/>
                  </a:cxn>
                  <a:cxn ang="0">
                    <a:pos x="272" y="158"/>
                  </a:cxn>
                  <a:cxn ang="0">
                    <a:pos x="543" y="74"/>
                  </a:cxn>
                  <a:cxn ang="0">
                    <a:pos x="399" y="0"/>
                  </a:cxn>
                  <a:cxn ang="0">
                    <a:pos x="369" y="26"/>
                  </a:cxn>
                  <a:cxn ang="0">
                    <a:pos x="454" y="74"/>
                  </a:cxn>
                  <a:cxn ang="0">
                    <a:pos x="272" y="130"/>
                  </a:cxn>
                  <a:cxn ang="0">
                    <a:pos x="89" y="74"/>
                  </a:cxn>
                  <a:cxn ang="0">
                    <a:pos x="174" y="26"/>
                  </a:cxn>
                </a:cxnLst>
                <a:rect l="0" t="0" r="r" b="b"/>
                <a:pathLst>
                  <a:path w="543" h="158">
                    <a:moveTo>
                      <a:pt x="174" y="26"/>
                    </a:moveTo>
                    <a:cubicBezTo>
                      <a:pt x="164" y="18"/>
                      <a:pt x="154" y="9"/>
                      <a:pt x="144" y="0"/>
                    </a:cubicBezTo>
                    <a:cubicBezTo>
                      <a:pt x="59" y="14"/>
                      <a:pt x="0" y="42"/>
                      <a:pt x="0" y="74"/>
                    </a:cubicBezTo>
                    <a:cubicBezTo>
                      <a:pt x="0" y="120"/>
                      <a:pt x="122" y="158"/>
                      <a:pt x="272" y="158"/>
                    </a:cubicBezTo>
                    <a:cubicBezTo>
                      <a:pt x="421" y="158"/>
                      <a:pt x="543" y="120"/>
                      <a:pt x="543" y="74"/>
                    </a:cubicBezTo>
                    <a:cubicBezTo>
                      <a:pt x="543" y="42"/>
                      <a:pt x="484" y="14"/>
                      <a:pt x="399" y="0"/>
                    </a:cubicBezTo>
                    <a:cubicBezTo>
                      <a:pt x="389" y="9"/>
                      <a:pt x="379" y="18"/>
                      <a:pt x="369" y="26"/>
                    </a:cubicBezTo>
                    <a:cubicBezTo>
                      <a:pt x="420" y="36"/>
                      <a:pt x="454" y="54"/>
                      <a:pt x="454" y="74"/>
                    </a:cubicBezTo>
                    <a:cubicBezTo>
                      <a:pt x="454" y="105"/>
                      <a:pt x="372" y="130"/>
                      <a:pt x="272" y="130"/>
                    </a:cubicBezTo>
                    <a:cubicBezTo>
                      <a:pt x="171" y="130"/>
                      <a:pt x="89" y="105"/>
                      <a:pt x="89" y="74"/>
                    </a:cubicBezTo>
                    <a:cubicBezTo>
                      <a:pt x="89" y="54"/>
                      <a:pt x="123" y="36"/>
                      <a:pt x="174" y="26"/>
                    </a:cubicBezTo>
                  </a:path>
                </a:pathLst>
              </a:custGeom>
              <a:grpFill/>
              <a:ln w="9525">
                <a:noFill/>
                <a:round/>
                <a:headEnd/>
                <a:tailEnd/>
              </a:ln>
            </p:spPr>
            <p:txBody>
              <a:bodyPr vert="horz" wrap="square" lIns="0" tIns="0" rIns="0" bIns="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500" dirty="0">
                  <a:solidFill>
                    <a:srgbClr val="000000"/>
                  </a:solidFill>
                </a:endParaRPr>
              </a:p>
            </p:txBody>
          </p:sp>
          <p:sp>
            <p:nvSpPr>
              <p:cNvPr id="73" name="Freeform 72"/>
              <p:cNvSpPr>
                <a:spLocks/>
              </p:cNvSpPr>
              <p:nvPr/>
            </p:nvSpPr>
            <p:spPr bwMode="auto">
              <a:xfrm>
                <a:off x="2666" y="3235"/>
                <a:ext cx="446" cy="125"/>
              </a:xfrm>
              <a:custGeom>
                <a:avLst/>
                <a:gdLst/>
                <a:ahLst/>
                <a:cxnLst>
                  <a:cxn ang="0">
                    <a:pos x="189" y="24"/>
                  </a:cxn>
                  <a:cxn ang="0">
                    <a:pos x="150" y="0"/>
                  </a:cxn>
                  <a:cxn ang="0">
                    <a:pos x="95" y="12"/>
                  </a:cxn>
                  <a:cxn ang="0">
                    <a:pos x="39" y="0"/>
                  </a:cxn>
                  <a:cxn ang="0">
                    <a:pos x="0" y="24"/>
                  </a:cxn>
                  <a:cxn ang="0">
                    <a:pos x="95" y="53"/>
                  </a:cxn>
                  <a:cxn ang="0">
                    <a:pos x="189" y="24"/>
                  </a:cxn>
                </a:cxnLst>
                <a:rect l="0" t="0" r="r" b="b"/>
                <a:pathLst>
                  <a:path w="189" h="53">
                    <a:moveTo>
                      <a:pt x="189" y="24"/>
                    </a:moveTo>
                    <a:cubicBezTo>
                      <a:pt x="189" y="14"/>
                      <a:pt x="174" y="5"/>
                      <a:pt x="150" y="0"/>
                    </a:cubicBezTo>
                    <a:cubicBezTo>
                      <a:pt x="132" y="8"/>
                      <a:pt x="114" y="12"/>
                      <a:pt x="95" y="12"/>
                    </a:cubicBezTo>
                    <a:cubicBezTo>
                      <a:pt x="75" y="12"/>
                      <a:pt x="57" y="8"/>
                      <a:pt x="39" y="0"/>
                    </a:cubicBezTo>
                    <a:cubicBezTo>
                      <a:pt x="15" y="5"/>
                      <a:pt x="0" y="14"/>
                      <a:pt x="0" y="24"/>
                    </a:cubicBezTo>
                    <a:cubicBezTo>
                      <a:pt x="0" y="40"/>
                      <a:pt x="43" y="53"/>
                      <a:pt x="95" y="53"/>
                    </a:cubicBezTo>
                    <a:cubicBezTo>
                      <a:pt x="146" y="53"/>
                      <a:pt x="189" y="40"/>
                      <a:pt x="189" y="24"/>
                    </a:cubicBezTo>
                  </a:path>
                </a:pathLst>
              </a:custGeom>
              <a:grpFill/>
              <a:ln w="9525">
                <a:noFill/>
                <a:round/>
                <a:headEnd/>
                <a:tailEnd/>
              </a:ln>
            </p:spPr>
            <p:txBody>
              <a:bodyPr vert="horz" wrap="square" lIns="0" tIns="0" rIns="0" bIns="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500" dirty="0">
                  <a:solidFill>
                    <a:srgbClr val="000000"/>
                  </a:solidFill>
                </a:endParaRPr>
              </a:p>
            </p:txBody>
          </p:sp>
          <p:sp>
            <p:nvSpPr>
              <p:cNvPr id="74" name="Freeform 73"/>
              <p:cNvSpPr>
                <a:spLocks/>
              </p:cNvSpPr>
              <p:nvPr/>
            </p:nvSpPr>
            <p:spPr bwMode="auto">
              <a:xfrm>
                <a:off x="1742" y="653"/>
                <a:ext cx="1715" cy="2511"/>
              </a:xfrm>
              <a:custGeom>
                <a:avLst/>
                <a:gdLst/>
                <a:ahLst/>
                <a:cxnLst>
                  <a:cxn ang="0">
                    <a:pos x="83" y="97"/>
                  </a:cxn>
                  <a:cxn ang="0">
                    <a:pos x="180" y="141"/>
                  </a:cxn>
                  <a:cxn ang="0">
                    <a:pos x="180" y="169"/>
                  </a:cxn>
                  <a:cxn ang="0">
                    <a:pos x="162" y="181"/>
                  </a:cxn>
                  <a:cxn ang="0">
                    <a:pos x="168" y="230"/>
                  </a:cxn>
                  <a:cxn ang="0">
                    <a:pos x="180" y="239"/>
                  </a:cxn>
                  <a:cxn ang="0">
                    <a:pos x="180" y="318"/>
                  </a:cxn>
                  <a:cxn ang="0">
                    <a:pos x="196" y="334"/>
                  </a:cxn>
                  <a:cxn ang="0">
                    <a:pos x="212" y="318"/>
                  </a:cxn>
                  <a:cxn ang="0">
                    <a:pos x="212" y="264"/>
                  </a:cxn>
                  <a:cxn ang="0">
                    <a:pos x="365" y="380"/>
                  </a:cxn>
                  <a:cxn ang="0">
                    <a:pos x="366" y="378"/>
                  </a:cxn>
                  <a:cxn ang="0">
                    <a:pos x="369" y="630"/>
                  </a:cxn>
                  <a:cxn ang="0">
                    <a:pos x="369" y="735"/>
                  </a:cxn>
                  <a:cxn ang="0">
                    <a:pos x="369" y="1012"/>
                  </a:cxn>
                  <a:cxn ang="0">
                    <a:pos x="416" y="1063"/>
                  </a:cxn>
                  <a:cxn ang="0">
                    <a:pos x="463" y="1012"/>
                  </a:cxn>
                  <a:cxn ang="0">
                    <a:pos x="463" y="735"/>
                  </a:cxn>
                  <a:cxn ang="0">
                    <a:pos x="494" y="735"/>
                  </a:cxn>
                  <a:cxn ang="0">
                    <a:pos x="494" y="1011"/>
                  </a:cxn>
                  <a:cxn ang="0">
                    <a:pos x="541" y="1062"/>
                  </a:cxn>
                  <a:cxn ang="0">
                    <a:pos x="588" y="1011"/>
                  </a:cxn>
                  <a:cxn ang="0">
                    <a:pos x="588" y="735"/>
                  </a:cxn>
                  <a:cxn ang="0">
                    <a:pos x="588" y="629"/>
                  </a:cxn>
                  <a:cxn ang="0">
                    <a:pos x="588" y="458"/>
                  </a:cxn>
                  <a:cxn ang="0">
                    <a:pos x="584" y="417"/>
                  </a:cxn>
                  <a:cxn ang="0">
                    <a:pos x="606" y="431"/>
                  </a:cxn>
                  <a:cxn ang="0">
                    <a:pos x="660" y="546"/>
                  </a:cxn>
                  <a:cxn ang="0">
                    <a:pos x="703" y="562"/>
                  </a:cxn>
                  <a:cxn ang="0">
                    <a:pos x="719" y="519"/>
                  </a:cxn>
                  <a:cxn ang="0">
                    <a:pos x="659" y="387"/>
                  </a:cxn>
                  <a:cxn ang="0">
                    <a:pos x="554" y="317"/>
                  </a:cxn>
                  <a:cxn ang="0">
                    <a:pos x="500" y="427"/>
                  </a:cxn>
                  <a:cxn ang="0">
                    <a:pos x="485" y="383"/>
                  </a:cxn>
                  <a:cxn ang="0">
                    <a:pos x="494" y="367"/>
                  </a:cxn>
                  <a:cxn ang="0">
                    <a:pos x="477" y="350"/>
                  </a:cxn>
                  <a:cxn ang="0">
                    <a:pos x="459" y="367"/>
                  </a:cxn>
                  <a:cxn ang="0">
                    <a:pos x="468" y="383"/>
                  </a:cxn>
                  <a:cxn ang="0">
                    <a:pos x="454" y="424"/>
                  </a:cxn>
                  <a:cxn ang="0">
                    <a:pos x="403" y="324"/>
                  </a:cxn>
                  <a:cxn ang="0">
                    <a:pos x="404" y="324"/>
                  </a:cxn>
                  <a:cxn ang="0">
                    <a:pos x="402" y="322"/>
                  </a:cxn>
                  <a:cxn ang="0">
                    <a:pos x="401" y="320"/>
                  </a:cxn>
                  <a:cxn ang="0">
                    <a:pos x="212" y="177"/>
                  </a:cxn>
                  <a:cxn ang="0">
                    <a:pos x="212" y="28"/>
                  </a:cxn>
                  <a:cxn ang="0">
                    <a:pos x="196" y="12"/>
                  </a:cxn>
                  <a:cxn ang="0">
                    <a:pos x="185" y="12"/>
                  </a:cxn>
                  <a:cxn ang="0">
                    <a:pos x="80" y="30"/>
                  </a:cxn>
                  <a:cxn ang="0">
                    <a:pos x="18" y="30"/>
                  </a:cxn>
                  <a:cxn ang="0">
                    <a:pos x="0" y="56"/>
                  </a:cxn>
                  <a:cxn ang="0">
                    <a:pos x="83" y="97"/>
                  </a:cxn>
                </a:cxnLst>
                <a:rect l="0" t="0" r="r" b="b"/>
                <a:pathLst>
                  <a:path w="726" h="1063">
                    <a:moveTo>
                      <a:pt x="83" y="97"/>
                    </a:moveTo>
                    <a:cubicBezTo>
                      <a:pt x="110" y="133"/>
                      <a:pt x="134" y="147"/>
                      <a:pt x="180" y="141"/>
                    </a:cubicBezTo>
                    <a:cubicBezTo>
                      <a:pt x="180" y="169"/>
                      <a:pt x="180" y="169"/>
                      <a:pt x="180" y="169"/>
                    </a:cubicBezTo>
                    <a:cubicBezTo>
                      <a:pt x="173" y="171"/>
                      <a:pt x="166" y="175"/>
                      <a:pt x="162" y="181"/>
                    </a:cubicBezTo>
                    <a:cubicBezTo>
                      <a:pt x="150" y="196"/>
                      <a:pt x="153" y="218"/>
                      <a:pt x="168" y="230"/>
                    </a:cubicBezTo>
                    <a:cubicBezTo>
                      <a:pt x="180" y="239"/>
                      <a:pt x="180" y="239"/>
                      <a:pt x="180" y="239"/>
                    </a:cubicBezTo>
                    <a:cubicBezTo>
                      <a:pt x="180" y="318"/>
                      <a:pt x="180" y="318"/>
                      <a:pt x="180" y="318"/>
                    </a:cubicBezTo>
                    <a:cubicBezTo>
                      <a:pt x="180" y="327"/>
                      <a:pt x="187" y="334"/>
                      <a:pt x="196" y="334"/>
                    </a:cubicBezTo>
                    <a:cubicBezTo>
                      <a:pt x="205" y="334"/>
                      <a:pt x="212" y="327"/>
                      <a:pt x="212" y="318"/>
                    </a:cubicBezTo>
                    <a:cubicBezTo>
                      <a:pt x="212" y="264"/>
                      <a:pt x="212" y="264"/>
                      <a:pt x="212" y="264"/>
                    </a:cubicBezTo>
                    <a:cubicBezTo>
                      <a:pt x="365" y="380"/>
                      <a:pt x="365" y="380"/>
                      <a:pt x="365" y="380"/>
                    </a:cubicBezTo>
                    <a:cubicBezTo>
                      <a:pt x="366" y="378"/>
                      <a:pt x="366" y="378"/>
                      <a:pt x="366" y="378"/>
                    </a:cubicBezTo>
                    <a:cubicBezTo>
                      <a:pt x="369" y="630"/>
                      <a:pt x="369" y="630"/>
                      <a:pt x="369" y="630"/>
                    </a:cubicBezTo>
                    <a:cubicBezTo>
                      <a:pt x="369" y="735"/>
                      <a:pt x="369" y="735"/>
                      <a:pt x="369" y="735"/>
                    </a:cubicBezTo>
                    <a:cubicBezTo>
                      <a:pt x="369" y="1012"/>
                      <a:pt x="369" y="1012"/>
                      <a:pt x="369" y="1012"/>
                    </a:cubicBezTo>
                    <a:cubicBezTo>
                      <a:pt x="369" y="1040"/>
                      <a:pt x="390" y="1063"/>
                      <a:pt x="416" y="1063"/>
                    </a:cubicBezTo>
                    <a:cubicBezTo>
                      <a:pt x="442" y="1063"/>
                      <a:pt x="463" y="1040"/>
                      <a:pt x="463" y="1012"/>
                    </a:cubicBezTo>
                    <a:cubicBezTo>
                      <a:pt x="463" y="735"/>
                      <a:pt x="463" y="735"/>
                      <a:pt x="463" y="735"/>
                    </a:cubicBezTo>
                    <a:cubicBezTo>
                      <a:pt x="494" y="735"/>
                      <a:pt x="494" y="735"/>
                      <a:pt x="494" y="735"/>
                    </a:cubicBezTo>
                    <a:cubicBezTo>
                      <a:pt x="494" y="1011"/>
                      <a:pt x="494" y="1011"/>
                      <a:pt x="494" y="1011"/>
                    </a:cubicBezTo>
                    <a:cubicBezTo>
                      <a:pt x="494" y="1039"/>
                      <a:pt x="515" y="1062"/>
                      <a:pt x="541" y="1062"/>
                    </a:cubicBezTo>
                    <a:cubicBezTo>
                      <a:pt x="567" y="1062"/>
                      <a:pt x="588" y="1039"/>
                      <a:pt x="588" y="1011"/>
                    </a:cubicBezTo>
                    <a:cubicBezTo>
                      <a:pt x="588" y="735"/>
                      <a:pt x="588" y="735"/>
                      <a:pt x="588" y="735"/>
                    </a:cubicBezTo>
                    <a:cubicBezTo>
                      <a:pt x="588" y="629"/>
                      <a:pt x="588" y="629"/>
                      <a:pt x="588" y="629"/>
                    </a:cubicBezTo>
                    <a:cubicBezTo>
                      <a:pt x="588" y="458"/>
                      <a:pt x="588" y="458"/>
                      <a:pt x="588" y="458"/>
                    </a:cubicBezTo>
                    <a:cubicBezTo>
                      <a:pt x="588" y="443"/>
                      <a:pt x="587" y="430"/>
                      <a:pt x="584" y="417"/>
                    </a:cubicBezTo>
                    <a:cubicBezTo>
                      <a:pt x="606" y="431"/>
                      <a:pt x="606" y="431"/>
                      <a:pt x="606" y="431"/>
                    </a:cubicBezTo>
                    <a:cubicBezTo>
                      <a:pt x="660" y="546"/>
                      <a:pt x="660" y="546"/>
                      <a:pt x="660" y="546"/>
                    </a:cubicBezTo>
                    <a:cubicBezTo>
                      <a:pt x="667" y="562"/>
                      <a:pt x="687" y="569"/>
                      <a:pt x="703" y="562"/>
                    </a:cubicBezTo>
                    <a:cubicBezTo>
                      <a:pt x="719" y="554"/>
                      <a:pt x="726" y="535"/>
                      <a:pt x="719" y="519"/>
                    </a:cubicBezTo>
                    <a:cubicBezTo>
                      <a:pt x="659" y="387"/>
                      <a:pt x="659" y="387"/>
                      <a:pt x="659" y="387"/>
                    </a:cubicBezTo>
                    <a:cubicBezTo>
                      <a:pt x="554" y="317"/>
                      <a:pt x="554" y="317"/>
                      <a:pt x="554" y="317"/>
                    </a:cubicBezTo>
                    <a:cubicBezTo>
                      <a:pt x="500" y="427"/>
                      <a:pt x="500" y="427"/>
                      <a:pt x="500" y="427"/>
                    </a:cubicBezTo>
                    <a:cubicBezTo>
                      <a:pt x="485" y="383"/>
                      <a:pt x="485" y="383"/>
                      <a:pt x="485" y="383"/>
                    </a:cubicBezTo>
                    <a:cubicBezTo>
                      <a:pt x="490" y="380"/>
                      <a:pt x="494" y="374"/>
                      <a:pt x="494" y="367"/>
                    </a:cubicBezTo>
                    <a:cubicBezTo>
                      <a:pt x="494" y="358"/>
                      <a:pt x="486" y="350"/>
                      <a:pt x="477" y="350"/>
                    </a:cubicBezTo>
                    <a:cubicBezTo>
                      <a:pt x="467" y="350"/>
                      <a:pt x="459" y="358"/>
                      <a:pt x="459" y="367"/>
                    </a:cubicBezTo>
                    <a:cubicBezTo>
                      <a:pt x="459" y="374"/>
                      <a:pt x="463" y="380"/>
                      <a:pt x="468" y="383"/>
                    </a:cubicBezTo>
                    <a:cubicBezTo>
                      <a:pt x="454" y="424"/>
                      <a:pt x="454" y="424"/>
                      <a:pt x="454" y="424"/>
                    </a:cubicBezTo>
                    <a:cubicBezTo>
                      <a:pt x="403" y="324"/>
                      <a:pt x="403" y="324"/>
                      <a:pt x="403" y="324"/>
                    </a:cubicBezTo>
                    <a:cubicBezTo>
                      <a:pt x="404" y="324"/>
                      <a:pt x="404" y="324"/>
                      <a:pt x="404" y="324"/>
                    </a:cubicBezTo>
                    <a:cubicBezTo>
                      <a:pt x="403" y="323"/>
                      <a:pt x="403" y="323"/>
                      <a:pt x="402" y="322"/>
                    </a:cubicBezTo>
                    <a:cubicBezTo>
                      <a:pt x="401" y="320"/>
                      <a:pt x="401" y="320"/>
                      <a:pt x="401" y="320"/>
                    </a:cubicBezTo>
                    <a:cubicBezTo>
                      <a:pt x="212" y="177"/>
                      <a:pt x="212" y="177"/>
                      <a:pt x="212" y="177"/>
                    </a:cubicBezTo>
                    <a:cubicBezTo>
                      <a:pt x="212" y="28"/>
                      <a:pt x="212" y="28"/>
                      <a:pt x="212" y="28"/>
                    </a:cubicBezTo>
                    <a:cubicBezTo>
                      <a:pt x="212" y="19"/>
                      <a:pt x="205" y="12"/>
                      <a:pt x="196" y="12"/>
                    </a:cubicBezTo>
                    <a:cubicBezTo>
                      <a:pt x="185" y="12"/>
                      <a:pt x="185" y="12"/>
                      <a:pt x="185" y="12"/>
                    </a:cubicBezTo>
                    <a:cubicBezTo>
                      <a:pt x="185" y="12"/>
                      <a:pt x="97" y="62"/>
                      <a:pt x="80" y="30"/>
                    </a:cubicBezTo>
                    <a:cubicBezTo>
                      <a:pt x="80" y="30"/>
                      <a:pt x="53" y="0"/>
                      <a:pt x="18" y="30"/>
                    </a:cubicBezTo>
                    <a:cubicBezTo>
                      <a:pt x="0" y="56"/>
                      <a:pt x="0" y="56"/>
                      <a:pt x="0" y="56"/>
                    </a:cubicBezTo>
                    <a:cubicBezTo>
                      <a:pt x="38" y="34"/>
                      <a:pt x="63" y="69"/>
                      <a:pt x="83" y="97"/>
                    </a:cubicBezTo>
                  </a:path>
                </a:pathLst>
              </a:custGeom>
              <a:grpFill/>
              <a:ln w="9525">
                <a:noFill/>
                <a:round/>
                <a:headEnd/>
                <a:tailEnd/>
              </a:ln>
            </p:spPr>
            <p:txBody>
              <a:bodyPr vert="horz" wrap="square" lIns="0" tIns="0" rIns="0" bIns="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500" dirty="0">
                  <a:solidFill>
                    <a:srgbClr val="000000"/>
                  </a:solidFill>
                </a:endParaRPr>
              </a:p>
            </p:txBody>
          </p:sp>
          <p:sp>
            <p:nvSpPr>
              <p:cNvPr id="75" name="Oval 74"/>
              <p:cNvSpPr>
                <a:spLocks noChangeArrowheads="1"/>
              </p:cNvSpPr>
              <p:nvPr/>
            </p:nvSpPr>
            <p:spPr bwMode="auto">
              <a:xfrm>
                <a:off x="2682" y="1062"/>
                <a:ext cx="364" cy="364"/>
              </a:xfrm>
              <a:prstGeom prst="ellipse">
                <a:avLst/>
              </a:prstGeom>
              <a:grpFill/>
              <a:ln w="9525">
                <a:noFill/>
                <a:round/>
                <a:headEnd/>
                <a:tailEnd/>
              </a:ln>
            </p:spPr>
            <p:txBody>
              <a:bodyPr vert="horz" wrap="square" lIns="0" tIns="0" rIns="0" bIns="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500" dirty="0">
                  <a:solidFill>
                    <a:srgbClr val="000000"/>
                  </a:solidFill>
                </a:endParaRPr>
              </a:p>
            </p:txBody>
          </p:sp>
        </p:grpSp>
        <p:grpSp>
          <p:nvGrpSpPr>
            <p:cNvPr id="76" name="Group 75"/>
            <p:cNvGrpSpPr>
              <a:grpSpLocks noChangeAspect="1"/>
            </p:cNvGrpSpPr>
            <p:nvPr/>
          </p:nvGrpSpPr>
          <p:grpSpPr bwMode="auto">
            <a:xfrm>
              <a:off x="5504656" y="3721894"/>
              <a:ext cx="674687" cy="658813"/>
              <a:chOff x="389" y="3094"/>
              <a:chExt cx="425" cy="415"/>
            </a:xfrm>
            <a:solidFill>
              <a:srgbClr val="483698"/>
            </a:solidFill>
          </p:grpSpPr>
          <p:sp>
            <p:nvSpPr>
              <p:cNvPr id="77" name="Freeform 76"/>
              <p:cNvSpPr>
                <a:spLocks noEditPoints="1"/>
              </p:cNvSpPr>
              <p:nvPr/>
            </p:nvSpPr>
            <p:spPr bwMode="auto">
              <a:xfrm>
                <a:off x="597" y="3094"/>
                <a:ext cx="217" cy="406"/>
              </a:xfrm>
              <a:custGeom>
                <a:avLst/>
                <a:gdLst/>
                <a:ahLst/>
                <a:cxnLst>
                  <a:cxn ang="0">
                    <a:pos x="85" y="111"/>
                  </a:cxn>
                  <a:cxn ang="0">
                    <a:pos x="85" y="89"/>
                  </a:cxn>
                  <a:cxn ang="0">
                    <a:pos x="85" y="80"/>
                  </a:cxn>
                  <a:cxn ang="0">
                    <a:pos x="72" y="57"/>
                  </a:cxn>
                  <a:cxn ang="0">
                    <a:pos x="74" y="52"/>
                  </a:cxn>
                  <a:cxn ang="0">
                    <a:pos x="71" y="32"/>
                  </a:cxn>
                  <a:cxn ang="0">
                    <a:pos x="86" y="25"/>
                  </a:cxn>
                  <a:cxn ang="0">
                    <a:pos x="73" y="1"/>
                  </a:cxn>
                  <a:cxn ang="0">
                    <a:pos x="13" y="6"/>
                  </a:cxn>
                  <a:cxn ang="0">
                    <a:pos x="13" y="28"/>
                  </a:cxn>
                  <a:cxn ang="0">
                    <a:pos x="2" y="33"/>
                  </a:cxn>
                  <a:cxn ang="0">
                    <a:pos x="2" y="56"/>
                  </a:cxn>
                  <a:cxn ang="0">
                    <a:pos x="12" y="61"/>
                  </a:cxn>
                  <a:cxn ang="0">
                    <a:pos x="13" y="83"/>
                  </a:cxn>
                  <a:cxn ang="0">
                    <a:pos x="13" y="92"/>
                  </a:cxn>
                  <a:cxn ang="0">
                    <a:pos x="23" y="114"/>
                  </a:cxn>
                  <a:cxn ang="0">
                    <a:pos x="18" y="135"/>
                  </a:cxn>
                  <a:cxn ang="0">
                    <a:pos x="14" y="144"/>
                  </a:cxn>
                  <a:cxn ang="0">
                    <a:pos x="15" y="166"/>
                  </a:cxn>
                  <a:cxn ang="0">
                    <a:pos x="74" y="170"/>
                  </a:cxn>
                  <a:cxn ang="0">
                    <a:pos x="87" y="147"/>
                  </a:cxn>
                  <a:cxn ang="0">
                    <a:pos x="90" y="139"/>
                  </a:cxn>
                  <a:cxn ang="0">
                    <a:pos x="90" y="116"/>
                  </a:cxn>
                  <a:cxn ang="0">
                    <a:pos x="71" y="6"/>
                  </a:cxn>
                  <a:cxn ang="0">
                    <a:pos x="49" y="11"/>
                  </a:cxn>
                  <a:cxn ang="0">
                    <a:pos x="26" y="6"/>
                  </a:cxn>
                  <a:cxn ang="0">
                    <a:pos x="15" y="34"/>
                  </a:cxn>
                  <a:cxn ang="0">
                    <a:pos x="57" y="34"/>
                  </a:cxn>
                  <a:cxn ang="0">
                    <a:pos x="59" y="37"/>
                  </a:cxn>
                  <a:cxn ang="0">
                    <a:pos x="26" y="62"/>
                  </a:cxn>
                  <a:cxn ang="0">
                    <a:pos x="57" y="60"/>
                  </a:cxn>
                  <a:cxn ang="0">
                    <a:pos x="70" y="65"/>
                  </a:cxn>
                  <a:cxn ang="0">
                    <a:pos x="20" y="63"/>
                  </a:cxn>
                  <a:cxn ang="0">
                    <a:pos x="28" y="89"/>
                  </a:cxn>
                  <a:cxn ang="0">
                    <a:pos x="64" y="88"/>
                  </a:cxn>
                  <a:cxn ang="0">
                    <a:pos x="72" y="92"/>
                  </a:cxn>
                  <a:cxn ang="0">
                    <a:pos x="22" y="91"/>
                  </a:cxn>
                  <a:cxn ang="0">
                    <a:pos x="28" y="147"/>
                  </a:cxn>
                  <a:cxn ang="0">
                    <a:pos x="35" y="143"/>
                  </a:cxn>
                  <a:cxn ang="0">
                    <a:pos x="72" y="144"/>
                  </a:cxn>
                  <a:cxn ang="0">
                    <a:pos x="77" y="120"/>
                  </a:cxn>
                  <a:cxn ang="0">
                    <a:pos x="27" y="119"/>
                  </a:cxn>
                  <a:cxn ang="0">
                    <a:pos x="50" y="117"/>
                  </a:cxn>
                  <a:cxn ang="0">
                    <a:pos x="83" y="119"/>
                  </a:cxn>
                </a:cxnLst>
                <a:rect l="0" t="0" r="r" b="b"/>
                <a:pathLst>
                  <a:path w="92" h="172">
                    <a:moveTo>
                      <a:pt x="90" y="116"/>
                    </a:moveTo>
                    <a:cubicBezTo>
                      <a:pt x="89" y="115"/>
                      <a:pt x="86" y="114"/>
                      <a:pt x="82" y="113"/>
                    </a:cubicBezTo>
                    <a:cubicBezTo>
                      <a:pt x="83" y="112"/>
                      <a:pt x="84" y="112"/>
                      <a:pt x="85" y="111"/>
                    </a:cubicBezTo>
                    <a:cubicBezTo>
                      <a:pt x="86" y="110"/>
                      <a:pt x="87" y="109"/>
                      <a:pt x="87" y="108"/>
                    </a:cubicBezTo>
                    <a:cubicBezTo>
                      <a:pt x="87" y="102"/>
                      <a:pt x="87" y="97"/>
                      <a:pt x="87" y="92"/>
                    </a:cubicBezTo>
                    <a:cubicBezTo>
                      <a:pt x="87" y="91"/>
                      <a:pt x="86" y="90"/>
                      <a:pt x="85" y="89"/>
                    </a:cubicBezTo>
                    <a:cubicBezTo>
                      <a:pt x="84" y="87"/>
                      <a:pt x="82" y="86"/>
                      <a:pt x="79" y="86"/>
                    </a:cubicBezTo>
                    <a:cubicBezTo>
                      <a:pt x="81" y="85"/>
                      <a:pt x="82" y="84"/>
                      <a:pt x="83" y="83"/>
                    </a:cubicBezTo>
                    <a:cubicBezTo>
                      <a:pt x="84" y="82"/>
                      <a:pt x="85" y="82"/>
                      <a:pt x="85" y="80"/>
                    </a:cubicBezTo>
                    <a:cubicBezTo>
                      <a:pt x="85" y="75"/>
                      <a:pt x="85" y="69"/>
                      <a:pt x="85" y="64"/>
                    </a:cubicBezTo>
                    <a:cubicBezTo>
                      <a:pt x="85" y="63"/>
                      <a:pt x="84" y="62"/>
                      <a:pt x="83" y="61"/>
                    </a:cubicBezTo>
                    <a:cubicBezTo>
                      <a:pt x="81" y="59"/>
                      <a:pt x="77" y="58"/>
                      <a:pt x="72" y="57"/>
                    </a:cubicBezTo>
                    <a:cubicBezTo>
                      <a:pt x="72" y="57"/>
                      <a:pt x="71" y="57"/>
                      <a:pt x="71" y="57"/>
                    </a:cubicBezTo>
                    <a:cubicBezTo>
                      <a:pt x="71" y="56"/>
                      <a:pt x="72" y="56"/>
                      <a:pt x="72" y="56"/>
                    </a:cubicBezTo>
                    <a:cubicBezTo>
                      <a:pt x="73" y="55"/>
                      <a:pt x="74" y="54"/>
                      <a:pt x="74" y="52"/>
                    </a:cubicBezTo>
                    <a:cubicBezTo>
                      <a:pt x="74" y="47"/>
                      <a:pt x="74" y="42"/>
                      <a:pt x="74" y="36"/>
                    </a:cubicBezTo>
                    <a:cubicBezTo>
                      <a:pt x="74" y="35"/>
                      <a:pt x="74" y="34"/>
                      <a:pt x="73" y="33"/>
                    </a:cubicBezTo>
                    <a:cubicBezTo>
                      <a:pt x="72" y="33"/>
                      <a:pt x="72" y="33"/>
                      <a:pt x="71" y="32"/>
                    </a:cubicBezTo>
                    <a:cubicBezTo>
                      <a:pt x="72" y="32"/>
                      <a:pt x="72" y="32"/>
                      <a:pt x="73" y="32"/>
                    </a:cubicBezTo>
                    <a:cubicBezTo>
                      <a:pt x="78" y="31"/>
                      <a:pt x="82" y="30"/>
                      <a:pt x="84" y="28"/>
                    </a:cubicBezTo>
                    <a:cubicBezTo>
                      <a:pt x="85" y="27"/>
                      <a:pt x="85" y="26"/>
                      <a:pt x="86" y="25"/>
                    </a:cubicBezTo>
                    <a:cubicBezTo>
                      <a:pt x="86" y="19"/>
                      <a:pt x="86" y="14"/>
                      <a:pt x="86" y="9"/>
                    </a:cubicBezTo>
                    <a:cubicBezTo>
                      <a:pt x="86" y="8"/>
                      <a:pt x="85" y="7"/>
                      <a:pt x="84" y="6"/>
                    </a:cubicBezTo>
                    <a:cubicBezTo>
                      <a:pt x="82" y="4"/>
                      <a:pt x="78" y="2"/>
                      <a:pt x="73" y="1"/>
                    </a:cubicBezTo>
                    <a:cubicBezTo>
                      <a:pt x="67" y="0"/>
                      <a:pt x="58" y="0"/>
                      <a:pt x="49" y="0"/>
                    </a:cubicBezTo>
                    <a:cubicBezTo>
                      <a:pt x="39" y="0"/>
                      <a:pt x="31" y="0"/>
                      <a:pt x="25" y="1"/>
                    </a:cubicBezTo>
                    <a:cubicBezTo>
                      <a:pt x="19" y="2"/>
                      <a:pt x="15" y="4"/>
                      <a:pt x="13" y="6"/>
                    </a:cubicBezTo>
                    <a:cubicBezTo>
                      <a:pt x="12" y="7"/>
                      <a:pt x="12" y="8"/>
                      <a:pt x="12" y="9"/>
                    </a:cubicBezTo>
                    <a:cubicBezTo>
                      <a:pt x="12" y="14"/>
                      <a:pt x="12" y="19"/>
                      <a:pt x="12" y="25"/>
                    </a:cubicBezTo>
                    <a:cubicBezTo>
                      <a:pt x="12" y="26"/>
                      <a:pt x="12" y="27"/>
                      <a:pt x="13" y="28"/>
                    </a:cubicBezTo>
                    <a:cubicBezTo>
                      <a:pt x="14" y="28"/>
                      <a:pt x="14" y="28"/>
                      <a:pt x="15" y="29"/>
                    </a:cubicBezTo>
                    <a:cubicBezTo>
                      <a:pt x="14" y="29"/>
                      <a:pt x="14" y="29"/>
                      <a:pt x="13" y="29"/>
                    </a:cubicBezTo>
                    <a:cubicBezTo>
                      <a:pt x="8" y="30"/>
                      <a:pt x="4" y="31"/>
                      <a:pt x="2" y="33"/>
                    </a:cubicBezTo>
                    <a:cubicBezTo>
                      <a:pt x="0" y="34"/>
                      <a:pt x="0" y="35"/>
                      <a:pt x="0" y="36"/>
                    </a:cubicBezTo>
                    <a:cubicBezTo>
                      <a:pt x="0" y="42"/>
                      <a:pt x="0" y="47"/>
                      <a:pt x="0" y="52"/>
                    </a:cubicBezTo>
                    <a:cubicBezTo>
                      <a:pt x="0" y="54"/>
                      <a:pt x="1" y="54"/>
                      <a:pt x="2" y="56"/>
                    </a:cubicBezTo>
                    <a:cubicBezTo>
                      <a:pt x="4" y="57"/>
                      <a:pt x="8" y="59"/>
                      <a:pt x="13" y="60"/>
                    </a:cubicBezTo>
                    <a:cubicBezTo>
                      <a:pt x="13" y="60"/>
                      <a:pt x="14" y="60"/>
                      <a:pt x="14" y="60"/>
                    </a:cubicBezTo>
                    <a:cubicBezTo>
                      <a:pt x="13" y="60"/>
                      <a:pt x="13" y="61"/>
                      <a:pt x="12" y="61"/>
                    </a:cubicBezTo>
                    <a:cubicBezTo>
                      <a:pt x="11" y="62"/>
                      <a:pt x="11" y="63"/>
                      <a:pt x="11" y="64"/>
                    </a:cubicBezTo>
                    <a:cubicBezTo>
                      <a:pt x="11" y="69"/>
                      <a:pt x="11" y="75"/>
                      <a:pt x="11" y="80"/>
                    </a:cubicBezTo>
                    <a:cubicBezTo>
                      <a:pt x="11" y="82"/>
                      <a:pt x="11" y="82"/>
                      <a:pt x="13" y="83"/>
                    </a:cubicBezTo>
                    <a:cubicBezTo>
                      <a:pt x="14" y="84"/>
                      <a:pt x="16" y="85"/>
                      <a:pt x="19" y="86"/>
                    </a:cubicBezTo>
                    <a:cubicBezTo>
                      <a:pt x="17" y="87"/>
                      <a:pt x="15" y="88"/>
                      <a:pt x="14" y="89"/>
                    </a:cubicBezTo>
                    <a:cubicBezTo>
                      <a:pt x="13" y="90"/>
                      <a:pt x="13" y="91"/>
                      <a:pt x="13" y="92"/>
                    </a:cubicBezTo>
                    <a:cubicBezTo>
                      <a:pt x="13" y="97"/>
                      <a:pt x="13" y="102"/>
                      <a:pt x="13" y="108"/>
                    </a:cubicBezTo>
                    <a:cubicBezTo>
                      <a:pt x="13" y="109"/>
                      <a:pt x="13" y="110"/>
                      <a:pt x="15" y="111"/>
                    </a:cubicBezTo>
                    <a:cubicBezTo>
                      <a:pt x="16" y="112"/>
                      <a:pt x="19" y="113"/>
                      <a:pt x="23" y="114"/>
                    </a:cubicBezTo>
                    <a:cubicBezTo>
                      <a:pt x="21" y="115"/>
                      <a:pt x="20" y="116"/>
                      <a:pt x="19" y="116"/>
                    </a:cubicBezTo>
                    <a:cubicBezTo>
                      <a:pt x="18" y="117"/>
                      <a:pt x="18" y="118"/>
                      <a:pt x="18" y="119"/>
                    </a:cubicBezTo>
                    <a:cubicBezTo>
                      <a:pt x="18" y="125"/>
                      <a:pt x="18" y="130"/>
                      <a:pt x="18" y="135"/>
                    </a:cubicBezTo>
                    <a:cubicBezTo>
                      <a:pt x="18" y="137"/>
                      <a:pt x="18" y="137"/>
                      <a:pt x="19" y="139"/>
                    </a:cubicBezTo>
                    <a:cubicBezTo>
                      <a:pt x="20" y="139"/>
                      <a:pt x="21" y="140"/>
                      <a:pt x="22" y="140"/>
                    </a:cubicBezTo>
                    <a:cubicBezTo>
                      <a:pt x="18" y="141"/>
                      <a:pt x="16" y="142"/>
                      <a:pt x="14" y="144"/>
                    </a:cubicBezTo>
                    <a:cubicBezTo>
                      <a:pt x="13" y="145"/>
                      <a:pt x="13" y="146"/>
                      <a:pt x="13" y="147"/>
                    </a:cubicBezTo>
                    <a:cubicBezTo>
                      <a:pt x="13" y="152"/>
                      <a:pt x="13" y="157"/>
                      <a:pt x="13" y="163"/>
                    </a:cubicBezTo>
                    <a:cubicBezTo>
                      <a:pt x="13" y="164"/>
                      <a:pt x="13" y="165"/>
                      <a:pt x="15" y="166"/>
                    </a:cubicBezTo>
                    <a:cubicBezTo>
                      <a:pt x="17" y="168"/>
                      <a:pt x="21" y="169"/>
                      <a:pt x="26" y="170"/>
                    </a:cubicBezTo>
                    <a:cubicBezTo>
                      <a:pt x="32" y="171"/>
                      <a:pt x="41" y="172"/>
                      <a:pt x="50" y="172"/>
                    </a:cubicBezTo>
                    <a:cubicBezTo>
                      <a:pt x="59" y="172"/>
                      <a:pt x="68" y="171"/>
                      <a:pt x="74" y="170"/>
                    </a:cubicBezTo>
                    <a:cubicBezTo>
                      <a:pt x="79" y="169"/>
                      <a:pt x="83" y="168"/>
                      <a:pt x="85" y="166"/>
                    </a:cubicBezTo>
                    <a:cubicBezTo>
                      <a:pt x="86" y="165"/>
                      <a:pt x="87" y="164"/>
                      <a:pt x="87" y="163"/>
                    </a:cubicBezTo>
                    <a:cubicBezTo>
                      <a:pt x="87" y="157"/>
                      <a:pt x="87" y="152"/>
                      <a:pt x="87" y="147"/>
                    </a:cubicBezTo>
                    <a:cubicBezTo>
                      <a:pt x="87" y="146"/>
                      <a:pt x="86" y="145"/>
                      <a:pt x="85" y="144"/>
                    </a:cubicBezTo>
                    <a:cubicBezTo>
                      <a:pt x="85" y="143"/>
                      <a:pt x="84" y="142"/>
                      <a:pt x="83" y="142"/>
                    </a:cubicBezTo>
                    <a:cubicBezTo>
                      <a:pt x="86" y="141"/>
                      <a:pt x="88" y="140"/>
                      <a:pt x="90" y="139"/>
                    </a:cubicBezTo>
                    <a:cubicBezTo>
                      <a:pt x="91" y="138"/>
                      <a:pt x="91" y="137"/>
                      <a:pt x="92" y="135"/>
                    </a:cubicBezTo>
                    <a:cubicBezTo>
                      <a:pt x="92" y="130"/>
                      <a:pt x="92" y="125"/>
                      <a:pt x="92" y="119"/>
                    </a:cubicBezTo>
                    <a:cubicBezTo>
                      <a:pt x="92" y="118"/>
                      <a:pt x="91" y="117"/>
                      <a:pt x="90" y="116"/>
                    </a:cubicBezTo>
                    <a:close/>
                    <a:moveTo>
                      <a:pt x="26" y="6"/>
                    </a:moveTo>
                    <a:cubicBezTo>
                      <a:pt x="32" y="5"/>
                      <a:pt x="40" y="5"/>
                      <a:pt x="49" y="5"/>
                    </a:cubicBezTo>
                    <a:cubicBezTo>
                      <a:pt x="58" y="5"/>
                      <a:pt x="65" y="5"/>
                      <a:pt x="71" y="6"/>
                    </a:cubicBezTo>
                    <a:cubicBezTo>
                      <a:pt x="75" y="7"/>
                      <a:pt x="77" y="7"/>
                      <a:pt x="77" y="8"/>
                    </a:cubicBezTo>
                    <a:cubicBezTo>
                      <a:pt x="77" y="8"/>
                      <a:pt x="75" y="9"/>
                      <a:pt x="71" y="9"/>
                    </a:cubicBezTo>
                    <a:cubicBezTo>
                      <a:pt x="65" y="10"/>
                      <a:pt x="58" y="11"/>
                      <a:pt x="49" y="11"/>
                    </a:cubicBezTo>
                    <a:cubicBezTo>
                      <a:pt x="40" y="11"/>
                      <a:pt x="32" y="10"/>
                      <a:pt x="26" y="9"/>
                    </a:cubicBezTo>
                    <a:cubicBezTo>
                      <a:pt x="22" y="9"/>
                      <a:pt x="21" y="8"/>
                      <a:pt x="21" y="8"/>
                    </a:cubicBezTo>
                    <a:cubicBezTo>
                      <a:pt x="21" y="7"/>
                      <a:pt x="22" y="7"/>
                      <a:pt x="26" y="6"/>
                    </a:cubicBezTo>
                    <a:close/>
                    <a:moveTo>
                      <a:pt x="15" y="37"/>
                    </a:moveTo>
                    <a:cubicBezTo>
                      <a:pt x="11" y="36"/>
                      <a:pt x="9" y="36"/>
                      <a:pt x="9" y="35"/>
                    </a:cubicBezTo>
                    <a:cubicBezTo>
                      <a:pt x="9" y="35"/>
                      <a:pt x="11" y="35"/>
                      <a:pt x="15" y="34"/>
                    </a:cubicBezTo>
                    <a:cubicBezTo>
                      <a:pt x="19" y="33"/>
                      <a:pt x="23" y="33"/>
                      <a:pt x="29" y="33"/>
                    </a:cubicBezTo>
                    <a:cubicBezTo>
                      <a:pt x="35" y="33"/>
                      <a:pt x="41" y="34"/>
                      <a:pt x="49" y="34"/>
                    </a:cubicBezTo>
                    <a:cubicBezTo>
                      <a:pt x="51" y="34"/>
                      <a:pt x="54" y="34"/>
                      <a:pt x="57" y="34"/>
                    </a:cubicBezTo>
                    <a:cubicBezTo>
                      <a:pt x="58" y="34"/>
                      <a:pt x="59" y="34"/>
                      <a:pt x="59" y="34"/>
                    </a:cubicBezTo>
                    <a:cubicBezTo>
                      <a:pt x="63" y="35"/>
                      <a:pt x="65" y="35"/>
                      <a:pt x="65" y="35"/>
                    </a:cubicBezTo>
                    <a:cubicBezTo>
                      <a:pt x="65" y="36"/>
                      <a:pt x="63" y="36"/>
                      <a:pt x="59" y="37"/>
                    </a:cubicBezTo>
                    <a:cubicBezTo>
                      <a:pt x="54" y="38"/>
                      <a:pt x="46" y="39"/>
                      <a:pt x="37" y="39"/>
                    </a:cubicBezTo>
                    <a:cubicBezTo>
                      <a:pt x="28" y="39"/>
                      <a:pt x="20" y="38"/>
                      <a:pt x="15" y="37"/>
                    </a:cubicBezTo>
                    <a:close/>
                    <a:moveTo>
                      <a:pt x="26" y="62"/>
                    </a:moveTo>
                    <a:cubicBezTo>
                      <a:pt x="27" y="62"/>
                      <a:pt x="28" y="61"/>
                      <a:pt x="29" y="61"/>
                    </a:cubicBezTo>
                    <a:cubicBezTo>
                      <a:pt x="31" y="61"/>
                      <a:pt x="34" y="61"/>
                      <a:pt x="37" y="61"/>
                    </a:cubicBezTo>
                    <a:cubicBezTo>
                      <a:pt x="44" y="61"/>
                      <a:pt x="51" y="61"/>
                      <a:pt x="57" y="60"/>
                    </a:cubicBezTo>
                    <a:cubicBezTo>
                      <a:pt x="62" y="61"/>
                      <a:pt x="67" y="61"/>
                      <a:pt x="70" y="62"/>
                    </a:cubicBezTo>
                    <a:cubicBezTo>
                      <a:pt x="74" y="62"/>
                      <a:pt x="76" y="63"/>
                      <a:pt x="76" y="63"/>
                    </a:cubicBezTo>
                    <a:cubicBezTo>
                      <a:pt x="76" y="64"/>
                      <a:pt x="74" y="64"/>
                      <a:pt x="70" y="65"/>
                    </a:cubicBezTo>
                    <a:cubicBezTo>
                      <a:pt x="65" y="66"/>
                      <a:pt x="57" y="66"/>
                      <a:pt x="48" y="66"/>
                    </a:cubicBezTo>
                    <a:cubicBezTo>
                      <a:pt x="39" y="66"/>
                      <a:pt x="31" y="66"/>
                      <a:pt x="26" y="65"/>
                    </a:cubicBezTo>
                    <a:cubicBezTo>
                      <a:pt x="22" y="64"/>
                      <a:pt x="20" y="64"/>
                      <a:pt x="20" y="63"/>
                    </a:cubicBezTo>
                    <a:cubicBezTo>
                      <a:pt x="20" y="63"/>
                      <a:pt x="22" y="62"/>
                      <a:pt x="26" y="62"/>
                    </a:cubicBezTo>
                    <a:close/>
                    <a:moveTo>
                      <a:pt x="22" y="91"/>
                    </a:moveTo>
                    <a:cubicBezTo>
                      <a:pt x="22" y="90"/>
                      <a:pt x="24" y="90"/>
                      <a:pt x="28" y="89"/>
                    </a:cubicBezTo>
                    <a:cubicBezTo>
                      <a:pt x="29" y="89"/>
                      <a:pt x="31" y="89"/>
                      <a:pt x="34" y="89"/>
                    </a:cubicBezTo>
                    <a:cubicBezTo>
                      <a:pt x="38" y="89"/>
                      <a:pt x="43" y="89"/>
                      <a:pt x="48" y="89"/>
                    </a:cubicBezTo>
                    <a:cubicBezTo>
                      <a:pt x="54" y="89"/>
                      <a:pt x="59" y="89"/>
                      <a:pt x="64" y="88"/>
                    </a:cubicBezTo>
                    <a:cubicBezTo>
                      <a:pt x="67" y="89"/>
                      <a:pt x="70" y="89"/>
                      <a:pt x="72" y="89"/>
                    </a:cubicBezTo>
                    <a:cubicBezTo>
                      <a:pt x="76" y="90"/>
                      <a:pt x="78" y="90"/>
                      <a:pt x="78" y="91"/>
                    </a:cubicBezTo>
                    <a:cubicBezTo>
                      <a:pt x="78" y="91"/>
                      <a:pt x="76" y="92"/>
                      <a:pt x="72" y="92"/>
                    </a:cubicBezTo>
                    <a:cubicBezTo>
                      <a:pt x="67" y="93"/>
                      <a:pt x="59" y="94"/>
                      <a:pt x="50" y="94"/>
                    </a:cubicBezTo>
                    <a:cubicBezTo>
                      <a:pt x="41" y="94"/>
                      <a:pt x="33" y="93"/>
                      <a:pt x="28" y="92"/>
                    </a:cubicBezTo>
                    <a:cubicBezTo>
                      <a:pt x="24" y="92"/>
                      <a:pt x="22" y="91"/>
                      <a:pt x="22" y="91"/>
                    </a:cubicBezTo>
                    <a:close/>
                    <a:moveTo>
                      <a:pt x="72" y="147"/>
                    </a:moveTo>
                    <a:cubicBezTo>
                      <a:pt x="67" y="148"/>
                      <a:pt x="59" y="149"/>
                      <a:pt x="50" y="149"/>
                    </a:cubicBezTo>
                    <a:cubicBezTo>
                      <a:pt x="41" y="149"/>
                      <a:pt x="33" y="148"/>
                      <a:pt x="28" y="147"/>
                    </a:cubicBezTo>
                    <a:cubicBezTo>
                      <a:pt x="24" y="147"/>
                      <a:pt x="22" y="146"/>
                      <a:pt x="22" y="146"/>
                    </a:cubicBezTo>
                    <a:cubicBezTo>
                      <a:pt x="22" y="145"/>
                      <a:pt x="24" y="145"/>
                      <a:pt x="28" y="144"/>
                    </a:cubicBezTo>
                    <a:cubicBezTo>
                      <a:pt x="30" y="144"/>
                      <a:pt x="32" y="144"/>
                      <a:pt x="35" y="143"/>
                    </a:cubicBezTo>
                    <a:cubicBezTo>
                      <a:pt x="41" y="144"/>
                      <a:pt x="48" y="144"/>
                      <a:pt x="55" y="144"/>
                    </a:cubicBezTo>
                    <a:cubicBezTo>
                      <a:pt x="60" y="144"/>
                      <a:pt x="65" y="144"/>
                      <a:pt x="69" y="144"/>
                    </a:cubicBezTo>
                    <a:cubicBezTo>
                      <a:pt x="70" y="144"/>
                      <a:pt x="71" y="144"/>
                      <a:pt x="72" y="144"/>
                    </a:cubicBezTo>
                    <a:cubicBezTo>
                      <a:pt x="76" y="145"/>
                      <a:pt x="78" y="145"/>
                      <a:pt x="78" y="146"/>
                    </a:cubicBezTo>
                    <a:cubicBezTo>
                      <a:pt x="78" y="146"/>
                      <a:pt x="76" y="147"/>
                      <a:pt x="72" y="147"/>
                    </a:cubicBezTo>
                    <a:close/>
                    <a:moveTo>
                      <a:pt x="77" y="120"/>
                    </a:moveTo>
                    <a:cubicBezTo>
                      <a:pt x="72" y="121"/>
                      <a:pt x="64" y="122"/>
                      <a:pt x="55" y="122"/>
                    </a:cubicBezTo>
                    <a:cubicBezTo>
                      <a:pt x="46" y="122"/>
                      <a:pt x="38" y="121"/>
                      <a:pt x="32" y="120"/>
                    </a:cubicBezTo>
                    <a:cubicBezTo>
                      <a:pt x="28" y="119"/>
                      <a:pt x="27" y="119"/>
                      <a:pt x="27" y="119"/>
                    </a:cubicBezTo>
                    <a:cubicBezTo>
                      <a:pt x="27" y="118"/>
                      <a:pt x="28" y="118"/>
                      <a:pt x="32" y="117"/>
                    </a:cubicBezTo>
                    <a:cubicBezTo>
                      <a:pt x="34" y="117"/>
                      <a:pt x="36" y="117"/>
                      <a:pt x="37" y="116"/>
                    </a:cubicBezTo>
                    <a:cubicBezTo>
                      <a:pt x="41" y="117"/>
                      <a:pt x="46" y="117"/>
                      <a:pt x="50" y="117"/>
                    </a:cubicBezTo>
                    <a:cubicBezTo>
                      <a:pt x="56" y="117"/>
                      <a:pt x="62" y="116"/>
                      <a:pt x="67" y="116"/>
                    </a:cubicBezTo>
                    <a:cubicBezTo>
                      <a:pt x="71" y="116"/>
                      <a:pt x="74" y="117"/>
                      <a:pt x="77" y="117"/>
                    </a:cubicBezTo>
                    <a:cubicBezTo>
                      <a:pt x="81" y="118"/>
                      <a:pt x="83" y="118"/>
                      <a:pt x="83" y="119"/>
                    </a:cubicBezTo>
                    <a:cubicBezTo>
                      <a:pt x="83" y="119"/>
                      <a:pt x="81" y="119"/>
                      <a:pt x="77" y="120"/>
                    </a:cubicBezTo>
                    <a:close/>
                  </a:path>
                </a:pathLst>
              </a:custGeom>
              <a:grpFill/>
              <a:ln w="9525">
                <a:noFill/>
                <a:round/>
                <a:headEnd/>
                <a:tailEnd/>
              </a:ln>
            </p:spPr>
            <p:txBody>
              <a:bodyPr vert="horz" wrap="square" lIns="0" tIns="0" rIns="0" bIns="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500" dirty="0">
                  <a:solidFill>
                    <a:srgbClr val="000000"/>
                  </a:solidFill>
                </a:endParaRPr>
              </a:p>
            </p:txBody>
          </p:sp>
          <p:sp>
            <p:nvSpPr>
              <p:cNvPr id="78" name="Freeform 77"/>
              <p:cNvSpPr>
                <a:spLocks noEditPoints="1"/>
              </p:cNvSpPr>
              <p:nvPr/>
            </p:nvSpPr>
            <p:spPr bwMode="auto">
              <a:xfrm>
                <a:off x="389" y="3207"/>
                <a:ext cx="215" cy="302"/>
              </a:xfrm>
              <a:custGeom>
                <a:avLst/>
                <a:gdLst/>
                <a:ahLst/>
                <a:cxnLst>
                  <a:cxn ang="0">
                    <a:pos x="78" y="77"/>
                  </a:cxn>
                  <a:cxn ang="0">
                    <a:pos x="76" y="62"/>
                  </a:cxn>
                  <a:cxn ang="0">
                    <a:pos x="74" y="59"/>
                  </a:cxn>
                  <a:cxn ang="0">
                    <a:pos x="88" y="55"/>
                  </a:cxn>
                  <a:cxn ang="0">
                    <a:pos x="89" y="36"/>
                  </a:cxn>
                  <a:cxn ang="0">
                    <a:pos x="77" y="28"/>
                  </a:cxn>
                  <a:cxn ang="0">
                    <a:pos x="74" y="25"/>
                  </a:cxn>
                  <a:cxn ang="0">
                    <a:pos x="72" y="6"/>
                  </a:cxn>
                  <a:cxn ang="0">
                    <a:pos x="37" y="0"/>
                  </a:cxn>
                  <a:cxn ang="0">
                    <a:pos x="1" y="6"/>
                  </a:cxn>
                  <a:cxn ang="0">
                    <a:pos x="0" y="25"/>
                  </a:cxn>
                  <a:cxn ang="0">
                    <a:pos x="13" y="32"/>
                  </a:cxn>
                  <a:cxn ang="0">
                    <a:pos x="15" y="36"/>
                  </a:cxn>
                  <a:cxn ang="0">
                    <a:pos x="17" y="55"/>
                  </a:cxn>
                  <a:cxn ang="0">
                    <a:pos x="3" y="59"/>
                  </a:cxn>
                  <a:cxn ang="0">
                    <a:pos x="2" y="78"/>
                  </a:cxn>
                  <a:cxn ang="0">
                    <a:pos x="15" y="86"/>
                  </a:cxn>
                  <a:cxn ang="0">
                    <a:pos x="17" y="96"/>
                  </a:cxn>
                  <a:cxn ang="0">
                    <a:pos x="8" y="103"/>
                  </a:cxn>
                  <a:cxn ang="0">
                    <a:pos x="9" y="122"/>
                  </a:cxn>
                  <a:cxn ang="0">
                    <a:pos x="45" y="128"/>
                  </a:cxn>
                  <a:cxn ang="0">
                    <a:pos x="80" y="122"/>
                  </a:cxn>
                  <a:cxn ang="0">
                    <a:pos x="82" y="106"/>
                  </a:cxn>
                  <a:cxn ang="0">
                    <a:pos x="91" y="100"/>
                  </a:cxn>
                  <a:cxn ang="0">
                    <a:pos x="89" y="81"/>
                  </a:cxn>
                  <a:cxn ang="0">
                    <a:pos x="81" y="35"/>
                  </a:cxn>
                  <a:cxn ang="0">
                    <a:pos x="52" y="38"/>
                  </a:cxn>
                  <a:cxn ang="0">
                    <a:pos x="24" y="35"/>
                  </a:cxn>
                  <a:cxn ang="0">
                    <a:pos x="37" y="34"/>
                  </a:cxn>
                  <a:cxn ang="0">
                    <a:pos x="62" y="32"/>
                  </a:cxn>
                  <a:cxn ang="0">
                    <a:pos x="14" y="9"/>
                  </a:cxn>
                  <a:cxn ang="0">
                    <a:pos x="14" y="6"/>
                  </a:cxn>
                  <a:cxn ang="0">
                    <a:pos x="59" y="6"/>
                  </a:cxn>
                  <a:cxn ang="0">
                    <a:pos x="59" y="9"/>
                  </a:cxn>
                  <a:cxn ang="0">
                    <a:pos x="14" y="9"/>
                  </a:cxn>
                  <a:cxn ang="0">
                    <a:pos x="17" y="102"/>
                  </a:cxn>
                  <a:cxn ang="0">
                    <a:pos x="17" y="102"/>
                  </a:cxn>
                  <a:cxn ang="0">
                    <a:pos x="17" y="63"/>
                  </a:cxn>
                  <a:cxn ang="0">
                    <a:pos x="17" y="60"/>
                  </a:cxn>
                  <a:cxn ang="0">
                    <a:pos x="28" y="59"/>
                  </a:cxn>
                  <a:cxn ang="0">
                    <a:pos x="63" y="60"/>
                  </a:cxn>
                  <a:cxn ang="0">
                    <a:pos x="61" y="63"/>
                  </a:cxn>
                  <a:cxn ang="0">
                    <a:pos x="76" y="85"/>
                  </a:cxn>
                  <a:cxn ang="0">
                    <a:pos x="63" y="86"/>
                  </a:cxn>
                  <a:cxn ang="0">
                    <a:pos x="74" y="81"/>
                  </a:cxn>
                  <a:cxn ang="0">
                    <a:pos x="82" y="83"/>
                  </a:cxn>
                </a:cxnLst>
                <a:rect l="0" t="0" r="r" b="b"/>
                <a:pathLst>
                  <a:path w="91" h="128">
                    <a:moveTo>
                      <a:pt x="89" y="81"/>
                    </a:moveTo>
                    <a:cubicBezTo>
                      <a:pt x="87" y="79"/>
                      <a:pt x="83" y="78"/>
                      <a:pt x="78" y="77"/>
                    </a:cubicBezTo>
                    <a:cubicBezTo>
                      <a:pt x="77" y="77"/>
                      <a:pt x="76" y="76"/>
                      <a:pt x="76" y="76"/>
                    </a:cubicBezTo>
                    <a:cubicBezTo>
                      <a:pt x="76" y="62"/>
                      <a:pt x="76" y="62"/>
                      <a:pt x="76" y="62"/>
                    </a:cubicBezTo>
                    <a:cubicBezTo>
                      <a:pt x="76" y="61"/>
                      <a:pt x="75" y="60"/>
                      <a:pt x="74" y="59"/>
                    </a:cubicBezTo>
                    <a:cubicBezTo>
                      <a:pt x="74" y="59"/>
                      <a:pt x="74" y="59"/>
                      <a:pt x="74" y="59"/>
                    </a:cubicBezTo>
                    <a:cubicBezTo>
                      <a:pt x="75" y="59"/>
                      <a:pt x="76" y="59"/>
                      <a:pt x="77" y="59"/>
                    </a:cubicBezTo>
                    <a:cubicBezTo>
                      <a:pt x="82" y="58"/>
                      <a:pt x="86" y="57"/>
                      <a:pt x="88" y="55"/>
                    </a:cubicBezTo>
                    <a:cubicBezTo>
                      <a:pt x="89" y="54"/>
                      <a:pt x="89" y="53"/>
                      <a:pt x="89" y="52"/>
                    </a:cubicBezTo>
                    <a:cubicBezTo>
                      <a:pt x="89" y="46"/>
                      <a:pt x="89" y="41"/>
                      <a:pt x="89" y="36"/>
                    </a:cubicBezTo>
                    <a:cubicBezTo>
                      <a:pt x="90" y="34"/>
                      <a:pt x="89" y="34"/>
                      <a:pt x="88" y="33"/>
                    </a:cubicBezTo>
                    <a:cubicBezTo>
                      <a:pt x="86" y="31"/>
                      <a:pt x="82" y="29"/>
                      <a:pt x="77" y="28"/>
                    </a:cubicBezTo>
                    <a:cubicBezTo>
                      <a:pt x="75" y="28"/>
                      <a:pt x="74" y="28"/>
                      <a:pt x="72" y="28"/>
                    </a:cubicBezTo>
                    <a:cubicBezTo>
                      <a:pt x="73" y="27"/>
                      <a:pt x="73" y="26"/>
                      <a:pt x="74" y="25"/>
                    </a:cubicBezTo>
                    <a:cubicBezTo>
                      <a:pt x="74" y="20"/>
                      <a:pt x="74" y="14"/>
                      <a:pt x="74" y="9"/>
                    </a:cubicBezTo>
                    <a:cubicBezTo>
                      <a:pt x="74" y="8"/>
                      <a:pt x="73" y="7"/>
                      <a:pt x="72" y="6"/>
                    </a:cubicBezTo>
                    <a:cubicBezTo>
                      <a:pt x="70" y="4"/>
                      <a:pt x="66" y="2"/>
                      <a:pt x="61" y="1"/>
                    </a:cubicBezTo>
                    <a:cubicBezTo>
                      <a:pt x="54" y="0"/>
                      <a:pt x="46" y="0"/>
                      <a:pt x="37" y="0"/>
                    </a:cubicBezTo>
                    <a:cubicBezTo>
                      <a:pt x="27" y="0"/>
                      <a:pt x="19" y="0"/>
                      <a:pt x="13" y="1"/>
                    </a:cubicBezTo>
                    <a:cubicBezTo>
                      <a:pt x="7" y="2"/>
                      <a:pt x="3" y="4"/>
                      <a:pt x="1" y="6"/>
                    </a:cubicBezTo>
                    <a:cubicBezTo>
                      <a:pt x="0" y="7"/>
                      <a:pt x="0" y="8"/>
                      <a:pt x="0" y="9"/>
                    </a:cubicBezTo>
                    <a:cubicBezTo>
                      <a:pt x="0" y="14"/>
                      <a:pt x="0" y="20"/>
                      <a:pt x="0" y="25"/>
                    </a:cubicBezTo>
                    <a:cubicBezTo>
                      <a:pt x="0" y="26"/>
                      <a:pt x="0" y="27"/>
                      <a:pt x="1" y="28"/>
                    </a:cubicBezTo>
                    <a:cubicBezTo>
                      <a:pt x="3" y="30"/>
                      <a:pt x="7" y="31"/>
                      <a:pt x="13" y="32"/>
                    </a:cubicBezTo>
                    <a:cubicBezTo>
                      <a:pt x="14" y="32"/>
                      <a:pt x="15" y="33"/>
                      <a:pt x="17" y="33"/>
                    </a:cubicBezTo>
                    <a:cubicBezTo>
                      <a:pt x="16" y="34"/>
                      <a:pt x="16" y="34"/>
                      <a:pt x="15" y="36"/>
                    </a:cubicBezTo>
                    <a:cubicBezTo>
                      <a:pt x="15" y="41"/>
                      <a:pt x="15" y="46"/>
                      <a:pt x="15" y="52"/>
                    </a:cubicBezTo>
                    <a:cubicBezTo>
                      <a:pt x="16" y="53"/>
                      <a:pt x="16" y="54"/>
                      <a:pt x="17" y="55"/>
                    </a:cubicBezTo>
                    <a:cubicBezTo>
                      <a:pt x="16" y="55"/>
                      <a:pt x="16" y="55"/>
                      <a:pt x="15" y="55"/>
                    </a:cubicBezTo>
                    <a:cubicBezTo>
                      <a:pt x="9" y="56"/>
                      <a:pt x="5" y="57"/>
                      <a:pt x="3" y="59"/>
                    </a:cubicBezTo>
                    <a:cubicBezTo>
                      <a:pt x="2" y="60"/>
                      <a:pt x="2" y="61"/>
                      <a:pt x="2" y="62"/>
                    </a:cubicBezTo>
                    <a:cubicBezTo>
                      <a:pt x="2" y="68"/>
                      <a:pt x="2" y="73"/>
                      <a:pt x="2" y="78"/>
                    </a:cubicBezTo>
                    <a:cubicBezTo>
                      <a:pt x="2" y="80"/>
                      <a:pt x="2" y="80"/>
                      <a:pt x="4" y="82"/>
                    </a:cubicBezTo>
                    <a:cubicBezTo>
                      <a:pt x="6" y="83"/>
                      <a:pt x="10" y="85"/>
                      <a:pt x="15" y="86"/>
                    </a:cubicBezTo>
                    <a:cubicBezTo>
                      <a:pt x="15" y="86"/>
                      <a:pt x="16" y="86"/>
                      <a:pt x="17" y="86"/>
                    </a:cubicBezTo>
                    <a:cubicBezTo>
                      <a:pt x="17" y="96"/>
                      <a:pt x="17" y="96"/>
                      <a:pt x="17" y="96"/>
                    </a:cubicBezTo>
                    <a:cubicBezTo>
                      <a:pt x="13" y="97"/>
                      <a:pt x="11" y="98"/>
                      <a:pt x="9" y="100"/>
                    </a:cubicBezTo>
                    <a:cubicBezTo>
                      <a:pt x="8" y="101"/>
                      <a:pt x="8" y="102"/>
                      <a:pt x="8" y="103"/>
                    </a:cubicBezTo>
                    <a:cubicBezTo>
                      <a:pt x="8" y="108"/>
                      <a:pt x="8" y="113"/>
                      <a:pt x="8" y="119"/>
                    </a:cubicBezTo>
                    <a:cubicBezTo>
                      <a:pt x="8" y="120"/>
                      <a:pt x="8" y="121"/>
                      <a:pt x="9" y="122"/>
                    </a:cubicBezTo>
                    <a:cubicBezTo>
                      <a:pt x="12" y="124"/>
                      <a:pt x="15" y="125"/>
                      <a:pt x="21" y="126"/>
                    </a:cubicBezTo>
                    <a:cubicBezTo>
                      <a:pt x="27" y="127"/>
                      <a:pt x="35" y="128"/>
                      <a:pt x="45" y="128"/>
                    </a:cubicBezTo>
                    <a:cubicBezTo>
                      <a:pt x="54" y="128"/>
                      <a:pt x="63" y="127"/>
                      <a:pt x="69" y="126"/>
                    </a:cubicBezTo>
                    <a:cubicBezTo>
                      <a:pt x="74" y="125"/>
                      <a:pt x="78" y="124"/>
                      <a:pt x="80" y="122"/>
                    </a:cubicBezTo>
                    <a:cubicBezTo>
                      <a:pt x="81" y="121"/>
                      <a:pt x="81" y="120"/>
                      <a:pt x="82" y="119"/>
                    </a:cubicBezTo>
                    <a:cubicBezTo>
                      <a:pt x="82" y="106"/>
                      <a:pt x="82" y="106"/>
                      <a:pt x="82" y="106"/>
                    </a:cubicBezTo>
                    <a:cubicBezTo>
                      <a:pt x="85" y="106"/>
                      <a:pt x="87" y="104"/>
                      <a:pt x="89" y="103"/>
                    </a:cubicBezTo>
                    <a:cubicBezTo>
                      <a:pt x="90" y="102"/>
                      <a:pt x="90" y="102"/>
                      <a:pt x="91" y="100"/>
                    </a:cubicBezTo>
                    <a:cubicBezTo>
                      <a:pt x="91" y="95"/>
                      <a:pt x="91" y="89"/>
                      <a:pt x="91" y="84"/>
                    </a:cubicBezTo>
                    <a:cubicBezTo>
                      <a:pt x="91" y="83"/>
                      <a:pt x="90" y="82"/>
                      <a:pt x="89" y="81"/>
                    </a:cubicBezTo>
                    <a:close/>
                    <a:moveTo>
                      <a:pt x="75" y="33"/>
                    </a:moveTo>
                    <a:cubicBezTo>
                      <a:pt x="79" y="34"/>
                      <a:pt x="81" y="34"/>
                      <a:pt x="81" y="35"/>
                    </a:cubicBezTo>
                    <a:cubicBezTo>
                      <a:pt x="81" y="35"/>
                      <a:pt x="79" y="36"/>
                      <a:pt x="75" y="36"/>
                    </a:cubicBezTo>
                    <a:cubicBezTo>
                      <a:pt x="69" y="37"/>
                      <a:pt x="61" y="38"/>
                      <a:pt x="52" y="38"/>
                    </a:cubicBezTo>
                    <a:cubicBezTo>
                      <a:pt x="44" y="38"/>
                      <a:pt x="36" y="37"/>
                      <a:pt x="30" y="36"/>
                    </a:cubicBezTo>
                    <a:cubicBezTo>
                      <a:pt x="26" y="36"/>
                      <a:pt x="24" y="35"/>
                      <a:pt x="24" y="35"/>
                    </a:cubicBezTo>
                    <a:cubicBezTo>
                      <a:pt x="24" y="34"/>
                      <a:pt x="25" y="34"/>
                      <a:pt x="28" y="34"/>
                    </a:cubicBezTo>
                    <a:cubicBezTo>
                      <a:pt x="31" y="34"/>
                      <a:pt x="34" y="34"/>
                      <a:pt x="37" y="34"/>
                    </a:cubicBezTo>
                    <a:cubicBezTo>
                      <a:pt x="46" y="34"/>
                      <a:pt x="54" y="33"/>
                      <a:pt x="61" y="32"/>
                    </a:cubicBezTo>
                    <a:cubicBezTo>
                      <a:pt x="61" y="32"/>
                      <a:pt x="62" y="32"/>
                      <a:pt x="62" y="32"/>
                    </a:cubicBezTo>
                    <a:cubicBezTo>
                      <a:pt x="67" y="32"/>
                      <a:pt x="71" y="33"/>
                      <a:pt x="75" y="33"/>
                    </a:cubicBezTo>
                    <a:close/>
                    <a:moveTo>
                      <a:pt x="14" y="9"/>
                    </a:moveTo>
                    <a:cubicBezTo>
                      <a:pt x="10" y="9"/>
                      <a:pt x="9" y="8"/>
                      <a:pt x="9" y="8"/>
                    </a:cubicBezTo>
                    <a:cubicBezTo>
                      <a:pt x="9" y="8"/>
                      <a:pt x="10" y="7"/>
                      <a:pt x="14" y="6"/>
                    </a:cubicBezTo>
                    <a:cubicBezTo>
                      <a:pt x="20" y="6"/>
                      <a:pt x="28" y="5"/>
                      <a:pt x="37" y="5"/>
                    </a:cubicBezTo>
                    <a:cubicBezTo>
                      <a:pt x="46" y="5"/>
                      <a:pt x="53" y="6"/>
                      <a:pt x="59" y="6"/>
                    </a:cubicBezTo>
                    <a:cubicBezTo>
                      <a:pt x="63" y="7"/>
                      <a:pt x="65" y="8"/>
                      <a:pt x="65" y="8"/>
                    </a:cubicBezTo>
                    <a:cubicBezTo>
                      <a:pt x="65" y="8"/>
                      <a:pt x="63" y="9"/>
                      <a:pt x="59" y="9"/>
                    </a:cubicBezTo>
                    <a:cubicBezTo>
                      <a:pt x="53" y="10"/>
                      <a:pt x="46" y="11"/>
                      <a:pt x="37" y="11"/>
                    </a:cubicBezTo>
                    <a:cubicBezTo>
                      <a:pt x="28" y="11"/>
                      <a:pt x="20" y="10"/>
                      <a:pt x="14" y="9"/>
                    </a:cubicBezTo>
                    <a:close/>
                    <a:moveTo>
                      <a:pt x="17" y="102"/>
                    </a:moveTo>
                    <a:cubicBezTo>
                      <a:pt x="17" y="102"/>
                      <a:pt x="17" y="102"/>
                      <a:pt x="17" y="102"/>
                    </a:cubicBezTo>
                    <a:cubicBezTo>
                      <a:pt x="17" y="102"/>
                      <a:pt x="17" y="102"/>
                      <a:pt x="17" y="102"/>
                    </a:cubicBezTo>
                    <a:cubicBezTo>
                      <a:pt x="17" y="102"/>
                      <a:pt x="17" y="102"/>
                      <a:pt x="17" y="102"/>
                    </a:cubicBezTo>
                    <a:close/>
                    <a:moveTo>
                      <a:pt x="39" y="65"/>
                    </a:moveTo>
                    <a:cubicBezTo>
                      <a:pt x="30" y="65"/>
                      <a:pt x="22" y="64"/>
                      <a:pt x="17" y="63"/>
                    </a:cubicBezTo>
                    <a:cubicBezTo>
                      <a:pt x="13" y="62"/>
                      <a:pt x="11" y="62"/>
                      <a:pt x="11" y="61"/>
                    </a:cubicBezTo>
                    <a:cubicBezTo>
                      <a:pt x="11" y="61"/>
                      <a:pt x="13" y="61"/>
                      <a:pt x="17" y="60"/>
                    </a:cubicBezTo>
                    <a:cubicBezTo>
                      <a:pt x="20" y="60"/>
                      <a:pt x="23" y="59"/>
                      <a:pt x="28" y="59"/>
                    </a:cubicBezTo>
                    <a:cubicBezTo>
                      <a:pt x="28" y="59"/>
                      <a:pt x="28" y="59"/>
                      <a:pt x="28" y="59"/>
                    </a:cubicBezTo>
                    <a:cubicBezTo>
                      <a:pt x="35" y="60"/>
                      <a:pt x="43" y="61"/>
                      <a:pt x="52" y="61"/>
                    </a:cubicBezTo>
                    <a:cubicBezTo>
                      <a:pt x="56" y="61"/>
                      <a:pt x="60" y="61"/>
                      <a:pt x="63" y="60"/>
                    </a:cubicBezTo>
                    <a:cubicBezTo>
                      <a:pt x="66" y="61"/>
                      <a:pt x="67" y="61"/>
                      <a:pt x="67" y="61"/>
                    </a:cubicBezTo>
                    <a:cubicBezTo>
                      <a:pt x="67" y="62"/>
                      <a:pt x="65" y="62"/>
                      <a:pt x="61" y="63"/>
                    </a:cubicBezTo>
                    <a:cubicBezTo>
                      <a:pt x="56" y="64"/>
                      <a:pt x="48" y="65"/>
                      <a:pt x="39" y="65"/>
                    </a:cubicBezTo>
                    <a:close/>
                    <a:moveTo>
                      <a:pt x="76" y="85"/>
                    </a:moveTo>
                    <a:cubicBezTo>
                      <a:pt x="72" y="85"/>
                      <a:pt x="67" y="86"/>
                      <a:pt x="61" y="86"/>
                    </a:cubicBezTo>
                    <a:cubicBezTo>
                      <a:pt x="62" y="86"/>
                      <a:pt x="62" y="86"/>
                      <a:pt x="63" y="86"/>
                    </a:cubicBezTo>
                    <a:cubicBezTo>
                      <a:pt x="68" y="85"/>
                      <a:pt x="72" y="83"/>
                      <a:pt x="74" y="82"/>
                    </a:cubicBezTo>
                    <a:cubicBezTo>
                      <a:pt x="74" y="81"/>
                      <a:pt x="74" y="81"/>
                      <a:pt x="74" y="81"/>
                    </a:cubicBezTo>
                    <a:cubicBezTo>
                      <a:pt x="75" y="82"/>
                      <a:pt x="75" y="82"/>
                      <a:pt x="76" y="82"/>
                    </a:cubicBezTo>
                    <a:cubicBezTo>
                      <a:pt x="80" y="82"/>
                      <a:pt x="82" y="83"/>
                      <a:pt x="82" y="83"/>
                    </a:cubicBezTo>
                    <a:cubicBezTo>
                      <a:pt x="82" y="84"/>
                      <a:pt x="80" y="84"/>
                      <a:pt x="76" y="85"/>
                    </a:cubicBezTo>
                    <a:close/>
                  </a:path>
                </a:pathLst>
              </a:custGeom>
              <a:grpFill/>
              <a:ln w="9525">
                <a:noFill/>
                <a:round/>
                <a:headEnd/>
                <a:tailEnd/>
              </a:ln>
            </p:spPr>
            <p:txBody>
              <a:bodyPr vert="horz" wrap="square" lIns="0" tIns="0" rIns="0" bIns="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sz="1500" dirty="0">
                  <a:solidFill>
                    <a:srgbClr val="000000"/>
                  </a:solidFill>
                </a:endParaRPr>
              </a:p>
            </p:txBody>
          </p:sp>
        </p:grpSp>
      </p:grpSp>
    </p:spTree>
    <p:extLst>
      <p:ext uri="{BB962C8B-B14F-4D97-AF65-F5344CB8AC3E}">
        <p14:creationId xmlns:p14="http://schemas.microsoft.com/office/powerpoint/2010/main" val="713736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7238" y="432000"/>
            <a:ext cx="7639200" cy="518400"/>
          </a:xfrm>
        </p:spPr>
        <p:txBody>
          <a:bodyPr/>
          <a:lstStyle/>
          <a:p>
            <a:r>
              <a:rPr lang="en-US" dirty="0"/>
              <a:t>Sources of information for disclosures</a:t>
            </a:r>
          </a:p>
        </p:txBody>
      </p:sp>
      <p:grpSp>
        <p:nvGrpSpPr>
          <p:cNvPr id="59" name="Group 58"/>
          <p:cNvGrpSpPr/>
          <p:nvPr/>
        </p:nvGrpSpPr>
        <p:grpSpPr>
          <a:xfrm>
            <a:off x="747237" y="1209748"/>
            <a:ext cx="7639200" cy="4598040"/>
            <a:chOff x="1702593" y="1753555"/>
            <a:chExt cx="5744821" cy="3457811"/>
          </a:xfrm>
        </p:grpSpPr>
        <p:grpSp>
          <p:nvGrpSpPr>
            <p:cNvPr id="60" name="Group 59"/>
            <p:cNvGrpSpPr/>
            <p:nvPr/>
          </p:nvGrpSpPr>
          <p:grpSpPr>
            <a:xfrm>
              <a:off x="1702593" y="1753555"/>
              <a:ext cx="2999118" cy="3457811"/>
              <a:chOff x="746124" y="1195074"/>
              <a:chExt cx="3998824" cy="4610414"/>
            </a:xfrm>
          </p:grpSpPr>
          <p:grpSp>
            <p:nvGrpSpPr>
              <p:cNvPr id="69" name="Group 68"/>
              <p:cNvGrpSpPr/>
              <p:nvPr/>
            </p:nvGrpSpPr>
            <p:grpSpPr>
              <a:xfrm>
                <a:off x="3396772" y="4508149"/>
                <a:ext cx="1348176" cy="1295676"/>
                <a:chOff x="2623373" y="3764866"/>
                <a:chExt cx="2121574" cy="2038957"/>
              </a:xfrm>
              <a:solidFill>
                <a:srgbClr val="005EB8"/>
              </a:solidFill>
            </p:grpSpPr>
            <p:sp>
              <p:nvSpPr>
                <p:cNvPr id="76" name="Freeform 37"/>
                <p:cNvSpPr>
                  <a:spLocks/>
                </p:cNvSpPr>
                <p:nvPr/>
              </p:nvSpPr>
              <p:spPr bwMode="auto">
                <a:xfrm>
                  <a:off x="2623373" y="3873844"/>
                  <a:ext cx="1931739" cy="1929979"/>
                </a:xfrm>
                <a:custGeom>
                  <a:avLst/>
                  <a:gdLst/>
                  <a:ahLst/>
                  <a:cxnLst>
                    <a:cxn ang="0">
                      <a:pos x="70" y="70"/>
                    </a:cxn>
                    <a:cxn ang="0">
                      <a:pos x="70" y="395"/>
                    </a:cxn>
                    <a:cxn ang="0">
                      <a:pos x="395" y="395"/>
                    </a:cxn>
                    <a:cxn ang="0">
                      <a:pos x="395" y="260"/>
                    </a:cxn>
                    <a:cxn ang="0">
                      <a:pos x="465" y="198"/>
                    </a:cxn>
                    <a:cxn ang="0">
                      <a:pos x="465" y="414"/>
                    </a:cxn>
                    <a:cxn ang="0">
                      <a:pos x="414" y="465"/>
                    </a:cxn>
                    <a:cxn ang="0">
                      <a:pos x="51" y="465"/>
                    </a:cxn>
                    <a:cxn ang="0">
                      <a:pos x="0" y="414"/>
                    </a:cxn>
                    <a:cxn ang="0">
                      <a:pos x="0" y="51"/>
                    </a:cxn>
                    <a:cxn ang="0">
                      <a:pos x="51" y="0"/>
                    </a:cxn>
                    <a:cxn ang="0">
                      <a:pos x="414" y="0"/>
                    </a:cxn>
                    <a:cxn ang="0">
                      <a:pos x="430" y="3"/>
                    </a:cxn>
                    <a:cxn ang="0">
                      <a:pos x="355" y="70"/>
                    </a:cxn>
                    <a:cxn ang="0">
                      <a:pos x="70" y="70"/>
                    </a:cxn>
                  </a:cxnLst>
                  <a:rect l="0" t="0" r="r" b="b"/>
                  <a:pathLst>
                    <a:path w="465" h="465">
                      <a:moveTo>
                        <a:pt x="70" y="70"/>
                      </a:moveTo>
                      <a:cubicBezTo>
                        <a:pt x="70" y="395"/>
                        <a:pt x="70" y="395"/>
                        <a:pt x="70" y="395"/>
                      </a:cubicBezTo>
                      <a:cubicBezTo>
                        <a:pt x="395" y="395"/>
                        <a:pt x="395" y="395"/>
                        <a:pt x="395" y="395"/>
                      </a:cubicBezTo>
                      <a:cubicBezTo>
                        <a:pt x="395" y="260"/>
                        <a:pt x="395" y="260"/>
                        <a:pt x="395" y="260"/>
                      </a:cubicBezTo>
                      <a:cubicBezTo>
                        <a:pt x="465" y="198"/>
                        <a:pt x="465" y="198"/>
                        <a:pt x="465" y="198"/>
                      </a:cubicBezTo>
                      <a:cubicBezTo>
                        <a:pt x="465" y="414"/>
                        <a:pt x="465" y="414"/>
                        <a:pt x="465" y="414"/>
                      </a:cubicBezTo>
                      <a:cubicBezTo>
                        <a:pt x="465" y="442"/>
                        <a:pt x="442" y="465"/>
                        <a:pt x="414" y="465"/>
                      </a:cubicBezTo>
                      <a:cubicBezTo>
                        <a:pt x="51" y="465"/>
                        <a:pt x="51" y="465"/>
                        <a:pt x="51" y="465"/>
                      </a:cubicBezTo>
                      <a:cubicBezTo>
                        <a:pt x="23" y="465"/>
                        <a:pt x="0" y="442"/>
                        <a:pt x="0" y="414"/>
                      </a:cubicBezTo>
                      <a:cubicBezTo>
                        <a:pt x="0" y="51"/>
                        <a:pt x="0" y="51"/>
                        <a:pt x="0" y="51"/>
                      </a:cubicBezTo>
                      <a:cubicBezTo>
                        <a:pt x="0" y="23"/>
                        <a:pt x="23" y="0"/>
                        <a:pt x="51" y="0"/>
                      </a:cubicBezTo>
                      <a:cubicBezTo>
                        <a:pt x="414" y="0"/>
                        <a:pt x="414" y="0"/>
                        <a:pt x="414" y="0"/>
                      </a:cubicBezTo>
                      <a:cubicBezTo>
                        <a:pt x="420" y="0"/>
                        <a:pt x="425" y="1"/>
                        <a:pt x="430" y="3"/>
                      </a:cubicBezTo>
                      <a:cubicBezTo>
                        <a:pt x="355" y="70"/>
                        <a:pt x="355" y="70"/>
                        <a:pt x="355" y="70"/>
                      </a:cubicBezTo>
                      <a:lnTo>
                        <a:pt x="70" y="70"/>
                      </a:lnTo>
                      <a:close/>
                    </a:path>
                  </a:pathLst>
                </a:custGeom>
                <a:solidFill>
                  <a:srgbClr val="005EB8"/>
                </a:solidFill>
                <a:ln w="9525">
                  <a:noFill/>
                  <a:round/>
                  <a:headEnd/>
                  <a:tailEnd/>
                </a:ln>
              </p:spPr>
              <p:txBody>
                <a:bodyPr vert="horz" wrap="square" lIns="68580" tIns="34290" rIns="68580" bIns="34290" numCol="1" anchor="t" anchorCtr="0" compatLnSpc="1">
                  <a:prstTxWarp prst="textNoShape">
                    <a:avLst/>
                  </a:prstTxWarp>
                </a:bodyPr>
                <a:lstStyle/>
                <a:p>
                  <a:endParaRPr lang="en-US" sz="1200" b="1" dirty="0">
                    <a:solidFill>
                      <a:srgbClr val="000000"/>
                    </a:solidFill>
                  </a:endParaRPr>
                </a:p>
              </p:txBody>
            </p:sp>
            <p:sp>
              <p:nvSpPr>
                <p:cNvPr id="77" name="Freeform 38"/>
                <p:cNvSpPr>
                  <a:spLocks/>
                </p:cNvSpPr>
                <p:nvPr/>
              </p:nvSpPr>
              <p:spPr bwMode="auto">
                <a:xfrm>
                  <a:off x="3031166" y="3764866"/>
                  <a:ext cx="1713781" cy="1627652"/>
                </a:xfrm>
                <a:custGeom>
                  <a:avLst/>
                  <a:gdLst/>
                  <a:ahLst/>
                  <a:cxnLst>
                    <a:cxn ang="0">
                      <a:pos x="975" y="331"/>
                    </a:cxn>
                    <a:cxn ang="0">
                      <a:pos x="975" y="0"/>
                    </a:cxn>
                    <a:cxn ang="0">
                      <a:pos x="309" y="591"/>
                    </a:cxn>
                    <a:cxn ang="0">
                      <a:pos x="0" y="317"/>
                    </a:cxn>
                    <a:cxn ang="0">
                      <a:pos x="0" y="647"/>
                    </a:cxn>
                    <a:cxn ang="0">
                      <a:pos x="309" y="926"/>
                    </a:cxn>
                    <a:cxn ang="0">
                      <a:pos x="975" y="331"/>
                    </a:cxn>
                  </a:cxnLst>
                  <a:rect l="0" t="0" r="r" b="b"/>
                  <a:pathLst>
                    <a:path w="975" h="926">
                      <a:moveTo>
                        <a:pt x="975" y="331"/>
                      </a:moveTo>
                      <a:lnTo>
                        <a:pt x="975" y="0"/>
                      </a:lnTo>
                      <a:lnTo>
                        <a:pt x="309" y="591"/>
                      </a:lnTo>
                      <a:lnTo>
                        <a:pt x="0" y="317"/>
                      </a:lnTo>
                      <a:lnTo>
                        <a:pt x="0" y="647"/>
                      </a:lnTo>
                      <a:lnTo>
                        <a:pt x="309" y="926"/>
                      </a:lnTo>
                      <a:lnTo>
                        <a:pt x="975" y="331"/>
                      </a:lnTo>
                      <a:close/>
                    </a:path>
                  </a:pathLst>
                </a:custGeom>
                <a:solidFill>
                  <a:srgbClr val="EAAA00"/>
                </a:solidFill>
                <a:ln w="9525">
                  <a:noFill/>
                  <a:round/>
                  <a:headEnd/>
                  <a:tailEnd/>
                </a:ln>
              </p:spPr>
              <p:txBody>
                <a:bodyPr vert="horz" wrap="square" lIns="68580" tIns="34290" rIns="68580" bIns="34290" numCol="1" anchor="t" anchorCtr="0" compatLnSpc="1">
                  <a:prstTxWarp prst="textNoShape">
                    <a:avLst/>
                  </a:prstTxWarp>
                </a:bodyPr>
                <a:lstStyle/>
                <a:p>
                  <a:endParaRPr lang="en-US" sz="1200" b="1" dirty="0">
                    <a:solidFill>
                      <a:srgbClr val="000000"/>
                    </a:solidFill>
                  </a:endParaRPr>
                </a:p>
              </p:txBody>
            </p:sp>
          </p:grpSp>
          <p:grpSp>
            <p:nvGrpSpPr>
              <p:cNvPr id="70" name="Group 69"/>
              <p:cNvGrpSpPr/>
              <p:nvPr/>
            </p:nvGrpSpPr>
            <p:grpSpPr>
              <a:xfrm>
                <a:off x="746124" y="1195074"/>
                <a:ext cx="3663178" cy="4610414"/>
                <a:chOff x="746124" y="1195074"/>
                <a:chExt cx="3663178" cy="4610414"/>
              </a:xfrm>
            </p:grpSpPr>
            <p:sp>
              <p:nvSpPr>
                <p:cNvPr id="71" name="Freeform 28"/>
                <p:cNvSpPr>
                  <a:spLocks/>
                </p:cNvSpPr>
                <p:nvPr/>
              </p:nvSpPr>
              <p:spPr bwMode="auto">
                <a:xfrm>
                  <a:off x="746124" y="1548814"/>
                  <a:ext cx="1908232" cy="4256674"/>
                </a:xfrm>
                <a:custGeom>
                  <a:avLst/>
                  <a:gdLst/>
                  <a:ahLst/>
                  <a:cxnLst>
                    <a:cxn ang="0">
                      <a:pos x="411" y="917"/>
                    </a:cxn>
                    <a:cxn ang="0">
                      <a:pos x="411" y="850"/>
                    </a:cxn>
                    <a:cxn ang="0">
                      <a:pos x="68" y="850"/>
                    </a:cxn>
                    <a:cxn ang="0">
                      <a:pos x="67" y="849"/>
                    </a:cxn>
                    <a:cxn ang="0">
                      <a:pos x="67" y="68"/>
                    </a:cxn>
                    <a:cxn ang="0">
                      <a:pos x="68" y="67"/>
                    </a:cxn>
                    <a:cxn ang="0">
                      <a:pos x="144" y="67"/>
                    </a:cxn>
                    <a:cxn ang="0">
                      <a:pos x="153" y="0"/>
                    </a:cxn>
                    <a:cxn ang="0">
                      <a:pos x="47" y="0"/>
                    </a:cxn>
                    <a:cxn ang="0">
                      <a:pos x="0" y="48"/>
                    </a:cxn>
                    <a:cxn ang="0">
                      <a:pos x="0" y="870"/>
                    </a:cxn>
                    <a:cxn ang="0">
                      <a:pos x="47" y="917"/>
                    </a:cxn>
                    <a:cxn ang="0">
                      <a:pos x="411" y="917"/>
                    </a:cxn>
                  </a:cxnLst>
                  <a:rect l="0" t="0" r="r" b="b"/>
                  <a:pathLst>
                    <a:path w="411" h="917">
                      <a:moveTo>
                        <a:pt x="411" y="917"/>
                      </a:moveTo>
                      <a:cubicBezTo>
                        <a:pt x="411" y="850"/>
                        <a:pt x="411" y="850"/>
                        <a:pt x="411" y="850"/>
                      </a:cubicBezTo>
                      <a:cubicBezTo>
                        <a:pt x="68" y="850"/>
                        <a:pt x="68" y="850"/>
                        <a:pt x="68" y="850"/>
                      </a:cubicBezTo>
                      <a:cubicBezTo>
                        <a:pt x="67" y="850"/>
                        <a:pt x="67" y="850"/>
                        <a:pt x="67" y="849"/>
                      </a:cubicBezTo>
                      <a:cubicBezTo>
                        <a:pt x="67" y="68"/>
                        <a:pt x="67" y="68"/>
                        <a:pt x="67" y="68"/>
                      </a:cubicBezTo>
                      <a:cubicBezTo>
                        <a:pt x="67" y="68"/>
                        <a:pt x="67" y="67"/>
                        <a:pt x="68" y="67"/>
                      </a:cubicBezTo>
                      <a:cubicBezTo>
                        <a:pt x="144" y="67"/>
                        <a:pt x="144" y="67"/>
                        <a:pt x="144" y="67"/>
                      </a:cubicBezTo>
                      <a:cubicBezTo>
                        <a:pt x="153" y="0"/>
                        <a:pt x="153" y="0"/>
                        <a:pt x="153" y="0"/>
                      </a:cubicBezTo>
                      <a:cubicBezTo>
                        <a:pt x="47" y="0"/>
                        <a:pt x="47" y="0"/>
                        <a:pt x="47" y="0"/>
                      </a:cubicBezTo>
                      <a:cubicBezTo>
                        <a:pt x="21" y="0"/>
                        <a:pt x="0" y="21"/>
                        <a:pt x="0" y="48"/>
                      </a:cubicBezTo>
                      <a:cubicBezTo>
                        <a:pt x="0" y="870"/>
                        <a:pt x="0" y="870"/>
                        <a:pt x="0" y="870"/>
                      </a:cubicBezTo>
                      <a:cubicBezTo>
                        <a:pt x="0" y="896"/>
                        <a:pt x="21" y="917"/>
                        <a:pt x="47" y="917"/>
                      </a:cubicBezTo>
                      <a:lnTo>
                        <a:pt x="411" y="917"/>
                      </a:lnTo>
                      <a:close/>
                    </a:path>
                  </a:pathLst>
                </a:custGeom>
                <a:solidFill>
                  <a:srgbClr val="00338D"/>
                </a:solidFill>
                <a:ln w="9525">
                  <a:noFill/>
                  <a:round/>
                  <a:headEnd/>
                  <a:tailEnd/>
                </a:ln>
              </p:spPr>
              <p:txBody>
                <a:bodyPr vert="horz" wrap="square" lIns="68580" tIns="34290" rIns="68580" bIns="34290" numCol="1" anchor="t" anchorCtr="0" compatLnSpc="1">
                  <a:prstTxWarp prst="textNoShape">
                    <a:avLst/>
                  </a:prstTxWarp>
                </a:bodyPr>
                <a:lstStyle/>
                <a:p>
                  <a:endParaRPr lang="en-US" sz="1200" b="1" dirty="0">
                    <a:solidFill>
                      <a:srgbClr val="000000"/>
                    </a:solidFill>
                  </a:endParaRPr>
                </a:p>
              </p:txBody>
            </p:sp>
            <p:sp>
              <p:nvSpPr>
                <p:cNvPr id="72" name="Freeform 29"/>
                <p:cNvSpPr>
                  <a:spLocks/>
                </p:cNvSpPr>
                <p:nvPr/>
              </p:nvSpPr>
              <p:spPr bwMode="auto">
                <a:xfrm>
                  <a:off x="3662517" y="1548814"/>
                  <a:ext cx="746785" cy="2474217"/>
                </a:xfrm>
                <a:custGeom>
                  <a:avLst/>
                  <a:gdLst/>
                  <a:ahLst/>
                  <a:cxnLst>
                    <a:cxn ang="0">
                      <a:pos x="94" y="68"/>
                    </a:cxn>
                    <a:cxn ang="0">
                      <a:pos x="94" y="533"/>
                    </a:cxn>
                    <a:cxn ang="0">
                      <a:pos x="161" y="533"/>
                    </a:cxn>
                    <a:cxn ang="0">
                      <a:pos x="161" y="48"/>
                    </a:cxn>
                    <a:cxn ang="0">
                      <a:pos x="113" y="0"/>
                    </a:cxn>
                    <a:cxn ang="0">
                      <a:pos x="0" y="0"/>
                    </a:cxn>
                    <a:cxn ang="0">
                      <a:pos x="9" y="67"/>
                    </a:cxn>
                    <a:cxn ang="0">
                      <a:pos x="92" y="67"/>
                    </a:cxn>
                    <a:cxn ang="0">
                      <a:pos x="94" y="68"/>
                    </a:cxn>
                  </a:cxnLst>
                  <a:rect l="0" t="0" r="r" b="b"/>
                  <a:pathLst>
                    <a:path w="161" h="533">
                      <a:moveTo>
                        <a:pt x="94" y="68"/>
                      </a:moveTo>
                      <a:cubicBezTo>
                        <a:pt x="94" y="533"/>
                        <a:pt x="94" y="533"/>
                        <a:pt x="94" y="533"/>
                      </a:cubicBezTo>
                      <a:cubicBezTo>
                        <a:pt x="161" y="533"/>
                        <a:pt x="161" y="533"/>
                        <a:pt x="161" y="533"/>
                      </a:cubicBezTo>
                      <a:cubicBezTo>
                        <a:pt x="161" y="48"/>
                        <a:pt x="161" y="48"/>
                        <a:pt x="161" y="48"/>
                      </a:cubicBezTo>
                      <a:cubicBezTo>
                        <a:pt x="161" y="21"/>
                        <a:pt x="139" y="0"/>
                        <a:pt x="113" y="0"/>
                      </a:cubicBezTo>
                      <a:cubicBezTo>
                        <a:pt x="0" y="0"/>
                        <a:pt x="0" y="0"/>
                        <a:pt x="0" y="0"/>
                      </a:cubicBezTo>
                      <a:cubicBezTo>
                        <a:pt x="9" y="67"/>
                        <a:pt x="9" y="67"/>
                        <a:pt x="9" y="67"/>
                      </a:cubicBezTo>
                      <a:cubicBezTo>
                        <a:pt x="92" y="67"/>
                        <a:pt x="92" y="67"/>
                        <a:pt x="92" y="67"/>
                      </a:cubicBezTo>
                      <a:cubicBezTo>
                        <a:pt x="93" y="67"/>
                        <a:pt x="94" y="68"/>
                        <a:pt x="94" y="68"/>
                      </a:cubicBezTo>
                    </a:path>
                  </a:pathLst>
                </a:custGeom>
                <a:solidFill>
                  <a:srgbClr val="00338D"/>
                </a:solidFill>
                <a:ln w="9525">
                  <a:noFill/>
                  <a:round/>
                  <a:headEnd/>
                  <a:tailEnd/>
                </a:ln>
              </p:spPr>
              <p:txBody>
                <a:bodyPr vert="horz" wrap="square" lIns="68580" tIns="34290" rIns="68580" bIns="34290" numCol="1" anchor="t" anchorCtr="0" compatLnSpc="1">
                  <a:prstTxWarp prst="textNoShape">
                    <a:avLst/>
                  </a:prstTxWarp>
                </a:bodyPr>
                <a:lstStyle/>
                <a:p>
                  <a:endParaRPr lang="en-US" sz="1200" b="1" dirty="0">
                    <a:solidFill>
                      <a:srgbClr val="000000"/>
                    </a:solidFill>
                  </a:endParaRPr>
                </a:p>
              </p:txBody>
            </p:sp>
            <p:sp>
              <p:nvSpPr>
                <p:cNvPr id="73" name="Freeform 36"/>
                <p:cNvSpPr>
                  <a:spLocks/>
                </p:cNvSpPr>
                <p:nvPr/>
              </p:nvSpPr>
              <p:spPr bwMode="auto">
                <a:xfrm>
                  <a:off x="1485048" y="1195074"/>
                  <a:ext cx="2149955" cy="872559"/>
                </a:xfrm>
                <a:custGeom>
                  <a:avLst/>
                  <a:gdLst/>
                  <a:ahLst/>
                  <a:cxnLst>
                    <a:cxn ang="0">
                      <a:pos x="33" y="47"/>
                    </a:cxn>
                    <a:cxn ang="0">
                      <a:pos x="179" y="47"/>
                    </a:cxn>
                    <a:cxn ang="0">
                      <a:pos x="235" y="0"/>
                    </a:cxn>
                    <a:cxn ang="0">
                      <a:pos x="291" y="47"/>
                    </a:cxn>
                    <a:cxn ang="0">
                      <a:pos x="430" y="47"/>
                    </a:cxn>
                    <a:cxn ang="0">
                      <a:pos x="447" y="65"/>
                    </a:cxn>
                    <a:cxn ang="0">
                      <a:pos x="462" y="170"/>
                    </a:cxn>
                    <a:cxn ang="0">
                      <a:pos x="444" y="188"/>
                    </a:cxn>
                    <a:cxn ang="0">
                      <a:pos x="19" y="188"/>
                    </a:cxn>
                    <a:cxn ang="0">
                      <a:pos x="1" y="170"/>
                    </a:cxn>
                    <a:cxn ang="0">
                      <a:pos x="16" y="65"/>
                    </a:cxn>
                    <a:cxn ang="0">
                      <a:pos x="33" y="47"/>
                    </a:cxn>
                  </a:cxnLst>
                  <a:rect l="0" t="0" r="r" b="b"/>
                  <a:pathLst>
                    <a:path w="463" h="188">
                      <a:moveTo>
                        <a:pt x="33" y="47"/>
                      </a:moveTo>
                      <a:cubicBezTo>
                        <a:pt x="179" y="47"/>
                        <a:pt x="179" y="47"/>
                        <a:pt x="179" y="47"/>
                      </a:cubicBezTo>
                      <a:cubicBezTo>
                        <a:pt x="183" y="20"/>
                        <a:pt x="207" y="0"/>
                        <a:pt x="235" y="0"/>
                      </a:cubicBezTo>
                      <a:cubicBezTo>
                        <a:pt x="264" y="0"/>
                        <a:pt x="287" y="20"/>
                        <a:pt x="291" y="47"/>
                      </a:cubicBezTo>
                      <a:cubicBezTo>
                        <a:pt x="430" y="47"/>
                        <a:pt x="430" y="47"/>
                        <a:pt x="430" y="47"/>
                      </a:cubicBezTo>
                      <a:cubicBezTo>
                        <a:pt x="439" y="47"/>
                        <a:pt x="446" y="55"/>
                        <a:pt x="447" y="65"/>
                      </a:cubicBezTo>
                      <a:cubicBezTo>
                        <a:pt x="462" y="170"/>
                        <a:pt x="462" y="170"/>
                        <a:pt x="462" y="170"/>
                      </a:cubicBezTo>
                      <a:cubicBezTo>
                        <a:pt x="463" y="180"/>
                        <a:pt x="454" y="188"/>
                        <a:pt x="444" y="188"/>
                      </a:cubicBezTo>
                      <a:cubicBezTo>
                        <a:pt x="19" y="188"/>
                        <a:pt x="19" y="188"/>
                        <a:pt x="19" y="188"/>
                      </a:cubicBezTo>
                      <a:cubicBezTo>
                        <a:pt x="9" y="188"/>
                        <a:pt x="0" y="180"/>
                        <a:pt x="1" y="170"/>
                      </a:cubicBezTo>
                      <a:cubicBezTo>
                        <a:pt x="16" y="65"/>
                        <a:pt x="16" y="65"/>
                        <a:pt x="16" y="65"/>
                      </a:cubicBezTo>
                      <a:cubicBezTo>
                        <a:pt x="17" y="55"/>
                        <a:pt x="24" y="47"/>
                        <a:pt x="33" y="47"/>
                      </a:cubicBezTo>
                    </a:path>
                  </a:pathLst>
                </a:custGeom>
                <a:solidFill>
                  <a:srgbClr val="005EB8"/>
                </a:solidFill>
                <a:ln w="9525">
                  <a:noFill/>
                  <a:round/>
                  <a:headEnd/>
                  <a:tailEnd/>
                </a:ln>
              </p:spPr>
              <p:txBody>
                <a:bodyPr vert="horz" wrap="square" lIns="68580" tIns="34290" rIns="68580" bIns="34290" numCol="1" anchor="t" anchorCtr="0" compatLnSpc="1">
                  <a:prstTxWarp prst="textNoShape">
                    <a:avLst/>
                  </a:prstTxWarp>
                </a:bodyPr>
                <a:lstStyle/>
                <a:p>
                  <a:endParaRPr lang="en-US" sz="1200" b="1" dirty="0">
                    <a:solidFill>
                      <a:srgbClr val="000000"/>
                    </a:solidFill>
                  </a:endParaRPr>
                </a:p>
              </p:txBody>
            </p:sp>
            <p:sp>
              <p:nvSpPr>
                <p:cNvPr id="74" name="Rectangle 73"/>
                <p:cNvSpPr/>
                <p:nvPr/>
              </p:nvSpPr>
              <p:spPr>
                <a:xfrm>
                  <a:off x="2012950" y="5493544"/>
                  <a:ext cx="1263190" cy="31028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endParaRPr lang="en-US" sz="1200" b="1" dirty="0">
                    <a:solidFill>
                      <a:prstClr val="white"/>
                    </a:solidFill>
                  </a:endParaRPr>
                </a:p>
              </p:txBody>
            </p:sp>
            <p:sp>
              <p:nvSpPr>
                <p:cNvPr id="75" name="Rectangle 74"/>
                <p:cNvSpPr/>
                <p:nvPr/>
              </p:nvSpPr>
              <p:spPr>
                <a:xfrm rot="5400000">
                  <a:off x="3622518" y="3651123"/>
                  <a:ext cx="1263190" cy="310377"/>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endParaRPr lang="en-US" sz="1200" b="1" dirty="0">
                    <a:solidFill>
                      <a:prstClr val="white"/>
                    </a:solidFill>
                  </a:endParaRPr>
                </a:p>
              </p:txBody>
            </p:sp>
          </p:grpSp>
        </p:grpSp>
        <p:sp>
          <p:nvSpPr>
            <p:cNvPr id="61" name="Rectangle 30"/>
            <p:cNvSpPr>
              <a:spLocks noChangeArrowheads="1"/>
            </p:cNvSpPr>
            <p:nvPr/>
          </p:nvSpPr>
          <p:spPr bwMode="auto">
            <a:xfrm>
              <a:off x="2228783" y="3233064"/>
              <a:ext cx="273190" cy="273190"/>
            </a:xfrm>
            <a:prstGeom prst="rect">
              <a:avLst/>
            </a:prstGeom>
            <a:solidFill>
              <a:srgbClr val="6D2077"/>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sz="1200" b="1" dirty="0">
                <a:solidFill>
                  <a:srgbClr val="000000"/>
                </a:solidFill>
              </a:endParaRPr>
            </a:p>
          </p:txBody>
        </p:sp>
        <p:sp>
          <p:nvSpPr>
            <p:cNvPr id="62" name="Rectangle 31"/>
            <p:cNvSpPr>
              <a:spLocks noChangeArrowheads="1"/>
            </p:cNvSpPr>
            <p:nvPr/>
          </p:nvSpPr>
          <p:spPr bwMode="auto">
            <a:xfrm>
              <a:off x="2228783" y="2874244"/>
              <a:ext cx="273190" cy="273190"/>
            </a:xfrm>
            <a:prstGeom prst="rect">
              <a:avLst/>
            </a:prstGeom>
            <a:solidFill>
              <a:srgbClr val="470A68"/>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sz="1200" b="1" dirty="0">
                <a:solidFill>
                  <a:srgbClr val="000000"/>
                </a:solidFill>
              </a:endParaRPr>
            </a:p>
          </p:txBody>
        </p:sp>
        <p:sp>
          <p:nvSpPr>
            <p:cNvPr id="64" name="Rectangle 33"/>
            <p:cNvSpPr>
              <a:spLocks noChangeArrowheads="1"/>
            </p:cNvSpPr>
            <p:nvPr/>
          </p:nvSpPr>
          <p:spPr bwMode="auto">
            <a:xfrm>
              <a:off x="2228783" y="2500957"/>
              <a:ext cx="273190" cy="273190"/>
            </a:xfrm>
            <a:prstGeom prst="rect">
              <a:avLst/>
            </a:prstGeom>
            <a:solidFill>
              <a:srgbClr val="0091DA"/>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sz="1200" b="1" dirty="0">
                <a:solidFill>
                  <a:srgbClr val="000000"/>
                </a:solidFill>
              </a:endParaRPr>
            </a:p>
          </p:txBody>
        </p:sp>
        <p:sp>
          <p:nvSpPr>
            <p:cNvPr id="65" name="Rectangle 30"/>
            <p:cNvSpPr>
              <a:spLocks noChangeArrowheads="1"/>
            </p:cNvSpPr>
            <p:nvPr/>
          </p:nvSpPr>
          <p:spPr bwMode="auto">
            <a:xfrm>
              <a:off x="2587578" y="3233064"/>
              <a:ext cx="4859835" cy="273190"/>
            </a:xfrm>
            <a:prstGeom prst="rect">
              <a:avLst/>
            </a:prstGeom>
            <a:solidFill>
              <a:srgbClr val="00A3A1"/>
            </a:solidFill>
            <a:ln w="9525">
              <a:noFill/>
              <a:miter lim="800000"/>
              <a:headEnd/>
              <a:tailEnd/>
            </a:ln>
          </p:spPr>
          <p:txBody>
            <a:bodyPr vert="horz" wrap="square" lIns="41148" tIns="41148" rIns="41148" bIns="41148" numCol="1" anchor="ctr" anchorCtr="0" compatLnSpc="1">
              <a:prstTxWarp prst="textNoShape">
                <a:avLst/>
              </a:prstTxWarp>
            </a:bodyPr>
            <a:lstStyle/>
            <a:p>
              <a:r>
                <a:rPr lang="en-US" sz="1200" b="1" dirty="0">
                  <a:solidFill>
                    <a:prstClr val="white"/>
                  </a:solidFill>
                </a:rPr>
                <a:t>Actuary reports prepared for GASB 67 &amp; 68 and 74 &amp; 75</a:t>
              </a:r>
            </a:p>
          </p:txBody>
        </p:sp>
        <p:sp>
          <p:nvSpPr>
            <p:cNvPr id="66" name="Rectangle 31"/>
            <p:cNvSpPr>
              <a:spLocks noChangeArrowheads="1"/>
            </p:cNvSpPr>
            <p:nvPr/>
          </p:nvSpPr>
          <p:spPr bwMode="auto">
            <a:xfrm>
              <a:off x="2587578" y="2874244"/>
              <a:ext cx="4859836" cy="273190"/>
            </a:xfrm>
            <a:prstGeom prst="rect">
              <a:avLst/>
            </a:prstGeom>
            <a:solidFill>
              <a:srgbClr val="00A3A1"/>
            </a:solidFill>
            <a:ln w="9525">
              <a:noFill/>
              <a:miter lim="800000"/>
              <a:headEnd/>
              <a:tailEnd/>
            </a:ln>
          </p:spPr>
          <p:txBody>
            <a:bodyPr vert="horz" wrap="square" lIns="41148" tIns="41148" rIns="41148" bIns="41148" numCol="1" anchor="ctr" anchorCtr="0" compatLnSpc="1">
              <a:prstTxWarp prst="textNoShape">
                <a:avLst/>
              </a:prstTxWarp>
            </a:bodyPr>
            <a:lstStyle/>
            <a:p>
              <a:r>
                <a:rPr lang="en-US" sz="1200" b="1" dirty="0">
                  <a:solidFill>
                    <a:prstClr val="white"/>
                  </a:solidFill>
                </a:rPr>
                <a:t>Resolutions for contribution rates</a:t>
              </a:r>
            </a:p>
          </p:txBody>
        </p:sp>
        <p:sp>
          <p:nvSpPr>
            <p:cNvPr id="68" name="Rectangle 33"/>
            <p:cNvSpPr>
              <a:spLocks noChangeArrowheads="1"/>
            </p:cNvSpPr>
            <p:nvPr/>
          </p:nvSpPr>
          <p:spPr bwMode="auto">
            <a:xfrm>
              <a:off x="2587578" y="2500957"/>
              <a:ext cx="4859836" cy="273190"/>
            </a:xfrm>
            <a:prstGeom prst="rect">
              <a:avLst/>
            </a:prstGeom>
            <a:solidFill>
              <a:srgbClr val="00A3A1"/>
            </a:solidFill>
            <a:ln w="9525">
              <a:noFill/>
              <a:miter lim="800000"/>
              <a:headEnd/>
              <a:tailEnd/>
            </a:ln>
          </p:spPr>
          <p:txBody>
            <a:bodyPr vert="horz" wrap="square" lIns="41148" tIns="41148" rIns="41148" bIns="41148" numCol="1" anchor="ctr" anchorCtr="0" compatLnSpc="1">
              <a:prstTxWarp prst="textNoShape">
                <a:avLst/>
              </a:prstTxWarp>
            </a:bodyPr>
            <a:lstStyle/>
            <a:p>
              <a:r>
                <a:rPr lang="en-US" sz="1200" b="1" dirty="0">
                  <a:solidFill>
                    <a:prstClr val="white"/>
                  </a:solidFill>
                </a:rPr>
                <a:t>PERS CAFR</a:t>
              </a:r>
            </a:p>
          </p:txBody>
        </p:sp>
        <p:sp>
          <p:nvSpPr>
            <p:cNvPr id="98" name="Rectangle 30"/>
            <p:cNvSpPr>
              <a:spLocks noChangeArrowheads="1"/>
            </p:cNvSpPr>
            <p:nvPr/>
          </p:nvSpPr>
          <p:spPr bwMode="auto">
            <a:xfrm>
              <a:off x="2228783" y="3591884"/>
              <a:ext cx="273190" cy="273190"/>
            </a:xfrm>
            <a:prstGeom prst="rect">
              <a:avLst/>
            </a:prstGeom>
            <a:solidFill>
              <a:srgbClr val="6D2077"/>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sz="1200" b="1" dirty="0">
                <a:solidFill>
                  <a:srgbClr val="000000"/>
                </a:solidFill>
              </a:endParaRPr>
            </a:p>
          </p:txBody>
        </p:sp>
        <p:sp>
          <p:nvSpPr>
            <p:cNvPr id="99" name="Rectangle 30"/>
            <p:cNvSpPr>
              <a:spLocks noChangeArrowheads="1"/>
            </p:cNvSpPr>
            <p:nvPr/>
          </p:nvSpPr>
          <p:spPr bwMode="auto">
            <a:xfrm>
              <a:off x="2587578" y="3591884"/>
              <a:ext cx="4859836" cy="273190"/>
            </a:xfrm>
            <a:prstGeom prst="rect">
              <a:avLst/>
            </a:prstGeom>
            <a:solidFill>
              <a:srgbClr val="00A3A1"/>
            </a:solidFill>
            <a:ln w="9525">
              <a:noFill/>
              <a:miter lim="800000"/>
              <a:headEnd/>
              <a:tailEnd/>
            </a:ln>
          </p:spPr>
          <p:txBody>
            <a:bodyPr vert="horz" wrap="square" lIns="41148" tIns="41148" rIns="41148" bIns="41148" numCol="1" anchor="ctr" anchorCtr="0" compatLnSpc="1">
              <a:prstTxWarp prst="textNoShape">
                <a:avLst/>
              </a:prstTxWarp>
            </a:bodyPr>
            <a:lstStyle/>
            <a:p>
              <a:r>
                <a:rPr lang="en-US" sz="1200" b="1" dirty="0">
                  <a:solidFill>
                    <a:prstClr val="white"/>
                  </a:solidFill>
                </a:rPr>
                <a:t>Audited GASB 68 and 75 Employer Allocation Schedules</a:t>
              </a:r>
            </a:p>
          </p:txBody>
        </p:sp>
      </p:grpSp>
    </p:spTree>
    <p:extLst>
      <p:ext uri="{BB962C8B-B14F-4D97-AF65-F5344CB8AC3E}">
        <p14:creationId xmlns:p14="http://schemas.microsoft.com/office/powerpoint/2010/main" val="1198110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upon such information without appropriate professional advice after a thorough examination of the particular situation.</a:t>
            </a:r>
          </a:p>
          <a:p>
            <a:r>
              <a:rPr lang="en-US" dirty="0"/>
              <a:t>© 2019 KPMG LLP, a Delaware limited liability partnership and the U.S. member firm of the KPMG network of independent member firms affiliated with KPMG International Cooperative (“KPMG International”), a Swiss entity. </a:t>
            </a:r>
            <a:br>
              <a:rPr lang="en-US" dirty="0"/>
            </a:br>
            <a:r>
              <a:rPr lang="en-US" dirty="0"/>
              <a:t>All rights reserved. NDPPS 904383</a:t>
            </a:r>
          </a:p>
          <a:p>
            <a:r>
              <a:rPr lang="en-US" dirty="0"/>
              <a:t>The KPMG name and logo are registered trademarks or trademarks of KPMG International.</a:t>
            </a:r>
          </a:p>
        </p:txBody>
      </p:sp>
      <p:sp>
        <p:nvSpPr>
          <p:cNvPr id="5" name="Text Placeholder 4"/>
          <p:cNvSpPr>
            <a:spLocks noGrp="1"/>
          </p:cNvSpPr>
          <p:nvPr>
            <p:ph type="body" sz="quarter" idx="14"/>
          </p:nvPr>
        </p:nvSpPr>
        <p:spPr/>
        <p:txBody>
          <a:bodyPr/>
          <a:lstStyle/>
          <a:p>
            <a:r>
              <a:rPr lang="en-US" dirty="0"/>
              <a:t>kpmg.com/socialmedia</a:t>
            </a:r>
          </a:p>
        </p:txBody>
      </p:sp>
      <p:sp>
        <p:nvSpPr>
          <p:cNvPr id="31" name="Rectangle 30"/>
          <p:cNvSpPr/>
          <p:nvPr/>
        </p:nvSpPr>
        <p:spPr>
          <a:xfrm>
            <a:off x="1496806" y="1788014"/>
            <a:ext cx="4420774" cy="430887"/>
          </a:xfrm>
          <a:prstGeom prst="rect">
            <a:avLst/>
          </a:prstGeom>
        </p:spPr>
        <p:txBody>
          <a:bodyPr wrap="square">
            <a:spAutoFit/>
          </a:bodyPr>
          <a:lstStyle/>
          <a:p>
            <a:pPr>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100" dirty="0">
                <a:solidFill>
                  <a:srgbClr val="00338D"/>
                </a:solidFill>
              </a:rPr>
              <a:t>Some or all of the services described herein may not be permissible for KPMG audit clients and their affiliates or related entities.</a:t>
            </a:r>
            <a:endParaRPr lang="en-US" sz="1100" dirty="0">
              <a:solidFill>
                <a:srgbClr val="000000"/>
              </a:solidFill>
            </a:endParaRPr>
          </a:p>
        </p:txBody>
      </p:sp>
    </p:spTree>
    <p:extLst>
      <p:ext uri="{BB962C8B-B14F-4D97-AF65-F5344CB8AC3E}">
        <p14:creationId xmlns:p14="http://schemas.microsoft.com/office/powerpoint/2010/main" val="289251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4EAF4-8916-4701-867B-43699D9B3610}"/>
              </a:ext>
            </a:extLst>
          </p:cNvPr>
          <p:cNvSpPr>
            <a:spLocks noGrp="1"/>
          </p:cNvSpPr>
          <p:nvPr>
            <p:ph type="sldNum" sz="quarter" idx="12"/>
          </p:nvPr>
        </p:nvSpPr>
        <p:spPr/>
        <p:txBody>
          <a:bodyPr/>
          <a:lstStyle/>
          <a:p>
            <a:pPr defTabSz="685800"/>
            <a:fld id="{38B116FD-35A7-364A-81F8-032A1457E829}" type="slidenum">
              <a:rPr lang="en-US"/>
              <a:pPr defTabSz="685800"/>
              <a:t>3</a:t>
            </a:fld>
            <a:endParaRPr lang="en-US" dirty="0"/>
          </a:p>
        </p:txBody>
      </p:sp>
      <p:sp>
        <p:nvSpPr>
          <p:cNvPr id="2" name="Text Placeholder 1">
            <a:extLst>
              <a:ext uri="{FF2B5EF4-FFF2-40B4-BE49-F238E27FC236}">
                <a16:creationId xmlns:a16="http://schemas.microsoft.com/office/drawing/2014/main" id="{1F1C1C54-AC90-4A7E-B50E-F880B894670C}"/>
              </a:ext>
            </a:extLst>
          </p:cNvPr>
          <p:cNvSpPr>
            <a:spLocks noGrp="1"/>
          </p:cNvSpPr>
          <p:nvPr>
            <p:ph type="body" sz="quarter" idx="13"/>
          </p:nvPr>
        </p:nvSpPr>
        <p:spPr>
          <a:xfrm>
            <a:off x="376518" y="731520"/>
            <a:ext cx="8459678" cy="732378"/>
          </a:xfrm>
        </p:spPr>
        <p:txBody>
          <a:bodyPr/>
          <a:lstStyle/>
          <a:p>
            <a:r>
              <a:rPr lang="en-US" sz="2800" dirty="0"/>
              <a:t>Actuarial Gains/Losses</a:t>
            </a:r>
          </a:p>
        </p:txBody>
      </p:sp>
      <p:sp>
        <p:nvSpPr>
          <p:cNvPr id="5" name="Content Placeholder 4">
            <a:extLst>
              <a:ext uri="{FF2B5EF4-FFF2-40B4-BE49-F238E27FC236}">
                <a16:creationId xmlns:a16="http://schemas.microsoft.com/office/drawing/2014/main" id="{21910A0B-802D-444B-AA3F-63119D69E97E}"/>
              </a:ext>
            </a:extLst>
          </p:cNvPr>
          <p:cNvSpPr>
            <a:spLocks noGrp="1"/>
          </p:cNvSpPr>
          <p:nvPr>
            <p:ph sz="quarter" idx="14"/>
          </p:nvPr>
        </p:nvSpPr>
        <p:spPr>
          <a:xfrm>
            <a:off x="506026" y="1463898"/>
            <a:ext cx="7803473" cy="4799702"/>
          </a:xfrm>
        </p:spPr>
        <p:txBody>
          <a:bodyPr/>
          <a:lstStyle/>
          <a:p>
            <a:pPr marL="342900" indent="-342900">
              <a:buFont typeface="+mj-lt"/>
              <a:buAutoNum type="arabicPeriod"/>
            </a:pPr>
            <a:r>
              <a:rPr lang="en-US" dirty="0"/>
              <a:t>When assets and/or liabilities are different than expected, a </a:t>
            </a:r>
            <a:r>
              <a:rPr lang="en-US" b="1" dirty="0"/>
              <a:t>gain</a:t>
            </a:r>
            <a:r>
              <a:rPr lang="en-US" dirty="0"/>
              <a:t> or </a:t>
            </a:r>
            <a:r>
              <a:rPr lang="en-US" b="1" dirty="0"/>
              <a:t>loss</a:t>
            </a:r>
            <a:r>
              <a:rPr lang="en-US" dirty="0"/>
              <a:t> occurs (gain is favorable to the plan, loss is unfavorable to the plan)</a:t>
            </a:r>
            <a:r>
              <a:rPr lang="en-US" sz="1600" dirty="0"/>
              <a:t> </a:t>
            </a:r>
          </a:p>
          <a:p>
            <a:pPr marL="342900" indent="-342900">
              <a:buFont typeface="+mj-lt"/>
              <a:buAutoNum type="arabicPeriod"/>
            </a:pPr>
            <a:r>
              <a:rPr lang="en-US" dirty="0"/>
              <a:t>Asset gain/loss:  actual return is more/less than assumed (the assumed return is 7.38% effective 6/30/18, was 8%)</a:t>
            </a:r>
          </a:p>
          <a:p>
            <a:pPr marL="342900" indent="-342900">
              <a:buFont typeface="+mj-lt"/>
              <a:buAutoNum type="arabicPeriod"/>
            </a:pPr>
            <a:r>
              <a:rPr lang="en-US" dirty="0"/>
              <a:t>Liability gain/loss:  actual experience differs from expected experience based on assumptions used to measure the liabilities, including:</a:t>
            </a:r>
          </a:p>
          <a:p>
            <a:pPr lvl="2">
              <a:buFont typeface="Courier New" panose="02070309020205020404" pitchFamily="49" charset="0"/>
              <a:buChar char="o"/>
            </a:pPr>
            <a:r>
              <a:rPr lang="en-US" sz="1600" dirty="0">
                <a:latin typeface="Arial" panose="020B0604020202020204" pitchFamily="34" charset="0"/>
                <a:cs typeface="Arial" panose="020B0604020202020204" pitchFamily="34" charset="0"/>
              </a:rPr>
              <a:t>Salary increases</a:t>
            </a:r>
          </a:p>
          <a:p>
            <a:pPr lvl="2">
              <a:buFont typeface="Courier New" panose="02070309020205020404" pitchFamily="49" charset="0"/>
              <a:buChar char="o"/>
            </a:pPr>
            <a:r>
              <a:rPr lang="en-US" sz="1600" dirty="0">
                <a:latin typeface="Arial" panose="020B0604020202020204" pitchFamily="34" charset="0"/>
                <a:cs typeface="Arial" panose="020B0604020202020204" pitchFamily="34" charset="0"/>
              </a:rPr>
              <a:t>Medical/Rx claims</a:t>
            </a:r>
          </a:p>
          <a:p>
            <a:pPr lvl="2">
              <a:buFont typeface="Courier New" panose="02070309020205020404" pitchFamily="49" charset="0"/>
              <a:buChar char="o"/>
            </a:pPr>
            <a:r>
              <a:rPr lang="en-US" sz="1600" dirty="0">
                <a:latin typeface="Arial" panose="020B0604020202020204" pitchFamily="34" charset="0"/>
                <a:cs typeface="Arial" panose="020B0604020202020204" pitchFamily="34" charset="0"/>
              </a:rPr>
              <a:t>Inflation</a:t>
            </a:r>
          </a:p>
          <a:p>
            <a:pPr lvl="2">
              <a:buFont typeface="Courier New" panose="02070309020205020404" pitchFamily="49" charset="0"/>
              <a:buChar char="o"/>
            </a:pPr>
            <a:r>
              <a:rPr lang="en-US" sz="1600" dirty="0">
                <a:latin typeface="Arial" panose="020B0604020202020204" pitchFamily="34" charset="0"/>
                <a:cs typeface="Arial" panose="020B0604020202020204" pitchFamily="34" charset="0"/>
              </a:rPr>
              <a:t>Changes in participant data (retirements, terminations, disabilities, deaths)</a:t>
            </a:r>
          </a:p>
          <a:p>
            <a:pPr marL="342900" indent="-342900">
              <a:buFont typeface="+mj-lt"/>
              <a:buAutoNum type="arabicPeriod"/>
            </a:pPr>
            <a:r>
              <a:rPr lang="en-US" dirty="0"/>
              <a:t>Liabilities will also increase/decrease when the actuarial assumptions are updated (the most recent assumption update was effective 6/30/18)</a:t>
            </a:r>
          </a:p>
          <a:p>
            <a:pPr lvl="2"/>
            <a:endParaRPr lang="en-US" sz="2000" dirty="0"/>
          </a:p>
          <a:p>
            <a:pPr marL="342900" indent="-342900">
              <a:buFont typeface="+mj-lt"/>
              <a:buAutoNum type="arabicPeriod"/>
            </a:pPr>
            <a:endParaRPr lang="en-US" sz="2000" dirty="0"/>
          </a:p>
        </p:txBody>
      </p:sp>
    </p:spTree>
    <p:extLst>
      <p:ext uri="{BB962C8B-B14F-4D97-AF65-F5344CB8AC3E}">
        <p14:creationId xmlns:p14="http://schemas.microsoft.com/office/powerpoint/2010/main" val="313125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4EAF4-8916-4701-867B-43699D9B3610}"/>
              </a:ext>
            </a:extLst>
          </p:cNvPr>
          <p:cNvSpPr>
            <a:spLocks noGrp="1"/>
          </p:cNvSpPr>
          <p:nvPr>
            <p:ph type="sldNum" sz="quarter" idx="12"/>
          </p:nvPr>
        </p:nvSpPr>
        <p:spPr/>
        <p:txBody>
          <a:bodyPr/>
          <a:lstStyle/>
          <a:p>
            <a:pPr defTabSz="685800"/>
            <a:fld id="{38B116FD-35A7-364A-81F8-032A1457E829}" type="slidenum">
              <a:rPr lang="en-US"/>
              <a:pPr defTabSz="685800"/>
              <a:t>4</a:t>
            </a:fld>
            <a:endParaRPr lang="en-US" dirty="0"/>
          </a:p>
        </p:txBody>
      </p:sp>
      <p:sp>
        <p:nvSpPr>
          <p:cNvPr id="2" name="Text Placeholder 1">
            <a:extLst>
              <a:ext uri="{FF2B5EF4-FFF2-40B4-BE49-F238E27FC236}">
                <a16:creationId xmlns:a16="http://schemas.microsoft.com/office/drawing/2014/main" id="{1F1C1C54-AC90-4A7E-B50E-F880B894670C}"/>
              </a:ext>
            </a:extLst>
          </p:cNvPr>
          <p:cNvSpPr>
            <a:spLocks noGrp="1"/>
          </p:cNvSpPr>
          <p:nvPr>
            <p:ph type="body" sz="quarter" idx="13"/>
          </p:nvPr>
        </p:nvSpPr>
        <p:spPr>
          <a:xfrm>
            <a:off x="430742" y="641118"/>
            <a:ext cx="8282516" cy="611442"/>
          </a:xfrm>
        </p:spPr>
        <p:txBody>
          <a:bodyPr/>
          <a:lstStyle/>
          <a:p>
            <a:r>
              <a:rPr lang="en-US" sz="2800" dirty="0"/>
              <a:t>Funding Valuation vs. GASB Reporting</a:t>
            </a:r>
          </a:p>
        </p:txBody>
      </p:sp>
      <p:sp>
        <p:nvSpPr>
          <p:cNvPr id="5" name="Content Placeholder 4">
            <a:extLst>
              <a:ext uri="{FF2B5EF4-FFF2-40B4-BE49-F238E27FC236}">
                <a16:creationId xmlns:a16="http://schemas.microsoft.com/office/drawing/2014/main" id="{21910A0B-802D-444B-AA3F-63119D69E97E}"/>
              </a:ext>
            </a:extLst>
          </p:cNvPr>
          <p:cNvSpPr>
            <a:spLocks noGrp="1"/>
          </p:cNvSpPr>
          <p:nvPr>
            <p:ph sz="quarter" idx="14"/>
          </p:nvPr>
        </p:nvSpPr>
        <p:spPr>
          <a:xfrm>
            <a:off x="568171" y="1410950"/>
            <a:ext cx="8282516" cy="4644902"/>
          </a:xfrm>
        </p:spPr>
        <p:txBody>
          <a:bodyPr/>
          <a:lstStyle/>
          <a:p>
            <a:pPr marL="342900" indent="-342900">
              <a:spcBef>
                <a:spcPts val="0"/>
              </a:spcBef>
              <a:buFont typeface="+mj-lt"/>
              <a:buAutoNum type="arabicPeriod"/>
            </a:pPr>
            <a:r>
              <a:rPr lang="en-US" sz="2000" dirty="0"/>
              <a:t>Discount rate for liabilities – generally the same*</a:t>
            </a:r>
          </a:p>
          <a:p>
            <a:pPr marL="342900" indent="-342900">
              <a:spcBef>
                <a:spcPts val="0"/>
              </a:spcBef>
              <a:buFont typeface="+mj-lt"/>
              <a:buAutoNum type="arabicPeriod"/>
            </a:pPr>
            <a:r>
              <a:rPr lang="en-US" sz="2000" dirty="0"/>
              <a:t>Liabilities – the same unless the discount rate is different</a:t>
            </a:r>
          </a:p>
          <a:p>
            <a:pPr marL="342900" indent="-342900">
              <a:spcBef>
                <a:spcPts val="0"/>
              </a:spcBef>
              <a:spcAft>
                <a:spcPts val="0"/>
              </a:spcAft>
              <a:buFont typeface="+mj-lt"/>
              <a:buAutoNum type="arabicPeriod"/>
            </a:pPr>
            <a:r>
              <a:rPr lang="en-US" sz="2000" dirty="0"/>
              <a:t>Assets</a:t>
            </a:r>
          </a:p>
          <a:p>
            <a:pPr lvl="2">
              <a:spcBef>
                <a:spcPts val="0"/>
              </a:spcBef>
              <a:buFont typeface="Courier New" panose="02070309020205020404" pitchFamily="49" charset="0"/>
              <a:buChar char="o"/>
            </a:pPr>
            <a:r>
              <a:rPr lang="en-US" sz="1600" dirty="0">
                <a:latin typeface="Arial" panose="020B0604020202020204" pitchFamily="34" charset="0"/>
                <a:cs typeface="Arial" panose="020B0604020202020204" pitchFamily="34" charset="0"/>
              </a:rPr>
              <a:t>funding: market-related (5-yr smoothing);  GASB: market value</a:t>
            </a:r>
          </a:p>
          <a:p>
            <a:pPr marL="685800" lvl="2" indent="0">
              <a:spcBef>
                <a:spcPts val="0"/>
              </a:spcBef>
              <a:buNone/>
            </a:pPr>
            <a:endParaRPr lang="en-US" sz="1600" dirty="0">
              <a:latin typeface="Arial" panose="020B0604020202020204" pitchFamily="34" charset="0"/>
              <a:cs typeface="Arial" panose="020B0604020202020204" pitchFamily="34" charset="0"/>
            </a:endParaRPr>
          </a:p>
          <a:p>
            <a:pPr marL="342900" indent="-342900">
              <a:spcBef>
                <a:spcPts val="0"/>
              </a:spcBef>
              <a:spcAft>
                <a:spcPts val="0"/>
              </a:spcAft>
              <a:buFont typeface="+mj-lt"/>
              <a:buAutoNum type="arabicPeriod"/>
            </a:pPr>
            <a:r>
              <a:rPr lang="en-US" sz="2000" dirty="0"/>
              <a:t>Recognition of asset gains/losses</a:t>
            </a:r>
          </a:p>
          <a:p>
            <a:pPr lvl="2">
              <a:spcBef>
                <a:spcPts val="0"/>
              </a:spcBef>
              <a:buFont typeface="Courier New" panose="02070309020205020404" pitchFamily="49" charset="0"/>
              <a:buChar char="o"/>
            </a:pPr>
            <a:r>
              <a:rPr lang="en-US" sz="1600" dirty="0">
                <a:latin typeface="Arial" panose="020B0604020202020204" pitchFamily="34" charset="0"/>
                <a:cs typeface="Arial" panose="020B0604020202020204" pitchFamily="34" charset="0"/>
              </a:rPr>
              <a:t>funding: 25 years;  GASB: 5 years</a:t>
            </a:r>
          </a:p>
          <a:p>
            <a:pPr marL="685800" lvl="2" indent="0">
              <a:spcBef>
                <a:spcPts val="0"/>
              </a:spcBef>
              <a:buNone/>
            </a:pPr>
            <a:endParaRPr lang="en-US" sz="1600" dirty="0">
              <a:latin typeface="Arial" panose="020B0604020202020204" pitchFamily="34" charset="0"/>
              <a:cs typeface="Arial" panose="020B0604020202020204" pitchFamily="34" charset="0"/>
            </a:endParaRPr>
          </a:p>
          <a:p>
            <a:pPr marL="342900" indent="-342900">
              <a:spcBef>
                <a:spcPts val="0"/>
              </a:spcBef>
              <a:spcAft>
                <a:spcPts val="0"/>
              </a:spcAft>
              <a:buFont typeface="+mj-lt"/>
              <a:buAutoNum type="arabicPeriod"/>
            </a:pPr>
            <a:r>
              <a:rPr lang="en-US" sz="2000" dirty="0"/>
              <a:t>Recognition of liability gains/losses and effects of assumption changes</a:t>
            </a:r>
          </a:p>
          <a:p>
            <a:pPr lvl="2">
              <a:spcBef>
                <a:spcPts val="0"/>
              </a:spcBef>
              <a:buFont typeface="Courier New" panose="02070309020205020404" pitchFamily="49" charset="0"/>
              <a:buChar char="o"/>
            </a:pPr>
            <a:r>
              <a:rPr lang="en-US" sz="1600" dirty="0">
                <a:latin typeface="Arial" panose="020B0604020202020204" pitchFamily="34" charset="0"/>
                <a:cs typeface="Arial" panose="020B0604020202020204" pitchFamily="34" charset="0"/>
              </a:rPr>
              <a:t>funding: 25 years;  GASB: average future service</a:t>
            </a:r>
          </a:p>
          <a:p>
            <a:pPr marL="685800" lvl="2" indent="0">
              <a:spcBef>
                <a:spcPts val="0"/>
              </a:spcBef>
              <a:buNone/>
            </a:pPr>
            <a:endParaRPr lang="en-US" sz="1600" dirty="0">
              <a:latin typeface="Arial" panose="020B0604020202020204" pitchFamily="34" charset="0"/>
              <a:cs typeface="Arial" panose="020B0604020202020204" pitchFamily="34" charset="0"/>
            </a:endParaRPr>
          </a:p>
          <a:p>
            <a:pPr marL="342900" indent="-342900">
              <a:spcBef>
                <a:spcPts val="0"/>
              </a:spcBef>
              <a:spcAft>
                <a:spcPts val="0"/>
              </a:spcAft>
              <a:buFont typeface="+mj-lt"/>
              <a:buAutoNum type="arabicPeriod"/>
            </a:pPr>
            <a:r>
              <a:rPr lang="en-US" sz="2000" dirty="0"/>
              <a:t>Recognition of effects of benefit changes</a:t>
            </a:r>
          </a:p>
          <a:p>
            <a:pPr lvl="2">
              <a:spcBef>
                <a:spcPts val="0"/>
              </a:spcBef>
              <a:buFont typeface="Courier New" panose="02070309020205020404" pitchFamily="49" charset="0"/>
              <a:buChar char="o"/>
            </a:pPr>
            <a:r>
              <a:rPr lang="en-US" sz="1600" dirty="0">
                <a:latin typeface="+mj-lt"/>
              </a:rPr>
              <a:t>funding: 25 years;  GASB: immediate</a:t>
            </a:r>
          </a:p>
        </p:txBody>
      </p:sp>
      <p:sp>
        <p:nvSpPr>
          <p:cNvPr id="4" name="TextBox 3">
            <a:extLst>
              <a:ext uri="{FF2B5EF4-FFF2-40B4-BE49-F238E27FC236}">
                <a16:creationId xmlns:a16="http://schemas.microsoft.com/office/drawing/2014/main" id="{849FC043-D50C-46B7-B48B-69BF3F3DEFEB}"/>
              </a:ext>
            </a:extLst>
          </p:cNvPr>
          <p:cNvSpPr txBox="1"/>
          <p:nvPr/>
        </p:nvSpPr>
        <p:spPr>
          <a:xfrm>
            <a:off x="1245467" y="5928894"/>
            <a:ext cx="6927924" cy="461665"/>
          </a:xfrm>
          <a:prstGeom prst="rect">
            <a:avLst/>
          </a:prstGeom>
          <a:noFill/>
        </p:spPr>
        <p:txBody>
          <a:bodyPr wrap="square" rtlCol="0">
            <a:spAutoFit/>
          </a:bodyPr>
          <a:lstStyle/>
          <a:p>
            <a:pPr defTabSz="685800"/>
            <a:r>
              <a:rPr lang="en-US" sz="1200" dirty="0">
                <a:solidFill>
                  <a:srgbClr val="000000"/>
                </a:solidFill>
                <a:latin typeface="Arial"/>
              </a:rPr>
              <a:t>*Use discount rate if projected assets sufficient to cover future benefit payments.  Otherwise,</a:t>
            </a:r>
          </a:p>
          <a:p>
            <a:pPr defTabSz="685800"/>
            <a:r>
              <a:rPr lang="en-US" sz="1200" dirty="0">
                <a:solidFill>
                  <a:srgbClr val="000000"/>
                </a:solidFill>
                <a:latin typeface="Arial"/>
              </a:rPr>
              <a:t>use blended combination of discount rate and municipal bond rate.</a:t>
            </a:r>
          </a:p>
        </p:txBody>
      </p:sp>
    </p:spTree>
    <p:extLst>
      <p:ext uri="{BB962C8B-B14F-4D97-AF65-F5344CB8AC3E}">
        <p14:creationId xmlns:p14="http://schemas.microsoft.com/office/powerpoint/2010/main" val="425055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4EAF4-8916-4701-867B-43699D9B3610}"/>
              </a:ext>
            </a:extLst>
          </p:cNvPr>
          <p:cNvSpPr>
            <a:spLocks noGrp="1"/>
          </p:cNvSpPr>
          <p:nvPr>
            <p:ph type="sldNum" sz="quarter" idx="12"/>
          </p:nvPr>
        </p:nvSpPr>
        <p:spPr/>
        <p:txBody>
          <a:bodyPr/>
          <a:lstStyle/>
          <a:p>
            <a:pPr defTabSz="685800"/>
            <a:fld id="{38B116FD-35A7-364A-81F8-032A1457E829}" type="slidenum">
              <a:rPr lang="en-US"/>
              <a:pPr defTabSz="685800"/>
              <a:t>5</a:t>
            </a:fld>
            <a:endParaRPr lang="en-US" dirty="0"/>
          </a:p>
        </p:txBody>
      </p:sp>
      <p:sp>
        <p:nvSpPr>
          <p:cNvPr id="2" name="Text Placeholder 1">
            <a:extLst>
              <a:ext uri="{FF2B5EF4-FFF2-40B4-BE49-F238E27FC236}">
                <a16:creationId xmlns:a16="http://schemas.microsoft.com/office/drawing/2014/main" id="{1F1C1C54-AC90-4A7E-B50E-F880B894670C}"/>
              </a:ext>
            </a:extLst>
          </p:cNvPr>
          <p:cNvSpPr>
            <a:spLocks noGrp="1"/>
          </p:cNvSpPr>
          <p:nvPr>
            <p:ph type="body" sz="quarter" idx="13"/>
          </p:nvPr>
        </p:nvSpPr>
        <p:spPr>
          <a:xfrm>
            <a:off x="446104" y="587186"/>
            <a:ext cx="8233172" cy="408384"/>
          </a:xfrm>
        </p:spPr>
        <p:txBody>
          <a:bodyPr/>
          <a:lstStyle/>
          <a:p>
            <a:r>
              <a:rPr lang="en-US" sz="2800" dirty="0"/>
              <a:t>Timing for GASB Reporting</a:t>
            </a:r>
          </a:p>
        </p:txBody>
      </p:sp>
      <p:sp>
        <p:nvSpPr>
          <p:cNvPr id="5" name="Content Placeholder 4">
            <a:extLst>
              <a:ext uri="{FF2B5EF4-FFF2-40B4-BE49-F238E27FC236}">
                <a16:creationId xmlns:a16="http://schemas.microsoft.com/office/drawing/2014/main" id="{21910A0B-802D-444B-AA3F-63119D69E97E}"/>
              </a:ext>
            </a:extLst>
          </p:cNvPr>
          <p:cNvSpPr>
            <a:spLocks noGrp="1"/>
          </p:cNvSpPr>
          <p:nvPr>
            <p:ph sz="quarter" idx="14"/>
          </p:nvPr>
        </p:nvSpPr>
        <p:spPr>
          <a:xfrm>
            <a:off x="557007" y="1489305"/>
            <a:ext cx="7743301" cy="5492408"/>
          </a:xfrm>
        </p:spPr>
        <p:txBody>
          <a:bodyPr/>
          <a:lstStyle/>
          <a:p>
            <a:pPr marL="342900" indent="-342900">
              <a:buFont typeface="+mj-lt"/>
              <a:buAutoNum type="arabicPeriod"/>
            </a:pPr>
            <a:r>
              <a:rPr lang="en-US" sz="2000" dirty="0"/>
              <a:t>GASB 67/74</a:t>
            </a:r>
          </a:p>
          <a:p>
            <a:pPr marL="519112" lvl="1" indent="-342900">
              <a:spcAft>
                <a:spcPts val="0"/>
              </a:spcAft>
              <a:buFont typeface="+mj-lt"/>
              <a:buAutoNum type="alphaLcPeriod"/>
            </a:pPr>
            <a:r>
              <a:rPr lang="en-US" sz="1600" dirty="0"/>
              <a:t>liabilities from 6/30/x valuation projected to 6/30/x+1</a:t>
            </a:r>
          </a:p>
          <a:p>
            <a:pPr marL="519112" lvl="1" indent="-342900">
              <a:spcAft>
                <a:spcPts val="0"/>
              </a:spcAft>
              <a:buFont typeface="+mj-lt"/>
              <a:buAutoNum type="alphaLcPeriod"/>
            </a:pPr>
            <a:r>
              <a:rPr lang="en-US" sz="1600" dirty="0"/>
              <a:t>market value of assets as of 6/30/x+1 are used directly</a:t>
            </a:r>
          </a:p>
          <a:p>
            <a:pPr marL="519112" lvl="1" indent="-342900">
              <a:spcAft>
                <a:spcPts val="0"/>
              </a:spcAft>
              <a:buFont typeface="+mj-lt"/>
              <a:buAutoNum type="alphaLcPeriod"/>
            </a:pPr>
            <a:r>
              <a:rPr lang="en-US" sz="1600" dirty="0"/>
              <a:t>used for </a:t>
            </a:r>
            <a:r>
              <a:rPr lang="en-US" sz="1600" i="1" dirty="0"/>
              <a:t>plan’s</a:t>
            </a:r>
            <a:r>
              <a:rPr lang="en-US" sz="1600" dirty="0"/>
              <a:t> financial statements for FYE 6/30/x+1</a:t>
            </a:r>
          </a:p>
          <a:p>
            <a:pPr marL="519112" lvl="1" indent="-342900">
              <a:spcAft>
                <a:spcPts val="0"/>
              </a:spcAft>
              <a:buFont typeface="+mj-lt"/>
              <a:buAutoNum type="alphaLcPeriod"/>
            </a:pPr>
            <a:r>
              <a:rPr lang="en-US" sz="1600" dirty="0"/>
              <a:t>example:  6/30/18 liabilities projected to 6/30/19, combined with 6/30/19 market value of assets, for plan’s FYE 6/30/19 financial statements</a:t>
            </a:r>
          </a:p>
          <a:p>
            <a:pPr marL="342900" indent="-342900">
              <a:buFont typeface="+mj-lt"/>
              <a:buAutoNum type="arabicPeriod"/>
            </a:pPr>
            <a:r>
              <a:rPr lang="en-US" sz="2000" dirty="0"/>
              <a:t>GASB 68/75</a:t>
            </a:r>
          </a:p>
          <a:p>
            <a:pPr marL="519112" lvl="1" indent="-342900">
              <a:spcAft>
                <a:spcPts val="0"/>
              </a:spcAft>
              <a:buFont typeface="+mj-lt"/>
              <a:buAutoNum type="alphaLcPeriod"/>
            </a:pPr>
            <a:r>
              <a:rPr lang="en-US" sz="1600" dirty="0"/>
              <a:t>liabilities from 6/30/x valuation projected to 6/30/x+1 measurement date</a:t>
            </a:r>
          </a:p>
          <a:p>
            <a:pPr marL="519112" lvl="1" indent="-342900">
              <a:spcAft>
                <a:spcPts val="0"/>
              </a:spcAft>
              <a:buFont typeface="+mj-lt"/>
              <a:buAutoNum type="alphaLcPeriod"/>
            </a:pPr>
            <a:r>
              <a:rPr lang="en-US" sz="1600" dirty="0"/>
              <a:t>market value of assets as of 6/30/x+1 are used directly</a:t>
            </a:r>
          </a:p>
          <a:p>
            <a:pPr marL="519112" lvl="1" indent="-342900">
              <a:spcAft>
                <a:spcPts val="0"/>
              </a:spcAft>
              <a:buFont typeface="+mj-lt"/>
              <a:buAutoNum type="alphaLcPeriod"/>
            </a:pPr>
            <a:r>
              <a:rPr lang="en-US" sz="1600" dirty="0"/>
              <a:t>used for </a:t>
            </a:r>
            <a:r>
              <a:rPr lang="en-US" sz="1600" i="1" dirty="0"/>
              <a:t>employer’s</a:t>
            </a:r>
            <a:r>
              <a:rPr lang="en-US" sz="1600" dirty="0"/>
              <a:t> financial statements for FYE 6/30/x+2 reporting</a:t>
            </a:r>
          </a:p>
          <a:p>
            <a:pPr marL="519112" lvl="1" indent="-342900">
              <a:spcAft>
                <a:spcPts val="0"/>
              </a:spcAft>
              <a:buFont typeface="+mj-lt"/>
              <a:buAutoNum type="alphaLcPeriod"/>
            </a:pPr>
            <a:r>
              <a:rPr lang="en-US" sz="1600" dirty="0"/>
              <a:t>example:  6/30/18 liabilities projected to 6/30/19 measurement date, combined with 6/30/19 market value of assets, for the employer’s financial reporting for FYE 6/30/20</a:t>
            </a:r>
          </a:p>
        </p:txBody>
      </p:sp>
    </p:spTree>
    <p:extLst>
      <p:ext uri="{BB962C8B-B14F-4D97-AF65-F5344CB8AC3E}">
        <p14:creationId xmlns:p14="http://schemas.microsoft.com/office/powerpoint/2010/main" val="80274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4EAF4-8916-4701-867B-43699D9B3610}"/>
              </a:ext>
            </a:extLst>
          </p:cNvPr>
          <p:cNvSpPr>
            <a:spLocks noGrp="1"/>
          </p:cNvSpPr>
          <p:nvPr>
            <p:ph type="sldNum" sz="quarter" idx="12"/>
          </p:nvPr>
        </p:nvSpPr>
        <p:spPr/>
        <p:txBody>
          <a:bodyPr/>
          <a:lstStyle/>
          <a:p>
            <a:pPr defTabSz="685800"/>
            <a:fld id="{38B116FD-35A7-364A-81F8-032A1457E829}" type="slidenum">
              <a:rPr lang="en-US"/>
              <a:pPr defTabSz="685800"/>
              <a:t>6</a:t>
            </a:fld>
            <a:endParaRPr lang="en-US" dirty="0"/>
          </a:p>
        </p:txBody>
      </p:sp>
      <p:sp>
        <p:nvSpPr>
          <p:cNvPr id="2" name="Text Placeholder 1">
            <a:extLst>
              <a:ext uri="{FF2B5EF4-FFF2-40B4-BE49-F238E27FC236}">
                <a16:creationId xmlns:a16="http://schemas.microsoft.com/office/drawing/2014/main" id="{1F1C1C54-AC90-4A7E-B50E-F880B894670C}"/>
              </a:ext>
            </a:extLst>
          </p:cNvPr>
          <p:cNvSpPr>
            <a:spLocks noGrp="1"/>
          </p:cNvSpPr>
          <p:nvPr>
            <p:ph type="body" sz="quarter" idx="13"/>
          </p:nvPr>
        </p:nvSpPr>
        <p:spPr/>
        <p:txBody>
          <a:bodyPr/>
          <a:lstStyle/>
          <a:p>
            <a:r>
              <a:rPr lang="en-US" sz="2800" dirty="0"/>
              <a:t>Funding vs. GASB Terminology</a:t>
            </a:r>
          </a:p>
        </p:txBody>
      </p:sp>
      <p:graphicFrame>
        <p:nvGraphicFramePr>
          <p:cNvPr id="4" name="Content Placeholder 3">
            <a:extLst>
              <a:ext uri="{FF2B5EF4-FFF2-40B4-BE49-F238E27FC236}">
                <a16:creationId xmlns:a16="http://schemas.microsoft.com/office/drawing/2014/main" id="{5CCD9E0A-2CEB-44B7-81CB-3EA1AEED8524}"/>
              </a:ext>
            </a:extLst>
          </p:cNvPr>
          <p:cNvGraphicFramePr>
            <a:graphicFrameLocks noGrp="1"/>
          </p:cNvGraphicFramePr>
          <p:nvPr>
            <p:ph sz="quarter" idx="14"/>
            <p:extLst>
              <p:ext uri="{D42A27DB-BD31-4B8C-83A1-F6EECF244321}">
                <p14:modId xmlns:p14="http://schemas.microsoft.com/office/powerpoint/2010/main" val="1647050941"/>
              </p:ext>
            </p:extLst>
          </p:nvPr>
        </p:nvGraphicFramePr>
        <p:xfrm>
          <a:off x="215153" y="1861072"/>
          <a:ext cx="8089751" cy="3926540"/>
        </p:xfrm>
        <a:graphic>
          <a:graphicData uri="http://schemas.openxmlformats.org/drawingml/2006/table">
            <a:tbl>
              <a:tblPr firstRow="1" bandRow="1">
                <a:tableStyleId>{BC89EF96-8CEA-46FF-86C4-4CE0E7609802}</a:tableStyleId>
              </a:tblPr>
              <a:tblGrid>
                <a:gridCol w="442687">
                  <a:extLst>
                    <a:ext uri="{9D8B030D-6E8A-4147-A177-3AD203B41FA5}">
                      <a16:colId xmlns:a16="http://schemas.microsoft.com/office/drawing/2014/main" val="2479787150"/>
                    </a:ext>
                  </a:extLst>
                </a:gridCol>
                <a:gridCol w="2397332">
                  <a:extLst>
                    <a:ext uri="{9D8B030D-6E8A-4147-A177-3AD203B41FA5}">
                      <a16:colId xmlns:a16="http://schemas.microsoft.com/office/drawing/2014/main" val="671653808"/>
                    </a:ext>
                  </a:extLst>
                </a:gridCol>
                <a:gridCol w="2876087">
                  <a:extLst>
                    <a:ext uri="{9D8B030D-6E8A-4147-A177-3AD203B41FA5}">
                      <a16:colId xmlns:a16="http://schemas.microsoft.com/office/drawing/2014/main" val="504924676"/>
                    </a:ext>
                  </a:extLst>
                </a:gridCol>
                <a:gridCol w="2373645">
                  <a:extLst>
                    <a:ext uri="{9D8B030D-6E8A-4147-A177-3AD203B41FA5}">
                      <a16:colId xmlns:a16="http://schemas.microsoft.com/office/drawing/2014/main" val="1937198510"/>
                    </a:ext>
                  </a:extLst>
                </a:gridCol>
              </a:tblGrid>
              <a:tr h="349215">
                <a:tc>
                  <a:txBody>
                    <a:bodyPr/>
                    <a:lstStyle/>
                    <a:p>
                      <a:endParaRPr lang="en-US" sz="1600" dirty="0"/>
                    </a:p>
                  </a:txBody>
                  <a:tcPr marL="68580" marR="68580" marT="34290" marB="34290"/>
                </a:tc>
                <a:tc>
                  <a:txBody>
                    <a:bodyPr/>
                    <a:lstStyle/>
                    <a:p>
                      <a:endParaRPr lang="en-US" sz="1600" dirty="0"/>
                    </a:p>
                  </a:txBody>
                  <a:tcPr marL="68580" marR="68580" marT="34290" marB="34290"/>
                </a:tc>
                <a:tc>
                  <a:txBody>
                    <a:bodyPr/>
                    <a:lstStyle/>
                    <a:p>
                      <a:pPr algn="ctr"/>
                      <a:r>
                        <a:rPr lang="en-US" sz="1600" dirty="0"/>
                        <a:t>Funding</a:t>
                      </a:r>
                    </a:p>
                  </a:txBody>
                  <a:tcPr marL="68580" marR="68580" marT="34290" marB="34290"/>
                </a:tc>
                <a:tc>
                  <a:txBody>
                    <a:bodyPr/>
                    <a:lstStyle/>
                    <a:p>
                      <a:pPr algn="ctr"/>
                      <a:r>
                        <a:rPr lang="en-US" sz="1600" dirty="0"/>
                        <a:t>GASB</a:t>
                      </a:r>
                    </a:p>
                  </a:txBody>
                  <a:tcPr marL="68580" marR="68580" marT="34290" marB="34290"/>
                </a:tc>
                <a:extLst>
                  <a:ext uri="{0D108BD9-81ED-4DB2-BD59-A6C34878D82A}">
                    <a16:rowId xmlns:a16="http://schemas.microsoft.com/office/drawing/2014/main" val="2979121068"/>
                  </a:ext>
                </a:extLst>
              </a:tr>
              <a:tr h="1166889">
                <a:tc>
                  <a:txBody>
                    <a:bodyPr/>
                    <a:lstStyle/>
                    <a:p>
                      <a:r>
                        <a:rPr lang="en-US" sz="1600" dirty="0"/>
                        <a:t>#1</a:t>
                      </a:r>
                    </a:p>
                  </a:txBody>
                  <a:tcPr marL="68580" marR="68580" marT="34290" marB="34290"/>
                </a:tc>
                <a:tc>
                  <a:txBody>
                    <a:bodyPr/>
                    <a:lstStyle/>
                    <a:p>
                      <a:pPr algn="ctr"/>
                      <a:r>
                        <a:rPr lang="en-US" sz="1600" dirty="0"/>
                        <a:t>Liabilities</a:t>
                      </a:r>
                    </a:p>
                  </a:txBody>
                  <a:tcPr marL="68580" marR="68580" marT="34290" marB="34290"/>
                </a:tc>
                <a:tc>
                  <a:txBody>
                    <a:bodyPr/>
                    <a:lstStyle/>
                    <a:p>
                      <a:pPr algn="ctr"/>
                      <a:r>
                        <a:rPr lang="en-US" sz="1600" dirty="0"/>
                        <a:t>Actuarial Accrued Liability</a:t>
                      </a:r>
                    </a:p>
                  </a:txBody>
                  <a:tcPr marL="68580" marR="68580" marT="34290" marB="34290"/>
                </a:tc>
                <a:tc>
                  <a:txBody>
                    <a:bodyPr/>
                    <a:lstStyle/>
                    <a:p>
                      <a:pPr algn="ctr"/>
                      <a:r>
                        <a:rPr lang="en-US" sz="1600" dirty="0"/>
                        <a:t>Total Pension Liability (67/68)</a:t>
                      </a:r>
                    </a:p>
                    <a:p>
                      <a:pPr algn="ctr"/>
                      <a:r>
                        <a:rPr lang="en-US" sz="1600" dirty="0"/>
                        <a:t>Total OPEB Liability (74/75)</a:t>
                      </a:r>
                    </a:p>
                  </a:txBody>
                  <a:tcPr marL="68580" marR="68580" marT="34290" marB="34290"/>
                </a:tc>
                <a:extLst>
                  <a:ext uri="{0D108BD9-81ED-4DB2-BD59-A6C34878D82A}">
                    <a16:rowId xmlns:a16="http://schemas.microsoft.com/office/drawing/2014/main" val="3644954663"/>
                  </a:ext>
                </a:extLst>
              </a:tr>
              <a:tr h="621773">
                <a:tc>
                  <a:txBody>
                    <a:bodyPr/>
                    <a:lstStyle/>
                    <a:p>
                      <a:r>
                        <a:rPr lang="en-US" sz="1600" dirty="0"/>
                        <a:t>#2</a:t>
                      </a:r>
                    </a:p>
                  </a:txBody>
                  <a:tcPr marL="68580" marR="68580" marT="34290" marB="34290"/>
                </a:tc>
                <a:tc>
                  <a:txBody>
                    <a:bodyPr/>
                    <a:lstStyle/>
                    <a:p>
                      <a:pPr algn="ctr"/>
                      <a:r>
                        <a:rPr lang="en-US" sz="1600" dirty="0"/>
                        <a:t>Assets (Non-Smoothed)</a:t>
                      </a:r>
                    </a:p>
                  </a:txBody>
                  <a:tcPr marL="68580" marR="68580" marT="34290" marB="34290"/>
                </a:tc>
                <a:tc>
                  <a:txBody>
                    <a:bodyPr/>
                    <a:lstStyle/>
                    <a:p>
                      <a:pPr algn="ctr"/>
                      <a:r>
                        <a:rPr lang="en-US" sz="1600" dirty="0"/>
                        <a:t>Fair Value</a:t>
                      </a:r>
                    </a:p>
                  </a:txBody>
                  <a:tcPr marL="68580" marR="68580" marT="34290" marB="34290"/>
                </a:tc>
                <a:tc>
                  <a:txBody>
                    <a:bodyPr/>
                    <a:lstStyle/>
                    <a:p>
                      <a:pPr algn="ctr"/>
                      <a:r>
                        <a:rPr lang="en-US" sz="1600" dirty="0"/>
                        <a:t>Plan Fiduciary Net Position</a:t>
                      </a:r>
                    </a:p>
                  </a:txBody>
                  <a:tcPr marL="68580" marR="68580" marT="34290" marB="34290"/>
                </a:tc>
                <a:extLst>
                  <a:ext uri="{0D108BD9-81ED-4DB2-BD59-A6C34878D82A}">
                    <a16:rowId xmlns:a16="http://schemas.microsoft.com/office/drawing/2014/main" val="4024225518"/>
                  </a:ext>
                </a:extLst>
              </a:tr>
              <a:tr h="349215">
                <a:tc>
                  <a:txBody>
                    <a:bodyPr/>
                    <a:lstStyle/>
                    <a:p>
                      <a:r>
                        <a:rPr lang="en-US" sz="1600" dirty="0"/>
                        <a:t>#3</a:t>
                      </a:r>
                    </a:p>
                  </a:txBody>
                  <a:tcPr marL="68580" marR="68580" marT="34290" marB="34290"/>
                </a:tc>
                <a:tc>
                  <a:txBody>
                    <a:bodyPr/>
                    <a:lstStyle/>
                    <a:p>
                      <a:pPr algn="ctr"/>
                      <a:r>
                        <a:rPr lang="en-US" sz="1600" dirty="0"/>
                        <a:t>Assets (Smoothed)</a:t>
                      </a:r>
                    </a:p>
                  </a:txBody>
                  <a:tcPr marL="68580" marR="68580" marT="34290" marB="34290"/>
                </a:tc>
                <a:tc>
                  <a:txBody>
                    <a:bodyPr/>
                    <a:lstStyle/>
                    <a:p>
                      <a:pPr algn="ctr"/>
                      <a:r>
                        <a:rPr lang="en-US" sz="1600" dirty="0"/>
                        <a:t>Actuarial Value</a:t>
                      </a:r>
                    </a:p>
                  </a:txBody>
                  <a:tcPr marL="68580" marR="68580" marT="34290" marB="34290"/>
                </a:tc>
                <a:tc>
                  <a:txBody>
                    <a:bodyPr/>
                    <a:lstStyle/>
                    <a:p>
                      <a:pPr algn="ctr"/>
                      <a:r>
                        <a:rPr lang="en-US" sz="1600" dirty="0"/>
                        <a:t>n/a</a:t>
                      </a:r>
                    </a:p>
                  </a:txBody>
                  <a:tcPr marL="68580" marR="68580" marT="34290" marB="34290"/>
                </a:tc>
                <a:extLst>
                  <a:ext uri="{0D108BD9-81ED-4DB2-BD59-A6C34878D82A}">
                    <a16:rowId xmlns:a16="http://schemas.microsoft.com/office/drawing/2014/main" val="52855650"/>
                  </a:ext>
                </a:extLst>
              </a:tr>
              <a:tr h="1439448">
                <a:tc>
                  <a:txBody>
                    <a:bodyPr/>
                    <a:lstStyle/>
                    <a:p>
                      <a:r>
                        <a:rPr lang="en-US" sz="1600" dirty="0"/>
                        <a:t>#4</a:t>
                      </a:r>
                    </a:p>
                  </a:txBody>
                  <a:tcPr marL="68580" marR="68580" marT="34290" marB="34290"/>
                </a:tc>
                <a:tc>
                  <a:txBody>
                    <a:bodyPr/>
                    <a:lstStyle/>
                    <a:p>
                      <a:pPr algn="ctr"/>
                      <a:r>
                        <a:rPr lang="en-US" sz="1600" dirty="0"/>
                        <a:t>Unfunded Liabilities</a:t>
                      </a:r>
                    </a:p>
                  </a:txBody>
                  <a:tcPr marL="68580" marR="68580" marT="34290" marB="34290"/>
                </a:tc>
                <a:tc>
                  <a:txBody>
                    <a:bodyPr/>
                    <a:lstStyle/>
                    <a:p>
                      <a:pPr algn="ctr"/>
                      <a:r>
                        <a:rPr lang="en-US" sz="1600" dirty="0"/>
                        <a:t>Unfunded Actuarial Accrued Liability</a:t>
                      </a:r>
                    </a:p>
                    <a:p>
                      <a:pPr algn="ctr"/>
                      <a:r>
                        <a:rPr lang="en-US" sz="1600" dirty="0"/>
                        <a:t>(#1 - #3)</a:t>
                      </a:r>
                    </a:p>
                  </a:txBody>
                  <a:tcPr marL="68580" marR="68580" marT="34290" marB="34290"/>
                </a:tc>
                <a:tc>
                  <a:txBody>
                    <a:bodyPr/>
                    <a:lstStyle/>
                    <a:p>
                      <a:pPr algn="ctr"/>
                      <a:r>
                        <a:rPr lang="en-US" sz="1600" dirty="0"/>
                        <a:t>Net Pension Liability (67/68)</a:t>
                      </a:r>
                    </a:p>
                    <a:p>
                      <a:pPr algn="ctr"/>
                      <a:r>
                        <a:rPr lang="en-US" sz="1600" dirty="0"/>
                        <a:t>Net OPEB Liability (74/75)</a:t>
                      </a:r>
                    </a:p>
                    <a:p>
                      <a:pPr algn="ctr"/>
                      <a:r>
                        <a:rPr lang="en-US" sz="1600" dirty="0"/>
                        <a:t>(#1 - #2)</a:t>
                      </a:r>
                    </a:p>
                  </a:txBody>
                  <a:tcPr marL="68580" marR="68580" marT="34290" marB="34290"/>
                </a:tc>
                <a:extLst>
                  <a:ext uri="{0D108BD9-81ED-4DB2-BD59-A6C34878D82A}">
                    <a16:rowId xmlns:a16="http://schemas.microsoft.com/office/drawing/2014/main" val="4163115894"/>
                  </a:ext>
                </a:extLst>
              </a:tr>
            </a:tbl>
          </a:graphicData>
        </a:graphic>
      </p:graphicFrame>
    </p:spTree>
    <p:extLst>
      <p:ext uri="{BB962C8B-B14F-4D97-AF65-F5344CB8AC3E}">
        <p14:creationId xmlns:p14="http://schemas.microsoft.com/office/powerpoint/2010/main" val="1720365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1C1C54-AC90-4A7E-B50E-F880B894670C}"/>
              </a:ext>
            </a:extLst>
          </p:cNvPr>
          <p:cNvSpPr>
            <a:spLocks noGrp="1"/>
          </p:cNvSpPr>
          <p:nvPr>
            <p:ph type="body" sz="quarter" idx="13"/>
          </p:nvPr>
        </p:nvSpPr>
        <p:spPr/>
        <p:txBody>
          <a:bodyPr/>
          <a:lstStyle/>
          <a:p>
            <a:r>
              <a:rPr lang="en-US" sz="2800" dirty="0"/>
              <a:t>Asset Gain/Loss</a:t>
            </a:r>
          </a:p>
        </p:txBody>
      </p:sp>
      <p:sp>
        <p:nvSpPr>
          <p:cNvPr id="3" name="Slide Number Placeholder 2">
            <a:extLst>
              <a:ext uri="{FF2B5EF4-FFF2-40B4-BE49-F238E27FC236}">
                <a16:creationId xmlns:a16="http://schemas.microsoft.com/office/drawing/2014/main" id="{4DF4EAF4-8916-4701-867B-43699D9B3610}"/>
              </a:ext>
            </a:extLst>
          </p:cNvPr>
          <p:cNvSpPr>
            <a:spLocks noGrp="1"/>
          </p:cNvSpPr>
          <p:nvPr>
            <p:ph type="sldNum" sz="quarter" idx="12"/>
          </p:nvPr>
        </p:nvSpPr>
        <p:spPr/>
        <p:txBody>
          <a:bodyPr/>
          <a:lstStyle/>
          <a:p>
            <a:pPr defTabSz="685800"/>
            <a:fld id="{38B116FD-35A7-364A-81F8-032A1457E829}" type="slidenum">
              <a:rPr lang="en-US"/>
              <a:pPr defTabSz="685800"/>
              <a:t>7</a:t>
            </a:fld>
            <a:endParaRPr lang="en-US" dirty="0"/>
          </a:p>
        </p:txBody>
      </p:sp>
      <p:pic>
        <p:nvPicPr>
          <p:cNvPr id="17" name="Picture 16">
            <a:extLst>
              <a:ext uri="{FF2B5EF4-FFF2-40B4-BE49-F238E27FC236}">
                <a16:creationId xmlns:a16="http://schemas.microsoft.com/office/drawing/2014/main" id="{A431385E-A375-4470-9B0F-CE76081C576F}"/>
              </a:ext>
            </a:extLst>
          </p:cNvPr>
          <p:cNvPicPr>
            <a:picLocks noChangeAspect="1"/>
          </p:cNvPicPr>
          <p:nvPr/>
        </p:nvPicPr>
        <p:blipFill>
          <a:blip r:embed="rId2"/>
          <a:stretch>
            <a:fillRect/>
          </a:stretch>
        </p:blipFill>
        <p:spPr>
          <a:xfrm>
            <a:off x="455414" y="1322523"/>
            <a:ext cx="8233172" cy="4359181"/>
          </a:xfrm>
          <a:prstGeom prst="rect">
            <a:avLst/>
          </a:prstGeom>
        </p:spPr>
      </p:pic>
      <p:sp>
        <p:nvSpPr>
          <p:cNvPr id="18" name="TextBox 17">
            <a:extLst>
              <a:ext uri="{FF2B5EF4-FFF2-40B4-BE49-F238E27FC236}">
                <a16:creationId xmlns:a16="http://schemas.microsoft.com/office/drawing/2014/main" id="{D31E4F81-AAC3-4B33-8D0F-D44B21F431CC}"/>
              </a:ext>
            </a:extLst>
          </p:cNvPr>
          <p:cNvSpPr txBox="1"/>
          <p:nvPr/>
        </p:nvSpPr>
        <p:spPr>
          <a:xfrm>
            <a:off x="1154438" y="5569928"/>
            <a:ext cx="7064405" cy="954107"/>
          </a:xfrm>
          <a:prstGeom prst="rect">
            <a:avLst/>
          </a:prstGeom>
          <a:noFill/>
        </p:spPr>
        <p:txBody>
          <a:bodyPr wrap="square" rtlCol="0">
            <a:spAutoFit/>
          </a:bodyPr>
          <a:lstStyle/>
          <a:p>
            <a:pPr defTabSz="685800"/>
            <a:r>
              <a:rPr lang="en-US" sz="1400" dirty="0">
                <a:solidFill>
                  <a:srgbClr val="0070C0"/>
                </a:solidFill>
                <a:latin typeface="Arial"/>
              </a:rPr>
              <a:t>The plan experienced an investment </a:t>
            </a:r>
            <a:r>
              <a:rPr lang="en-US" sz="1400" i="1" dirty="0">
                <a:solidFill>
                  <a:srgbClr val="0070C0"/>
                </a:solidFill>
                <a:latin typeface="Arial"/>
              </a:rPr>
              <a:t>gain</a:t>
            </a:r>
            <a:r>
              <a:rPr lang="en-US" sz="1400" dirty="0">
                <a:solidFill>
                  <a:srgbClr val="0070C0"/>
                </a:solidFill>
                <a:latin typeface="Arial"/>
              </a:rPr>
              <a:t> for the year ending 6/30/18.</a:t>
            </a:r>
          </a:p>
          <a:p>
            <a:pPr defTabSz="685800"/>
            <a:r>
              <a:rPr lang="en-US" sz="1400" dirty="0">
                <a:solidFill>
                  <a:srgbClr val="0070C0"/>
                </a:solidFill>
                <a:latin typeface="Arial"/>
              </a:rPr>
              <a:t>This will lead to a </a:t>
            </a:r>
            <a:r>
              <a:rPr lang="en-US" sz="1400" i="1" dirty="0">
                <a:solidFill>
                  <a:srgbClr val="0070C0"/>
                </a:solidFill>
                <a:latin typeface="Arial"/>
              </a:rPr>
              <a:t>decrease</a:t>
            </a:r>
            <a:r>
              <a:rPr lang="en-US" sz="1400" dirty="0">
                <a:solidFill>
                  <a:srgbClr val="0070C0"/>
                </a:solidFill>
                <a:latin typeface="Arial"/>
              </a:rPr>
              <a:t> in:</a:t>
            </a:r>
          </a:p>
          <a:p>
            <a:pPr defTabSz="685800"/>
            <a:r>
              <a:rPr lang="en-US" sz="1400" dirty="0">
                <a:solidFill>
                  <a:srgbClr val="0070C0"/>
                </a:solidFill>
                <a:latin typeface="Arial"/>
              </a:rPr>
              <a:t> (i) Net Pension/OPEB Liability for FYE 6/30/19 reporting</a:t>
            </a:r>
          </a:p>
          <a:p>
            <a:pPr defTabSz="685800"/>
            <a:r>
              <a:rPr lang="en-US" sz="1400" dirty="0">
                <a:solidFill>
                  <a:srgbClr val="0070C0"/>
                </a:solidFill>
                <a:latin typeface="Arial"/>
              </a:rPr>
              <a:t> (ii) GASB expense beginning in FY19 and the four following fiscal years</a:t>
            </a:r>
          </a:p>
        </p:txBody>
      </p:sp>
      <p:sp>
        <p:nvSpPr>
          <p:cNvPr id="4" name="TextBox 3">
            <a:extLst>
              <a:ext uri="{FF2B5EF4-FFF2-40B4-BE49-F238E27FC236}">
                <a16:creationId xmlns:a16="http://schemas.microsoft.com/office/drawing/2014/main" id="{F61BDFAF-0DE7-4235-8DF9-5E84628DFA14}"/>
              </a:ext>
            </a:extLst>
          </p:cNvPr>
          <p:cNvSpPr txBox="1"/>
          <p:nvPr/>
        </p:nvSpPr>
        <p:spPr>
          <a:xfrm>
            <a:off x="350921" y="1288072"/>
            <a:ext cx="5963818" cy="307777"/>
          </a:xfrm>
          <a:prstGeom prst="rect">
            <a:avLst/>
          </a:prstGeom>
          <a:noFill/>
        </p:spPr>
        <p:txBody>
          <a:bodyPr wrap="square" rtlCol="0">
            <a:spAutoFit/>
          </a:bodyPr>
          <a:lstStyle/>
          <a:p>
            <a:pPr defTabSz="685800"/>
            <a:r>
              <a:rPr lang="en-US" sz="1400" dirty="0">
                <a:solidFill>
                  <a:srgbClr val="000000"/>
                </a:solidFill>
                <a:latin typeface="Arial"/>
              </a:rPr>
              <a:t>The following is an excerpt from the 6/30/18 PERS valuation report:</a:t>
            </a:r>
          </a:p>
        </p:txBody>
      </p:sp>
    </p:spTree>
    <p:extLst>
      <p:ext uri="{BB962C8B-B14F-4D97-AF65-F5344CB8AC3E}">
        <p14:creationId xmlns:p14="http://schemas.microsoft.com/office/powerpoint/2010/main" val="342007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1C1C54-AC90-4A7E-B50E-F880B894670C}"/>
              </a:ext>
            </a:extLst>
          </p:cNvPr>
          <p:cNvSpPr>
            <a:spLocks noGrp="1"/>
          </p:cNvSpPr>
          <p:nvPr>
            <p:ph type="body" sz="quarter" idx="13"/>
          </p:nvPr>
        </p:nvSpPr>
        <p:spPr>
          <a:xfrm>
            <a:off x="455414" y="670522"/>
            <a:ext cx="8233172" cy="544512"/>
          </a:xfrm>
        </p:spPr>
        <p:txBody>
          <a:bodyPr/>
          <a:lstStyle/>
          <a:p>
            <a:r>
              <a:rPr lang="en-US" sz="2800" dirty="0"/>
              <a:t>Liability Gain/Loss</a:t>
            </a:r>
          </a:p>
        </p:txBody>
      </p:sp>
      <p:sp>
        <p:nvSpPr>
          <p:cNvPr id="3" name="Slide Number Placeholder 2">
            <a:extLst>
              <a:ext uri="{FF2B5EF4-FFF2-40B4-BE49-F238E27FC236}">
                <a16:creationId xmlns:a16="http://schemas.microsoft.com/office/drawing/2014/main" id="{4DF4EAF4-8916-4701-867B-43699D9B3610}"/>
              </a:ext>
            </a:extLst>
          </p:cNvPr>
          <p:cNvSpPr>
            <a:spLocks noGrp="1"/>
          </p:cNvSpPr>
          <p:nvPr>
            <p:ph type="sldNum" sz="quarter" idx="12"/>
          </p:nvPr>
        </p:nvSpPr>
        <p:spPr/>
        <p:txBody>
          <a:bodyPr/>
          <a:lstStyle/>
          <a:p>
            <a:fld id="{38B116FD-35A7-364A-81F8-032A1457E829}" type="slidenum">
              <a:rPr lang="en-US"/>
              <a:pPr/>
              <a:t>8</a:t>
            </a:fld>
            <a:endParaRPr lang="en-US" dirty="0"/>
          </a:p>
        </p:txBody>
      </p:sp>
      <p:sp>
        <p:nvSpPr>
          <p:cNvPr id="18" name="TextBox 17">
            <a:extLst>
              <a:ext uri="{FF2B5EF4-FFF2-40B4-BE49-F238E27FC236}">
                <a16:creationId xmlns:a16="http://schemas.microsoft.com/office/drawing/2014/main" id="{D31E4F81-AAC3-4B33-8D0F-D44B21F431CC}"/>
              </a:ext>
            </a:extLst>
          </p:cNvPr>
          <p:cNvSpPr txBox="1"/>
          <p:nvPr/>
        </p:nvSpPr>
        <p:spPr>
          <a:xfrm>
            <a:off x="811945" y="5300959"/>
            <a:ext cx="8332055" cy="954107"/>
          </a:xfrm>
          <a:prstGeom prst="rect">
            <a:avLst/>
          </a:prstGeom>
          <a:noFill/>
        </p:spPr>
        <p:txBody>
          <a:bodyPr wrap="square" rtlCol="0">
            <a:spAutoFit/>
          </a:bodyPr>
          <a:lstStyle/>
          <a:p>
            <a:pPr defTabSz="685800"/>
            <a:r>
              <a:rPr lang="en-US" sz="1400" dirty="0">
                <a:solidFill>
                  <a:srgbClr val="0070C0"/>
                </a:solidFill>
                <a:latin typeface="Arial"/>
              </a:rPr>
              <a:t>The plan experienced a liability </a:t>
            </a:r>
            <a:r>
              <a:rPr lang="en-US" sz="1400" i="1" dirty="0">
                <a:solidFill>
                  <a:srgbClr val="0070C0"/>
                </a:solidFill>
                <a:latin typeface="Arial"/>
              </a:rPr>
              <a:t>gain</a:t>
            </a:r>
            <a:r>
              <a:rPr lang="en-US" sz="1400" dirty="0">
                <a:solidFill>
                  <a:srgbClr val="0070C0"/>
                </a:solidFill>
                <a:latin typeface="Arial"/>
              </a:rPr>
              <a:t> for the year ending 6/30/18.</a:t>
            </a:r>
          </a:p>
          <a:p>
            <a:pPr defTabSz="685800"/>
            <a:r>
              <a:rPr lang="en-US" sz="1400" dirty="0">
                <a:solidFill>
                  <a:srgbClr val="0070C0"/>
                </a:solidFill>
                <a:latin typeface="Arial"/>
              </a:rPr>
              <a:t>This will lead to a </a:t>
            </a:r>
            <a:r>
              <a:rPr lang="en-US" sz="1400" i="1" dirty="0">
                <a:solidFill>
                  <a:srgbClr val="0070C0"/>
                </a:solidFill>
                <a:latin typeface="Arial"/>
              </a:rPr>
              <a:t>decrease</a:t>
            </a:r>
            <a:r>
              <a:rPr lang="en-US" sz="1400" dirty="0">
                <a:solidFill>
                  <a:srgbClr val="0070C0"/>
                </a:solidFill>
                <a:latin typeface="Arial"/>
              </a:rPr>
              <a:t> in:</a:t>
            </a:r>
          </a:p>
          <a:p>
            <a:pPr defTabSz="685800"/>
            <a:r>
              <a:rPr lang="en-US" sz="1400" dirty="0">
                <a:solidFill>
                  <a:srgbClr val="0070C0"/>
                </a:solidFill>
                <a:latin typeface="Arial"/>
              </a:rPr>
              <a:t> (i) Net Pension/OPEB Liability for FYE 6/30/20 reporting</a:t>
            </a:r>
          </a:p>
          <a:p>
            <a:pPr defTabSz="685800"/>
            <a:r>
              <a:rPr lang="en-US" sz="1400" dirty="0">
                <a:solidFill>
                  <a:srgbClr val="0070C0"/>
                </a:solidFill>
                <a:latin typeface="Arial"/>
              </a:rPr>
              <a:t> (ii) GASB expense beginning in FY20 and subsequent fiscal years (depends on average future service)</a:t>
            </a:r>
          </a:p>
        </p:txBody>
      </p:sp>
      <p:sp>
        <p:nvSpPr>
          <p:cNvPr id="8" name="Rectangle 7">
            <a:extLst>
              <a:ext uri="{FF2B5EF4-FFF2-40B4-BE49-F238E27FC236}">
                <a16:creationId xmlns:a16="http://schemas.microsoft.com/office/drawing/2014/main" id="{0E275BEF-24AD-4E66-80C9-5E3BE3E23AD6}"/>
              </a:ext>
            </a:extLst>
          </p:cNvPr>
          <p:cNvSpPr/>
          <p:nvPr/>
        </p:nvSpPr>
        <p:spPr>
          <a:xfrm>
            <a:off x="577548" y="1300400"/>
            <a:ext cx="5660220" cy="307777"/>
          </a:xfrm>
          <a:prstGeom prst="rect">
            <a:avLst/>
          </a:prstGeom>
        </p:spPr>
        <p:txBody>
          <a:bodyPr wrap="square">
            <a:spAutoFit/>
          </a:bodyPr>
          <a:lstStyle/>
          <a:p>
            <a:pPr defTabSz="685800"/>
            <a:r>
              <a:rPr lang="en-US" sz="1400" dirty="0">
                <a:solidFill>
                  <a:srgbClr val="000000"/>
                </a:solidFill>
                <a:latin typeface="Arial"/>
              </a:rPr>
              <a:t>The following is an excerpt from the 6/30/18 PERS valuation report:</a:t>
            </a:r>
          </a:p>
        </p:txBody>
      </p:sp>
      <p:pic>
        <p:nvPicPr>
          <p:cNvPr id="9" name="Picture 8">
            <a:extLst>
              <a:ext uri="{FF2B5EF4-FFF2-40B4-BE49-F238E27FC236}">
                <a16:creationId xmlns:a16="http://schemas.microsoft.com/office/drawing/2014/main" id="{81CFB4E0-B3EE-4630-B891-293AF0611C36}"/>
              </a:ext>
            </a:extLst>
          </p:cNvPr>
          <p:cNvPicPr>
            <a:picLocks noChangeAspect="1"/>
          </p:cNvPicPr>
          <p:nvPr/>
        </p:nvPicPr>
        <p:blipFill>
          <a:blip r:embed="rId2"/>
          <a:stretch>
            <a:fillRect/>
          </a:stretch>
        </p:blipFill>
        <p:spPr>
          <a:xfrm>
            <a:off x="577548" y="1372259"/>
            <a:ext cx="8332056" cy="4113481"/>
          </a:xfrm>
          <a:prstGeom prst="rect">
            <a:avLst/>
          </a:prstGeom>
        </p:spPr>
      </p:pic>
    </p:spTree>
    <p:extLst>
      <p:ext uri="{BB962C8B-B14F-4D97-AF65-F5344CB8AC3E}">
        <p14:creationId xmlns:p14="http://schemas.microsoft.com/office/powerpoint/2010/main" val="544812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1C1C54-AC90-4A7E-B50E-F880B894670C}"/>
              </a:ext>
            </a:extLst>
          </p:cNvPr>
          <p:cNvSpPr>
            <a:spLocks noGrp="1"/>
          </p:cNvSpPr>
          <p:nvPr>
            <p:ph type="body" sz="quarter" idx="13"/>
          </p:nvPr>
        </p:nvSpPr>
        <p:spPr/>
        <p:txBody>
          <a:bodyPr/>
          <a:lstStyle/>
          <a:p>
            <a:r>
              <a:rPr lang="en-US" sz="2800" dirty="0"/>
              <a:t>Assumption Changes</a:t>
            </a:r>
          </a:p>
        </p:txBody>
      </p:sp>
      <p:sp>
        <p:nvSpPr>
          <p:cNvPr id="3" name="Slide Number Placeholder 2">
            <a:extLst>
              <a:ext uri="{FF2B5EF4-FFF2-40B4-BE49-F238E27FC236}">
                <a16:creationId xmlns:a16="http://schemas.microsoft.com/office/drawing/2014/main" id="{4DF4EAF4-8916-4701-867B-43699D9B3610}"/>
              </a:ext>
            </a:extLst>
          </p:cNvPr>
          <p:cNvSpPr>
            <a:spLocks noGrp="1"/>
          </p:cNvSpPr>
          <p:nvPr>
            <p:ph type="sldNum" sz="quarter" idx="12"/>
          </p:nvPr>
        </p:nvSpPr>
        <p:spPr/>
        <p:txBody>
          <a:bodyPr/>
          <a:lstStyle/>
          <a:p>
            <a:pPr defTabSz="685800"/>
            <a:fld id="{38B116FD-35A7-364A-81F8-032A1457E829}" type="slidenum">
              <a:rPr lang="en-US"/>
              <a:pPr defTabSz="685800"/>
              <a:t>9</a:t>
            </a:fld>
            <a:endParaRPr lang="en-US" dirty="0"/>
          </a:p>
        </p:txBody>
      </p:sp>
      <p:sp>
        <p:nvSpPr>
          <p:cNvPr id="18" name="TextBox 17">
            <a:extLst>
              <a:ext uri="{FF2B5EF4-FFF2-40B4-BE49-F238E27FC236}">
                <a16:creationId xmlns:a16="http://schemas.microsoft.com/office/drawing/2014/main" id="{D31E4F81-AAC3-4B33-8D0F-D44B21F431CC}"/>
              </a:ext>
            </a:extLst>
          </p:cNvPr>
          <p:cNvSpPr txBox="1"/>
          <p:nvPr/>
        </p:nvSpPr>
        <p:spPr>
          <a:xfrm>
            <a:off x="764479" y="5419952"/>
            <a:ext cx="8379521" cy="954107"/>
          </a:xfrm>
          <a:prstGeom prst="rect">
            <a:avLst/>
          </a:prstGeom>
          <a:noFill/>
        </p:spPr>
        <p:txBody>
          <a:bodyPr wrap="square" rtlCol="0">
            <a:spAutoFit/>
          </a:bodyPr>
          <a:lstStyle/>
          <a:p>
            <a:pPr defTabSz="685800"/>
            <a:r>
              <a:rPr lang="en-US" sz="1400" dirty="0">
                <a:solidFill>
                  <a:srgbClr val="0070C0"/>
                </a:solidFill>
                <a:latin typeface="Arial"/>
              </a:rPr>
              <a:t>The plan experienced an </a:t>
            </a:r>
            <a:r>
              <a:rPr lang="en-US" sz="1400" i="1" dirty="0">
                <a:solidFill>
                  <a:srgbClr val="0070C0"/>
                </a:solidFill>
                <a:latin typeface="Arial"/>
              </a:rPr>
              <a:t>increase</a:t>
            </a:r>
            <a:r>
              <a:rPr lang="en-US" sz="1400" dirty="0">
                <a:solidFill>
                  <a:srgbClr val="0070C0"/>
                </a:solidFill>
                <a:latin typeface="Arial"/>
              </a:rPr>
              <a:t> in liabilities due to assumption changes for the year ending 6/30/18.</a:t>
            </a:r>
          </a:p>
          <a:p>
            <a:pPr defTabSz="685800"/>
            <a:r>
              <a:rPr lang="en-US" sz="1400" dirty="0">
                <a:solidFill>
                  <a:srgbClr val="0070C0"/>
                </a:solidFill>
                <a:latin typeface="Arial"/>
              </a:rPr>
              <a:t>This will lead to an </a:t>
            </a:r>
            <a:r>
              <a:rPr lang="en-US" sz="1400" i="1" dirty="0">
                <a:solidFill>
                  <a:srgbClr val="0070C0"/>
                </a:solidFill>
                <a:latin typeface="Arial"/>
              </a:rPr>
              <a:t>increase</a:t>
            </a:r>
            <a:r>
              <a:rPr lang="en-US" sz="1400" dirty="0">
                <a:solidFill>
                  <a:srgbClr val="0070C0"/>
                </a:solidFill>
                <a:latin typeface="Arial"/>
              </a:rPr>
              <a:t> in:</a:t>
            </a:r>
          </a:p>
          <a:p>
            <a:pPr defTabSz="685800"/>
            <a:r>
              <a:rPr lang="en-US" sz="1400" dirty="0">
                <a:solidFill>
                  <a:srgbClr val="0070C0"/>
                </a:solidFill>
                <a:latin typeface="Arial"/>
              </a:rPr>
              <a:t> (i) Net Pension/OPEB Liability for FYE 6/30/20 reporting</a:t>
            </a:r>
          </a:p>
          <a:p>
            <a:pPr defTabSz="685800"/>
            <a:r>
              <a:rPr lang="en-US" sz="1400" dirty="0">
                <a:solidFill>
                  <a:srgbClr val="0070C0"/>
                </a:solidFill>
                <a:latin typeface="Arial"/>
              </a:rPr>
              <a:t> (ii) GASB expense beginning in FY20 and subsequent fiscal years (depends on average future service)</a:t>
            </a:r>
          </a:p>
        </p:txBody>
      </p:sp>
      <p:sp>
        <p:nvSpPr>
          <p:cNvPr id="5" name="Rectangle 4">
            <a:extLst>
              <a:ext uri="{FF2B5EF4-FFF2-40B4-BE49-F238E27FC236}">
                <a16:creationId xmlns:a16="http://schemas.microsoft.com/office/drawing/2014/main" id="{97C3FB6B-41CD-4317-AB97-71A9BAFB655C}"/>
              </a:ext>
            </a:extLst>
          </p:cNvPr>
          <p:cNvSpPr/>
          <p:nvPr/>
        </p:nvSpPr>
        <p:spPr>
          <a:xfrm>
            <a:off x="446461" y="1284134"/>
            <a:ext cx="5916574" cy="307777"/>
          </a:xfrm>
          <a:prstGeom prst="rect">
            <a:avLst/>
          </a:prstGeom>
        </p:spPr>
        <p:txBody>
          <a:bodyPr wrap="square">
            <a:spAutoFit/>
          </a:bodyPr>
          <a:lstStyle/>
          <a:p>
            <a:pPr defTabSz="685800"/>
            <a:r>
              <a:rPr lang="en-US" sz="1400" dirty="0">
                <a:solidFill>
                  <a:srgbClr val="000000"/>
                </a:solidFill>
                <a:latin typeface="Arial"/>
              </a:rPr>
              <a:t>The following is an excerpt from the 6/30/18 PERS valuation report:</a:t>
            </a:r>
          </a:p>
        </p:txBody>
      </p:sp>
      <p:pic>
        <p:nvPicPr>
          <p:cNvPr id="8" name="Picture 7">
            <a:extLst>
              <a:ext uri="{FF2B5EF4-FFF2-40B4-BE49-F238E27FC236}">
                <a16:creationId xmlns:a16="http://schemas.microsoft.com/office/drawing/2014/main" id="{1728A8FE-F63F-4A26-911B-55BFF9F29A5E}"/>
              </a:ext>
            </a:extLst>
          </p:cNvPr>
          <p:cNvPicPr>
            <a:picLocks noChangeAspect="1"/>
          </p:cNvPicPr>
          <p:nvPr/>
        </p:nvPicPr>
        <p:blipFill>
          <a:blip r:embed="rId2"/>
          <a:stretch>
            <a:fillRect/>
          </a:stretch>
        </p:blipFill>
        <p:spPr>
          <a:xfrm>
            <a:off x="371406" y="1414872"/>
            <a:ext cx="7884826" cy="4028256"/>
          </a:xfrm>
          <a:prstGeom prst="rect">
            <a:avLst/>
          </a:prstGeom>
        </p:spPr>
      </p:pic>
    </p:spTree>
    <p:extLst>
      <p:ext uri="{BB962C8B-B14F-4D97-AF65-F5344CB8AC3E}">
        <p14:creationId xmlns:p14="http://schemas.microsoft.com/office/powerpoint/2010/main" val="5109554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USED" val="ARIAL"/>
</p:tagLst>
</file>

<file path=ppt/theme/theme1.xml><?xml version="1.0" encoding="utf-8"?>
<a:theme xmlns:a="http://schemas.openxmlformats.org/drawingml/2006/main" name="Buck_PPT_Template">
  <a:themeElements>
    <a:clrScheme name="Custom 3">
      <a:dk1>
        <a:srgbClr val="000000"/>
      </a:dk1>
      <a:lt1>
        <a:srgbClr val="FFFFFF"/>
      </a:lt1>
      <a:dk2>
        <a:srgbClr val="DDDDDD"/>
      </a:dk2>
      <a:lt2>
        <a:srgbClr val="FFFFFF"/>
      </a:lt2>
      <a:accent1>
        <a:srgbClr val="FDB621"/>
      </a:accent1>
      <a:accent2>
        <a:srgbClr val="1297F3"/>
      </a:accent2>
      <a:accent3>
        <a:srgbClr val="E4128A"/>
      </a:accent3>
      <a:accent4>
        <a:srgbClr val="26078E"/>
      </a:accent4>
      <a:accent5>
        <a:srgbClr val="DDDDDD"/>
      </a:accent5>
      <a:accent6>
        <a:srgbClr val="000000"/>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C985D14-5E99-D347-B7C3-1BBE1F77808B}" vid="{179E0774-650C-F74B-8EFB-B4C9753E90F3}"/>
    </a:ext>
  </a:extLst>
</a:theme>
</file>

<file path=ppt/theme/theme2.xml><?xml version="1.0" encoding="utf-8"?>
<a:theme xmlns:a="http://schemas.openxmlformats.org/drawingml/2006/main" name="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Screen Standard Template.potx" id="{7E604E8C-13AA-431C-A798-712137E693D5}" vid="{DB2E66D3-B932-40DF-AF24-77C1A0F343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KPMG Report Standard Template</Template>
  <TotalTime>4307</TotalTime>
  <Words>2260</Words>
  <Application>Microsoft Office PowerPoint</Application>
  <PresentationFormat>Letter Paper (8.5x11 in)</PresentationFormat>
  <Paragraphs>489</Paragraphs>
  <Slides>23</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Arial Bold</vt:lpstr>
      <vt:lpstr>Arial Regular</vt:lpstr>
      <vt:lpstr>Calibri</vt:lpstr>
      <vt:lpstr>Courier New</vt:lpstr>
      <vt:lpstr>Helvetica Neue</vt:lpstr>
      <vt:lpstr>Maison Neue Extended</vt:lpstr>
      <vt:lpstr>System Font Regular</vt:lpstr>
      <vt:lpstr>Wingdings</vt:lpstr>
      <vt:lpstr>Buck_PPT_Template</vt:lpstr>
      <vt:lpstr>KPMG_Standard_4x3_0922_2015</vt:lpstr>
      <vt:lpstr>State of Alaska Retirement Systems  Presentation for Alaska GFOA 2019 Annual Conference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Employer reporting for PERS Pension and OPEB </vt:lpstr>
      <vt:lpstr>Pension and OPEB amounts</vt:lpstr>
      <vt:lpstr>Employer amounts for Pension and OPEB</vt:lpstr>
      <vt:lpstr>Schedule of allocations and pension and OPEB amounts by employer</vt:lpstr>
      <vt:lpstr>Allocation calculation</vt:lpstr>
      <vt:lpstr>PERS CAFR crosswalk to employer allocation</vt:lpstr>
      <vt:lpstr>Additional relevant schedules</vt:lpstr>
      <vt:lpstr>Deferred inflows and outflows</vt:lpstr>
      <vt:lpstr>Change in liability at employer</vt:lpstr>
      <vt:lpstr>Sources of information for disclosures</vt:lpstr>
      <vt:lpstr>PowerPoint Presentation</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template</dc:title>
  <dc:creator>CK</dc:creator>
  <cp:lastModifiedBy>Kershner, David (Buck)</cp:lastModifiedBy>
  <cp:revision>37</cp:revision>
  <cp:lastPrinted>2019-10-16T17:58:44Z</cp:lastPrinted>
  <dcterms:created xsi:type="dcterms:W3CDTF">2019-10-05T01:56:30Z</dcterms:created>
  <dcterms:modified xsi:type="dcterms:W3CDTF">2019-11-01T20:15:41Z</dcterms:modified>
  <cp:category>KPMG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PMG_LayoutGrid">
    <vt:lpwstr>0</vt:lpwstr>
  </property>
</Properties>
</file>