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6" r:id="rId3"/>
    <p:sldId id="267" r:id="rId4"/>
    <p:sldId id="256" r:id="rId5"/>
    <p:sldId id="260" r:id="rId6"/>
    <p:sldId id="259" r:id="rId7"/>
    <p:sldId id="261" r:id="rId8"/>
    <p:sldId id="263" r:id="rId9"/>
    <p:sldId id="269" r:id="rId10"/>
    <p:sldId id="264" r:id="rId11"/>
    <p:sldId id="262" r:id="rId12"/>
    <p:sldId id="258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8" r:id="rId21"/>
    <p:sldId id="268" r:id="rId22"/>
    <p:sldId id="279" r:id="rId23"/>
    <p:sldId id="280" r:id="rId24"/>
    <p:sldId id="281" r:id="rId25"/>
    <p:sldId id="282" r:id="rId26"/>
    <p:sldId id="277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36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5E1612-FEB3-499E-A8C8-D0BE4CD64446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B9DEF9F-BC53-4481-A43D-978A48341FD9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1400" dirty="0"/>
            <a:t>Treasurer</a:t>
          </a:r>
        </a:p>
      </dgm:t>
    </dgm:pt>
    <dgm:pt modelId="{799851CB-4FDE-4B0F-A973-D54BCA4940D5}" type="parTrans" cxnId="{64AACBBA-409C-4646-A9CD-B3BABDFFB62D}">
      <dgm:prSet/>
      <dgm:spPr/>
      <dgm:t>
        <a:bodyPr/>
        <a:lstStyle/>
        <a:p>
          <a:endParaRPr lang="en-US"/>
        </a:p>
      </dgm:t>
    </dgm:pt>
    <dgm:pt modelId="{789CFF37-C801-415E-B562-FEA58DAF8C31}" type="sibTrans" cxnId="{64AACBBA-409C-4646-A9CD-B3BABDFFB62D}">
      <dgm:prSet/>
      <dgm:spPr/>
      <dgm:t>
        <a:bodyPr/>
        <a:lstStyle/>
        <a:p>
          <a:endParaRPr lang="en-US"/>
        </a:p>
      </dgm:t>
    </dgm:pt>
    <dgm:pt modelId="{EDDA4454-E136-4C61-AA05-83D2F1C37029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1400" dirty="0"/>
            <a:t>Revenue Officer</a:t>
          </a:r>
        </a:p>
      </dgm:t>
    </dgm:pt>
    <dgm:pt modelId="{79F3DC70-C53F-48F3-8A71-9FB872BFBF41}" type="parTrans" cxnId="{8586E864-055D-4DA0-8D10-EC97839AD303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7B6B079D-6195-4F16-821F-2CAFF77B2B96}" type="sibTrans" cxnId="{8586E864-055D-4DA0-8D10-EC97839AD303}">
      <dgm:prSet/>
      <dgm:spPr/>
      <dgm:t>
        <a:bodyPr/>
        <a:lstStyle/>
        <a:p>
          <a:endParaRPr lang="en-US"/>
        </a:p>
      </dgm:t>
    </dgm:pt>
    <dgm:pt modelId="{30E84D97-57AA-46E2-BF89-A17072AA50BC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1400" dirty="0"/>
            <a:t>Banking Officer</a:t>
          </a:r>
        </a:p>
      </dgm:t>
    </dgm:pt>
    <dgm:pt modelId="{93362448-5605-44BE-8A50-E02CA4E7E734}" type="parTrans" cxnId="{9BF9D95E-FA0B-4632-A921-1FF6E1452F77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0C91091D-6B3F-425C-82D8-156E050DDDEF}" type="sibTrans" cxnId="{9BF9D95E-FA0B-4632-A921-1FF6E1452F77}">
      <dgm:prSet/>
      <dgm:spPr/>
      <dgm:t>
        <a:bodyPr/>
        <a:lstStyle/>
        <a:p>
          <a:endParaRPr lang="en-US"/>
        </a:p>
      </dgm:t>
    </dgm:pt>
    <dgm:pt modelId="{46041434-B808-49D1-89F0-7B130A8DAEFE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dirty="0"/>
            <a:t>Revenue Collector </a:t>
          </a:r>
        </a:p>
      </dgm:t>
    </dgm:pt>
    <dgm:pt modelId="{9E40BA98-61C6-4B1C-B62D-C8221D7F262A}" type="parTrans" cxnId="{1DA3D33B-A970-4974-B352-CDE99FC75051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3D04E3CE-0894-41DE-8672-B28A04FFA95F}" type="sibTrans" cxnId="{1DA3D33B-A970-4974-B352-CDE99FC75051}">
      <dgm:prSet/>
      <dgm:spPr/>
      <dgm:t>
        <a:bodyPr/>
        <a:lstStyle/>
        <a:p>
          <a:endParaRPr lang="en-US"/>
        </a:p>
      </dgm:t>
    </dgm:pt>
    <dgm:pt modelId="{F01D3E64-2D92-4372-B95B-CC2715D17FB8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dirty="0"/>
            <a:t>Admin Assistant</a:t>
          </a:r>
        </a:p>
      </dgm:t>
    </dgm:pt>
    <dgm:pt modelId="{A40221B6-E9F8-4F7A-A88A-6C90B6C03E22}" type="parTrans" cxnId="{B9676901-1F40-45ED-9036-942834368C34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5C7D772F-7E1E-4485-AD7D-AE8E46957666}" type="sibTrans" cxnId="{B9676901-1F40-45ED-9036-942834368C34}">
      <dgm:prSet/>
      <dgm:spPr/>
      <dgm:t>
        <a:bodyPr/>
        <a:lstStyle/>
        <a:p>
          <a:endParaRPr lang="en-US"/>
        </a:p>
      </dgm:t>
    </dgm:pt>
    <dgm:pt modelId="{1C18A214-85E5-47BF-B4C7-638FD1AC7497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dirty="0"/>
            <a:t>Accounts Receivable </a:t>
          </a:r>
          <a:r>
            <a:rPr lang="en-US" dirty="0" err="1"/>
            <a:t>Spvr</a:t>
          </a:r>
          <a:endParaRPr lang="en-US" dirty="0"/>
        </a:p>
        <a:p>
          <a:r>
            <a:rPr lang="en-US" dirty="0"/>
            <a:t>Accounting Tech III </a:t>
          </a:r>
        </a:p>
      </dgm:t>
    </dgm:pt>
    <dgm:pt modelId="{D3FEC291-0254-47D9-B2A8-EB035F5AD6C5}" type="parTrans" cxnId="{ADDEB1DE-B571-489C-A2BA-C531849C33C4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8D5E6914-9BEA-4EF2-BFBB-48502C8D1ACE}" type="sibTrans" cxnId="{ADDEB1DE-B571-489C-A2BA-C531849C33C4}">
      <dgm:prSet/>
      <dgm:spPr/>
      <dgm:t>
        <a:bodyPr/>
        <a:lstStyle/>
        <a:p>
          <a:endParaRPr lang="en-US"/>
        </a:p>
      </dgm:t>
    </dgm:pt>
    <dgm:pt modelId="{85164A32-6A56-4683-8078-A1AF44FA2317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dirty="0"/>
            <a:t>Accounting Tech I</a:t>
          </a:r>
        </a:p>
      </dgm:t>
    </dgm:pt>
    <dgm:pt modelId="{6EEC1894-2FAF-451B-B716-16976EC8EAE9}" type="parTrans" cxnId="{70217067-110E-407D-BF3C-C3AD19646BED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82A57F19-384E-4C17-BB01-558AC3AAF7A7}" type="sibTrans" cxnId="{70217067-110E-407D-BF3C-C3AD19646BED}">
      <dgm:prSet/>
      <dgm:spPr/>
      <dgm:t>
        <a:bodyPr/>
        <a:lstStyle/>
        <a:p>
          <a:endParaRPr lang="en-US"/>
        </a:p>
      </dgm:t>
    </dgm:pt>
    <dgm:pt modelId="{48DA1773-8AAD-44C5-9CFD-FD40BFEE91B8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dirty="0"/>
            <a:t>Sales Tax Supervisor</a:t>
          </a:r>
        </a:p>
        <a:p>
          <a:r>
            <a:rPr lang="en-US" dirty="0"/>
            <a:t>Sales Tax Comp Acct  II </a:t>
          </a:r>
        </a:p>
      </dgm:t>
    </dgm:pt>
    <dgm:pt modelId="{E25ECF2B-EB3C-4729-B4D7-79BE0612C470}" type="parTrans" cxnId="{76707DD2-1477-49D6-9EE8-7C6212A38976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F39B64F7-568F-4D50-9A2F-BC6F3333DA1B}" type="sibTrans" cxnId="{76707DD2-1477-49D6-9EE8-7C6212A38976}">
      <dgm:prSet/>
      <dgm:spPr/>
      <dgm:t>
        <a:bodyPr/>
        <a:lstStyle/>
        <a:p>
          <a:endParaRPr lang="en-US"/>
        </a:p>
      </dgm:t>
    </dgm:pt>
    <dgm:pt modelId="{5A24A594-0D94-4F7F-B214-5F2C0FC217C7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dirty="0"/>
            <a:t>Accounting Tech I</a:t>
          </a:r>
        </a:p>
      </dgm:t>
    </dgm:pt>
    <dgm:pt modelId="{02291217-7BD1-4C70-84DE-64AA21E8B556}" type="parTrans" cxnId="{175A3152-8E08-4B0F-A723-CB3D74D20CF1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D2757A84-21FD-4417-8E56-0C88A0711F96}" type="sibTrans" cxnId="{175A3152-8E08-4B0F-A723-CB3D74D20CF1}">
      <dgm:prSet/>
      <dgm:spPr/>
      <dgm:t>
        <a:bodyPr/>
        <a:lstStyle/>
        <a:p>
          <a:endParaRPr lang="en-US"/>
        </a:p>
      </dgm:t>
    </dgm:pt>
    <dgm:pt modelId="{22529163-0F42-40CC-9CF0-7977D8D6B656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dirty="0"/>
            <a:t>Cash Office Supervisor</a:t>
          </a:r>
        </a:p>
        <a:p>
          <a:r>
            <a:rPr lang="en-US" dirty="0"/>
            <a:t>Accounting Tech III </a:t>
          </a:r>
        </a:p>
      </dgm:t>
    </dgm:pt>
    <dgm:pt modelId="{3F1C36BA-5B1B-4575-8B5C-3092B1524780}" type="parTrans" cxnId="{2C93A34B-66AA-4D81-95B3-FE95077A7DEB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82F61E19-8127-405E-B4AA-74F40205D904}" type="sibTrans" cxnId="{2C93A34B-66AA-4D81-95B3-FE95077A7DEB}">
      <dgm:prSet/>
      <dgm:spPr/>
      <dgm:t>
        <a:bodyPr/>
        <a:lstStyle/>
        <a:p>
          <a:endParaRPr lang="en-US"/>
        </a:p>
      </dgm:t>
    </dgm:pt>
    <dgm:pt modelId="{12DEA5BF-548D-4464-A7B4-FF92AA8AAB59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dirty="0"/>
            <a:t>Accounting Tech I</a:t>
          </a:r>
        </a:p>
      </dgm:t>
    </dgm:pt>
    <dgm:pt modelId="{0E03F189-4721-4D43-912C-FE2221102AB9}" type="parTrans" cxnId="{66850A78-A11D-45C7-B722-ED81F8F53E15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23FB4C61-64FD-4662-AB29-621DB5A43989}" type="sibTrans" cxnId="{66850A78-A11D-45C7-B722-ED81F8F53E15}">
      <dgm:prSet/>
      <dgm:spPr/>
      <dgm:t>
        <a:bodyPr/>
        <a:lstStyle/>
        <a:p>
          <a:endParaRPr lang="en-US"/>
        </a:p>
      </dgm:t>
    </dgm:pt>
    <dgm:pt modelId="{8FE27776-1B7D-44AD-9D2C-37F17FD0A8C9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dirty="0"/>
            <a:t>City Cashier</a:t>
          </a:r>
        </a:p>
      </dgm:t>
    </dgm:pt>
    <dgm:pt modelId="{8E814A2A-4589-490C-AA58-EC62BE5CA33B}" type="parTrans" cxnId="{D2599D8D-1B6C-4F66-9B28-BDF1D042196A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AAE4961D-9268-4A7B-9451-2EE9F6AA6A44}" type="sibTrans" cxnId="{D2599D8D-1B6C-4F66-9B28-BDF1D042196A}">
      <dgm:prSet/>
      <dgm:spPr/>
      <dgm:t>
        <a:bodyPr/>
        <a:lstStyle/>
        <a:p>
          <a:endParaRPr lang="en-US"/>
        </a:p>
      </dgm:t>
    </dgm:pt>
    <dgm:pt modelId="{F7EE4508-6D49-4D06-8255-7E39E7609FEE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dirty="0"/>
            <a:t>City Cashier</a:t>
          </a:r>
        </a:p>
      </dgm:t>
    </dgm:pt>
    <dgm:pt modelId="{4E5BA0A7-2AFA-4BC5-8D0B-CAE77F5185E1}" type="parTrans" cxnId="{3ECC41D3-F688-42A2-8E81-17CC473D27BC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67FF4372-18B0-4528-8814-2899E4A479B7}" type="sibTrans" cxnId="{3ECC41D3-F688-42A2-8E81-17CC473D27BC}">
      <dgm:prSet/>
      <dgm:spPr/>
      <dgm:t>
        <a:bodyPr/>
        <a:lstStyle/>
        <a:p>
          <a:endParaRPr lang="en-US"/>
        </a:p>
      </dgm:t>
    </dgm:pt>
    <dgm:pt modelId="{BCD1E6AB-40ED-4C44-B683-53754A056D9C}">
      <dgm:prSet custT="1"/>
      <dgm:spPr>
        <a:solidFill>
          <a:schemeClr val="accent6">
            <a:lumMod val="75000"/>
          </a:schemeClr>
        </a:solidFill>
        <a:ln w="38100">
          <a:noFill/>
        </a:ln>
      </dgm:spPr>
      <dgm:t>
        <a:bodyPr/>
        <a:lstStyle/>
        <a:p>
          <a:r>
            <a:rPr lang="en-US" sz="1400" dirty="0"/>
            <a:t>Accountant II </a:t>
          </a:r>
        </a:p>
      </dgm:t>
    </dgm:pt>
    <dgm:pt modelId="{2A088C7A-38A0-45B0-B318-8A30980798D5}" type="parTrans" cxnId="{BBFCB04A-6C01-42EE-B1B6-756213C842EE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93A1CC4A-E2B0-481C-BA1D-EBDE2E5391EE}" type="sibTrans" cxnId="{BBFCB04A-6C01-42EE-B1B6-756213C842EE}">
      <dgm:prSet/>
      <dgm:spPr/>
      <dgm:t>
        <a:bodyPr/>
        <a:lstStyle/>
        <a:p>
          <a:endParaRPr lang="en-US"/>
        </a:p>
      </dgm:t>
    </dgm:pt>
    <dgm:pt modelId="{BAD99572-1CC8-4A66-9963-56D626FA5DEB}">
      <dgm:prSet custT="1"/>
      <dgm:spPr>
        <a:solidFill>
          <a:schemeClr val="accent1">
            <a:lumMod val="75000"/>
          </a:schemeClr>
        </a:solidFill>
        <a:ln w="38100">
          <a:noFill/>
        </a:ln>
      </dgm:spPr>
      <dgm:t>
        <a:bodyPr/>
        <a:lstStyle/>
        <a:p>
          <a:r>
            <a:rPr lang="en-US" sz="1400" dirty="0"/>
            <a:t>Accountant II </a:t>
          </a:r>
        </a:p>
      </dgm:t>
    </dgm:pt>
    <dgm:pt modelId="{DA249025-0E8C-483D-B705-808846CF8DF3}" type="parTrans" cxnId="{0BD7A2E7-E85B-4DD0-B3CC-A1EEC9712D50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B00729C0-BD47-417D-9D09-43B7A1BCC90E}" type="sibTrans" cxnId="{0BD7A2E7-E85B-4DD0-B3CC-A1EEC9712D50}">
      <dgm:prSet/>
      <dgm:spPr/>
      <dgm:t>
        <a:bodyPr/>
        <a:lstStyle/>
        <a:p>
          <a:endParaRPr lang="en-US"/>
        </a:p>
      </dgm:t>
    </dgm:pt>
    <dgm:pt modelId="{FFF2E957-8DDC-4F09-8CE1-6682163E32CA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dirty="0"/>
            <a:t>Sales Tax Comp Acct II </a:t>
          </a:r>
        </a:p>
      </dgm:t>
    </dgm:pt>
    <dgm:pt modelId="{F5C2C284-A5D6-40BF-B641-D47393A9F18E}" type="parTrans" cxnId="{2767EAFD-D59B-4D8D-A266-EDA45FE79A3D}">
      <dgm:prSet/>
      <dgm:spPr/>
      <dgm:t>
        <a:bodyPr/>
        <a:lstStyle/>
        <a:p>
          <a:endParaRPr lang="en-US"/>
        </a:p>
      </dgm:t>
    </dgm:pt>
    <dgm:pt modelId="{380F19B1-A19F-451B-B948-DBEF4E0AF162}" type="sibTrans" cxnId="{2767EAFD-D59B-4D8D-A266-EDA45FE79A3D}">
      <dgm:prSet/>
      <dgm:spPr/>
      <dgm:t>
        <a:bodyPr/>
        <a:lstStyle/>
        <a:p>
          <a:endParaRPr lang="en-US"/>
        </a:p>
      </dgm:t>
    </dgm:pt>
    <dgm:pt modelId="{170BE403-56B8-4CB6-9933-3D58470CF671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1400" dirty="0"/>
            <a:t>Accounting Tech I</a:t>
          </a:r>
        </a:p>
      </dgm:t>
    </dgm:pt>
    <dgm:pt modelId="{71F20902-A349-45BE-B3D5-972E643386EA}" type="parTrans" cxnId="{5A712536-C110-444E-BC5B-EEFF70E5DE3D}">
      <dgm:prSet/>
      <dgm:spPr/>
      <dgm:t>
        <a:bodyPr/>
        <a:lstStyle/>
        <a:p>
          <a:endParaRPr lang="en-US"/>
        </a:p>
      </dgm:t>
    </dgm:pt>
    <dgm:pt modelId="{09F09129-B702-4C99-B80A-25708C7AD307}" type="sibTrans" cxnId="{5A712536-C110-444E-BC5B-EEFF70E5DE3D}">
      <dgm:prSet/>
      <dgm:spPr/>
      <dgm:t>
        <a:bodyPr/>
        <a:lstStyle/>
        <a:p>
          <a:endParaRPr lang="en-US"/>
        </a:p>
      </dgm:t>
    </dgm:pt>
    <dgm:pt modelId="{03139B9D-5F25-4DDD-94F0-2D37572B3ECA}" type="pres">
      <dgm:prSet presAssocID="{565E1612-FEB3-499E-A8C8-D0BE4CD6444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5949CCF-298A-4B7E-A92B-046D94A27008}" type="pres">
      <dgm:prSet presAssocID="{CB9DEF9F-BC53-4481-A43D-978A48341FD9}" presName="hierRoot1" presStyleCnt="0">
        <dgm:presLayoutVars>
          <dgm:hierBranch val="init"/>
        </dgm:presLayoutVars>
      </dgm:prSet>
      <dgm:spPr/>
    </dgm:pt>
    <dgm:pt modelId="{4F38FF40-D85E-451A-8EC3-037281721708}" type="pres">
      <dgm:prSet presAssocID="{CB9DEF9F-BC53-4481-A43D-978A48341FD9}" presName="rootComposite1" presStyleCnt="0"/>
      <dgm:spPr/>
    </dgm:pt>
    <dgm:pt modelId="{99DA49B7-C747-4992-8B4E-4A78E206A7D1}" type="pres">
      <dgm:prSet presAssocID="{CB9DEF9F-BC53-4481-A43D-978A48341FD9}" presName="rootText1" presStyleLbl="node0" presStyleIdx="0" presStyleCnt="1">
        <dgm:presLayoutVars>
          <dgm:chPref val="3"/>
        </dgm:presLayoutVars>
      </dgm:prSet>
      <dgm:spPr/>
    </dgm:pt>
    <dgm:pt modelId="{F82252F8-1613-43FB-A1B4-43693E25FE12}" type="pres">
      <dgm:prSet presAssocID="{CB9DEF9F-BC53-4481-A43D-978A48341FD9}" presName="rootConnector1" presStyleLbl="node1" presStyleIdx="0" presStyleCnt="0"/>
      <dgm:spPr/>
    </dgm:pt>
    <dgm:pt modelId="{24347D5A-1208-4444-9E4F-EF213C75E989}" type="pres">
      <dgm:prSet presAssocID="{CB9DEF9F-BC53-4481-A43D-978A48341FD9}" presName="hierChild2" presStyleCnt="0"/>
      <dgm:spPr/>
    </dgm:pt>
    <dgm:pt modelId="{082FFA4A-7266-4A51-9671-8C84279C2D87}" type="pres">
      <dgm:prSet presAssocID="{79F3DC70-C53F-48F3-8A71-9FB872BFBF41}" presName="Name37" presStyleLbl="parChTrans1D2" presStyleIdx="0" presStyleCnt="3"/>
      <dgm:spPr/>
    </dgm:pt>
    <dgm:pt modelId="{DDF6C885-549B-4C57-A5C9-A635FE485AF1}" type="pres">
      <dgm:prSet presAssocID="{EDDA4454-E136-4C61-AA05-83D2F1C37029}" presName="hierRoot2" presStyleCnt="0">
        <dgm:presLayoutVars>
          <dgm:hierBranch val="hang"/>
        </dgm:presLayoutVars>
      </dgm:prSet>
      <dgm:spPr/>
    </dgm:pt>
    <dgm:pt modelId="{4070ED89-C2AE-41E6-A6D0-E1034806DDC5}" type="pres">
      <dgm:prSet presAssocID="{EDDA4454-E136-4C61-AA05-83D2F1C37029}" presName="rootComposite" presStyleCnt="0"/>
      <dgm:spPr/>
    </dgm:pt>
    <dgm:pt modelId="{04757055-4E76-4BC6-8023-0FF9879BF8C1}" type="pres">
      <dgm:prSet presAssocID="{EDDA4454-E136-4C61-AA05-83D2F1C37029}" presName="rootText" presStyleLbl="node2" presStyleIdx="0" presStyleCnt="3">
        <dgm:presLayoutVars>
          <dgm:chPref val="3"/>
        </dgm:presLayoutVars>
      </dgm:prSet>
      <dgm:spPr/>
    </dgm:pt>
    <dgm:pt modelId="{A68FBE1B-457D-4CEA-8FEC-E76E04B2F518}" type="pres">
      <dgm:prSet presAssocID="{EDDA4454-E136-4C61-AA05-83D2F1C37029}" presName="rootConnector" presStyleLbl="node2" presStyleIdx="0" presStyleCnt="3"/>
      <dgm:spPr/>
    </dgm:pt>
    <dgm:pt modelId="{D9599CEE-660D-423F-8EDC-F15D6A9ABBA6}" type="pres">
      <dgm:prSet presAssocID="{EDDA4454-E136-4C61-AA05-83D2F1C37029}" presName="hierChild4" presStyleCnt="0"/>
      <dgm:spPr/>
    </dgm:pt>
    <dgm:pt modelId="{B4DF187B-DD26-4544-A4CD-46D9CA66F994}" type="pres">
      <dgm:prSet presAssocID="{9E40BA98-61C6-4B1C-B62D-C8221D7F262A}" presName="Name48" presStyleLbl="parChTrans1D3" presStyleIdx="0" presStyleCnt="7"/>
      <dgm:spPr/>
    </dgm:pt>
    <dgm:pt modelId="{386AE33A-162B-4E0B-8E03-CACEBE4459FF}" type="pres">
      <dgm:prSet presAssocID="{46041434-B808-49D1-89F0-7B130A8DAEFE}" presName="hierRoot2" presStyleCnt="0">
        <dgm:presLayoutVars>
          <dgm:hierBranch val="init"/>
        </dgm:presLayoutVars>
      </dgm:prSet>
      <dgm:spPr/>
    </dgm:pt>
    <dgm:pt modelId="{1E63A380-F1C0-4A32-A652-2DEEA7692EAE}" type="pres">
      <dgm:prSet presAssocID="{46041434-B808-49D1-89F0-7B130A8DAEFE}" presName="rootComposite" presStyleCnt="0"/>
      <dgm:spPr/>
    </dgm:pt>
    <dgm:pt modelId="{D6E59CA7-24B5-4221-8EA1-CD34CD70265E}" type="pres">
      <dgm:prSet presAssocID="{46041434-B808-49D1-89F0-7B130A8DAEFE}" presName="rootText" presStyleLbl="node3" presStyleIdx="0" presStyleCnt="7">
        <dgm:presLayoutVars>
          <dgm:chPref val="3"/>
        </dgm:presLayoutVars>
      </dgm:prSet>
      <dgm:spPr/>
    </dgm:pt>
    <dgm:pt modelId="{EAF9B1B0-03A9-4769-91DC-2E97E7DD17F2}" type="pres">
      <dgm:prSet presAssocID="{46041434-B808-49D1-89F0-7B130A8DAEFE}" presName="rootConnector" presStyleLbl="node3" presStyleIdx="0" presStyleCnt="7"/>
      <dgm:spPr/>
    </dgm:pt>
    <dgm:pt modelId="{46A8F299-1C86-42A3-BEF5-C87C18610779}" type="pres">
      <dgm:prSet presAssocID="{46041434-B808-49D1-89F0-7B130A8DAEFE}" presName="hierChild4" presStyleCnt="0"/>
      <dgm:spPr/>
    </dgm:pt>
    <dgm:pt modelId="{91891DA4-E7DD-400F-A97F-61ABFA2C7D0A}" type="pres">
      <dgm:prSet presAssocID="{46041434-B808-49D1-89F0-7B130A8DAEFE}" presName="hierChild5" presStyleCnt="0"/>
      <dgm:spPr/>
    </dgm:pt>
    <dgm:pt modelId="{1FE16EFB-C16E-481B-9E0F-C16B29D591D9}" type="pres">
      <dgm:prSet presAssocID="{A40221B6-E9F8-4F7A-A88A-6C90B6C03E22}" presName="Name48" presStyleLbl="parChTrans1D3" presStyleIdx="1" presStyleCnt="7"/>
      <dgm:spPr/>
    </dgm:pt>
    <dgm:pt modelId="{AD6F054F-B2B8-4F2E-A503-1F9FE53EC06A}" type="pres">
      <dgm:prSet presAssocID="{F01D3E64-2D92-4372-B95B-CC2715D17FB8}" presName="hierRoot2" presStyleCnt="0">
        <dgm:presLayoutVars>
          <dgm:hierBranch val="init"/>
        </dgm:presLayoutVars>
      </dgm:prSet>
      <dgm:spPr/>
    </dgm:pt>
    <dgm:pt modelId="{EE4B201F-3158-4217-BF38-D41685819972}" type="pres">
      <dgm:prSet presAssocID="{F01D3E64-2D92-4372-B95B-CC2715D17FB8}" presName="rootComposite" presStyleCnt="0"/>
      <dgm:spPr/>
    </dgm:pt>
    <dgm:pt modelId="{6455D175-C312-4EB1-B485-8AF5DFB0F091}" type="pres">
      <dgm:prSet presAssocID="{F01D3E64-2D92-4372-B95B-CC2715D17FB8}" presName="rootText" presStyleLbl="node3" presStyleIdx="1" presStyleCnt="7">
        <dgm:presLayoutVars>
          <dgm:chPref val="3"/>
        </dgm:presLayoutVars>
      </dgm:prSet>
      <dgm:spPr/>
    </dgm:pt>
    <dgm:pt modelId="{6F9BB9D0-3AF5-4176-AD31-E01C72C955BC}" type="pres">
      <dgm:prSet presAssocID="{F01D3E64-2D92-4372-B95B-CC2715D17FB8}" presName="rootConnector" presStyleLbl="node3" presStyleIdx="1" presStyleCnt="7"/>
      <dgm:spPr/>
    </dgm:pt>
    <dgm:pt modelId="{1C7B994A-86AB-4E4C-BE67-19F272C28043}" type="pres">
      <dgm:prSet presAssocID="{F01D3E64-2D92-4372-B95B-CC2715D17FB8}" presName="hierChild4" presStyleCnt="0"/>
      <dgm:spPr/>
    </dgm:pt>
    <dgm:pt modelId="{2502072B-E534-401E-926C-FB8BF71C5125}" type="pres">
      <dgm:prSet presAssocID="{F01D3E64-2D92-4372-B95B-CC2715D17FB8}" presName="hierChild5" presStyleCnt="0"/>
      <dgm:spPr/>
    </dgm:pt>
    <dgm:pt modelId="{8126E509-9B33-4128-BC27-0675B0B37068}" type="pres">
      <dgm:prSet presAssocID="{D3FEC291-0254-47D9-B2A8-EB035F5AD6C5}" presName="Name48" presStyleLbl="parChTrans1D3" presStyleIdx="2" presStyleCnt="7"/>
      <dgm:spPr/>
    </dgm:pt>
    <dgm:pt modelId="{4C362142-A85E-419A-9002-E5CECF801375}" type="pres">
      <dgm:prSet presAssocID="{1C18A214-85E5-47BF-B4C7-638FD1AC7497}" presName="hierRoot2" presStyleCnt="0">
        <dgm:presLayoutVars>
          <dgm:hierBranch val="init"/>
        </dgm:presLayoutVars>
      </dgm:prSet>
      <dgm:spPr/>
    </dgm:pt>
    <dgm:pt modelId="{58737992-00BC-47F0-9D8A-E91E5C32A223}" type="pres">
      <dgm:prSet presAssocID="{1C18A214-85E5-47BF-B4C7-638FD1AC7497}" presName="rootComposite" presStyleCnt="0"/>
      <dgm:spPr/>
    </dgm:pt>
    <dgm:pt modelId="{974EB6C8-82E9-4CED-9CA4-ACF1C8BFA871}" type="pres">
      <dgm:prSet presAssocID="{1C18A214-85E5-47BF-B4C7-638FD1AC7497}" presName="rootText" presStyleLbl="node3" presStyleIdx="2" presStyleCnt="7">
        <dgm:presLayoutVars>
          <dgm:chPref val="3"/>
        </dgm:presLayoutVars>
      </dgm:prSet>
      <dgm:spPr/>
    </dgm:pt>
    <dgm:pt modelId="{3381E52B-E487-452D-BB85-8B4138D16D59}" type="pres">
      <dgm:prSet presAssocID="{1C18A214-85E5-47BF-B4C7-638FD1AC7497}" presName="rootConnector" presStyleLbl="node3" presStyleIdx="2" presStyleCnt="7"/>
      <dgm:spPr/>
    </dgm:pt>
    <dgm:pt modelId="{899F6465-B4B0-484C-8DEA-94F1F8035DC5}" type="pres">
      <dgm:prSet presAssocID="{1C18A214-85E5-47BF-B4C7-638FD1AC7497}" presName="hierChild4" presStyleCnt="0"/>
      <dgm:spPr/>
    </dgm:pt>
    <dgm:pt modelId="{7764F610-B980-4B7E-920C-84C04168B906}" type="pres">
      <dgm:prSet presAssocID="{6EEC1894-2FAF-451B-B716-16976EC8EAE9}" presName="Name37" presStyleLbl="parChTrans1D4" presStyleIdx="0" presStyleCnt="6"/>
      <dgm:spPr/>
    </dgm:pt>
    <dgm:pt modelId="{C868AF95-3141-4054-B269-5E4ACDBCE1B6}" type="pres">
      <dgm:prSet presAssocID="{85164A32-6A56-4683-8078-A1AF44FA2317}" presName="hierRoot2" presStyleCnt="0">
        <dgm:presLayoutVars>
          <dgm:hierBranch val="init"/>
        </dgm:presLayoutVars>
      </dgm:prSet>
      <dgm:spPr/>
    </dgm:pt>
    <dgm:pt modelId="{3A0B24AC-9F7A-42AD-BC01-A670E25E8F94}" type="pres">
      <dgm:prSet presAssocID="{85164A32-6A56-4683-8078-A1AF44FA2317}" presName="rootComposite" presStyleCnt="0"/>
      <dgm:spPr/>
    </dgm:pt>
    <dgm:pt modelId="{F99D22D7-34FB-4135-9737-4195E3037E6A}" type="pres">
      <dgm:prSet presAssocID="{85164A32-6A56-4683-8078-A1AF44FA2317}" presName="rootText" presStyleLbl="node4" presStyleIdx="0" presStyleCnt="6">
        <dgm:presLayoutVars>
          <dgm:chPref val="3"/>
        </dgm:presLayoutVars>
      </dgm:prSet>
      <dgm:spPr/>
    </dgm:pt>
    <dgm:pt modelId="{F97B65A2-FBA6-4F1E-AE92-7C1E2D0282CD}" type="pres">
      <dgm:prSet presAssocID="{85164A32-6A56-4683-8078-A1AF44FA2317}" presName="rootConnector" presStyleLbl="node4" presStyleIdx="0" presStyleCnt="6"/>
      <dgm:spPr/>
    </dgm:pt>
    <dgm:pt modelId="{8DE719D3-C11F-4254-8043-9348CF42A40D}" type="pres">
      <dgm:prSet presAssocID="{85164A32-6A56-4683-8078-A1AF44FA2317}" presName="hierChild4" presStyleCnt="0"/>
      <dgm:spPr/>
    </dgm:pt>
    <dgm:pt modelId="{01483D0C-474B-4C38-8E27-2AFAC8A8BCB7}" type="pres">
      <dgm:prSet presAssocID="{85164A32-6A56-4683-8078-A1AF44FA2317}" presName="hierChild5" presStyleCnt="0"/>
      <dgm:spPr/>
    </dgm:pt>
    <dgm:pt modelId="{25736D86-4EAB-4BB1-BF3F-82C9EB15C258}" type="pres">
      <dgm:prSet presAssocID="{1C18A214-85E5-47BF-B4C7-638FD1AC7497}" presName="hierChild5" presStyleCnt="0"/>
      <dgm:spPr/>
    </dgm:pt>
    <dgm:pt modelId="{137DE6EB-C229-4D1D-B6B7-3736FC525B43}" type="pres">
      <dgm:prSet presAssocID="{E25ECF2B-EB3C-4729-B4D7-79BE0612C470}" presName="Name48" presStyleLbl="parChTrans1D3" presStyleIdx="3" presStyleCnt="7"/>
      <dgm:spPr/>
    </dgm:pt>
    <dgm:pt modelId="{0B16EB06-3703-4AF1-BE29-28BF923BF93A}" type="pres">
      <dgm:prSet presAssocID="{48DA1773-8AAD-44C5-9CFD-FD40BFEE91B8}" presName="hierRoot2" presStyleCnt="0">
        <dgm:presLayoutVars>
          <dgm:hierBranch val="init"/>
        </dgm:presLayoutVars>
      </dgm:prSet>
      <dgm:spPr/>
    </dgm:pt>
    <dgm:pt modelId="{F0651246-621B-477C-950F-B764AE4DD18D}" type="pres">
      <dgm:prSet presAssocID="{48DA1773-8AAD-44C5-9CFD-FD40BFEE91B8}" presName="rootComposite" presStyleCnt="0"/>
      <dgm:spPr/>
    </dgm:pt>
    <dgm:pt modelId="{AA20A904-381E-4871-8A33-3C288264113B}" type="pres">
      <dgm:prSet presAssocID="{48DA1773-8AAD-44C5-9CFD-FD40BFEE91B8}" presName="rootText" presStyleLbl="node3" presStyleIdx="3" presStyleCnt="7">
        <dgm:presLayoutVars>
          <dgm:chPref val="3"/>
        </dgm:presLayoutVars>
      </dgm:prSet>
      <dgm:spPr/>
    </dgm:pt>
    <dgm:pt modelId="{01D53ABE-03C6-4DD2-A7D7-DF8EF5B71BF4}" type="pres">
      <dgm:prSet presAssocID="{48DA1773-8AAD-44C5-9CFD-FD40BFEE91B8}" presName="rootConnector" presStyleLbl="node3" presStyleIdx="3" presStyleCnt="7"/>
      <dgm:spPr/>
    </dgm:pt>
    <dgm:pt modelId="{985B16EA-5540-4DEC-A633-49BD109ACA0D}" type="pres">
      <dgm:prSet presAssocID="{48DA1773-8AAD-44C5-9CFD-FD40BFEE91B8}" presName="hierChild4" presStyleCnt="0"/>
      <dgm:spPr/>
    </dgm:pt>
    <dgm:pt modelId="{3BC24A8C-EECC-4E24-A983-6B356139F52A}" type="pres">
      <dgm:prSet presAssocID="{F5C2C284-A5D6-40BF-B641-D47393A9F18E}" presName="Name37" presStyleLbl="parChTrans1D4" presStyleIdx="1" presStyleCnt="6"/>
      <dgm:spPr/>
    </dgm:pt>
    <dgm:pt modelId="{C705DA57-14EE-41BC-B990-13B461F27E1A}" type="pres">
      <dgm:prSet presAssocID="{FFF2E957-8DDC-4F09-8CE1-6682163E32CA}" presName="hierRoot2" presStyleCnt="0">
        <dgm:presLayoutVars>
          <dgm:hierBranch val="init"/>
        </dgm:presLayoutVars>
      </dgm:prSet>
      <dgm:spPr/>
    </dgm:pt>
    <dgm:pt modelId="{A2208155-53C6-4376-A8A0-1F5DACD699E7}" type="pres">
      <dgm:prSet presAssocID="{FFF2E957-8DDC-4F09-8CE1-6682163E32CA}" presName="rootComposite" presStyleCnt="0"/>
      <dgm:spPr/>
    </dgm:pt>
    <dgm:pt modelId="{00789252-2914-4D7C-B81F-C4DFC4B23FB9}" type="pres">
      <dgm:prSet presAssocID="{FFF2E957-8DDC-4F09-8CE1-6682163E32CA}" presName="rootText" presStyleLbl="node4" presStyleIdx="1" presStyleCnt="6">
        <dgm:presLayoutVars>
          <dgm:chPref val="3"/>
        </dgm:presLayoutVars>
      </dgm:prSet>
      <dgm:spPr/>
    </dgm:pt>
    <dgm:pt modelId="{F875A95D-C67F-470A-BAB7-4C53BD414A75}" type="pres">
      <dgm:prSet presAssocID="{FFF2E957-8DDC-4F09-8CE1-6682163E32CA}" presName="rootConnector" presStyleLbl="node4" presStyleIdx="1" presStyleCnt="6"/>
      <dgm:spPr/>
    </dgm:pt>
    <dgm:pt modelId="{ECAF35A0-1D6A-4BE4-9A7B-76BDFECBC26B}" type="pres">
      <dgm:prSet presAssocID="{FFF2E957-8DDC-4F09-8CE1-6682163E32CA}" presName="hierChild4" presStyleCnt="0"/>
      <dgm:spPr/>
    </dgm:pt>
    <dgm:pt modelId="{2C333317-D96B-42A5-BB0F-2A2D6A868AF9}" type="pres">
      <dgm:prSet presAssocID="{FFF2E957-8DDC-4F09-8CE1-6682163E32CA}" presName="hierChild5" presStyleCnt="0"/>
      <dgm:spPr/>
    </dgm:pt>
    <dgm:pt modelId="{00B8C0EA-E3F4-41FE-9EDE-99975427F236}" type="pres">
      <dgm:prSet presAssocID="{02291217-7BD1-4C70-84DE-64AA21E8B556}" presName="Name37" presStyleLbl="parChTrans1D4" presStyleIdx="2" presStyleCnt="6"/>
      <dgm:spPr/>
    </dgm:pt>
    <dgm:pt modelId="{56ECAA19-49A8-4ED2-AEB7-FC58A6F594BA}" type="pres">
      <dgm:prSet presAssocID="{5A24A594-0D94-4F7F-B214-5F2C0FC217C7}" presName="hierRoot2" presStyleCnt="0">
        <dgm:presLayoutVars>
          <dgm:hierBranch val="init"/>
        </dgm:presLayoutVars>
      </dgm:prSet>
      <dgm:spPr/>
    </dgm:pt>
    <dgm:pt modelId="{B0C5D7E6-8F2A-49A7-A17E-1FE35B5507C7}" type="pres">
      <dgm:prSet presAssocID="{5A24A594-0D94-4F7F-B214-5F2C0FC217C7}" presName="rootComposite" presStyleCnt="0"/>
      <dgm:spPr/>
    </dgm:pt>
    <dgm:pt modelId="{E1A8F66A-0C73-4960-8D15-3C17D735A6CA}" type="pres">
      <dgm:prSet presAssocID="{5A24A594-0D94-4F7F-B214-5F2C0FC217C7}" presName="rootText" presStyleLbl="node4" presStyleIdx="2" presStyleCnt="6">
        <dgm:presLayoutVars>
          <dgm:chPref val="3"/>
        </dgm:presLayoutVars>
      </dgm:prSet>
      <dgm:spPr/>
    </dgm:pt>
    <dgm:pt modelId="{663F677E-8107-46C0-8613-73C0D3EBD4D6}" type="pres">
      <dgm:prSet presAssocID="{5A24A594-0D94-4F7F-B214-5F2C0FC217C7}" presName="rootConnector" presStyleLbl="node4" presStyleIdx="2" presStyleCnt="6"/>
      <dgm:spPr/>
    </dgm:pt>
    <dgm:pt modelId="{8081DA61-37D9-4286-B1B2-43C4A7F258D6}" type="pres">
      <dgm:prSet presAssocID="{5A24A594-0D94-4F7F-B214-5F2C0FC217C7}" presName="hierChild4" presStyleCnt="0"/>
      <dgm:spPr/>
    </dgm:pt>
    <dgm:pt modelId="{41D5DBA8-7F96-456E-AFF4-01099A88E25A}" type="pres">
      <dgm:prSet presAssocID="{5A24A594-0D94-4F7F-B214-5F2C0FC217C7}" presName="hierChild5" presStyleCnt="0"/>
      <dgm:spPr/>
    </dgm:pt>
    <dgm:pt modelId="{5FD6132A-FA14-46CC-BFF1-E2ADBA93C973}" type="pres">
      <dgm:prSet presAssocID="{48DA1773-8AAD-44C5-9CFD-FD40BFEE91B8}" presName="hierChild5" presStyleCnt="0"/>
      <dgm:spPr/>
    </dgm:pt>
    <dgm:pt modelId="{6935474C-846A-4D23-BE7A-AD29F67581B5}" type="pres">
      <dgm:prSet presAssocID="{EDDA4454-E136-4C61-AA05-83D2F1C37029}" presName="hierChild5" presStyleCnt="0"/>
      <dgm:spPr/>
    </dgm:pt>
    <dgm:pt modelId="{D1F95C9B-5F45-4DDE-AB9F-1677BCA2F708}" type="pres">
      <dgm:prSet presAssocID="{93362448-5605-44BE-8A50-E02CA4E7E734}" presName="Name37" presStyleLbl="parChTrans1D2" presStyleIdx="1" presStyleCnt="3"/>
      <dgm:spPr/>
    </dgm:pt>
    <dgm:pt modelId="{44468087-C0F6-40ED-B5E0-111319EA5576}" type="pres">
      <dgm:prSet presAssocID="{30E84D97-57AA-46E2-BF89-A17072AA50BC}" presName="hierRoot2" presStyleCnt="0">
        <dgm:presLayoutVars>
          <dgm:hierBranch val="init"/>
        </dgm:presLayoutVars>
      </dgm:prSet>
      <dgm:spPr/>
    </dgm:pt>
    <dgm:pt modelId="{E9DD72AC-B5DD-4C18-A404-398C1E8484D1}" type="pres">
      <dgm:prSet presAssocID="{30E84D97-57AA-46E2-BF89-A17072AA50BC}" presName="rootComposite" presStyleCnt="0"/>
      <dgm:spPr/>
    </dgm:pt>
    <dgm:pt modelId="{D65BF048-7056-4328-9D3C-5898764024BC}" type="pres">
      <dgm:prSet presAssocID="{30E84D97-57AA-46E2-BF89-A17072AA50BC}" presName="rootText" presStyleLbl="node2" presStyleIdx="1" presStyleCnt="3">
        <dgm:presLayoutVars>
          <dgm:chPref val="3"/>
        </dgm:presLayoutVars>
      </dgm:prSet>
      <dgm:spPr/>
    </dgm:pt>
    <dgm:pt modelId="{56DBCEC7-B647-4D6B-83A3-AC6BC82DA8ED}" type="pres">
      <dgm:prSet presAssocID="{30E84D97-57AA-46E2-BF89-A17072AA50BC}" presName="rootConnector" presStyleLbl="node2" presStyleIdx="1" presStyleCnt="3"/>
      <dgm:spPr/>
    </dgm:pt>
    <dgm:pt modelId="{36B74959-F994-409D-AE89-4F68C9D62C8D}" type="pres">
      <dgm:prSet presAssocID="{30E84D97-57AA-46E2-BF89-A17072AA50BC}" presName="hierChild4" presStyleCnt="0"/>
      <dgm:spPr/>
    </dgm:pt>
    <dgm:pt modelId="{FB405CD4-CA66-424F-B9B1-76D7CFAB6E39}" type="pres">
      <dgm:prSet presAssocID="{3F1C36BA-5B1B-4575-8B5C-3092B1524780}" presName="Name37" presStyleLbl="parChTrans1D3" presStyleIdx="4" presStyleCnt="7"/>
      <dgm:spPr/>
    </dgm:pt>
    <dgm:pt modelId="{12278972-FEE3-4D2C-B355-FCFFD3EC7F1D}" type="pres">
      <dgm:prSet presAssocID="{22529163-0F42-40CC-9CF0-7977D8D6B656}" presName="hierRoot2" presStyleCnt="0">
        <dgm:presLayoutVars>
          <dgm:hierBranch val="init"/>
        </dgm:presLayoutVars>
      </dgm:prSet>
      <dgm:spPr/>
    </dgm:pt>
    <dgm:pt modelId="{D04BA5A8-44CA-4D8B-89A1-791A94FD6465}" type="pres">
      <dgm:prSet presAssocID="{22529163-0F42-40CC-9CF0-7977D8D6B656}" presName="rootComposite" presStyleCnt="0"/>
      <dgm:spPr/>
    </dgm:pt>
    <dgm:pt modelId="{BD155B69-EE32-4D57-BBFD-A569D4C28328}" type="pres">
      <dgm:prSet presAssocID="{22529163-0F42-40CC-9CF0-7977D8D6B656}" presName="rootText" presStyleLbl="node3" presStyleIdx="4" presStyleCnt="7">
        <dgm:presLayoutVars>
          <dgm:chPref val="3"/>
        </dgm:presLayoutVars>
      </dgm:prSet>
      <dgm:spPr/>
    </dgm:pt>
    <dgm:pt modelId="{F89A3E4C-4D6E-4913-A4E2-7BCC94B04C2F}" type="pres">
      <dgm:prSet presAssocID="{22529163-0F42-40CC-9CF0-7977D8D6B656}" presName="rootConnector" presStyleLbl="node3" presStyleIdx="4" presStyleCnt="7"/>
      <dgm:spPr/>
    </dgm:pt>
    <dgm:pt modelId="{FC96451B-D0A9-4F17-891F-EECB5CB9DEF0}" type="pres">
      <dgm:prSet presAssocID="{22529163-0F42-40CC-9CF0-7977D8D6B656}" presName="hierChild4" presStyleCnt="0"/>
      <dgm:spPr/>
    </dgm:pt>
    <dgm:pt modelId="{FA095460-D8C3-4CDC-B6B5-EEFDC2D90F74}" type="pres">
      <dgm:prSet presAssocID="{4E5BA0A7-2AFA-4BC5-8D0B-CAE77F5185E1}" presName="Name37" presStyleLbl="parChTrans1D4" presStyleIdx="3" presStyleCnt="6"/>
      <dgm:spPr/>
    </dgm:pt>
    <dgm:pt modelId="{CE209E64-908A-4CC0-9D28-B87AC4FB4FB4}" type="pres">
      <dgm:prSet presAssocID="{F7EE4508-6D49-4D06-8255-7E39E7609FEE}" presName="hierRoot2" presStyleCnt="0">
        <dgm:presLayoutVars>
          <dgm:hierBranch val="init"/>
        </dgm:presLayoutVars>
      </dgm:prSet>
      <dgm:spPr/>
    </dgm:pt>
    <dgm:pt modelId="{1E61953E-2DD3-4CBE-B91E-FC0347FEB8C1}" type="pres">
      <dgm:prSet presAssocID="{F7EE4508-6D49-4D06-8255-7E39E7609FEE}" presName="rootComposite" presStyleCnt="0"/>
      <dgm:spPr/>
    </dgm:pt>
    <dgm:pt modelId="{2F5BA120-0CF3-40BC-9E2B-F09CA427A13E}" type="pres">
      <dgm:prSet presAssocID="{F7EE4508-6D49-4D06-8255-7E39E7609FEE}" presName="rootText" presStyleLbl="node4" presStyleIdx="3" presStyleCnt="6">
        <dgm:presLayoutVars>
          <dgm:chPref val="3"/>
        </dgm:presLayoutVars>
      </dgm:prSet>
      <dgm:spPr/>
    </dgm:pt>
    <dgm:pt modelId="{4B5E8512-5531-498A-B999-C93AF84913F5}" type="pres">
      <dgm:prSet presAssocID="{F7EE4508-6D49-4D06-8255-7E39E7609FEE}" presName="rootConnector" presStyleLbl="node4" presStyleIdx="3" presStyleCnt="6"/>
      <dgm:spPr/>
    </dgm:pt>
    <dgm:pt modelId="{27206280-2A34-472A-9C7C-72001B14F9BA}" type="pres">
      <dgm:prSet presAssocID="{F7EE4508-6D49-4D06-8255-7E39E7609FEE}" presName="hierChild4" presStyleCnt="0"/>
      <dgm:spPr/>
    </dgm:pt>
    <dgm:pt modelId="{63415EA8-412B-447E-95B9-E36E4ABFE808}" type="pres">
      <dgm:prSet presAssocID="{F7EE4508-6D49-4D06-8255-7E39E7609FEE}" presName="hierChild5" presStyleCnt="0"/>
      <dgm:spPr/>
    </dgm:pt>
    <dgm:pt modelId="{A69F294A-27C1-4938-9D91-86AEF8CD95CA}" type="pres">
      <dgm:prSet presAssocID="{8E814A2A-4589-490C-AA58-EC62BE5CA33B}" presName="Name37" presStyleLbl="parChTrans1D4" presStyleIdx="4" presStyleCnt="6"/>
      <dgm:spPr/>
    </dgm:pt>
    <dgm:pt modelId="{F00B2FE4-D261-429A-BABC-5E63EB9BB00B}" type="pres">
      <dgm:prSet presAssocID="{8FE27776-1B7D-44AD-9D2C-37F17FD0A8C9}" presName="hierRoot2" presStyleCnt="0">
        <dgm:presLayoutVars>
          <dgm:hierBranch val="init"/>
        </dgm:presLayoutVars>
      </dgm:prSet>
      <dgm:spPr/>
    </dgm:pt>
    <dgm:pt modelId="{7EE6BA43-F9BF-4DAE-B49E-0006DAE83C70}" type="pres">
      <dgm:prSet presAssocID="{8FE27776-1B7D-44AD-9D2C-37F17FD0A8C9}" presName="rootComposite" presStyleCnt="0"/>
      <dgm:spPr/>
    </dgm:pt>
    <dgm:pt modelId="{FAF577EF-5C5A-4144-9654-7A9CB79B5B53}" type="pres">
      <dgm:prSet presAssocID="{8FE27776-1B7D-44AD-9D2C-37F17FD0A8C9}" presName="rootText" presStyleLbl="node4" presStyleIdx="4" presStyleCnt="6">
        <dgm:presLayoutVars>
          <dgm:chPref val="3"/>
        </dgm:presLayoutVars>
      </dgm:prSet>
      <dgm:spPr/>
    </dgm:pt>
    <dgm:pt modelId="{E228932B-6C47-44E0-A30B-15F8D7EEF4D0}" type="pres">
      <dgm:prSet presAssocID="{8FE27776-1B7D-44AD-9D2C-37F17FD0A8C9}" presName="rootConnector" presStyleLbl="node4" presStyleIdx="4" presStyleCnt="6"/>
      <dgm:spPr/>
    </dgm:pt>
    <dgm:pt modelId="{4D0C9BDF-7F6A-4480-9905-DF75E47EA087}" type="pres">
      <dgm:prSet presAssocID="{8FE27776-1B7D-44AD-9D2C-37F17FD0A8C9}" presName="hierChild4" presStyleCnt="0"/>
      <dgm:spPr/>
    </dgm:pt>
    <dgm:pt modelId="{7BED3F65-8F77-4D62-975A-9DABAC7095A6}" type="pres">
      <dgm:prSet presAssocID="{8FE27776-1B7D-44AD-9D2C-37F17FD0A8C9}" presName="hierChild5" presStyleCnt="0"/>
      <dgm:spPr/>
    </dgm:pt>
    <dgm:pt modelId="{3C9E9143-C286-4DD9-995E-811A03D88A2B}" type="pres">
      <dgm:prSet presAssocID="{0E03F189-4721-4D43-912C-FE2221102AB9}" presName="Name37" presStyleLbl="parChTrans1D4" presStyleIdx="5" presStyleCnt="6"/>
      <dgm:spPr/>
    </dgm:pt>
    <dgm:pt modelId="{65F61284-2C05-41D2-8581-EFA5A52025CC}" type="pres">
      <dgm:prSet presAssocID="{12DEA5BF-548D-4464-A7B4-FF92AA8AAB59}" presName="hierRoot2" presStyleCnt="0">
        <dgm:presLayoutVars>
          <dgm:hierBranch val="init"/>
        </dgm:presLayoutVars>
      </dgm:prSet>
      <dgm:spPr/>
    </dgm:pt>
    <dgm:pt modelId="{A7E27E58-3487-4670-AE24-C452C2027A52}" type="pres">
      <dgm:prSet presAssocID="{12DEA5BF-548D-4464-A7B4-FF92AA8AAB59}" presName="rootComposite" presStyleCnt="0"/>
      <dgm:spPr/>
    </dgm:pt>
    <dgm:pt modelId="{FB28F92D-28A1-4255-B576-B0BB07B3D881}" type="pres">
      <dgm:prSet presAssocID="{12DEA5BF-548D-4464-A7B4-FF92AA8AAB59}" presName="rootText" presStyleLbl="node4" presStyleIdx="5" presStyleCnt="6">
        <dgm:presLayoutVars>
          <dgm:chPref val="3"/>
        </dgm:presLayoutVars>
      </dgm:prSet>
      <dgm:spPr/>
    </dgm:pt>
    <dgm:pt modelId="{483DEA13-6E55-494C-99D9-ED6437991ABC}" type="pres">
      <dgm:prSet presAssocID="{12DEA5BF-548D-4464-A7B4-FF92AA8AAB59}" presName="rootConnector" presStyleLbl="node4" presStyleIdx="5" presStyleCnt="6"/>
      <dgm:spPr/>
    </dgm:pt>
    <dgm:pt modelId="{A3865C20-4318-4039-BD08-354AF137C4B2}" type="pres">
      <dgm:prSet presAssocID="{12DEA5BF-548D-4464-A7B4-FF92AA8AAB59}" presName="hierChild4" presStyleCnt="0"/>
      <dgm:spPr/>
    </dgm:pt>
    <dgm:pt modelId="{C0B473D8-01C1-497E-B386-E7D411125F50}" type="pres">
      <dgm:prSet presAssocID="{12DEA5BF-548D-4464-A7B4-FF92AA8AAB59}" presName="hierChild5" presStyleCnt="0"/>
      <dgm:spPr/>
    </dgm:pt>
    <dgm:pt modelId="{DE79505D-02AC-401A-83B9-41EE6D3BAF77}" type="pres">
      <dgm:prSet presAssocID="{22529163-0F42-40CC-9CF0-7977D8D6B656}" presName="hierChild5" presStyleCnt="0"/>
      <dgm:spPr/>
    </dgm:pt>
    <dgm:pt modelId="{F64E29D6-C81B-4F4D-81BA-88FD617152B9}" type="pres">
      <dgm:prSet presAssocID="{2A088C7A-38A0-45B0-B318-8A30980798D5}" presName="Name37" presStyleLbl="parChTrans1D3" presStyleIdx="5" presStyleCnt="7"/>
      <dgm:spPr/>
    </dgm:pt>
    <dgm:pt modelId="{572EE0CC-DB00-41F3-9E7F-D69F3F538DFE}" type="pres">
      <dgm:prSet presAssocID="{BCD1E6AB-40ED-4C44-B683-53754A056D9C}" presName="hierRoot2" presStyleCnt="0">
        <dgm:presLayoutVars>
          <dgm:hierBranch val="init"/>
        </dgm:presLayoutVars>
      </dgm:prSet>
      <dgm:spPr/>
    </dgm:pt>
    <dgm:pt modelId="{B55EEA68-829C-49DD-83EE-7C8CA2BB866A}" type="pres">
      <dgm:prSet presAssocID="{BCD1E6AB-40ED-4C44-B683-53754A056D9C}" presName="rootComposite" presStyleCnt="0"/>
      <dgm:spPr/>
    </dgm:pt>
    <dgm:pt modelId="{ECBEEEFB-D4D5-47ED-92D1-A37B6CEA9B4F}" type="pres">
      <dgm:prSet presAssocID="{BCD1E6AB-40ED-4C44-B683-53754A056D9C}" presName="rootText" presStyleLbl="node3" presStyleIdx="5" presStyleCnt="7">
        <dgm:presLayoutVars>
          <dgm:chPref val="3"/>
        </dgm:presLayoutVars>
      </dgm:prSet>
      <dgm:spPr/>
    </dgm:pt>
    <dgm:pt modelId="{CAB63C7E-B656-4686-97DB-BEB520E948FC}" type="pres">
      <dgm:prSet presAssocID="{BCD1E6AB-40ED-4C44-B683-53754A056D9C}" presName="rootConnector" presStyleLbl="node3" presStyleIdx="5" presStyleCnt="7"/>
      <dgm:spPr/>
    </dgm:pt>
    <dgm:pt modelId="{4D0371C3-D5B6-45EC-BF94-EA273DA8D364}" type="pres">
      <dgm:prSet presAssocID="{BCD1E6AB-40ED-4C44-B683-53754A056D9C}" presName="hierChild4" presStyleCnt="0"/>
      <dgm:spPr/>
    </dgm:pt>
    <dgm:pt modelId="{5C6A8A53-7F0E-4EBC-9D34-F96F183CB381}" type="pres">
      <dgm:prSet presAssocID="{BCD1E6AB-40ED-4C44-B683-53754A056D9C}" presName="hierChild5" presStyleCnt="0"/>
      <dgm:spPr/>
    </dgm:pt>
    <dgm:pt modelId="{114E1F21-754A-41BD-BCAC-CAB67D902B27}" type="pres">
      <dgm:prSet presAssocID="{71F20902-A349-45BE-B3D5-972E643386EA}" presName="Name37" presStyleLbl="parChTrans1D3" presStyleIdx="6" presStyleCnt="7"/>
      <dgm:spPr/>
    </dgm:pt>
    <dgm:pt modelId="{15F25840-9702-4222-AA84-6C251E5A9E7D}" type="pres">
      <dgm:prSet presAssocID="{170BE403-56B8-4CB6-9933-3D58470CF671}" presName="hierRoot2" presStyleCnt="0">
        <dgm:presLayoutVars>
          <dgm:hierBranch val="init"/>
        </dgm:presLayoutVars>
      </dgm:prSet>
      <dgm:spPr/>
    </dgm:pt>
    <dgm:pt modelId="{2703821A-7E41-4FA6-87EE-2A042FE37849}" type="pres">
      <dgm:prSet presAssocID="{170BE403-56B8-4CB6-9933-3D58470CF671}" presName="rootComposite" presStyleCnt="0"/>
      <dgm:spPr/>
    </dgm:pt>
    <dgm:pt modelId="{F0AA73F9-16F6-46DC-9625-D488A9A354D4}" type="pres">
      <dgm:prSet presAssocID="{170BE403-56B8-4CB6-9933-3D58470CF671}" presName="rootText" presStyleLbl="node3" presStyleIdx="6" presStyleCnt="7">
        <dgm:presLayoutVars>
          <dgm:chPref val="3"/>
        </dgm:presLayoutVars>
      </dgm:prSet>
      <dgm:spPr/>
    </dgm:pt>
    <dgm:pt modelId="{0518F539-79B8-4E5E-BE03-72CF194992AA}" type="pres">
      <dgm:prSet presAssocID="{170BE403-56B8-4CB6-9933-3D58470CF671}" presName="rootConnector" presStyleLbl="node3" presStyleIdx="6" presStyleCnt="7"/>
      <dgm:spPr/>
    </dgm:pt>
    <dgm:pt modelId="{99D8FC02-44B5-47A3-BE53-FDE86FB4F923}" type="pres">
      <dgm:prSet presAssocID="{170BE403-56B8-4CB6-9933-3D58470CF671}" presName="hierChild4" presStyleCnt="0"/>
      <dgm:spPr/>
    </dgm:pt>
    <dgm:pt modelId="{270A5E21-FB24-4957-89E1-045BE18DFD7D}" type="pres">
      <dgm:prSet presAssocID="{170BE403-56B8-4CB6-9933-3D58470CF671}" presName="hierChild5" presStyleCnt="0"/>
      <dgm:spPr/>
    </dgm:pt>
    <dgm:pt modelId="{EC1DAD25-AE70-4FB2-A93C-3E79E0E62659}" type="pres">
      <dgm:prSet presAssocID="{30E84D97-57AA-46E2-BF89-A17072AA50BC}" presName="hierChild5" presStyleCnt="0"/>
      <dgm:spPr/>
    </dgm:pt>
    <dgm:pt modelId="{37927139-68A9-440A-8A4D-1CEF3685309A}" type="pres">
      <dgm:prSet presAssocID="{DA249025-0E8C-483D-B705-808846CF8DF3}" presName="Name37" presStyleLbl="parChTrans1D2" presStyleIdx="2" presStyleCnt="3"/>
      <dgm:spPr/>
    </dgm:pt>
    <dgm:pt modelId="{2A634436-D970-4071-9B6C-E55F271E75BD}" type="pres">
      <dgm:prSet presAssocID="{BAD99572-1CC8-4A66-9963-56D626FA5DEB}" presName="hierRoot2" presStyleCnt="0">
        <dgm:presLayoutVars>
          <dgm:hierBranch val="init"/>
        </dgm:presLayoutVars>
      </dgm:prSet>
      <dgm:spPr/>
    </dgm:pt>
    <dgm:pt modelId="{EC10A540-D4A4-41CD-8C60-28700891D334}" type="pres">
      <dgm:prSet presAssocID="{BAD99572-1CC8-4A66-9963-56D626FA5DEB}" presName="rootComposite" presStyleCnt="0"/>
      <dgm:spPr/>
    </dgm:pt>
    <dgm:pt modelId="{47AF90DF-B769-42DF-8C94-5B69F0019FCA}" type="pres">
      <dgm:prSet presAssocID="{BAD99572-1CC8-4A66-9963-56D626FA5DEB}" presName="rootText" presStyleLbl="node2" presStyleIdx="2" presStyleCnt="3">
        <dgm:presLayoutVars>
          <dgm:chPref val="3"/>
        </dgm:presLayoutVars>
      </dgm:prSet>
      <dgm:spPr/>
    </dgm:pt>
    <dgm:pt modelId="{4CDEE956-BE95-4057-BF54-3AD1FC736C7E}" type="pres">
      <dgm:prSet presAssocID="{BAD99572-1CC8-4A66-9963-56D626FA5DEB}" presName="rootConnector" presStyleLbl="node2" presStyleIdx="2" presStyleCnt="3"/>
      <dgm:spPr/>
    </dgm:pt>
    <dgm:pt modelId="{B80583AB-6233-4C59-B79B-C2638A4BB0D3}" type="pres">
      <dgm:prSet presAssocID="{BAD99572-1CC8-4A66-9963-56D626FA5DEB}" presName="hierChild4" presStyleCnt="0"/>
      <dgm:spPr/>
    </dgm:pt>
    <dgm:pt modelId="{4DDAE1F6-C7D6-4125-8FB1-C3EEA399509E}" type="pres">
      <dgm:prSet presAssocID="{BAD99572-1CC8-4A66-9963-56D626FA5DEB}" presName="hierChild5" presStyleCnt="0"/>
      <dgm:spPr/>
    </dgm:pt>
    <dgm:pt modelId="{4AB44DAE-AEA7-4CA9-95EB-CE1DD81983CB}" type="pres">
      <dgm:prSet presAssocID="{CB9DEF9F-BC53-4481-A43D-978A48341FD9}" presName="hierChild3" presStyleCnt="0"/>
      <dgm:spPr/>
    </dgm:pt>
  </dgm:ptLst>
  <dgm:cxnLst>
    <dgm:cxn modelId="{924F2100-338F-4218-A81B-05EE7D184792}" type="presOf" srcId="{BCD1E6AB-40ED-4C44-B683-53754A056D9C}" destId="{CAB63C7E-B656-4686-97DB-BEB520E948FC}" srcOrd="1" destOrd="0" presId="urn:microsoft.com/office/officeart/2005/8/layout/orgChart1"/>
    <dgm:cxn modelId="{B9676901-1F40-45ED-9036-942834368C34}" srcId="{EDDA4454-E136-4C61-AA05-83D2F1C37029}" destId="{F01D3E64-2D92-4372-B95B-CC2715D17FB8}" srcOrd="1" destOrd="0" parTransId="{A40221B6-E9F8-4F7A-A88A-6C90B6C03E22}" sibTransId="{5C7D772F-7E1E-4485-AD7D-AE8E46957666}"/>
    <dgm:cxn modelId="{326E861F-9891-453A-9929-7D560B090FE0}" type="presOf" srcId="{170BE403-56B8-4CB6-9933-3D58470CF671}" destId="{F0AA73F9-16F6-46DC-9625-D488A9A354D4}" srcOrd="0" destOrd="0" presId="urn:microsoft.com/office/officeart/2005/8/layout/orgChart1"/>
    <dgm:cxn modelId="{24324631-0661-445F-9B4C-FB0CF56D121C}" type="presOf" srcId="{A40221B6-E9F8-4F7A-A88A-6C90B6C03E22}" destId="{1FE16EFB-C16E-481B-9E0F-C16B29D591D9}" srcOrd="0" destOrd="0" presId="urn:microsoft.com/office/officeart/2005/8/layout/orgChart1"/>
    <dgm:cxn modelId="{DA6F7D35-7EF4-40D5-9ADC-49D151434015}" type="presOf" srcId="{22529163-0F42-40CC-9CF0-7977D8D6B656}" destId="{BD155B69-EE32-4D57-BBFD-A569D4C28328}" srcOrd="0" destOrd="0" presId="urn:microsoft.com/office/officeart/2005/8/layout/orgChart1"/>
    <dgm:cxn modelId="{5A712536-C110-444E-BC5B-EEFF70E5DE3D}" srcId="{30E84D97-57AA-46E2-BF89-A17072AA50BC}" destId="{170BE403-56B8-4CB6-9933-3D58470CF671}" srcOrd="2" destOrd="0" parTransId="{71F20902-A349-45BE-B3D5-972E643386EA}" sibTransId="{09F09129-B702-4C99-B80A-25708C7AD307}"/>
    <dgm:cxn modelId="{AACE7C36-EEA0-4E36-829B-AFD07ED8F834}" type="presOf" srcId="{170BE403-56B8-4CB6-9933-3D58470CF671}" destId="{0518F539-79B8-4E5E-BE03-72CF194992AA}" srcOrd="1" destOrd="0" presId="urn:microsoft.com/office/officeart/2005/8/layout/orgChart1"/>
    <dgm:cxn modelId="{6E05023A-23E0-4364-9211-6E9943F66531}" type="presOf" srcId="{2A088C7A-38A0-45B0-B318-8A30980798D5}" destId="{F64E29D6-C81B-4F4D-81BA-88FD617152B9}" srcOrd="0" destOrd="0" presId="urn:microsoft.com/office/officeart/2005/8/layout/orgChart1"/>
    <dgm:cxn modelId="{1DA3D33B-A970-4974-B352-CDE99FC75051}" srcId="{EDDA4454-E136-4C61-AA05-83D2F1C37029}" destId="{46041434-B808-49D1-89F0-7B130A8DAEFE}" srcOrd="0" destOrd="0" parTransId="{9E40BA98-61C6-4B1C-B62D-C8221D7F262A}" sibTransId="{3D04E3CE-0894-41DE-8672-B28A04FFA95F}"/>
    <dgm:cxn modelId="{3C1A5F40-93E3-4935-9B8D-95FFCF97B3FE}" type="presOf" srcId="{D3FEC291-0254-47D9-B2A8-EB035F5AD6C5}" destId="{8126E509-9B33-4128-BC27-0675B0B37068}" srcOrd="0" destOrd="0" presId="urn:microsoft.com/office/officeart/2005/8/layout/orgChart1"/>
    <dgm:cxn modelId="{9BF9D95E-FA0B-4632-A921-1FF6E1452F77}" srcId="{CB9DEF9F-BC53-4481-A43D-978A48341FD9}" destId="{30E84D97-57AA-46E2-BF89-A17072AA50BC}" srcOrd="1" destOrd="0" parTransId="{93362448-5605-44BE-8A50-E02CA4E7E734}" sibTransId="{0C91091D-6B3F-425C-82D8-156E050DDDEF}"/>
    <dgm:cxn modelId="{48B4E45E-B77D-4FE9-8A94-9B7A4FE2570D}" type="presOf" srcId="{F5C2C284-A5D6-40BF-B641-D47393A9F18E}" destId="{3BC24A8C-EECC-4E24-A983-6B356139F52A}" srcOrd="0" destOrd="0" presId="urn:microsoft.com/office/officeart/2005/8/layout/orgChart1"/>
    <dgm:cxn modelId="{89574F41-77B5-4863-8F6A-A7204ED14D7C}" type="presOf" srcId="{71F20902-A349-45BE-B3D5-972E643386EA}" destId="{114E1F21-754A-41BD-BCAC-CAB67D902B27}" srcOrd="0" destOrd="0" presId="urn:microsoft.com/office/officeart/2005/8/layout/orgChart1"/>
    <dgm:cxn modelId="{B08AC943-42BC-45C6-8B68-4E754D839FD6}" type="presOf" srcId="{9E40BA98-61C6-4B1C-B62D-C8221D7F262A}" destId="{B4DF187B-DD26-4544-A4CD-46D9CA66F994}" srcOrd="0" destOrd="0" presId="urn:microsoft.com/office/officeart/2005/8/layout/orgChart1"/>
    <dgm:cxn modelId="{8586E864-055D-4DA0-8D10-EC97839AD303}" srcId="{CB9DEF9F-BC53-4481-A43D-978A48341FD9}" destId="{EDDA4454-E136-4C61-AA05-83D2F1C37029}" srcOrd="0" destOrd="0" parTransId="{79F3DC70-C53F-48F3-8A71-9FB872BFBF41}" sibTransId="{7B6B079D-6195-4F16-821F-2CAFF77B2B96}"/>
    <dgm:cxn modelId="{3C5AB745-6105-4393-9930-B5E726F55600}" type="presOf" srcId="{12DEA5BF-548D-4464-A7B4-FF92AA8AAB59}" destId="{483DEA13-6E55-494C-99D9-ED6437991ABC}" srcOrd="1" destOrd="0" presId="urn:microsoft.com/office/officeart/2005/8/layout/orgChart1"/>
    <dgm:cxn modelId="{70217067-110E-407D-BF3C-C3AD19646BED}" srcId="{1C18A214-85E5-47BF-B4C7-638FD1AC7497}" destId="{85164A32-6A56-4683-8078-A1AF44FA2317}" srcOrd="0" destOrd="0" parTransId="{6EEC1894-2FAF-451B-B716-16976EC8EAE9}" sibTransId="{82A57F19-384E-4C17-BB01-558AC3AAF7A7}"/>
    <dgm:cxn modelId="{293ECB47-E008-4BE3-A054-69F54798D82E}" type="presOf" srcId="{FFF2E957-8DDC-4F09-8CE1-6682163E32CA}" destId="{F875A95D-C67F-470A-BAB7-4C53BD414A75}" srcOrd="1" destOrd="0" presId="urn:microsoft.com/office/officeart/2005/8/layout/orgChart1"/>
    <dgm:cxn modelId="{312A9869-7FCC-4F37-8425-41BB006A303E}" type="presOf" srcId="{8E814A2A-4589-490C-AA58-EC62BE5CA33B}" destId="{A69F294A-27C1-4938-9D91-86AEF8CD95CA}" srcOrd="0" destOrd="0" presId="urn:microsoft.com/office/officeart/2005/8/layout/orgChart1"/>
    <dgm:cxn modelId="{BFBABC69-3B7B-4206-85B8-03FE778EB6C0}" type="presOf" srcId="{BCD1E6AB-40ED-4C44-B683-53754A056D9C}" destId="{ECBEEEFB-D4D5-47ED-92D1-A37B6CEA9B4F}" srcOrd="0" destOrd="0" presId="urn:microsoft.com/office/officeart/2005/8/layout/orgChart1"/>
    <dgm:cxn modelId="{BBFCB04A-6C01-42EE-B1B6-756213C842EE}" srcId="{30E84D97-57AA-46E2-BF89-A17072AA50BC}" destId="{BCD1E6AB-40ED-4C44-B683-53754A056D9C}" srcOrd="1" destOrd="0" parTransId="{2A088C7A-38A0-45B0-B318-8A30980798D5}" sibTransId="{93A1CC4A-E2B0-481C-BA1D-EBDE2E5391EE}"/>
    <dgm:cxn modelId="{1026754B-2F71-46D1-B738-B26BB6465A90}" type="presOf" srcId="{46041434-B808-49D1-89F0-7B130A8DAEFE}" destId="{EAF9B1B0-03A9-4769-91DC-2E97E7DD17F2}" srcOrd="1" destOrd="0" presId="urn:microsoft.com/office/officeart/2005/8/layout/orgChart1"/>
    <dgm:cxn modelId="{2C93A34B-66AA-4D81-95B3-FE95077A7DEB}" srcId="{30E84D97-57AA-46E2-BF89-A17072AA50BC}" destId="{22529163-0F42-40CC-9CF0-7977D8D6B656}" srcOrd="0" destOrd="0" parTransId="{3F1C36BA-5B1B-4575-8B5C-3092B1524780}" sibTransId="{82F61E19-8127-405E-B4AA-74F40205D904}"/>
    <dgm:cxn modelId="{47DD066D-B008-4E82-B301-D2F25548C9CC}" type="presOf" srcId="{8FE27776-1B7D-44AD-9D2C-37F17FD0A8C9}" destId="{E228932B-6C47-44E0-A30B-15F8D7EEF4D0}" srcOrd="1" destOrd="0" presId="urn:microsoft.com/office/officeart/2005/8/layout/orgChart1"/>
    <dgm:cxn modelId="{6A88FC6F-C216-48C6-A912-9BC0E868C158}" type="presOf" srcId="{F7EE4508-6D49-4D06-8255-7E39E7609FEE}" destId="{2F5BA120-0CF3-40BC-9E2B-F09CA427A13E}" srcOrd="0" destOrd="0" presId="urn:microsoft.com/office/officeart/2005/8/layout/orgChart1"/>
    <dgm:cxn modelId="{0C43AB71-8019-4917-9155-5F28F67F6370}" type="presOf" srcId="{30E84D97-57AA-46E2-BF89-A17072AA50BC}" destId="{D65BF048-7056-4328-9D3C-5898764024BC}" srcOrd="0" destOrd="0" presId="urn:microsoft.com/office/officeart/2005/8/layout/orgChart1"/>
    <dgm:cxn modelId="{175A3152-8E08-4B0F-A723-CB3D74D20CF1}" srcId="{48DA1773-8AAD-44C5-9CFD-FD40BFEE91B8}" destId="{5A24A594-0D94-4F7F-B214-5F2C0FC217C7}" srcOrd="1" destOrd="0" parTransId="{02291217-7BD1-4C70-84DE-64AA21E8B556}" sibTransId="{D2757A84-21FD-4417-8E56-0C88A0711F96}"/>
    <dgm:cxn modelId="{90EA9873-21E0-426F-AF48-488A242D8619}" type="presOf" srcId="{DA249025-0E8C-483D-B705-808846CF8DF3}" destId="{37927139-68A9-440A-8A4D-1CEF3685309A}" srcOrd="0" destOrd="0" presId="urn:microsoft.com/office/officeart/2005/8/layout/orgChart1"/>
    <dgm:cxn modelId="{D1459E53-3B35-4DF4-B7F5-12E2E4E59598}" type="presOf" srcId="{1C18A214-85E5-47BF-B4C7-638FD1AC7497}" destId="{3381E52B-E487-452D-BB85-8B4138D16D59}" srcOrd="1" destOrd="0" presId="urn:microsoft.com/office/officeart/2005/8/layout/orgChart1"/>
    <dgm:cxn modelId="{C0E21A75-0763-4B38-97C5-2235701DD4E8}" type="presOf" srcId="{EDDA4454-E136-4C61-AA05-83D2F1C37029}" destId="{04757055-4E76-4BC6-8023-0FF9879BF8C1}" srcOrd="0" destOrd="0" presId="urn:microsoft.com/office/officeart/2005/8/layout/orgChart1"/>
    <dgm:cxn modelId="{66850A78-A11D-45C7-B722-ED81F8F53E15}" srcId="{22529163-0F42-40CC-9CF0-7977D8D6B656}" destId="{12DEA5BF-548D-4464-A7B4-FF92AA8AAB59}" srcOrd="2" destOrd="0" parTransId="{0E03F189-4721-4D43-912C-FE2221102AB9}" sibTransId="{23FB4C61-64FD-4662-AB29-621DB5A43989}"/>
    <dgm:cxn modelId="{BE371359-348D-4D85-AAA4-D7BEFDB3BC39}" type="presOf" srcId="{5A24A594-0D94-4F7F-B214-5F2C0FC217C7}" destId="{663F677E-8107-46C0-8613-73C0D3EBD4D6}" srcOrd="1" destOrd="0" presId="urn:microsoft.com/office/officeart/2005/8/layout/orgChart1"/>
    <dgm:cxn modelId="{AEA26B7A-9675-4018-A4C5-25D1CEDAE0DC}" type="presOf" srcId="{46041434-B808-49D1-89F0-7B130A8DAEFE}" destId="{D6E59CA7-24B5-4221-8EA1-CD34CD70265E}" srcOrd="0" destOrd="0" presId="urn:microsoft.com/office/officeart/2005/8/layout/orgChart1"/>
    <dgm:cxn modelId="{27EDC185-FC26-4D88-8311-8C8EB5B2A207}" type="presOf" srcId="{02291217-7BD1-4C70-84DE-64AA21E8B556}" destId="{00B8C0EA-E3F4-41FE-9EDE-99975427F236}" srcOrd="0" destOrd="0" presId="urn:microsoft.com/office/officeart/2005/8/layout/orgChart1"/>
    <dgm:cxn modelId="{D2599D8D-1B6C-4F66-9B28-BDF1D042196A}" srcId="{22529163-0F42-40CC-9CF0-7977D8D6B656}" destId="{8FE27776-1B7D-44AD-9D2C-37F17FD0A8C9}" srcOrd="1" destOrd="0" parTransId="{8E814A2A-4589-490C-AA58-EC62BE5CA33B}" sibTransId="{AAE4961D-9268-4A7B-9451-2EE9F6AA6A44}"/>
    <dgm:cxn modelId="{F6B0618F-885C-4E7F-A23B-D6AC7C59A3CA}" type="presOf" srcId="{5A24A594-0D94-4F7F-B214-5F2C0FC217C7}" destId="{E1A8F66A-0C73-4960-8D15-3C17D735A6CA}" srcOrd="0" destOrd="0" presId="urn:microsoft.com/office/officeart/2005/8/layout/orgChart1"/>
    <dgm:cxn modelId="{5D2BE692-8EAE-4D66-B3E4-E5F90973488C}" type="presOf" srcId="{CB9DEF9F-BC53-4481-A43D-978A48341FD9}" destId="{99DA49B7-C747-4992-8B4E-4A78E206A7D1}" srcOrd="0" destOrd="0" presId="urn:microsoft.com/office/officeart/2005/8/layout/orgChart1"/>
    <dgm:cxn modelId="{8545749C-83E0-4A52-ADE3-060069B09C95}" type="presOf" srcId="{E25ECF2B-EB3C-4729-B4D7-79BE0612C470}" destId="{137DE6EB-C229-4D1D-B6B7-3736FC525B43}" srcOrd="0" destOrd="0" presId="urn:microsoft.com/office/officeart/2005/8/layout/orgChart1"/>
    <dgm:cxn modelId="{E7067F9E-CF1C-4CC1-ADD2-94C85AAF3103}" type="presOf" srcId="{BAD99572-1CC8-4A66-9963-56D626FA5DEB}" destId="{4CDEE956-BE95-4057-BF54-3AD1FC736C7E}" srcOrd="1" destOrd="0" presId="urn:microsoft.com/office/officeart/2005/8/layout/orgChart1"/>
    <dgm:cxn modelId="{C28FBC9F-67D4-4842-A9E9-458B6AF54A2C}" type="presOf" srcId="{8FE27776-1B7D-44AD-9D2C-37F17FD0A8C9}" destId="{FAF577EF-5C5A-4144-9654-7A9CB79B5B53}" srcOrd="0" destOrd="0" presId="urn:microsoft.com/office/officeart/2005/8/layout/orgChart1"/>
    <dgm:cxn modelId="{729700A7-E523-45E8-A6E7-9C420A2ED1FF}" type="presOf" srcId="{30E84D97-57AA-46E2-BF89-A17072AA50BC}" destId="{56DBCEC7-B647-4D6B-83A3-AC6BC82DA8ED}" srcOrd="1" destOrd="0" presId="urn:microsoft.com/office/officeart/2005/8/layout/orgChart1"/>
    <dgm:cxn modelId="{1FE911B3-44C0-40F5-A368-59C500F29C8E}" type="presOf" srcId="{3F1C36BA-5B1B-4575-8B5C-3092B1524780}" destId="{FB405CD4-CA66-424F-B9B1-76D7CFAB6E39}" srcOrd="0" destOrd="0" presId="urn:microsoft.com/office/officeart/2005/8/layout/orgChart1"/>
    <dgm:cxn modelId="{51BCA5B6-1B64-48D4-8233-8DDC8BEC33F1}" type="presOf" srcId="{12DEA5BF-548D-4464-A7B4-FF92AA8AAB59}" destId="{FB28F92D-28A1-4255-B576-B0BB07B3D881}" srcOrd="0" destOrd="0" presId="urn:microsoft.com/office/officeart/2005/8/layout/orgChart1"/>
    <dgm:cxn modelId="{523697B7-9A38-49D0-AA1F-1BD8CCF389A5}" type="presOf" srcId="{48DA1773-8AAD-44C5-9CFD-FD40BFEE91B8}" destId="{01D53ABE-03C6-4DD2-A7D7-DF8EF5B71BF4}" srcOrd="1" destOrd="0" presId="urn:microsoft.com/office/officeart/2005/8/layout/orgChart1"/>
    <dgm:cxn modelId="{C8A418BA-09E4-478C-89A7-A462FF1F5A61}" type="presOf" srcId="{6EEC1894-2FAF-451B-B716-16976EC8EAE9}" destId="{7764F610-B980-4B7E-920C-84C04168B906}" srcOrd="0" destOrd="0" presId="urn:microsoft.com/office/officeart/2005/8/layout/orgChart1"/>
    <dgm:cxn modelId="{64AACBBA-409C-4646-A9CD-B3BABDFFB62D}" srcId="{565E1612-FEB3-499E-A8C8-D0BE4CD64446}" destId="{CB9DEF9F-BC53-4481-A43D-978A48341FD9}" srcOrd="0" destOrd="0" parTransId="{799851CB-4FDE-4B0F-A973-D54BCA4940D5}" sibTransId="{789CFF37-C801-415E-B562-FEA58DAF8C31}"/>
    <dgm:cxn modelId="{B00966C3-85EF-4DAF-89EC-30BB13C39EC5}" type="presOf" srcId="{48DA1773-8AAD-44C5-9CFD-FD40BFEE91B8}" destId="{AA20A904-381E-4871-8A33-3C288264113B}" srcOrd="0" destOrd="0" presId="urn:microsoft.com/office/officeart/2005/8/layout/orgChart1"/>
    <dgm:cxn modelId="{58634EC4-B880-439A-8BD8-726F017A3D34}" type="presOf" srcId="{0E03F189-4721-4D43-912C-FE2221102AB9}" destId="{3C9E9143-C286-4DD9-995E-811A03D88A2B}" srcOrd="0" destOrd="0" presId="urn:microsoft.com/office/officeart/2005/8/layout/orgChart1"/>
    <dgm:cxn modelId="{F7C143C8-61A0-493F-8581-88550507912C}" type="presOf" srcId="{F7EE4508-6D49-4D06-8255-7E39E7609FEE}" destId="{4B5E8512-5531-498A-B999-C93AF84913F5}" srcOrd="1" destOrd="0" presId="urn:microsoft.com/office/officeart/2005/8/layout/orgChart1"/>
    <dgm:cxn modelId="{67ECA4C9-F120-4BB5-9C85-3883E5262F71}" type="presOf" srcId="{BAD99572-1CC8-4A66-9963-56D626FA5DEB}" destId="{47AF90DF-B769-42DF-8C94-5B69F0019FCA}" srcOrd="0" destOrd="0" presId="urn:microsoft.com/office/officeart/2005/8/layout/orgChart1"/>
    <dgm:cxn modelId="{01D62BCB-8887-4B2A-8EA8-17E86C6D8F23}" type="presOf" srcId="{4E5BA0A7-2AFA-4BC5-8D0B-CAE77F5185E1}" destId="{FA095460-D8C3-4CDC-B6B5-EEFDC2D90F74}" srcOrd="0" destOrd="0" presId="urn:microsoft.com/office/officeart/2005/8/layout/orgChart1"/>
    <dgm:cxn modelId="{76707DD2-1477-49D6-9EE8-7C6212A38976}" srcId="{EDDA4454-E136-4C61-AA05-83D2F1C37029}" destId="{48DA1773-8AAD-44C5-9CFD-FD40BFEE91B8}" srcOrd="3" destOrd="0" parTransId="{E25ECF2B-EB3C-4729-B4D7-79BE0612C470}" sibTransId="{F39B64F7-568F-4D50-9A2F-BC6F3333DA1B}"/>
    <dgm:cxn modelId="{3ECC41D3-F688-42A2-8E81-17CC473D27BC}" srcId="{22529163-0F42-40CC-9CF0-7977D8D6B656}" destId="{F7EE4508-6D49-4D06-8255-7E39E7609FEE}" srcOrd="0" destOrd="0" parTransId="{4E5BA0A7-2AFA-4BC5-8D0B-CAE77F5185E1}" sibTransId="{67FF4372-18B0-4528-8814-2899E4A479B7}"/>
    <dgm:cxn modelId="{8D8558D5-2505-4150-A9A2-7B8F7C265F2B}" type="presOf" srcId="{FFF2E957-8DDC-4F09-8CE1-6682163E32CA}" destId="{00789252-2914-4D7C-B81F-C4DFC4B23FB9}" srcOrd="0" destOrd="0" presId="urn:microsoft.com/office/officeart/2005/8/layout/orgChart1"/>
    <dgm:cxn modelId="{B062C6D9-21EB-4CD2-8D83-9582F6AB3670}" type="presOf" srcId="{85164A32-6A56-4683-8078-A1AF44FA2317}" destId="{F97B65A2-FBA6-4F1E-AE92-7C1E2D0282CD}" srcOrd="1" destOrd="0" presId="urn:microsoft.com/office/officeart/2005/8/layout/orgChart1"/>
    <dgm:cxn modelId="{EAE42DDA-4785-44DD-A247-02BF9DA111DB}" type="presOf" srcId="{93362448-5605-44BE-8A50-E02CA4E7E734}" destId="{D1F95C9B-5F45-4DDE-AB9F-1677BCA2F708}" srcOrd="0" destOrd="0" presId="urn:microsoft.com/office/officeart/2005/8/layout/orgChart1"/>
    <dgm:cxn modelId="{52758ADB-B58C-4CA1-BE05-46076866EC30}" type="presOf" srcId="{85164A32-6A56-4683-8078-A1AF44FA2317}" destId="{F99D22D7-34FB-4135-9737-4195E3037E6A}" srcOrd="0" destOrd="0" presId="urn:microsoft.com/office/officeart/2005/8/layout/orgChart1"/>
    <dgm:cxn modelId="{ADDEB1DE-B571-489C-A2BA-C531849C33C4}" srcId="{EDDA4454-E136-4C61-AA05-83D2F1C37029}" destId="{1C18A214-85E5-47BF-B4C7-638FD1AC7497}" srcOrd="2" destOrd="0" parTransId="{D3FEC291-0254-47D9-B2A8-EB035F5AD6C5}" sibTransId="{8D5E6914-9BEA-4EF2-BFBB-48502C8D1ACE}"/>
    <dgm:cxn modelId="{7932E7E6-BAA5-498A-A80C-EE92DB35F720}" type="presOf" srcId="{22529163-0F42-40CC-9CF0-7977D8D6B656}" destId="{F89A3E4C-4D6E-4913-A4E2-7BCC94B04C2F}" srcOrd="1" destOrd="0" presId="urn:microsoft.com/office/officeart/2005/8/layout/orgChart1"/>
    <dgm:cxn modelId="{0BD7A2E7-E85B-4DD0-B3CC-A1EEC9712D50}" srcId="{CB9DEF9F-BC53-4481-A43D-978A48341FD9}" destId="{BAD99572-1CC8-4A66-9963-56D626FA5DEB}" srcOrd="2" destOrd="0" parTransId="{DA249025-0E8C-483D-B705-808846CF8DF3}" sibTransId="{B00729C0-BD47-417D-9D09-43B7A1BCC90E}"/>
    <dgm:cxn modelId="{2C9DACE9-CFBB-4B18-8DA4-8E1C09B0DD28}" type="presOf" srcId="{565E1612-FEB3-499E-A8C8-D0BE4CD64446}" destId="{03139B9D-5F25-4DDD-94F0-2D37572B3ECA}" srcOrd="0" destOrd="0" presId="urn:microsoft.com/office/officeart/2005/8/layout/orgChart1"/>
    <dgm:cxn modelId="{733A45F0-A45D-473A-A909-C802CEE4B8D4}" type="presOf" srcId="{79F3DC70-C53F-48F3-8A71-9FB872BFBF41}" destId="{082FFA4A-7266-4A51-9671-8C84279C2D87}" srcOrd="0" destOrd="0" presId="urn:microsoft.com/office/officeart/2005/8/layout/orgChart1"/>
    <dgm:cxn modelId="{20D8A8F1-BA8A-40A3-B6A6-8900352A697D}" type="presOf" srcId="{1C18A214-85E5-47BF-B4C7-638FD1AC7497}" destId="{974EB6C8-82E9-4CED-9CA4-ACF1C8BFA871}" srcOrd="0" destOrd="0" presId="urn:microsoft.com/office/officeart/2005/8/layout/orgChart1"/>
    <dgm:cxn modelId="{BBFFFEF2-43C6-445E-993E-91556AE973D8}" type="presOf" srcId="{F01D3E64-2D92-4372-B95B-CC2715D17FB8}" destId="{6F9BB9D0-3AF5-4176-AD31-E01C72C955BC}" srcOrd="1" destOrd="0" presId="urn:microsoft.com/office/officeart/2005/8/layout/orgChart1"/>
    <dgm:cxn modelId="{01424FF4-CCA6-42B3-9A13-6ADDB3576E12}" type="presOf" srcId="{F01D3E64-2D92-4372-B95B-CC2715D17FB8}" destId="{6455D175-C312-4EB1-B485-8AF5DFB0F091}" srcOrd="0" destOrd="0" presId="urn:microsoft.com/office/officeart/2005/8/layout/orgChart1"/>
    <dgm:cxn modelId="{955997FC-C6B2-4A4A-BDDE-601CF8EE4F6B}" type="presOf" srcId="{EDDA4454-E136-4C61-AA05-83D2F1C37029}" destId="{A68FBE1B-457D-4CEA-8FEC-E76E04B2F518}" srcOrd="1" destOrd="0" presId="urn:microsoft.com/office/officeart/2005/8/layout/orgChart1"/>
    <dgm:cxn modelId="{2767EAFD-D59B-4D8D-A266-EDA45FE79A3D}" srcId="{48DA1773-8AAD-44C5-9CFD-FD40BFEE91B8}" destId="{FFF2E957-8DDC-4F09-8CE1-6682163E32CA}" srcOrd="0" destOrd="0" parTransId="{F5C2C284-A5D6-40BF-B641-D47393A9F18E}" sibTransId="{380F19B1-A19F-451B-B948-DBEF4E0AF162}"/>
    <dgm:cxn modelId="{6B552BFE-6E73-46DD-814E-8AA272C5F48B}" type="presOf" srcId="{CB9DEF9F-BC53-4481-A43D-978A48341FD9}" destId="{F82252F8-1613-43FB-A1B4-43693E25FE12}" srcOrd="1" destOrd="0" presId="urn:microsoft.com/office/officeart/2005/8/layout/orgChart1"/>
    <dgm:cxn modelId="{C947AE27-8BB3-4115-869F-84223DDD82D2}" type="presParOf" srcId="{03139B9D-5F25-4DDD-94F0-2D37572B3ECA}" destId="{65949CCF-298A-4B7E-A92B-046D94A27008}" srcOrd="0" destOrd="0" presId="urn:microsoft.com/office/officeart/2005/8/layout/orgChart1"/>
    <dgm:cxn modelId="{A95399DF-21F4-45BD-9E8B-B65120089830}" type="presParOf" srcId="{65949CCF-298A-4B7E-A92B-046D94A27008}" destId="{4F38FF40-D85E-451A-8EC3-037281721708}" srcOrd="0" destOrd="0" presId="urn:microsoft.com/office/officeart/2005/8/layout/orgChart1"/>
    <dgm:cxn modelId="{4897FC32-D571-4F4B-B369-5DD5369512BF}" type="presParOf" srcId="{4F38FF40-D85E-451A-8EC3-037281721708}" destId="{99DA49B7-C747-4992-8B4E-4A78E206A7D1}" srcOrd="0" destOrd="0" presId="urn:microsoft.com/office/officeart/2005/8/layout/orgChart1"/>
    <dgm:cxn modelId="{6F65AA14-5AAA-4527-9753-2BA5D60E9DE9}" type="presParOf" srcId="{4F38FF40-D85E-451A-8EC3-037281721708}" destId="{F82252F8-1613-43FB-A1B4-43693E25FE12}" srcOrd="1" destOrd="0" presId="urn:microsoft.com/office/officeart/2005/8/layout/orgChart1"/>
    <dgm:cxn modelId="{A519CDA2-0666-42AD-804A-83B64CD34820}" type="presParOf" srcId="{65949CCF-298A-4B7E-A92B-046D94A27008}" destId="{24347D5A-1208-4444-9E4F-EF213C75E989}" srcOrd="1" destOrd="0" presId="urn:microsoft.com/office/officeart/2005/8/layout/orgChart1"/>
    <dgm:cxn modelId="{790DC2E6-9180-4334-B195-0738567524D4}" type="presParOf" srcId="{24347D5A-1208-4444-9E4F-EF213C75E989}" destId="{082FFA4A-7266-4A51-9671-8C84279C2D87}" srcOrd="0" destOrd="0" presId="urn:microsoft.com/office/officeart/2005/8/layout/orgChart1"/>
    <dgm:cxn modelId="{2CFC039D-8F2F-4001-AB37-5466229E2EFB}" type="presParOf" srcId="{24347D5A-1208-4444-9E4F-EF213C75E989}" destId="{DDF6C885-549B-4C57-A5C9-A635FE485AF1}" srcOrd="1" destOrd="0" presId="urn:microsoft.com/office/officeart/2005/8/layout/orgChart1"/>
    <dgm:cxn modelId="{6D3488A4-6170-4D77-876A-255C1ECEE5ED}" type="presParOf" srcId="{DDF6C885-549B-4C57-A5C9-A635FE485AF1}" destId="{4070ED89-C2AE-41E6-A6D0-E1034806DDC5}" srcOrd="0" destOrd="0" presId="urn:microsoft.com/office/officeart/2005/8/layout/orgChart1"/>
    <dgm:cxn modelId="{2C59A586-9927-433D-BD2C-C6CD3E9EA22B}" type="presParOf" srcId="{4070ED89-C2AE-41E6-A6D0-E1034806DDC5}" destId="{04757055-4E76-4BC6-8023-0FF9879BF8C1}" srcOrd="0" destOrd="0" presId="urn:microsoft.com/office/officeart/2005/8/layout/orgChart1"/>
    <dgm:cxn modelId="{17E0A584-B304-4EDE-B55C-DC5DE47CAE5C}" type="presParOf" srcId="{4070ED89-C2AE-41E6-A6D0-E1034806DDC5}" destId="{A68FBE1B-457D-4CEA-8FEC-E76E04B2F518}" srcOrd="1" destOrd="0" presId="urn:microsoft.com/office/officeart/2005/8/layout/orgChart1"/>
    <dgm:cxn modelId="{1A93FF25-9CBB-4A25-84D7-3EF1E3DDC336}" type="presParOf" srcId="{DDF6C885-549B-4C57-A5C9-A635FE485AF1}" destId="{D9599CEE-660D-423F-8EDC-F15D6A9ABBA6}" srcOrd="1" destOrd="0" presId="urn:microsoft.com/office/officeart/2005/8/layout/orgChart1"/>
    <dgm:cxn modelId="{5D331AF7-BA4B-45F3-9976-08F1C98AB92D}" type="presParOf" srcId="{D9599CEE-660D-423F-8EDC-F15D6A9ABBA6}" destId="{B4DF187B-DD26-4544-A4CD-46D9CA66F994}" srcOrd="0" destOrd="0" presId="urn:microsoft.com/office/officeart/2005/8/layout/orgChart1"/>
    <dgm:cxn modelId="{EE5E1DB7-9B18-475F-BAB1-B50234B0AAF6}" type="presParOf" srcId="{D9599CEE-660D-423F-8EDC-F15D6A9ABBA6}" destId="{386AE33A-162B-4E0B-8E03-CACEBE4459FF}" srcOrd="1" destOrd="0" presId="urn:microsoft.com/office/officeart/2005/8/layout/orgChart1"/>
    <dgm:cxn modelId="{A624D875-85DB-447F-B86C-48CC50EB9562}" type="presParOf" srcId="{386AE33A-162B-4E0B-8E03-CACEBE4459FF}" destId="{1E63A380-F1C0-4A32-A652-2DEEA7692EAE}" srcOrd="0" destOrd="0" presId="urn:microsoft.com/office/officeart/2005/8/layout/orgChart1"/>
    <dgm:cxn modelId="{3774044C-235C-4C30-B683-153F8B95C257}" type="presParOf" srcId="{1E63A380-F1C0-4A32-A652-2DEEA7692EAE}" destId="{D6E59CA7-24B5-4221-8EA1-CD34CD70265E}" srcOrd="0" destOrd="0" presId="urn:microsoft.com/office/officeart/2005/8/layout/orgChart1"/>
    <dgm:cxn modelId="{37649B59-58DE-471C-AA1C-1130C3DDBF12}" type="presParOf" srcId="{1E63A380-F1C0-4A32-A652-2DEEA7692EAE}" destId="{EAF9B1B0-03A9-4769-91DC-2E97E7DD17F2}" srcOrd="1" destOrd="0" presId="urn:microsoft.com/office/officeart/2005/8/layout/orgChart1"/>
    <dgm:cxn modelId="{6250DC1C-89A1-4241-B86E-3D50783D7C87}" type="presParOf" srcId="{386AE33A-162B-4E0B-8E03-CACEBE4459FF}" destId="{46A8F299-1C86-42A3-BEF5-C87C18610779}" srcOrd="1" destOrd="0" presId="urn:microsoft.com/office/officeart/2005/8/layout/orgChart1"/>
    <dgm:cxn modelId="{23F2B42C-7DFD-42B1-B12D-A2D8FB218DCC}" type="presParOf" srcId="{386AE33A-162B-4E0B-8E03-CACEBE4459FF}" destId="{91891DA4-E7DD-400F-A97F-61ABFA2C7D0A}" srcOrd="2" destOrd="0" presId="urn:microsoft.com/office/officeart/2005/8/layout/orgChart1"/>
    <dgm:cxn modelId="{04EA848E-5A32-43B4-A124-51F78BAD0175}" type="presParOf" srcId="{D9599CEE-660D-423F-8EDC-F15D6A9ABBA6}" destId="{1FE16EFB-C16E-481B-9E0F-C16B29D591D9}" srcOrd="2" destOrd="0" presId="urn:microsoft.com/office/officeart/2005/8/layout/orgChart1"/>
    <dgm:cxn modelId="{982878C5-29B2-4021-968B-24D55E2E90C1}" type="presParOf" srcId="{D9599CEE-660D-423F-8EDC-F15D6A9ABBA6}" destId="{AD6F054F-B2B8-4F2E-A503-1F9FE53EC06A}" srcOrd="3" destOrd="0" presId="urn:microsoft.com/office/officeart/2005/8/layout/orgChart1"/>
    <dgm:cxn modelId="{BBFA549A-2089-4D30-A3AD-6B765280099F}" type="presParOf" srcId="{AD6F054F-B2B8-4F2E-A503-1F9FE53EC06A}" destId="{EE4B201F-3158-4217-BF38-D41685819972}" srcOrd="0" destOrd="0" presId="urn:microsoft.com/office/officeart/2005/8/layout/orgChart1"/>
    <dgm:cxn modelId="{0F7BA157-789C-417B-B303-7D4C3E08292A}" type="presParOf" srcId="{EE4B201F-3158-4217-BF38-D41685819972}" destId="{6455D175-C312-4EB1-B485-8AF5DFB0F091}" srcOrd="0" destOrd="0" presId="urn:microsoft.com/office/officeart/2005/8/layout/orgChart1"/>
    <dgm:cxn modelId="{9442CF7C-AF76-4D58-B3AF-B9ECE1932296}" type="presParOf" srcId="{EE4B201F-3158-4217-BF38-D41685819972}" destId="{6F9BB9D0-3AF5-4176-AD31-E01C72C955BC}" srcOrd="1" destOrd="0" presId="urn:microsoft.com/office/officeart/2005/8/layout/orgChart1"/>
    <dgm:cxn modelId="{6CC48A96-BC17-4D12-B276-CB4EAC04AE31}" type="presParOf" srcId="{AD6F054F-B2B8-4F2E-A503-1F9FE53EC06A}" destId="{1C7B994A-86AB-4E4C-BE67-19F272C28043}" srcOrd="1" destOrd="0" presId="urn:microsoft.com/office/officeart/2005/8/layout/orgChart1"/>
    <dgm:cxn modelId="{49C881D8-62F4-4BFC-8BCD-78D860DD0985}" type="presParOf" srcId="{AD6F054F-B2B8-4F2E-A503-1F9FE53EC06A}" destId="{2502072B-E534-401E-926C-FB8BF71C5125}" srcOrd="2" destOrd="0" presId="urn:microsoft.com/office/officeart/2005/8/layout/orgChart1"/>
    <dgm:cxn modelId="{5B57E1AE-86E9-4C4C-A3D3-4F749711BE58}" type="presParOf" srcId="{D9599CEE-660D-423F-8EDC-F15D6A9ABBA6}" destId="{8126E509-9B33-4128-BC27-0675B0B37068}" srcOrd="4" destOrd="0" presId="urn:microsoft.com/office/officeart/2005/8/layout/orgChart1"/>
    <dgm:cxn modelId="{940D4DF2-3B0B-45FD-8CE2-2253994E5899}" type="presParOf" srcId="{D9599CEE-660D-423F-8EDC-F15D6A9ABBA6}" destId="{4C362142-A85E-419A-9002-E5CECF801375}" srcOrd="5" destOrd="0" presId="urn:microsoft.com/office/officeart/2005/8/layout/orgChart1"/>
    <dgm:cxn modelId="{A023C987-0183-4920-8045-552BDD66DB17}" type="presParOf" srcId="{4C362142-A85E-419A-9002-E5CECF801375}" destId="{58737992-00BC-47F0-9D8A-E91E5C32A223}" srcOrd="0" destOrd="0" presId="urn:microsoft.com/office/officeart/2005/8/layout/orgChart1"/>
    <dgm:cxn modelId="{DB7EB534-7735-4040-891E-44A26E175583}" type="presParOf" srcId="{58737992-00BC-47F0-9D8A-E91E5C32A223}" destId="{974EB6C8-82E9-4CED-9CA4-ACF1C8BFA871}" srcOrd="0" destOrd="0" presId="urn:microsoft.com/office/officeart/2005/8/layout/orgChart1"/>
    <dgm:cxn modelId="{C73DD9DA-BB98-4870-BED8-C8BA435AB04E}" type="presParOf" srcId="{58737992-00BC-47F0-9D8A-E91E5C32A223}" destId="{3381E52B-E487-452D-BB85-8B4138D16D59}" srcOrd="1" destOrd="0" presId="urn:microsoft.com/office/officeart/2005/8/layout/orgChart1"/>
    <dgm:cxn modelId="{4D9E6574-15AB-44EF-A2DE-B30B745B99B6}" type="presParOf" srcId="{4C362142-A85E-419A-9002-E5CECF801375}" destId="{899F6465-B4B0-484C-8DEA-94F1F8035DC5}" srcOrd="1" destOrd="0" presId="urn:microsoft.com/office/officeart/2005/8/layout/orgChart1"/>
    <dgm:cxn modelId="{EA23F059-BE03-4E37-9246-8744E6A26FA3}" type="presParOf" srcId="{899F6465-B4B0-484C-8DEA-94F1F8035DC5}" destId="{7764F610-B980-4B7E-920C-84C04168B906}" srcOrd="0" destOrd="0" presId="urn:microsoft.com/office/officeart/2005/8/layout/orgChart1"/>
    <dgm:cxn modelId="{62DA19FF-FD6B-40B1-8C18-964DE9F2666B}" type="presParOf" srcId="{899F6465-B4B0-484C-8DEA-94F1F8035DC5}" destId="{C868AF95-3141-4054-B269-5E4ACDBCE1B6}" srcOrd="1" destOrd="0" presId="urn:microsoft.com/office/officeart/2005/8/layout/orgChart1"/>
    <dgm:cxn modelId="{1279D2E6-2AC0-4230-8AB0-C6E9565808D3}" type="presParOf" srcId="{C868AF95-3141-4054-B269-5E4ACDBCE1B6}" destId="{3A0B24AC-9F7A-42AD-BC01-A670E25E8F94}" srcOrd="0" destOrd="0" presId="urn:microsoft.com/office/officeart/2005/8/layout/orgChart1"/>
    <dgm:cxn modelId="{76C9CC80-49A4-4313-8CE4-A21B7182778E}" type="presParOf" srcId="{3A0B24AC-9F7A-42AD-BC01-A670E25E8F94}" destId="{F99D22D7-34FB-4135-9737-4195E3037E6A}" srcOrd="0" destOrd="0" presId="urn:microsoft.com/office/officeart/2005/8/layout/orgChart1"/>
    <dgm:cxn modelId="{48D000ED-3F9D-4126-92EE-1E7A5E5AF07A}" type="presParOf" srcId="{3A0B24AC-9F7A-42AD-BC01-A670E25E8F94}" destId="{F97B65A2-FBA6-4F1E-AE92-7C1E2D0282CD}" srcOrd="1" destOrd="0" presId="urn:microsoft.com/office/officeart/2005/8/layout/orgChart1"/>
    <dgm:cxn modelId="{CDA4B53F-EF50-4A1F-8692-7E9C774C2D11}" type="presParOf" srcId="{C868AF95-3141-4054-B269-5E4ACDBCE1B6}" destId="{8DE719D3-C11F-4254-8043-9348CF42A40D}" srcOrd="1" destOrd="0" presId="urn:microsoft.com/office/officeart/2005/8/layout/orgChart1"/>
    <dgm:cxn modelId="{CEE55849-5DC8-426F-B1A0-82742869A455}" type="presParOf" srcId="{C868AF95-3141-4054-B269-5E4ACDBCE1B6}" destId="{01483D0C-474B-4C38-8E27-2AFAC8A8BCB7}" srcOrd="2" destOrd="0" presId="urn:microsoft.com/office/officeart/2005/8/layout/orgChart1"/>
    <dgm:cxn modelId="{A00C06E0-7B52-4710-B566-13B5B3275728}" type="presParOf" srcId="{4C362142-A85E-419A-9002-E5CECF801375}" destId="{25736D86-4EAB-4BB1-BF3F-82C9EB15C258}" srcOrd="2" destOrd="0" presId="urn:microsoft.com/office/officeart/2005/8/layout/orgChart1"/>
    <dgm:cxn modelId="{691CBD5A-088A-4981-8FE7-F1D6250D552B}" type="presParOf" srcId="{D9599CEE-660D-423F-8EDC-F15D6A9ABBA6}" destId="{137DE6EB-C229-4D1D-B6B7-3736FC525B43}" srcOrd="6" destOrd="0" presId="urn:microsoft.com/office/officeart/2005/8/layout/orgChart1"/>
    <dgm:cxn modelId="{0CCBD960-D64E-4EB5-8BD0-9955F92E075E}" type="presParOf" srcId="{D9599CEE-660D-423F-8EDC-F15D6A9ABBA6}" destId="{0B16EB06-3703-4AF1-BE29-28BF923BF93A}" srcOrd="7" destOrd="0" presId="urn:microsoft.com/office/officeart/2005/8/layout/orgChart1"/>
    <dgm:cxn modelId="{81D6D97F-440A-445F-80A1-C2C5C1F3094A}" type="presParOf" srcId="{0B16EB06-3703-4AF1-BE29-28BF923BF93A}" destId="{F0651246-621B-477C-950F-B764AE4DD18D}" srcOrd="0" destOrd="0" presId="urn:microsoft.com/office/officeart/2005/8/layout/orgChart1"/>
    <dgm:cxn modelId="{5E34B49F-7FBE-40BB-B6EE-E58B9D755399}" type="presParOf" srcId="{F0651246-621B-477C-950F-B764AE4DD18D}" destId="{AA20A904-381E-4871-8A33-3C288264113B}" srcOrd="0" destOrd="0" presId="urn:microsoft.com/office/officeart/2005/8/layout/orgChart1"/>
    <dgm:cxn modelId="{AF5A5385-3EB4-4047-A4BE-077217C7ED43}" type="presParOf" srcId="{F0651246-621B-477C-950F-B764AE4DD18D}" destId="{01D53ABE-03C6-4DD2-A7D7-DF8EF5B71BF4}" srcOrd="1" destOrd="0" presId="urn:microsoft.com/office/officeart/2005/8/layout/orgChart1"/>
    <dgm:cxn modelId="{DA946CC3-545E-44C8-A7D1-B14686FBFA33}" type="presParOf" srcId="{0B16EB06-3703-4AF1-BE29-28BF923BF93A}" destId="{985B16EA-5540-4DEC-A633-49BD109ACA0D}" srcOrd="1" destOrd="0" presId="urn:microsoft.com/office/officeart/2005/8/layout/orgChart1"/>
    <dgm:cxn modelId="{7B80128D-9702-44FE-8006-ED2957E3371F}" type="presParOf" srcId="{985B16EA-5540-4DEC-A633-49BD109ACA0D}" destId="{3BC24A8C-EECC-4E24-A983-6B356139F52A}" srcOrd="0" destOrd="0" presId="urn:microsoft.com/office/officeart/2005/8/layout/orgChart1"/>
    <dgm:cxn modelId="{63AB8B58-AE04-4B0A-82D6-66E1EA1F411E}" type="presParOf" srcId="{985B16EA-5540-4DEC-A633-49BD109ACA0D}" destId="{C705DA57-14EE-41BC-B990-13B461F27E1A}" srcOrd="1" destOrd="0" presId="urn:microsoft.com/office/officeart/2005/8/layout/orgChart1"/>
    <dgm:cxn modelId="{03C68B61-A5AF-424C-B7C4-F71A831768AC}" type="presParOf" srcId="{C705DA57-14EE-41BC-B990-13B461F27E1A}" destId="{A2208155-53C6-4376-A8A0-1F5DACD699E7}" srcOrd="0" destOrd="0" presId="urn:microsoft.com/office/officeart/2005/8/layout/orgChart1"/>
    <dgm:cxn modelId="{49DCC0F1-751F-456A-9983-C772AB4FCAA0}" type="presParOf" srcId="{A2208155-53C6-4376-A8A0-1F5DACD699E7}" destId="{00789252-2914-4D7C-B81F-C4DFC4B23FB9}" srcOrd="0" destOrd="0" presId="urn:microsoft.com/office/officeart/2005/8/layout/orgChart1"/>
    <dgm:cxn modelId="{11D5AF09-3F71-4681-98A1-CBDA2E04B4C2}" type="presParOf" srcId="{A2208155-53C6-4376-A8A0-1F5DACD699E7}" destId="{F875A95D-C67F-470A-BAB7-4C53BD414A75}" srcOrd="1" destOrd="0" presId="urn:microsoft.com/office/officeart/2005/8/layout/orgChart1"/>
    <dgm:cxn modelId="{AE72C6B3-1C82-404A-83CD-13BA75190D4B}" type="presParOf" srcId="{C705DA57-14EE-41BC-B990-13B461F27E1A}" destId="{ECAF35A0-1D6A-4BE4-9A7B-76BDFECBC26B}" srcOrd="1" destOrd="0" presId="urn:microsoft.com/office/officeart/2005/8/layout/orgChart1"/>
    <dgm:cxn modelId="{A78ABFF8-4ACC-4C0E-B50D-1653F461C637}" type="presParOf" srcId="{C705DA57-14EE-41BC-B990-13B461F27E1A}" destId="{2C333317-D96B-42A5-BB0F-2A2D6A868AF9}" srcOrd="2" destOrd="0" presId="urn:microsoft.com/office/officeart/2005/8/layout/orgChart1"/>
    <dgm:cxn modelId="{9782AFE2-BC36-4FEB-AE3E-E932E4538048}" type="presParOf" srcId="{985B16EA-5540-4DEC-A633-49BD109ACA0D}" destId="{00B8C0EA-E3F4-41FE-9EDE-99975427F236}" srcOrd="2" destOrd="0" presId="urn:microsoft.com/office/officeart/2005/8/layout/orgChart1"/>
    <dgm:cxn modelId="{D392F420-3BE6-47F8-85CA-0DA2E84EEDFF}" type="presParOf" srcId="{985B16EA-5540-4DEC-A633-49BD109ACA0D}" destId="{56ECAA19-49A8-4ED2-AEB7-FC58A6F594BA}" srcOrd="3" destOrd="0" presId="urn:microsoft.com/office/officeart/2005/8/layout/orgChart1"/>
    <dgm:cxn modelId="{F0B5EB2C-600F-4CA9-9AC5-5ED01C0F5449}" type="presParOf" srcId="{56ECAA19-49A8-4ED2-AEB7-FC58A6F594BA}" destId="{B0C5D7E6-8F2A-49A7-A17E-1FE35B5507C7}" srcOrd="0" destOrd="0" presId="urn:microsoft.com/office/officeart/2005/8/layout/orgChart1"/>
    <dgm:cxn modelId="{4810167B-0570-4E00-88BF-22EE5E638729}" type="presParOf" srcId="{B0C5D7E6-8F2A-49A7-A17E-1FE35B5507C7}" destId="{E1A8F66A-0C73-4960-8D15-3C17D735A6CA}" srcOrd="0" destOrd="0" presId="urn:microsoft.com/office/officeart/2005/8/layout/orgChart1"/>
    <dgm:cxn modelId="{6D3B9BD0-1D78-4444-9AF2-4DF439C409AD}" type="presParOf" srcId="{B0C5D7E6-8F2A-49A7-A17E-1FE35B5507C7}" destId="{663F677E-8107-46C0-8613-73C0D3EBD4D6}" srcOrd="1" destOrd="0" presId="urn:microsoft.com/office/officeart/2005/8/layout/orgChart1"/>
    <dgm:cxn modelId="{0F3F68E6-6DC6-4B73-A65A-902A7283BFBE}" type="presParOf" srcId="{56ECAA19-49A8-4ED2-AEB7-FC58A6F594BA}" destId="{8081DA61-37D9-4286-B1B2-43C4A7F258D6}" srcOrd="1" destOrd="0" presId="urn:microsoft.com/office/officeart/2005/8/layout/orgChart1"/>
    <dgm:cxn modelId="{3716E952-4281-4BB2-BDDB-1B54CC8810D0}" type="presParOf" srcId="{56ECAA19-49A8-4ED2-AEB7-FC58A6F594BA}" destId="{41D5DBA8-7F96-456E-AFF4-01099A88E25A}" srcOrd="2" destOrd="0" presId="urn:microsoft.com/office/officeart/2005/8/layout/orgChart1"/>
    <dgm:cxn modelId="{857C0196-498B-4C15-9C3D-A38759FFEFDF}" type="presParOf" srcId="{0B16EB06-3703-4AF1-BE29-28BF923BF93A}" destId="{5FD6132A-FA14-46CC-BFF1-E2ADBA93C973}" srcOrd="2" destOrd="0" presId="urn:microsoft.com/office/officeart/2005/8/layout/orgChart1"/>
    <dgm:cxn modelId="{FAE4D0EA-AF3A-4468-B8DC-F0BE4EA16A50}" type="presParOf" srcId="{DDF6C885-549B-4C57-A5C9-A635FE485AF1}" destId="{6935474C-846A-4D23-BE7A-AD29F67581B5}" srcOrd="2" destOrd="0" presId="urn:microsoft.com/office/officeart/2005/8/layout/orgChart1"/>
    <dgm:cxn modelId="{9CCAFDD3-F1B2-46F0-9130-2953684606BE}" type="presParOf" srcId="{24347D5A-1208-4444-9E4F-EF213C75E989}" destId="{D1F95C9B-5F45-4DDE-AB9F-1677BCA2F708}" srcOrd="2" destOrd="0" presId="urn:microsoft.com/office/officeart/2005/8/layout/orgChart1"/>
    <dgm:cxn modelId="{1E8BD383-FDBD-444E-BA15-93E5FD3EFD88}" type="presParOf" srcId="{24347D5A-1208-4444-9E4F-EF213C75E989}" destId="{44468087-C0F6-40ED-B5E0-111319EA5576}" srcOrd="3" destOrd="0" presId="urn:microsoft.com/office/officeart/2005/8/layout/orgChart1"/>
    <dgm:cxn modelId="{C8305787-E400-4242-A690-88F86FED78B2}" type="presParOf" srcId="{44468087-C0F6-40ED-B5E0-111319EA5576}" destId="{E9DD72AC-B5DD-4C18-A404-398C1E8484D1}" srcOrd="0" destOrd="0" presId="urn:microsoft.com/office/officeart/2005/8/layout/orgChart1"/>
    <dgm:cxn modelId="{F7644082-E391-4F2D-8258-C22550D79725}" type="presParOf" srcId="{E9DD72AC-B5DD-4C18-A404-398C1E8484D1}" destId="{D65BF048-7056-4328-9D3C-5898764024BC}" srcOrd="0" destOrd="0" presId="urn:microsoft.com/office/officeart/2005/8/layout/orgChart1"/>
    <dgm:cxn modelId="{A827BC4E-D487-4EA8-8794-87CBB1298E86}" type="presParOf" srcId="{E9DD72AC-B5DD-4C18-A404-398C1E8484D1}" destId="{56DBCEC7-B647-4D6B-83A3-AC6BC82DA8ED}" srcOrd="1" destOrd="0" presId="urn:microsoft.com/office/officeart/2005/8/layout/orgChart1"/>
    <dgm:cxn modelId="{1A446F37-7D2E-4AED-9120-9F6CEC510C0B}" type="presParOf" srcId="{44468087-C0F6-40ED-B5E0-111319EA5576}" destId="{36B74959-F994-409D-AE89-4F68C9D62C8D}" srcOrd="1" destOrd="0" presId="urn:microsoft.com/office/officeart/2005/8/layout/orgChart1"/>
    <dgm:cxn modelId="{413FAEE3-BFEA-40CF-84CA-F54941CA60DD}" type="presParOf" srcId="{36B74959-F994-409D-AE89-4F68C9D62C8D}" destId="{FB405CD4-CA66-424F-B9B1-76D7CFAB6E39}" srcOrd="0" destOrd="0" presId="urn:microsoft.com/office/officeart/2005/8/layout/orgChart1"/>
    <dgm:cxn modelId="{4D9720F0-16AE-437E-B117-4E7117B379F9}" type="presParOf" srcId="{36B74959-F994-409D-AE89-4F68C9D62C8D}" destId="{12278972-FEE3-4D2C-B355-FCFFD3EC7F1D}" srcOrd="1" destOrd="0" presId="urn:microsoft.com/office/officeart/2005/8/layout/orgChart1"/>
    <dgm:cxn modelId="{9690114F-9985-4C17-A82C-B4496F840E82}" type="presParOf" srcId="{12278972-FEE3-4D2C-B355-FCFFD3EC7F1D}" destId="{D04BA5A8-44CA-4D8B-89A1-791A94FD6465}" srcOrd="0" destOrd="0" presId="urn:microsoft.com/office/officeart/2005/8/layout/orgChart1"/>
    <dgm:cxn modelId="{17921EC7-11A6-4E6F-A57B-CEA6E6C0D899}" type="presParOf" srcId="{D04BA5A8-44CA-4D8B-89A1-791A94FD6465}" destId="{BD155B69-EE32-4D57-BBFD-A569D4C28328}" srcOrd="0" destOrd="0" presId="urn:microsoft.com/office/officeart/2005/8/layout/orgChart1"/>
    <dgm:cxn modelId="{B36D8773-4595-43AA-8BE1-7F224B7185F6}" type="presParOf" srcId="{D04BA5A8-44CA-4D8B-89A1-791A94FD6465}" destId="{F89A3E4C-4D6E-4913-A4E2-7BCC94B04C2F}" srcOrd="1" destOrd="0" presId="urn:microsoft.com/office/officeart/2005/8/layout/orgChart1"/>
    <dgm:cxn modelId="{490CCF7C-7EA5-4597-86C5-48DD8F37FF34}" type="presParOf" srcId="{12278972-FEE3-4D2C-B355-FCFFD3EC7F1D}" destId="{FC96451B-D0A9-4F17-891F-EECB5CB9DEF0}" srcOrd="1" destOrd="0" presId="urn:microsoft.com/office/officeart/2005/8/layout/orgChart1"/>
    <dgm:cxn modelId="{BF9CE784-E967-45C8-8ECE-5E150DE9C576}" type="presParOf" srcId="{FC96451B-D0A9-4F17-891F-EECB5CB9DEF0}" destId="{FA095460-D8C3-4CDC-B6B5-EEFDC2D90F74}" srcOrd="0" destOrd="0" presId="urn:microsoft.com/office/officeart/2005/8/layout/orgChart1"/>
    <dgm:cxn modelId="{A77115E9-EB67-45B2-8A0E-23C571DCAA8E}" type="presParOf" srcId="{FC96451B-D0A9-4F17-891F-EECB5CB9DEF0}" destId="{CE209E64-908A-4CC0-9D28-B87AC4FB4FB4}" srcOrd="1" destOrd="0" presId="urn:microsoft.com/office/officeart/2005/8/layout/orgChart1"/>
    <dgm:cxn modelId="{048F80C2-C5AD-4536-9EB9-1FBA4A32CE67}" type="presParOf" srcId="{CE209E64-908A-4CC0-9D28-B87AC4FB4FB4}" destId="{1E61953E-2DD3-4CBE-B91E-FC0347FEB8C1}" srcOrd="0" destOrd="0" presId="urn:microsoft.com/office/officeart/2005/8/layout/orgChart1"/>
    <dgm:cxn modelId="{97A496B4-FA22-423A-9C8A-EC742562A6EE}" type="presParOf" srcId="{1E61953E-2DD3-4CBE-B91E-FC0347FEB8C1}" destId="{2F5BA120-0CF3-40BC-9E2B-F09CA427A13E}" srcOrd="0" destOrd="0" presId="urn:microsoft.com/office/officeart/2005/8/layout/orgChart1"/>
    <dgm:cxn modelId="{957A441E-D11B-4B57-A11F-1DC117E1929F}" type="presParOf" srcId="{1E61953E-2DD3-4CBE-B91E-FC0347FEB8C1}" destId="{4B5E8512-5531-498A-B999-C93AF84913F5}" srcOrd="1" destOrd="0" presId="urn:microsoft.com/office/officeart/2005/8/layout/orgChart1"/>
    <dgm:cxn modelId="{1790772F-CEEC-4153-8E48-45F278D5AF05}" type="presParOf" srcId="{CE209E64-908A-4CC0-9D28-B87AC4FB4FB4}" destId="{27206280-2A34-472A-9C7C-72001B14F9BA}" srcOrd="1" destOrd="0" presId="urn:microsoft.com/office/officeart/2005/8/layout/orgChart1"/>
    <dgm:cxn modelId="{D4306DA7-83BD-4DC8-83D6-4555E92DA3C2}" type="presParOf" srcId="{CE209E64-908A-4CC0-9D28-B87AC4FB4FB4}" destId="{63415EA8-412B-447E-95B9-E36E4ABFE808}" srcOrd="2" destOrd="0" presId="urn:microsoft.com/office/officeart/2005/8/layout/orgChart1"/>
    <dgm:cxn modelId="{EA2E33D8-CAE1-4E3F-9982-9372CEB2429E}" type="presParOf" srcId="{FC96451B-D0A9-4F17-891F-EECB5CB9DEF0}" destId="{A69F294A-27C1-4938-9D91-86AEF8CD95CA}" srcOrd="2" destOrd="0" presId="urn:microsoft.com/office/officeart/2005/8/layout/orgChart1"/>
    <dgm:cxn modelId="{0B5F4E2F-9D0A-4F27-AD17-EA05F2E35D5A}" type="presParOf" srcId="{FC96451B-D0A9-4F17-891F-EECB5CB9DEF0}" destId="{F00B2FE4-D261-429A-BABC-5E63EB9BB00B}" srcOrd="3" destOrd="0" presId="urn:microsoft.com/office/officeart/2005/8/layout/orgChart1"/>
    <dgm:cxn modelId="{13F56848-5A2D-406C-A404-118E219C9E47}" type="presParOf" srcId="{F00B2FE4-D261-429A-BABC-5E63EB9BB00B}" destId="{7EE6BA43-F9BF-4DAE-B49E-0006DAE83C70}" srcOrd="0" destOrd="0" presId="urn:microsoft.com/office/officeart/2005/8/layout/orgChart1"/>
    <dgm:cxn modelId="{AF06C095-38D4-4D8D-97BC-D0E280FA5F3C}" type="presParOf" srcId="{7EE6BA43-F9BF-4DAE-B49E-0006DAE83C70}" destId="{FAF577EF-5C5A-4144-9654-7A9CB79B5B53}" srcOrd="0" destOrd="0" presId="urn:microsoft.com/office/officeart/2005/8/layout/orgChart1"/>
    <dgm:cxn modelId="{DE9ADA2A-D0DE-4D79-8FF2-87EE378FE199}" type="presParOf" srcId="{7EE6BA43-F9BF-4DAE-B49E-0006DAE83C70}" destId="{E228932B-6C47-44E0-A30B-15F8D7EEF4D0}" srcOrd="1" destOrd="0" presId="urn:microsoft.com/office/officeart/2005/8/layout/orgChart1"/>
    <dgm:cxn modelId="{22CF075B-A584-4951-B05E-9DECAE05A1EC}" type="presParOf" srcId="{F00B2FE4-D261-429A-BABC-5E63EB9BB00B}" destId="{4D0C9BDF-7F6A-4480-9905-DF75E47EA087}" srcOrd="1" destOrd="0" presId="urn:microsoft.com/office/officeart/2005/8/layout/orgChart1"/>
    <dgm:cxn modelId="{8AC2B612-5BCF-441B-AA9D-F3FF0EA4E02C}" type="presParOf" srcId="{F00B2FE4-D261-429A-BABC-5E63EB9BB00B}" destId="{7BED3F65-8F77-4D62-975A-9DABAC7095A6}" srcOrd="2" destOrd="0" presId="urn:microsoft.com/office/officeart/2005/8/layout/orgChart1"/>
    <dgm:cxn modelId="{215A652F-BFD4-4CD0-8B0D-EB5C984F40EB}" type="presParOf" srcId="{FC96451B-D0A9-4F17-891F-EECB5CB9DEF0}" destId="{3C9E9143-C286-4DD9-995E-811A03D88A2B}" srcOrd="4" destOrd="0" presId="urn:microsoft.com/office/officeart/2005/8/layout/orgChart1"/>
    <dgm:cxn modelId="{058274B4-0211-4DAB-AC5A-959EA30A2C2B}" type="presParOf" srcId="{FC96451B-D0A9-4F17-891F-EECB5CB9DEF0}" destId="{65F61284-2C05-41D2-8581-EFA5A52025CC}" srcOrd="5" destOrd="0" presId="urn:microsoft.com/office/officeart/2005/8/layout/orgChart1"/>
    <dgm:cxn modelId="{BEF63447-EC1B-4F42-BFAA-3D1B0A822945}" type="presParOf" srcId="{65F61284-2C05-41D2-8581-EFA5A52025CC}" destId="{A7E27E58-3487-4670-AE24-C452C2027A52}" srcOrd="0" destOrd="0" presId="urn:microsoft.com/office/officeart/2005/8/layout/orgChart1"/>
    <dgm:cxn modelId="{09DA47E0-8690-4D3C-8529-6E027DE51990}" type="presParOf" srcId="{A7E27E58-3487-4670-AE24-C452C2027A52}" destId="{FB28F92D-28A1-4255-B576-B0BB07B3D881}" srcOrd="0" destOrd="0" presId="urn:microsoft.com/office/officeart/2005/8/layout/orgChart1"/>
    <dgm:cxn modelId="{53F4B47E-02EE-4980-AC99-EA05FEAC1C7E}" type="presParOf" srcId="{A7E27E58-3487-4670-AE24-C452C2027A52}" destId="{483DEA13-6E55-494C-99D9-ED6437991ABC}" srcOrd="1" destOrd="0" presId="urn:microsoft.com/office/officeart/2005/8/layout/orgChart1"/>
    <dgm:cxn modelId="{AD28420E-0A3F-46E1-BC50-3B05BAA6D4DF}" type="presParOf" srcId="{65F61284-2C05-41D2-8581-EFA5A52025CC}" destId="{A3865C20-4318-4039-BD08-354AF137C4B2}" srcOrd="1" destOrd="0" presId="urn:microsoft.com/office/officeart/2005/8/layout/orgChart1"/>
    <dgm:cxn modelId="{9D18A9EB-39AD-40D5-B9E7-2CE513C83AF9}" type="presParOf" srcId="{65F61284-2C05-41D2-8581-EFA5A52025CC}" destId="{C0B473D8-01C1-497E-B386-E7D411125F50}" srcOrd="2" destOrd="0" presId="urn:microsoft.com/office/officeart/2005/8/layout/orgChart1"/>
    <dgm:cxn modelId="{3F456406-84D3-4B8F-8F0D-DBC04F539AEB}" type="presParOf" srcId="{12278972-FEE3-4D2C-B355-FCFFD3EC7F1D}" destId="{DE79505D-02AC-401A-83B9-41EE6D3BAF77}" srcOrd="2" destOrd="0" presId="urn:microsoft.com/office/officeart/2005/8/layout/orgChart1"/>
    <dgm:cxn modelId="{E30DF5E9-14BB-495B-ABA2-38948BDBA3FE}" type="presParOf" srcId="{36B74959-F994-409D-AE89-4F68C9D62C8D}" destId="{F64E29D6-C81B-4F4D-81BA-88FD617152B9}" srcOrd="2" destOrd="0" presId="urn:microsoft.com/office/officeart/2005/8/layout/orgChart1"/>
    <dgm:cxn modelId="{F633D545-C1AF-4526-ABE3-84D3E0FD06A3}" type="presParOf" srcId="{36B74959-F994-409D-AE89-4F68C9D62C8D}" destId="{572EE0CC-DB00-41F3-9E7F-D69F3F538DFE}" srcOrd="3" destOrd="0" presId="urn:microsoft.com/office/officeart/2005/8/layout/orgChart1"/>
    <dgm:cxn modelId="{929512A9-1982-43E2-B3E1-040FB1EEC2EA}" type="presParOf" srcId="{572EE0CC-DB00-41F3-9E7F-D69F3F538DFE}" destId="{B55EEA68-829C-49DD-83EE-7C8CA2BB866A}" srcOrd="0" destOrd="0" presId="urn:microsoft.com/office/officeart/2005/8/layout/orgChart1"/>
    <dgm:cxn modelId="{27178445-DC55-48CB-A3BD-FD9EA9582FC9}" type="presParOf" srcId="{B55EEA68-829C-49DD-83EE-7C8CA2BB866A}" destId="{ECBEEEFB-D4D5-47ED-92D1-A37B6CEA9B4F}" srcOrd="0" destOrd="0" presId="urn:microsoft.com/office/officeart/2005/8/layout/orgChart1"/>
    <dgm:cxn modelId="{DEB517A9-88D3-421D-929C-E64ACB3F37CE}" type="presParOf" srcId="{B55EEA68-829C-49DD-83EE-7C8CA2BB866A}" destId="{CAB63C7E-B656-4686-97DB-BEB520E948FC}" srcOrd="1" destOrd="0" presId="urn:microsoft.com/office/officeart/2005/8/layout/orgChart1"/>
    <dgm:cxn modelId="{4075C669-705E-4F6A-B1C6-A6295D32573D}" type="presParOf" srcId="{572EE0CC-DB00-41F3-9E7F-D69F3F538DFE}" destId="{4D0371C3-D5B6-45EC-BF94-EA273DA8D364}" srcOrd="1" destOrd="0" presId="urn:microsoft.com/office/officeart/2005/8/layout/orgChart1"/>
    <dgm:cxn modelId="{337010BE-83F0-4376-B12E-D4C2119D7E40}" type="presParOf" srcId="{572EE0CC-DB00-41F3-9E7F-D69F3F538DFE}" destId="{5C6A8A53-7F0E-4EBC-9D34-F96F183CB381}" srcOrd="2" destOrd="0" presId="urn:microsoft.com/office/officeart/2005/8/layout/orgChart1"/>
    <dgm:cxn modelId="{C51198F5-C7BE-46DC-AA2F-B1E8EC923697}" type="presParOf" srcId="{36B74959-F994-409D-AE89-4F68C9D62C8D}" destId="{114E1F21-754A-41BD-BCAC-CAB67D902B27}" srcOrd="4" destOrd="0" presId="urn:microsoft.com/office/officeart/2005/8/layout/orgChart1"/>
    <dgm:cxn modelId="{BA66C333-9466-4E74-99E7-ACA20FA38E57}" type="presParOf" srcId="{36B74959-F994-409D-AE89-4F68C9D62C8D}" destId="{15F25840-9702-4222-AA84-6C251E5A9E7D}" srcOrd="5" destOrd="0" presId="urn:microsoft.com/office/officeart/2005/8/layout/orgChart1"/>
    <dgm:cxn modelId="{19FC0259-72E6-48DE-8417-3F6E0C5B77CF}" type="presParOf" srcId="{15F25840-9702-4222-AA84-6C251E5A9E7D}" destId="{2703821A-7E41-4FA6-87EE-2A042FE37849}" srcOrd="0" destOrd="0" presId="urn:microsoft.com/office/officeart/2005/8/layout/orgChart1"/>
    <dgm:cxn modelId="{F2D5F379-32C7-434D-AF9E-A6C5AB776506}" type="presParOf" srcId="{2703821A-7E41-4FA6-87EE-2A042FE37849}" destId="{F0AA73F9-16F6-46DC-9625-D488A9A354D4}" srcOrd="0" destOrd="0" presId="urn:microsoft.com/office/officeart/2005/8/layout/orgChart1"/>
    <dgm:cxn modelId="{B5364AC2-EC3C-4B14-9F5A-70A31DD43DB1}" type="presParOf" srcId="{2703821A-7E41-4FA6-87EE-2A042FE37849}" destId="{0518F539-79B8-4E5E-BE03-72CF194992AA}" srcOrd="1" destOrd="0" presId="urn:microsoft.com/office/officeart/2005/8/layout/orgChart1"/>
    <dgm:cxn modelId="{5E6845CC-95F5-4522-A7A2-C0ADA22E7348}" type="presParOf" srcId="{15F25840-9702-4222-AA84-6C251E5A9E7D}" destId="{99D8FC02-44B5-47A3-BE53-FDE86FB4F923}" srcOrd="1" destOrd="0" presId="urn:microsoft.com/office/officeart/2005/8/layout/orgChart1"/>
    <dgm:cxn modelId="{64F8589B-16F8-4251-BBBF-A04A7CD7D4BE}" type="presParOf" srcId="{15F25840-9702-4222-AA84-6C251E5A9E7D}" destId="{270A5E21-FB24-4957-89E1-045BE18DFD7D}" srcOrd="2" destOrd="0" presId="urn:microsoft.com/office/officeart/2005/8/layout/orgChart1"/>
    <dgm:cxn modelId="{A7BBDE8A-B4CC-4891-9C19-74AC9B191432}" type="presParOf" srcId="{44468087-C0F6-40ED-B5E0-111319EA5576}" destId="{EC1DAD25-AE70-4FB2-A93C-3E79E0E62659}" srcOrd="2" destOrd="0" presId="urn:microsoft.com/office/officeart/2005/8/layout/orgChart1"/>
    <dgm:cxn modelId="{7D2F5FDA-0C28-4EDE-9348-D71504E1AECC}" type="presParOf" srcId="{24347D5A-1208-4444-9E4F-EF213C75E989}" destId="{37927139-68A9-440A-8A4D-1CEF3685309A}" srcOrd="4" destOrd="0" presId="urn:microsoft.com/office/officeart/2005/8/layout/orgChart1"/>
    <dgm:cxn modelId="{57ADD261-5F2F-47CA-9A38-1D412D9B5EF2}" type="presParOf" srcId="{24347D5A-1208-4444-9E4F-EF213C75E989}" destId="{2A634436-D970-4071-9B6C-E55F271E75BD}" srcOrd="5" destOrd="0" presId="urn:microsoft.com/office/officeart/2005/8/layout/orgChart1"/>
    <dgm:cxn modelId="{A8EEE567-F322-4FE2-A975-B6999293F5D4}" type="presParOf" srcId="{2A634436-D970-4071-9B6C-E55F271E75BD}" destId="{EC10A540-D4A4-41CD-8C60-28700891D334}" srcOrd="0" destOrd="0" presId="urn:microsoft.com/office/officeart/2005/8/layout/orgChart1"/>
    <dgm:cxn modelId="{76C948D8-4B89-432A-A900-3D202E723866}" type="presParOf" srcId="{EC10A540-D4A4-41CD-8C60-28700891D334}" destId="{47AF90DF-B769-42DF-8C94-5B69F0019FCA}" srcOrd="0" destOrd="0" presId="urn:microsoft.com/office/officeart/2005/8/layout/orgChart1"/>
    <dgm:cxn modelId="{1673A61D-98FD-4CF0-968F-A9B0957381B8}" type="presParOf" srcId="{EC10A540-D4A4-41CD-8C60-28700891D334}" destId="{4CDEE956-BE95-4057-BF54-3AD1FC736C7E}" srcOrd="1" destOrd="0" presId="urn:microsoft.com/office/officeart/2005/8/layout/orgChart1"/>
    <dgm:cxn modelId="{FB375F53-B02A-4DB7-93E6-91956C85E19B}" type="presParOf" srcId="{2A634436-D970-4071-9B6C-E55F271E75BD}" destId="{B80583AB-6233-4C59-B79B-C2638A4BB0D3}" srcOrd="1" destOrd="0" presId="urn:microsoft.com/office/officeart/2005/8/layout/orgChart1"/>
    <dgm:cxn modelId="{44907E18-E7A3-477B-9BAD-92C8DEF7E88F}" type="presParOf" srcId="{2A634436-D970-4071-9B6C-E55F271E75BD}" destId="{4DDAE1F6-C7D6-4125-8FB1-C3EEA399509E}" srcOrd="2" destOrd="0" presId="urn:microsoft.com/office/officeart/2005/8/layout/orgChart1"/>
    <dgm:cxn modelId="{78D64A67-3AF3-48C4-90E5-970D515F4766}" type="presParOf" srcId="{65949CCF-298A-4B7E-A92B-046D94A27008}" destId="{4AB44DAE-AEA7-4CA9-95EB-CE1DD81983C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927139-68A9-440A-8A4D-1CEF3685309A}">
      <dsp:nvSpPr>
        <dsp:cNvPr id="0" name=""/>
        <dsp:cNvSpPr/>
      </dsp:nvSpPr>
      <dsp:spPr>
        <a:xfrm>
          <a:off x="5805928" y="697229"/>
          <a:ext cx="2952551" cy="2928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6407"/>
              </a:lnTo>
              <a:lnTo>
                <a:pt x="2952551" y="146407"/>
              </a:lnTo>
              <a:lnTo>
                <a:pt x="2952551" y="29281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4E1F21-754A-41BD-BCAC-CAB67D902B27}">
      <dsp:nvSpPr>
        <dsp:cNvPr id="0" name=""/>
        <dsp:cNvSpPr/>
      </dsp:nvSpPr>
      <dsp:spPr>
        <a:xfrm>
          <a:off x="7071308" y="1687223"/>
          <a:ext cx="1687172" cy="2928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6407"/>
              </a:lnTo>
              <a:lnTo>
                <a:pt x="1687172" y="146407"/>
              </a:lnTo>
              <a:lnTo>
                <a:pt x="1687172" y="29281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4E29D6-C81B-4F4D-81BA-88FD617152B9}">
      <dsp:nvSpPr>
        <dsp:cNvPr id="0" name=""/>
        <dsp:cNvSpPr/>
      </dsp:nvSpPr>
      <dsp:spPr>
        <a:xfrm>
          <a:off x="7025588" y="1687223"/>
          <a:ext cx="91440" cy="29281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281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9E9143-C286-4DD9-995E-811A03D88A2B}">
      <dsp:nvSpPr>
        <dsp:cNvPr id="0" name=""/>
        <dsp:cNvSpPr/>
      </dsp:nvSpPr>
      <dsp:spPr>
        <a:xfrm>
          <a:off x="4826392" y="2677216"/>
          <a:ext cx="209153" cy="26213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21392"/>
              </a:lnTo>
              <a:lnTo>
                <a:pt x="209153" y="262139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9F294A-27C1-4938-9D91-86AEF8CD95CA}">
      <dsp:nvSpPr>
        <dsp:cNvPr id="0" name=""/>
        <dsp:cNvSpPr/>
      </dsp:nvSpPr>
      <dsp:spPr>
        <a:xfrm>
          <a:off x="4826392" y="2677216"/>
          <a:ext cx="209153" cy="16313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31398"/>
              </a:lnTo>
              <a:lnTo>
                <a:pt x="209153" y="163139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095460-D8C3-4CDC-B6B5-EEFDC2D90F74}">
      <dsp:nvSpPr>
        <dsp:cNvPr id="0" name=""/>
        <dsp:cNvSpPr/>
      </dsp:nvSpPr>
      <dsp:spPr>
        <a:xfrm>
          <a:off x="4826392" y="2677216"/>
          <a:ext cx="209153" cy="6414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1404"/>
              </a:lnTo>
              <a:lnTo>
                <a:pt x="209153" y="64140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405CD4-CA66-424F-B9B1-76D7CFAB6E39}">
      <dsp:nvSpPr>
        <dsp:cNvPr id="0" name=""/>
        <dsp:cNvSpPr/>
      </dsp:nvSpPr>
      <dsp:spPr>
        <a:xfrm>
          <a:off x="5384135" y="1687223"/>
          <a:ext cx="1687172" cy="292815"/>
        </a:xfrm>
        <a:custGeom>
          <a:avLst/>
          <a:gdLst/>
          <a:ahLst/>
          <a:cxnLst/>
          <a:rect l="0" t="0" r="0" b="0"/>
          <a:pathLst>
            <a:path>
              <a:moveTo>
                <a:pt x="1687172" y="0"/>
              </a:moveTo>
              <a:lnTo>
                <a:pt x="1687172" y="146407"/>
              </a:lnTo>
              <a:lnTo>
                <a:pt x="0" y="146407"/>
              </a:lnTo>
              <a:lnTo>
                <a:pt x="0" y="29281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F95C9B-5F45-4DDE-AB9F-1677BCA2F708}">
      <dsp:nvSpPr>
        <dsp:cNvPr id="0" name=""/>
        <dsp:cNvSpPr/>
      </dsp:nvSpPr>
      <dsp:spPr>
        <a:xfrm>
          <a:off x="5805928" y="697229"/>
          <a:ext cx="1265379" cy="2928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6407"/>
              </a:lnTo>
              <a:lnTo>
                <a:pt x="1265379" y="146407"/>
              </a:lnTo>
              <a:lnTo>
                <a:pt x="1265379" y="29281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B8C0EA-E3F4-41FE-9EDE-99975427F236}">
      <dsp:nvSpPr>
        <dsp:cNvPr id="0" name=""/>
        <dsp:cNvSpPr/>
      </dsp:nvSpPr>
      <dsp:spPr>
        <a:xfrm>
          <a:off x="3139220" y="3667210"/>
          <a:ext cx="209153" cy="16313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31398"/>
              </a:lnTo>
              <a:lnTo>
                <a:pt x="209153" y="163139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C24A8C-EECC-4E24-A983-6B356139F52A}">
      <dsp:nvSpPr>
        <dsp:cNvPr id="0" name=""/>
        <dsp:cNvSpPr/>
      </dsp:nvSpPr>
      <dsp:spPr>
        <a:xfrm>
          <a:off x="3139220" y="3667210"/>
          <a:ext cx="209153" cy="6414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1404"/>
              </a:lnTo>
              <a:lnTo>
                <a:pt x="209153" y="64140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7DE6EB-C229-4D1D-B6B7-3736FC525B43}">
      <dsp:nvSpPr>
        <dsp:cNvPr id="0" name=""/>
        <dsp:cNvSpPr/>
      </dsp:nvSpPr>
      <dsp:spPr>
        <a:xfrm>
          <a:off x="2853376" y="1687223"/>
          <a:ext cx="146407" cy="16313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31398"/>
              </a:lnTo>
              <a:lnTo>
                <a:pt x="146407" y="163139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64F610-B980-4B7E-920C-84C04168B906}">
      <dsp:nvSpPr>
        <dsp:cNvPr id="0" name=""/>
        <dsp:cNvSpPr/>
      </dsp:nvSpPr>
      <dsp:spPr>
        <a:xfrm>
          <a:off x="1103458" y="3667210"/>
          <a:ext cx="209153" cy="6414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1404"/>
              </a:lnTo>
              <a:lnTo>
                <a:pt x="209153" y="64140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26E509-9B33-4128-BC27-0675B0B37068}">
      <dsp:nvSpPr>
        <dsp:cNvPr id="0" name=""/>
        <dsp:cNvSpPr/>
      </dsp:nvSpPr>
      <dsp:spPr>
        <a:xfrm>
          <a:off x="2358379" y="1687223"/>
          <a:ext cx="494996" cy="1631398"/>
        </a:xfrm>
        <a:custGeom>
          <a:avLst/>
          <a:gdLst/>
          <a:ahLst/>
          <a:cxnLst/>
          <a:rect l="0" t="0" r="0" b="0"/>
          <a:pathLst>
            <a:path>
              <a:moveTo>
                <a:pt x="494996" y="0"/>
              </a:moveTo>
              <a:lnTo>
                <a:pt x="494996" y="1631398"/>
              </a:lnTo>
              <a:lnTo>
                <a:pt x="0" y="163139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E16EFB-C16E-481B-9E0F-C16B29D591D9}">
      <dsp:nvSpPr>
        <dsp:cNvPr id="0" name=""/>
        <dsp:cNvSpPr/>
      </dsp:nvSpPr>
      <dsp:spPr>
        <a:xfrm>
          <a:off x="2853376" y="1687223"/>
          <a:ext cx="146407" cy="6414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1404"/>
              </a:lnTo>
              <a:lnTo>
                <a:pt x="146407" y="64140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DF187B-DD26-4544-A4CD-46D9CA66F994}">
      <dsp:nvSpPr>
        <dsp:cNvPr id="0" name=""/>
        <dsp:cNvSpPr/>
      </dsp:nvSpPr>
      <dsp:spPr>
        <a:xfrm>
          <a:off x="2358379" y="1687223"/>
          <a:ext cx="494996" cy="641404"/>
        </a:xfrm>
        <a:custGeom>
          <a:avLst/>
          <a:gdLst/>
          <a:ahLst/>
          <a:cxnLst/>
          <a:rect l="0" t="0" r="0" b="0"/>
          <a:pathLst>
            <a:path>
              <a:moveTo>
                <a:pt x="494996" y="0"/>
              </a:moveTo>
              <a:lnTo>
                <a:pt x="494996" y="641404"/>
              </a:lnTo>
              <a:lnTo>
                <a:pt x="0" y="64140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2FFA4A-7266-4A51-9671-8C84279C2D87}">
      <dsp:nvSpPr>
        <dsp:cNvPr id="0" name=""/>
        <dsp:cNvSpPr/>
      </dsp:nvSpPr>
      <dsp:spPr>
        <a:xfrm>
          <a:off x="2853376" y="697229"/>
          <a:ext cx="2952551" cy="292815"/>
        </a:xfrm>
        <a:custGeom>
          <a:avLst/>
          <a:gdLst/>
          <a:ahLst/>
          <a:cxnLst/>
          <a:rect l="0" t="0" r="0" b="0"/>
          <a:pathLst>
            <a:path>
              <a:moveTo>
                <a:pt x="2952551" y="0"/>
              </a:moveTo>
              <a:lnTo>
                <a:pt x="2952551" y="146407"/>
              </a:lnTo>
              <a:lnTo>
                <a:pt x="0" y="146407"/>
              </a:lnTo>
              <a:lnTo>
                <a:pt x="0" y="29281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DA49B7-C747-4992-8B4E-4A78E206A7D1}">
      <dsp:nvSpPr>
        <dsp:cNvPr id="0" name=""/>
        <dsp:cNvSpPr/>
      </dsp:nvSpPr>
      <dsp:spPr>
        <a:xfrm>
          <a:off x="5108750" y="50"/>
          <a:ext cx="1394357" cy="697178"/>
        </a:xfrm>
        <a:prstGeom prst="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Treasurer</a:t>
          </a:r>
        </a:p>
      </dsp:txBody>
      <dsp:txXfrm>
        <a:off x="5108750" y="50"/>
        <a:ext cx="1394357" cy="697178"/>
      </dsp:txXfrm>
    </dsp:sp>
    <dsp:sp modelId="{04757055-4E76-4BC6-8023-0FF9879BF8C1}">
      <dsp:nvSpPr>
        <dsp:cNvPr id="0" name=""/>
        <dsp:cNvSpPr/>
      </dsp:nvSpPr>
      <dsp:spPr>
        <a:xfrm>
          <a:off x="2156198" y="990044"/>
          <a:ext cx="1394357" cy="697178"/>
        </a:xfrm>
        <a:prstGeom prst="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Revenue Officer</a:t>
          </a:r>
        </a:p>
      </dsp:txBody>
      <dsp:txXfrm>
        <a:off x="2156198" y="990044"/>
        <a:ext cx="1394357" cy="697178"/>
      </dsp:txXfrm>
    </dsp:sp>
    <dsp:sp modelId="{D6E59CA7-24B5-4221-8EA1-CD34CD70265E}">
      <dsp:nvSpPr>
        <dsp:cNvPr id="0" name=""/>
        <dsp:cNvSpPr/>
      </dsp:nvSpPr>
      <dsp:spPr>
        <a:xfrm>
          <a:off x="964022" y="1980038"/>
          <a:ext cx="1394357" cy="697178"/>
        </a:xfrm>
        <a:prstGeom prst="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Revenue Collector </a:t>
          </a:r>
        </a:p>
      </dsp:txBody>
      <dsp:txXfrm>
        <a:off x="964022" y="1980038"/>
        <a:ext cx="1394357" cy="697178"/>
      </dsp:txXfrm>
    </dsp:sp>
    <dsp:sp modelId="{6455D175-C312-4EB1-B485-8AF5DFB0F091}">
      <dsp:nvSpPr>
        <dsp:cNvPr id="0" name=""/>
        <dsp:cNvSpPr/>
      </dsp:nvSpPr>
      <dsp:spPr>
        <a:xfrm>
          <a:off x="2999784" y="1980038"/>
          <a:ext cx="1394357" cy="697178"/>
        </a:xfrm>
        <a:prstGeom prst="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Admin Assistant</a:t>
          </a:r>
        </a:p>
      </dsp:txBody>
      <dsp:txXfrm>
        <a:off x="2999784" y="1980038"/>
        <a:ext cx="1394357" cy="697178"/>
      </dsp:txXfrm>
    </dsp:sp>
    <dsp:sp modelId="{974EB6C8-82E9-4CED-9CA4-ACF1C8BFA871}">
      <dsp:nvSpPr>
        <dsp:cNvPr id="0" name=""/>
        <dsp:cNvSpPr/>
      </dsp:nvSpPr>
      <dsp:spPr>
        <a:xfrm>
          <a:off x="964022" y="2970032"/>
          <a:ext cx="1394357" cy="697178"/>
        </a:xfrm>
        <a:prstGeom prst="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Accounts Receivable </a:t>
          </a:r>
          <a:r>
            <a:rPr lang="en-US" sz="1300" kern="1200" dirty="0" err="1"/>
            <a:t>Spvr</a:t>
          </a:r>
          <a:endParaRPr lang="en-US" sz="1300" kern="1200" dirty="0"/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Accounting Tech III </a:t>
          </a:r>
        </a:p>
      </dsp:txBody>
      <dsp:txXfrm>
        <a:off x="964022" y="2970032"/>
        <a:ext cx="1394357" cy="697178"/>
      </dsp:txXfrm>
    </dsp:sp>
    <dsp:sp modelId="{F99D22D7-34FB-4135-9737-4195E3037E6A}">
      <dsp:nvSpPr>
        <dsp:cNvPr id="0" name=""/>
        <dsp:cNvSpPr/>
      </dsp:nvSpPr>
      <dsp:spPr>
        <a:xfrm>
          <a:off x="1312611" y="3960025"/>
          <a:ext cx="1394357" cy="697178"/>
        </a:xfrm>
        <a:prstGeom prst="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Accounting Tech I</a:t>
          </a:r>
        </a:p>
      </dsp:txBody>
      <dsp:txXfrm>
        <a:off x="1312611" y="3960025"/>
        <a:ext cx="1394357" cy="697178"/>
      </dsp:txXfrm>
    </dsp:sp>
    <dsp:sp modelId="{AA20A904-381E-4871-8A33-3C288264113B}">
      <dsp:nvSpPr>
        <dsp:cNvPr id="0" name=""/>
        <dsp:cNvSpPr/>
      </dsp:nvSpPr>
      <dsp:spPr>
        <a:xfrm>
          <a:off x="2999784" y="2970032"/>
          <a:ext cx="1394357" cy="697178"/>
        </a:xfrm>
        <a:prstGeom prst="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Sales Tax Supervisor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Sales Tax Comp Acct  II </a:t>
          </a:r>
        </a:p>
      </dsp:txBody>
      <dsp:txXfrm>
        <a:off x="2999784" y="2970032"/>
        <a:ext cx="1394357" cy="697178"/>
      </dsp:txXfrm>
    </dsp:sp>
    <dsp:sp modelId="{00789252-2914-4D7C-B81F-C4DFC4B23FB9}">
      <dsp:nvSpPr>
        <dsp:cNvPr id="0" name=""/>
        <dsp:cNvSpPr/>
      </dsp:nvSpPr>
      <dsp:spPr>
        <a:xfrm>
          <a:off x="3348373" y="3960025"/>
          <a:ext cx="1394357" cy="697178"/>
        </a:xfrm>
        <a:prstGeom prst="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Sales Tax Comp Acct II </a:t>
          </a:r>
        </a:p>
      </dsp:txBody>
      <dsp:txXfrm>
        <a:off x="3348373" y="3960025"/>
        <a:ext cx="1394357" cy="697178"/>
      </dsp:txXfrm>
    </dsp:sp>
    <dsp:sp modelId="{E1A8F66A-0C73-4960-8D15-3C17D735A6CA}">
      <dsp:nvSpPr>
        <dsp:cNvPr id="0" name=""/>
        <dsp:cNvSpPr/>
      </dsp:nvSpPr>
      <dsp:spPr>
        <a:xfrm>
          <a:off x="3348373" y="4950019"/>
          <a:ext cx="1394357" cy="697178"/>
        </a:xfrm>
        <a:prstGeom prst="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Accounting Tech I</a:t>
          </a:r>
        </a:p>
      </dsp:txBody>
      <dsp:txXfrm>
        <a:off x="3348373" y="4950019"/>
        <a:ext cx="1394357" cy="697178"/>
      </dsp:txXfrm>
    </dsp:sp>
    <dsp:sp modelId="{D65BF048-7056-4328-9D3C-5898764024BC}">
      <dsp:nvSpPr>
        <dsp:cNvPr id="0" name=""/>
        <dsp:cNvSpPr/>
      </dsp:nvSpPr>
      <dsp:spPr>
        <a:xfrm>
          <a:off x="6374129" y="990044"/>
          <a:ext cx="1394357" cy="697178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Banking Officer</a:t>
          </a:r>
        </a:p>
      </dsp:txBody>
      <dsp:txXfrm>
        <a:off x="6374129" y="990044"/>
        <a:ext cx="1394357" cy="697178"/>
      </dsp:txXfrm>
    </dsp:sp>
    <dsp:sp modelId="{BD155B69-EE32-4D57-BBFD-A569D4C28328}">
      <dsp:nvSpPr>
        <dsp:cNvPr id="0" name=""/>
        <dsp:cNvSpPr/>
      </dsp:nvSpPr>
      <dsp:spPr>
        <a:xfrm>
          <a:off x="4686956" y="1980038"/>
          <a:ext cx="1394357" cy="697178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Cash Office Supervisor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Accounting Tech III </a:t>
          </a:r>
        </a:p>
      </dsp:txBody>
      <dsp:txXfrm>
        <a:off x="4686956" y="1980038"/>
        <a:ext cx="1394357" cy="697178"/>
      </dsp:txXfrm>
    </dsp:sp>
    <dsp:sp modelId="{2F5BA120-0CF3-40BC-9E2B-F09CA427A13E}">
      <dsp:nvSpPr>
        <dsp:cNvPr id="0" name=""/>
        <dsp:cNvSpPr/>
      </dsp:nvSpPr>
      <dsp:spPr>
        <a:xfrm>
          <a:off x="5035546" y="2970032"/>
          <a:ext cx="1394357" cy="697178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City Cashier</a:t>
          </a:r>
        </a:p>
      </dsp:txBody>
      <dsp:txXfrm>
        <a:off x="5035546" y="2970032"/>
        <a:ext cx="1394357" cy="697178"/>
      </dsp:txXfrm>
    </dsp:sp>
    <dsp:sp modelId="{FAF577EF-5C5A-4144-9654-7A9CB79B5B53}">
      <dsp:nvSpPr>
        <dsp:cNvPr id="0" name=""/>
        <dsp:cNvSpPr/>
      </dsp:nvSpPr>
      <dsp:spPr>
        <a:xfrm>
          <a:off x="5035546" y="3960025"/>
          <a:ext cx="1394357" cy="697178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City Cashier</a:t>
          </a:r>
        </a:p>
      </dsp:txBody>
      <dsp:txXfrm>
        <a:off x="5035546" y="3960025"/>
        <a:ext cx="1394357" cy="697178"/>
      </dsp:txXfrm>
    </dsp:sp>
    <dsp:sp modelId="{FB28F92D-28A1-4255-B576-B0BB07B3D881}">
      <dsp:nvSpPr>
        <dsp:cNvPr id="0" name=""/>
        <dsp:cNvSpPr/>
      </dsp:nvSpPr>
      <dsp:spPr>
        <a:xfrm>
          <a:off x="5035546" y="4950019"/>
          <a:ext cx="1394357" cy="697178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Accounting Tech I</a:t>
          </a:r>
        </a:p>
      </dsp:txBody>
      <dsp:txXfrm>
        <a:off x="5035546" y="4950019"/>
        <a:ext cx="1394357" cy="697178"/>
      </dsp:txXfrm>
    </dsp:sp>
    <dsp:sp modelId="{ECBEEEFB-D4D5-47ED-92D1-A37B6CEA9B4F}">
      <dsp:nvSpPr>
        <dsp:cNvPr id="0" name=""/>
        <dsp:cNvSpPr/>
      </dsp:nvSpPr>
      <dsp:spPr>
        <a:xfrm>
          <a:off x="6374129" y="1980038"/>
          <a:ext cx="1394357" cy="697178"/>
        </a:xfrm>
        <a:prstGeom prst="rect">
          <a:avLst/>
        </a:prstGeom>
        <a:solidFill>
          <a:schemeClr val="accent6">
            <a:lumMod val="75000"/>
          </a:schemeClr>
        </a:solidFill>
        <a:ln w="381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Accountant II </a:t>
          </a:r>
        </a:p>
      </dsp:txBody>
      <dsp:txXfrm>
        <a:off x="6374129" y="1980038"/>
        <a:ext cx="1394357" cy="697178"/>
      </dsp:txXfrm>
    </dsp:sp>
    <dsp:sp modelId="{F0AA73F9-16F6-46DC-9625-D488A9A354D4}">
      <dsp:nvSpPr>
        <dsp:cNvPr id="0" name=""/>
        <dsp:cNvSpPr/>
      </dsp:nvSpPr>
      <dsp:spPr>
        <a:xfrm>
          <a:off x="8061302" y="1980038"/>
          <a:ext cx="1394357" cy="697178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Accounting Tech I</a:t>
          </a:r>
        </a:p>
      </dsp:txBody>
      <dsp:txXfrm>
        <a:off x="8061302" y="1980038"/>
        <a:ext cx="1394357" cy="697178"/>
      </dsp:txXfrm>
    </dsp:sp>
    <dsp:sp modelId="{47AF90DF-B769-42DF-8C94-5B69F0019FCA}">
      <dsp:nvSpPr>
        <dsp:cNvPr id="0" name=""/>
        <dsp:cNvSpPr/>
      </dsp:nvSpPr>
      <dsp:spPr>
        <a:xfrm>
          <a:off x="8061302" y="990044"/>
          <a:ext cx="1394357" cy="697178"/>
        </a:xfrm>
        <a:prstGeom prst="rect">
          <a:avLst/>
        </a:prstGeom>
        <a:solidFill>
          <a:schemeClr val="accent1">
            <a:lumMod val="75000"/>
          </a:schemeClr>
        </a:solidFill>
        <a:ln w="381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Accountant II </a:t>
          </a:r>
        </a:p>
      </dsp:txBody>
      <dsp:txXfrm>
        <a:off x="8061302" y="990044"/>
        <a:ext cx="1394357" cy="6971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5F87F-F023-A59C-D1E2-AAE942E856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F16FB6-0AAB-09F9-256C-4B19F2084C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8E8881-E9C6-62E9-D2DA-FF517FA89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EAC3-EEF5-46C0-9F29-BF9D9B01DA3F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590776-7551-831E-1FD4-D51CF0F08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90EF09-D332-90BB-F337-99098CA5A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B488D-B2C6-4E6E-B5AE-61EC89525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460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C74E6-2837-3DC7-9F96-24BA84DC4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1CE547-2C19-0A55-E615-492DEA969F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57D179-8FD2-1DB9-3B3E-5918D4991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EAC3-EEF5-46C0-9F29-BF9D9B01DA3F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8CDD7E-E1F0-2437-8E90-7B1F04C53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839B20-A853-4857-CEEE-59E0CF6D4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B488D-B2C6-4E6E-B5AE-61EC89525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246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CFFEE0-CCB8-CCBC-A0E7-C0BB1AA856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91FBC2-1FD2-9F78-D12E-2C5628C980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4D82F6-E033-AB43-E498-3DCB8DC5D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EAC3-EEF5-46C0-9F29-BF9D9B01DA3F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B93593-6DB9-171B-E050-BF77C3EDF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86EB3-FC64-561A-D420-ECF572199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B488D-B2C6-4E6E-B5AE-61EC89525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785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73822-21B0-0F2A-4558-146D4B175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FE2BCF-CB90-D5E9-E1DC-5189879177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7C3426-6590-01C2-FDB5-680C786A6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EAC3-EEF5-46C0-9F29-BF9D9B01DA3F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7672A4-6C5F-A2C0-A069-081637DDA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2AA225-A9B3-CA4C-96A6-E686EF4C6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B488D-B2C6-4E6E-B5AE-61EC89525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343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1911F-646A-3AF6-9166-5F156ECC6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278A2F-475C-0CC5-54B5-CFCE86AF44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6FBBE5-513A-1934-7C2F-13119ED3C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EAC3-EEF5-46C0-9F29-BF9D9B01DA3F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E5BBE-ACBB-F2CB-7369-11C727986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6D2C5E-C4BC-67A7-1861-441337470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B488D-B2C6-4E6E-B5AE-61EC89525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546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06068-FA36-0686-CF4A-A7B41774A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DDED33-4F94-0E8D-C8B2-F564722B00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0C790A-7E16-A3CD-651A-5BA42D36B3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8695D2-0154-2073-9833-DFB63BD30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EAC3-EEF5-46C0-9F29-BF9D9B01DA3F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E18C77-E18F-9D50-3CF9-FC4CD0DD6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090630-7578-8476-120D-44FCBCF34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B488D-B2C6-4E6E-B5AE-61EC89525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526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70BF8-2D18-F7DA-722C-57FECC044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FBE731-741E-F53A-958F-DAE59AF651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4E080F-E930-C438-03D5-84056B38ED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39CBDB-F26B-CC42-D4B4-DFA4D1226D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4AE768-E7DB-8209-9606-1D5819C002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B7C12E-FCE3-6FDE-C231-32DCDF0C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EAC3-EEF5-46C0-9F29-BF9D9B01DA3F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DB1FDAB-0059-842C-FA18-E48E34CB9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415C15C-7AFC-D23D-9229-18FCD20DD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B488D-B2C6-4E6E-B5AE-61EC89525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869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A70E9D-CB28-7CEE-7B87-F2C7874CB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135898-F4D5-6D5E-13A0-230860EAD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EAC3-EEF5-46C0-9F29-BF9D9B01DA3F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CE8C32-2DEA-AAC2-B8A6-CAE6BCAA7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3E4D49-0093-76E7-034E-6D61F8483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B488D-B2C6-4E6E-B5AE-61EC89525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376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C9CC59-5D41-16A0-865D-EDBFAEA3F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EAC3-EEF5-46C0-9F29-BF9D9B01DA3F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54EB89-0A98-C0C0-F146-4EF8BC28B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6810E5-3D7A-2629-33ED-190B02334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B488D-B2C6-4E6E-B5AE-61EC89525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871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9E152-74FD-D5ED-66DC-2AE742F05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368801-08F3-51B8-9339-871A0B7769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0698C5-D965-F5E8-08CE-2488F00AB8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B8B96F-8C4B-F2F6-9432-970140A24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EAC3-EEF5-46C0-9F29-BF9D9B01DA3F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DF58B4-9D42-5E07-2377-67B6D7811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FDBE8F-BA90-8871-10FF-68823E259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B488D-B2C6-4E6E-B5AE-61EC89525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257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0E722-7661-3D6B-2260-9CD40A477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9410CB-8A44-116E-E5B4-454EC5B131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8CB1F7-F6D9-DDE6-658A-D8FD4CA9F9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73AFA2-5168-6D50-792D-FFB2BFB8B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EAC3-EEF5-46C0-9F29-BF9D9B01DA3F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5F5090-70B2-899A-F7D0-E8AEEF4D0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A3DB08-D680-9BBE-97EB-783ADE6D9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B488D-B2C6-4E6E-B5AE-61EC89525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050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53514D-73EB-711E-7907-1A809B3FA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87643-2291-1600-9B9D-271F65E7DE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9A8018-6613-604E-D0CD-448B8BB499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2FEAC3-EEF5-46C0-9F29-BF9D9B01DA3F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20859E-089A-354B-3BD4-4CE65C198D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41E6EC-3A3B-27BF-D906-6F4B231CF9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2B488D-B2C6-4E6E-B5AE-61EC89525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782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mailto:Angie.Flick@juneau.gov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011D864-86CB-CBF6-1D4C-7BFD7EAF4B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493" y="135049"/>
            <a:ext cx="10447925" cy="474005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CC63C0D-2B47-C58F-8826-50DB0412A468}"/>
              </a:ext>
            </a:extLst>
          </p:cNvPr>
          <p:cNvSpPr txBox="1"/>
          <p:nvPr/>
        </p:nvSpPr>
        <p:spPr>
          <a:xfrm>
            <a:off x="786312" y="5172075"/>
            <a:ext cx="10872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Treasury 101</a:t>
            </a:r>
          </a:p>
          <a:p>
            <a:pPr algn="ctr"/>
            <a:r>
              <a:rPr lang="en-US" sz="3600" b="1" dirty="0"/>
              <a:t>“All Things Treasury”</a:t>
            </a:r>
          </a:p>
        </p:txBody>
      </p:sp>
    </p:spTree>
    <p:extLst>
      <p:ext uri="{BB962C8B-B14F-4D97-AF65-F5344CB8AC3E}">
        <p14:creationId xmlns:p14="http://schemas.microsoft.com/office/powerpoint/2010/main" val="14309050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D8F0DE5-C2DB-6262-BC94-DB10CF76411B}"/>
              </a:ext>
            </a:extLst>
          </p:cNvPr>
          <p:cNvSpPr txBox="1"/>
          <p:nvPr/>
        </p:nvSpPr>
        <p:spPr>
          <a:xfrm>
            <a:off x="4341090" y="366209"/>
            <a:ext cx="39901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Fund Balance</a:t>
            </a:r>
          </a:p>
          <a:p>
            <a:pPr algn="ctr"/>
            <a:r>
              <a:rPr lang="en-US" sz="2800" dirty="0"/>
              <a:t>means a balance in an account at an institution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3722A4-3B80-DD13-9C58-83D8152BBD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36" y="1911141"/>
            <a:ext cx="11641352" cy="2429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8603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95871F-04CF-0CD0-4EEA-16872FF809DD}"/>
              </a:ext>
            </a:extLst>
          </p:cNvPr>
          <p:cNvSpPr/>
          <p:nvPr/>
        </p:nvSpPr>
        <p:spPr>
          <a:xfrm>
            <a:off x="0" y="0"/>
            <a:ext cx="12192000" cy="1016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F9080A-5159-C912-5265-BEB560736E46}"/>
              </a:ext>
            </a:extLst>
          </p:cNvPr>
          <p:cNvSpPr txBox="1"/>
          <p:nvPr/>
        </p:nvSpPr>
        <p:spPr>
          <a:xfrm>
            <a:off x="101600" y="73891"/>
            <a:ext cx="119795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Language Lesson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35CA35-AF5E-1545-A894-9895F8935431}"/>
              </a:ext>
            </a:extLst>
          </p:cNvPr>
          <p:cNvSpPr txBox="1"/>
          <p:nvPr/>
        </p:nvSpPr>
        <p:spPr>
          <a:xfrm>
            <a:off x="535709" y="1293091"/>
            <a:ext cx="11083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Easy Question </a:t>
            </a:r>
            <a:r>
              <a:rPr lang="en-US" sz="3600" dirty="0">
                <a:sym typeface="Wingdings" panose="05000000000000000000" pitchFamily="2" charset="2"/>
              </a:rPr>
              <a:t> Tell me the fund balance of XYZ.</a:t>
            </a:r>
            <a:endParaRPr lang="en-US" sz="3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68498A-1C98-4963-BFF9-D95EC13472D3}"/>
              </a:ext>
            </a:extLst>
          </p:cNvPr>
          <p:cNvSpPr txBox="1"/>
          <p:nvPr/>
        </p:nvSpPr>
        <p:spPr>
          <a:xfrm>
            <a:off x="1690255" y="2401455"/>
            <a:ext cx="8044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Clarify what’s really meant by the question or information request!</a:t>
            </a:r>
          </a:p>
        </p:txBody>
      </p:sp>
    </p:spTree>
    <p:extLst>
      <p:ext uri="{BB962C8B-B14F-4D97-AF65-F5344CB8AC3E}">
        <p14:creationId xmlns:p14="http://schemas.microsoft.com/office/powerpoint/2010/main" val="1107181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95871F-04CF-0CD0-4EEA-16872FF809DD}"/>
              </a:ext>
            </a:extLst>
          </p:cNvPr>
          <p:cNvSpPr/>
          <p:nvPr/>
        </p:nvSpPr>
        <p:spPr>
          <a:xfrm>
            <a:off x="0" y="0"/>
            <a:ext cx="12192000" cy="1016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F9080A-5159-C912-5265-BEB560736E46}"/>
              </a:ext>
            </a:extLst>
          </p:cNvPr>
          <p:cNvSpPr txBox="1"/>
          <p:nvPr/>
        </p:nvSpPr>
        <p:spPr>
          <a:xfrm>
            <a:off x="101600" y="73891"/>
            <a:ext cx="119795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Treasury Operations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35CA35-AF5E-1545-A894-9895F8935431}"/>
              </a:ext>
            </a:extLst>
          </p:cNvPr>
          <p:cNvSpPr txBox="1"/>
          <p:nvPr/>
        </p:nvSpPr>
        <p:spPr>
          <a:xfrm>
            <a:off x="535709" y="1293091"/>
            <a:ext cx="11083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What makes up “Treasury”?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76B150-E326-29B5-146C-10C4E674560E}"/>
              </a:ext>
            </a:extLst>
          </p:cNvPr>
          <p:cNvSpPr txBox="1"/>
          <p:nvPr/>
        </p:nvSpPr>
        <p:spPr>
          <a:xfrm>
            <a:off x="1149928" y="1978783"/>
            <a:ext cx="56480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Cash Handling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Accounts Payable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Accounts Receivable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P-Cards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Property Taxes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Sales Tax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Utility Billing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Debt Management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D3A28A-A3A0-9A47-1973-22352FB15B2A}"/>
              </a:ext>
            </a:extLst>
          </p:cNvPr>
          <p:cNvSpPr txBox="1"/>
          <p:nvPr/>
        </p:nvSpPr>
        <p:spPr>
          <a:xfrm>
            <a:off x="6363864" y="1964928"/>
            <a:ext cx="564803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Bond Management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Banking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Investments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Liquidity Forecasting and Management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Merchant Services (credit cards)</a:t>
            </a:r>
          </a:p>
          <a:p>
            <a:endParaRPr lang="en-US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680995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95871F-04CF-0CD0-4EEA-16872FF809DD}"/>
              </a:ext>
            </a:extLst>
          </p:cNvPr>
          <p:cNvSpPr/>
          <p:nvPr/>
        </p:nvSpPr>
        <p:spPr>
          <a:xfrm>
            <a:off x="0" y="0"/>
            <a:ext cx="12192000" cy="1016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F9080A-5159-C912-5265-BEB560736E46}"/>
              </a:ext>
            </a:extLst>
          </p:cNvPr>
          <p:cNvSpPr txBox="1"/>
          <p:nvPr/>
        </p:nvSpPr>
        <p:spPr>
          <a:xfrm>
            <a:off x="101600" y="73891"/>
            <a:ext cx="119795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Treasury Operations - Juneau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35CA35-AF5E-1545-A894-9895F8935431}"/>
              </a:ext>
            </a:extLst>
          </p:cNvPr>
          <p:cNvSpPr txBox="1"/>
          <p:nvPr/>
        </p:nvSpPr>
        <p:spPr>
          <a:xfrm>
            <a:off x="535709" y="1293091"/>
            <a:ext cx="11083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What makes up “Treasury”?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76B150-E326-29B5-146C-10C4E674560E}"/>
              </a:ext>
            </a:extLst>
          </p:cNvPr>
          <p:cNvSpPr txBox="1"/>
          <p:nvPr/>
        </p:nvSpPr>
        <p:spPr>
          <a:xfrm>
            <a:off x="1149928" y="1978783"/>
            <a:ext cx="56480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Cash Handling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strike="sngStrike" dirty="0"/>
              <a:t>Accounts Payable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Accounts Receivable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strike="sngStrike" dirty="0"/>
              <a:t>P-Cards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Property Taxes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Sales Tax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Utility Billing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Debt Management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D3A28A-A3A0-9A47-1973-22352FB15B2A}"/>
              </a:ext>
            </a:extLst>
          </p:cNvPr>
          <p:cNvSpPr txBox="1"/>
          <p:nvPr/>
        </p:nvSpPr>
        <p:spPr>
          <a:xfrm>
            <a:off x="6363864" y="1964928"/>
            <a:ext cx="564803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Bond Management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Banking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Investments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Liquidity Forecasting and Management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Merchant Services (credit cards)</a:t>
            </a:r>
          </a:p>
          <a:p>
            <a:endParaRPr lang="en-US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68825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95871F-04CF-0CD0-4EEA-16872FF809DD}"/>
              </a:ext>
            </a:extLst>
          </p:cNvPr>
          <p:cNvSpPr/>
          <p:nvPr/>
        </p:nvSpPr>
        <p:spPr>
          <a:xfrm>
            <a:off x="0" y="0"/>
            <a:ext cx="12192000" cy="1016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F9080A-5159-C912-5265-BEB560736E46}"/>
              </a:ext>
            </a:extLst>
          </p:cNvPr>
          <p:cNvSpPr txBox="1"/>
          <p:nvPr/>
        </p:nvSpPr>
        <p:spPr>
          <a:xfrm>
            <a:off x="101600" y="73891"/>
            <a:ext cx="119795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Treasury Operations - Juneau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F2695F6B-5E9A-9238-7A79-9C1A370779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1043657"/>
              </p:ext>
            </p:extLst>
          </p:nvPr>
        </p:nvGraphicFramePr>
        <p:xfrm>
          <a:off x="1024173" y="917223"/>
          <a:ext cx="10419682" cy="56472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357769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95871F-04CF-0CD0-4EEA-16872FF809DD}"/>
              </a:ext>
            </a:extLst>
          </p:cNvPr>
          <p:cNvSpPr/>
          <p:nvPr/>
        </p:nvSpPr>
        <p:spPr>
          <a:xfrm>
            <a:off x="0" y="0"/>
            <a:ext cx="12192000" cy="1016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F9080A-5159-C912-5265-BEB560736E46}"/>
              </a:ext>
            </a:extLst>
          </p:cNvPr>
          <p:cNvSpPr txBox="1"/>
          <p:nvPr/>
        </p:nvSpPr>
        <p:spPr>
          <a:xfrm>
            <a:off x="101600" y="73891"/>
            <a:ext cx="119795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Treasury Operations – Revenue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35CA35-AF5E-1545-A894-9895F8935431}"/>
              </a:ext>
            </a:extLst>
          </p:cNvPr>
          <p:cNvSpPr txBox="1"/>
          <p:nvPr/>
        </p:nvSpPr>
        <p:spPr>
          <a:xfrm>
            <a:off x="170873" y="1302327"/>
            <a:ext cx="592050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Accounts Receivable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Generate Property Tax Bills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Billing for: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/>
              <a:t>Land Purchases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/>
              <a:t>Housing Loans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/>
              <a:t>Airport Leases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/>
              <a:t>Gravel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/>
              <a:t>Property Taxes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/>
              <a:t>Parking Tickets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D2099D-D8BC-1F81-0F77-B0F478D1F5AC}"/>
              </a:ext>
            </a:extLst>
          </p:cNvPr>
          <p:cNvSpPr txBox="1"/>
          <p:nvPr/>
        </p:nvSpPr>
        <p:spPr>
          <a:xfrm>
            <a:off x="6160655" y="1302326"/>
            <a:ext cx="603134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Sales Tax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Sales Tax reporting and remittance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Compliance Audits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Estimations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Resale Exemption Cards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Senior Exemptions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Hardship Rebate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Short-Term Rental Registration</a:t>
            </a:r>
          </a:p>
        </p:txBody>
      </p:sp>
    </p:spTree>
    <p:extLst>
      <p:ext uri="{BB962C8B-B14F-4D97-AF65-F5344CB8AC3E}">
        <p14:creationId xmlns:p14="http://schemas.microsoft.com/office/powerpoint/2010/main" val="21982040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95871F-04CF-0CD0-4EEA-16872FF809DD}"/>
              </a:ext>
            </a:extLst>
          </p:cNvPr>
          <p:cNvSpPr/>
          <p:nvPr/>
        </p:nvSpPr>
        <p:spPr>
          <a:xfrm>
            <a:off x="0" y="0"/>
            <a:ext cx="12192000" cy="1016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F9080A-5159-C912-5265-BEB560736E46}"/>
              </a:ext>
            </a:extLst>
          </p:cNvPr>
          <p:cNvSpPr txBox="1"/>
          <p:nvPr/>
        </p:nvSpPr>
        <p:spPr>
          <a:xfrm>
            <a:off x="101600" y="73891"/>
            <a:ext cx="119795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Treasury Operations – Revenue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35CA35-AF5E-1545-A894-9895F8935431}"/>
              </a:ext>
            </a:extLst>
          </p:cNvPr>
          <p:cNvSpPr txBox="1"/>
          <p:nvPr/>
        </p:nvSpPr>
        <p:spPr>
          <a:xfrm>
            <a:off x="170873" y="1302327"/>
            <a:ext cx="592050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Collections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Delinquencies: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/>
              <a:t>Sales Tax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/>
              <a:t>Property Taxes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/>
              <a:t>Utilities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/>
              <a:t>Others as requested</a:t>
            </a:r>
          </a:p>
        </p:txBody>
      </p:sp>
    </p:spTree>
    <p:extLst>
      <p:ext uri="{BB962C8B-B14F-4D97-AF65-F5344CB8AC3E}">
        <p14:creationId xmlns:p14="http://schemas.microsoft.com/office/powerpoint/2010/main" val="530839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95871F-04CF-0CD0-4EEA-16872FF809DD}"/>
              </a:ext>
            </a:extLst>
          </p:cNvPr>
          <p:cNvSpPr/>
          <p:nvPr/>
        </p:nvSpPr>
        <p:spPr>
          <a:xfrm>
            <a:off x="0" y="0"/>
            <a:ext cx="12192000" cy="1016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F9080A-5159-C912-5265-BEB560736E46}"/>
              </a:ext>
            </a:extLst>
          </p:cNvPr>
          <p:cNvSpPr txBox="1"/>
          <p:nvPr/>
        </p:nvSpPr>
        <p:spPr>
          <a:xfrm>
            <a:off x="101600" y="73891"/>
            <a:ext cx="119795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Treasury Operations – Banking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35CA35-AF5E-1545-A894-9895F8935431}"/>
              </a:ext>
            </a:extLst>
          </p:cNvPr>
          <p:cNvSpPr txBox="1"/>
          <p:nvPr/>
        </p:nvSpPr>
        <p:spPr>
          <a:xfrm>
            <a:off x="170873" y="1302327"/>
            <a:ext cx="592050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Cash and Banking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Cash Office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/>
              <a:t>Receives payments in person, mail and drop boxes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/>
              <a:t>Sells bus passes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/>
              <a:t>Petty Cash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/>
              <a:t>Bank Deposits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Departmental Deposits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FE6E5D-E9DC-AA5F-165F-51C727EE5105}"/>
              </a:ext>
            </a:extLst>
          </p:cNvPr>
          <p:cNvSpPr txBox="1"/>
          <p:nvPr/>
        </p:nvSpPr>
        <p:spPr>
          <a:xfrm>
            <a:off x="5985164" y="1302327"/>
            <a:ext cx="592050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Electronic Payments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err="1"/>
              <a:t>Paymentus</a:t>
            </a:r>
            <a:r>
              <a:rPr lang="en-US" sz="3600" dirty="0"/>
              <a:t> (Sales Tax)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Invoice Cloud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Credit Card (World Pay)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ACHs &amp; Wire Transfers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E92CBD-8CF1-5CEE-E3C9-DE36B8D74962}"/>
              </a:ext>
            </a:extLst>
          </p:cNvPr>
          <p:cNvSpPr txBox="1"/>
          <p:nvPr/>
        </p:nvSpPr>
        <p:spPr>
          <a:xfrm>
            <a:off x="5985163" y="4450976"/>
            <a:ext cx="592050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Cash Accounting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Reconciliation to Bank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/>
              <a:t>School District, Hospital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/>
              <a:t>CBJ activity and payroll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296285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95871F-04CF-0CD0-4EEA-16872FF809DD}"/>
              </a:ext>
            </a:extLst>
          </p:cNvPr>
          <p:cNvSpPr/>
          <p:nvPr/>
        </p:nvSpPr>
        <p:spPr>
          <a:xfrm>
            <a:off x="0" y="0"/>
            <a:ext cx="12192000" cy="1016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F9080A-5159-C912-5265-BEB560736E46}"/>
              </a:ext>
            </a:extLst>
          </p:cNvPr>
          <p:cNvSpPr txBox="1"/>
          <p:nvPr/>
        </p:nvSpPr>
        <p:spPr>
          <a:xfrm>
            <a:off x="101600" y="73891"/>
            <a:ext cx="119795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Treasury Operations – Treasurer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35CA35-AF5E-1545-A894-9895F8935431}"/>
              </a:ext>
            </a:extLst>
          </p:cNvPr>
          <p:cNvSpPr txBox="1"/>
          <p:nvPr/>
        </p:nvSpPr>
        <p:spPr>
          <a:xfrm>
            <a:off x="411018" y="1302327"/>
            <a:ext cx="592050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Debt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Bond Servicing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/>
              <a:t>Payments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/>
              <a:t>Arbitrage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DEC Loans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09EE29-51F6-D7C9-0956-8C2142D99176}"/>
              </a:ext>
            </a:extLst>
          </p:cNvPr>
          <p:cNvSpPr txBox="1"/>
          <p:nvPr/>
        </p:nvSpPr>
        <p:spPr>
          <a:xfrm>
            <a:off x="411018" y="4352636"/>
            <a:ext cx="59205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Systems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Govern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Lawson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5676A3-7949-D205-AD83-3F892B8043A0}"/>
              </a:ext>
            </a:extLst>
          </p:cNvPr>
          <p:cNvSpPr txBox="1"/>
          <p:nvPr/>
        </p:nvSpPr>
        <p:spPr>
          <a:xfrm>
            <a:off x="5860473" y="1302327"/>
            <a:ext cx="592050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Investments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Short-term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Mid-term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Long-range</a:t>
            </a:r>
          </a:p>
        </p:txBody>
      </p:sp>
    </p:spTree>
    <p:extLst>
      <p:ext uri="{BB962C8B-B14F-4D97-AF65-F5344CB8AC3E}">
        <p14:creationId xmlns:p14="http://schemas.microsoft.com/office/powerpoint/2010/main" val="16192291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95871F-04CF-0CD0-4EEA-16872FF809DD}"/>
              </a:ext>
            </a:extLst>
          </p:cNvPr>
          <p:cNvSpPr/>
          <p:nvPr/>
        </p:nvSpPr>
        <p:spPr>
          <a:xfrm>
            <a:off x="0" y="0"/>
            <a:ext cx="12192000" cy="1016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F9080A-5159-C912-5265-BEB560736E46}"/>
              </a:ext>
            </a:extLst>
          </p:cNvPr>
          <p:cNvSpPr txBox="1"/>
          <p:nvPr/>
        </p:nvSpPr>
        <p:spPr>
          <a:xfrm>
            <a:off x="101600" y="73891"/>
            <a:ext cx="119795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Treasury Operations – Connecting Across Finance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D97C52-19B2-2907-8ADE-9A627D1E0BF7}"/>
              </a:ext>
            </a:extLst>
          </p:cNvPr>
          <p:cNvSpPr txBox="1"/>
          <p:nvPr/>
        </p:nvSpPr>
        <p:spPr>
          <a:xfrm>
            <a:off x="517236" y="1976582"/>
            <a:ext cx="109450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Every transaction that occurs in Treasury has an impact on the general ledger, financial statements and budget. </a:t>
            </a:r>
          </a:p>
        </p:txBody>
      </p:sp>
      <p:pic>
        <p:nvPicPr>
          <p:cNvPr id="7172" name="Picture 4" descr="Free Vectors | Foreigners asking for directions">
            <a:extLst>
              <a:ext uri="{FF2B5EF4-FFF2-40B4-BE49-F238E27FC236}">
                <a16:creationId xmlns:a16="http://schemas.microsoft.com/office/drawing/2014/main" id="{E08E8F35-E836-36AF-F523-CB3EF5E84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8400" y="3429000"/>
            <a:ext cx="4867275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6816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95871F-04CF-0CD0-4EEA-16872FF809DD}"/>
              </a:ext>
            </a:extLst>
          </p:cNvPr>
          <p:cNvSpPr/>
          <p:nvPr/>
        </p:nvSpPr>
        <p:spPr>
          <a:xfrm>
            <a:off x="0" y="0"/>
            <a:ext cx="12192000" cy="1016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F9080A-5159-C912-5265-BEB560736E46}"/>
              </a:ext>
            </a:extLst>
          </p:cNvPr>
          <p:cNvSpPr txBox="1"/>
          <p:nvPr/>
        </p:nvSpPr>
        <p:spPr>
          <a:xfrm>
            <a:off x="101600" y="73891"/>
            <a:ext cx="119795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Government Finance Officers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35CA35-AF5E-1545-A894-9895F8935431}"/>
              </a:ext>
            </a:extLst>
          </p:cNvPr>
          <p:cNvSpPr txBox="1"/>
          <p:nvPr/>
        </p:nvSpPr>
        <p:spPr>
          <a:xfrm>
            <a:off x="535709" y="1293091"/>
            <a:ext cx="11083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Who’s here?  What hats do you wear?</a:t>
            </a:r>
          </a:p>
        </p:txBody>
      </p:sp>
    </p:spTree>
    <p:extLst>
      <p:ext uri="{BB962C8B-B14F-4D97-AF65-F5344CB8AC3E}">
        <p14:creationId xmlns:p14="http://schemas.microsoft.com/office/powerpoint/2010/main" val="37690349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95871F-04CF-0CD0-4EEA-16872FF809DD}"/>
              </a:ext>
            </a:extLst>
          </p:cNvPr>
          <p:cNvSpPr/>
          <p:nvPr/>
        </p:nvSpPr>
        <p:spPr>
          <a:xfrm>
            <a:off x="0" y="0"/>
            <a:ext cx="12192000" cy="1016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F9080A-5159-C912-5265-BEB560736E46}"/>
              </a:ext>
            </a:extLst>
          </p:cNvPr>
          <p:cNvSpPr txBox="1"/>
          <p:nvPr/>
        </p:nvSpPr>
        <p:spPr>
          <a:xfrm>
            <a:off x="101600" y="73891"/>
            <a:ext cx="119795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Treasury Operations – Connecting Across Finance</a:t>
            </a:r>
          </a:p>
        </p:txBody>
      </p:sp>
      <p:pic>
        <p:nvPicPr>
          <p:cNvPr id="7170" name="Picture 2" descr="How to Fix Workplace Silo Mentality">
            <a:extLst>
              <a:ext uri="{FF2B5EF4-FFF2-40B4-BE49-F238E27FC236}">
                <a16:creationId xmlns:a16="http://schemas.microsoft.com/office/drawing/2014/main" id="{D9942344-83CE-8356-293C-C97B58EC9C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702" y="1236656"/>
            <a:ext cx="8168698" cy="5414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70441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0063A8-313D-5F03-23F1-FDABEC82E9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07" y="1867597"/>
            <a:ext cx="4085687" cy="493425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0B454AB-340D-6BA4-618D-5A48BB1CCD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6299" y="1867597"/>
            <a:ext cx="3804061" cy="49342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935A5B4-E69A-1419-0F64-D508BD3451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405" y="1867598"/>
            <a:ext cx="3578687" cy="493425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E6D9F28-F3A2-380D-CCE1-624A876CA076}"/>
              </a:ext>
            </a:extLst>
          </p:cNvPr>
          <p:cNvSpPr/>
          <p:nvPr/>
        </p:nvSpPr>
        <p:spPr>
          <a:xfrm>
            <a:off x="92207" y="1867597"/>
            <a:ext cx="4085687" cy="87559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Accounting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CB92E4-4F3A-3AD3-AA23-E781910E6B88}"/>
              </a:ext>
            </a:extLst>
          </p:cNvPr>
          <p:cNvSpPr/>
          <p:nvPr/>
        </p:nvSpPr>
        <p:spPr>
          <a:xfrm>
            <a:off x="4356299" y="1867597"/>
            <a:ext cx="3804062" cy="87559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Budget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F109149-CBEF-D795-9A34-544806C08582}"/>
              </a:ext>
            </a:extLst>
          </p:cNvPr>
          <p:cNvSpPr/>
          <p:nvPr/>
        </p:nvSpPr>
        <p:spPr>
          <a:xfrm>
            <a:off x="8382405" y="1867597"/>
            <a:ext cx="3578687" cy="87559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Treasury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25B7C05-ECBD-CD89-C1B1-8FD324309F70}"/>
              </a:ext>
            </a:extLst>
          </p:cNvPr>
          <p:cNvSpPr/>
          <p:nvPr/>
        </p:nvSpPr>
        <p:spPr>
          <a:xfrm>
            <a:off x="0" y="0"/>
            <a:ext cx="12192000" cy="1016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C62954-CAA7-AA77-F111-F3150C331F67}"/>
              </a:ext>
            </a:extLst>
          </p:cNvPr>
          <p:cNvSpPr txBox="1"/>
          <p:nvPr/>
        </p:nvSpPr>
        <p:spPr>
          <a:xfrm>
            <a:off x="628073" y="1089891"/>
            <a:ext cx="11139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Weekly Discussion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02A8F0-3B76-0AAD-B39A-8E52F695621A}"/>
              </a:ext>
            </a:extLst>
          </p:cNvPr>
          <p:cNvSpPr txBox="1"/>
          <p:nvPr/>
        </p:nvSpPr>
        <p:spPr>
          <a:xfrm>
            <a:off x="101600" y="73891"/>
            <a:ext cx="119795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Treasury Operations – Connecting Across Finance</a:t>
            </a:r>
          </a:p>
        </p:txBody>
      </p:sp>
    </p:spTree>
    <p:extLst>
      <p:ext uri="{BB962C8B-B14F-4D97-AF65-F5344CB8AC3E}">
        <p14:creationId xmlns:p14="http://schemas.microsoft.com/office/powerpoint/2010/main" val="9584326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95871F-04CF-0CD0-4EEA-16872FF809DD}"/>
              </a:ext>
            </a:extLst>
          </p:cNvPr>
          <p:cNvSpPr/>
          <p:nvPr/>
        </p:nvSpPr>
        <p:spPr>
          <a:xfrm>
            <a:off x="0" y="0"/>
            <a:ext cx="12192000" cy="1016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F9080A-5159-C912-5265-BEB560736E46}"/>
              </a:ext>
            </a:extLst>
          </p:cNvPr>
          <p:cNvSpPr txBox="1"/>
          <p:nvPr/>
        </p:nvSpPr>
        <p:spPr>
          <a:xfrm>
            <a:off x="101600" y="73891"/>
            <a:ext cx="119795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So much to learn!!!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44BC0E-0470-2990-2133-DBF68A0DC9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628" y="1288362"/>
            <a:ext cx="11621507" cy="520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395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95871F-04CF-0CD0-4EEA-16872FF809DD}"/>
              </a:ext>
            </a:extLst>
          </p:cNvPr>
          <p:cNvSpPr/>
          <p:nvPr/>
        </p:nvSpPr>
        <p:spPr>
          <a:xfrm>
            <a:off x="0" y="0"/>
            <a:ext cx="12192000" cy="1016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F9080A-5159-C912-5265-BEB560736E46}"/>
              </a:ext>
            </a:extLst>
          </p:cNvPr>
          <p:cNvSpPr txBox="1"/>
          <p:nvPr/>
        </p:nvSpPr>
        <p:spPr>
          <a:xfrm>
            <a:off x="101600" y="73891"/>
            <a:ext cx="119795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So much to learn!!!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7B826A-3B3A-11E0-D662-D9C9F854B0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893"/>
          <a:stretch/>
        </p:blipFill>
        <p:spPr>
          <a:xfrm>
            <a:off x="423768" y="1016000"/>
            <a:ext cx="11085843" cy="5768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7710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95871F-04CF-0CD0-4EEA-16872FF809DD}"/>
              </a:ext>
            </a:extLst>
          </p:cNvPr>
          <p:cNvSpPr/>
          <p:nvPr/>
        </p:nvSpPr>
        <p:spPr>
          <a:xfrm>
            <a:off x="0" y="0"/>
            <a:ext cx="12192000" cy="1016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F9080A-5159-C912-5265-BEB560736E46}"/>
              </a:ext>
            </a:extLst>
          </p:cNvPr>
          <p:cNvSpPr txBox="1"/>
          <p:nvPr/>
        </p:nvSpPr>
        <p:spPr>
          <a:xfrm>
            <a:off x="101600" y="73891"/>
            <a:ext cx="119795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So much to learn!!!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4E42C11-9378-2BBE-EF09-6ED7F9DCD9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582" y="1332401"/>
            <a:ext cx="10676321" cy="493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1076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95871F-04CF-0CD0-4EEA-16872FF809DD}"/>
              </a:ext>
            </a:extLst>
          </p:cNvPr>
          <p:cNvSpPr/>
          <p:nvPr/>
        </p:nvSpPr>
        <p:spPr>
          <a:xfrm>
            <a:off x="0" y="0"/>
            <a:ext cx="12192000" cy="1016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F9080A-5159-C912-5265-BEB560736E46}"/>
              </a:ext>
            </a:extLst>
          </p:cNvPr>
          <p:cNvSpPr txBox="1"/>
          <p:nvPr/>
        </p:nvSpPr>
        <p:spPr>
          <a:xfrm>
            <a:off x="101600" y="73891"/>
            <a:ext cx="119795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So much to learn!!!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4C3EACD-F2DB-0EE1-4563-408F27041A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419" y="776713"/>
            <a:ext cx="10447925" cy="6081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6135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CC63C0D-2B47-C58F-8826-50DB0412A468}"/>
              </a:ext>
            </a:extLst>
          </p:cNvPr>
          <p:cNvSpPr txBox="1"/>
          <p:nvPr/>
        </p:nvSpPr>
        <p:spPr>
          <a:xfrm>
            <a:off x="5416403" y="4282819"/>
            <a:ext cx="64585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Angie Flick, PhD</a:t>
            </a:r>
          </a:p>
          <a:p>
            <a:pPr algn="ctr"/>
            <a:r>
              <a:rPr lang="en-US" sz="3600" b="1" dirty="0"/>
              <a:t>Finance Director</a:t>
            </a:r>
          </a:p>
          <a:p>
            <a:pPr algn="ctr"/>
            <a:r>
              <a:rPr lang="en-US" sz="3600" b="1" dirty="0">
                <a:hlinkClick r:id="rId2"/>
              </a:rPr>
              <a:t>Angie.Flick@juneau.gov</a:t>
            </a:r>
            <a:endParaRPr lang="en-US" sz="3600" b="1" dirty="0"/>
          </a:p>
          <a:p>
            <a:pPr algn="ctr"/>
            <a:r>
              <a:rPr lang="en-US" sz="3600" b="1" dirty="0"/>
              <a:t>907-586-5215 </a:t>
            </a:r>
            <a:r>
              <a:rPr lang="en-US" sz="3600" b="1" dirty="0" err="1"/>
              <a:t>ext</a:t>
            </a:r>
            <a:r>
              <a:rPr lang="en-US" sz="3600" b="1" dirty="0"/>
              <a:t> 4057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9DDB3E-99B7-E1E2-CB4E-A496497768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525" y="4282819"/>
            <a:ext cx="4358825" cy="20252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CFF2B74-A345-1181-01A0-92B26769A0E5}"/>
              </a:ext>
            </a:extLst>
          </p:cNvPr>
          <p:cNvSpPr txBox="1"/>
          <p:nvPr/>
        </p:nvSpPr>
        <p:spPr>
          <a:xfrm>
            <a:off x="623454" y="1634836"/>
            <a:ext cx="10945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229563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95871F-04CF-0CD0-4EEA-16872FF809DD}"/>
              </a:ext>
            </a:extLst>
          </p:cNvPr>
          <p:cNvSpPr/>
          <p:nvPr/>
        </p:nvSpPr>
        <p:spPr>
          <a:xfrm>
            <a:off x="0" y="0"/>
            <a:ext cx="12192000" cy="1016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F9080A-5159-C912-5265-BEB560736E46}"/>
              </a:ext>
            </a:extLst>
          </p:cNvPr>
          <p:cNvSpPr txBox="1"/>
          <p:nvPr/>
        </p:nvSpPr>
        <p:spPr>
          <a:xfrm>
            <a:off x="101600" y="73891"/>
            <a:ext cx="119795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Why is it so hard to talk across disciplines?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35CA35-AF5E-1545-A894-9895F8935431}"/>
              </a:ext>
            </a:extLst>
          </p:cNvPr>
          <p:cNvSpPr txBox="1"/>
          <p:nvPr/>
        </p:nvSpPr>
        <p:spPr>
          <a:xfrm>
            <a:off x="535709" y="1293091"/>
            <a:ext cx="110836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Financial Professionals can focus on the same topic; </a:t>
            </a:r>
          </a:p>
          <a:p>
            <a:r>
              <a:rPr lang="en-US" sz="3600" dirty="0"/>
              <a:t>but use different lenses to analyze, adjust and report!</a:t>
            </a:r>
          </a:p>
        </p:txBody>
      </p:sp>
      <p:pic>
        <p:nvPicPr>
          <p:cNvPr id="6146" name="Picture 2" descr="Soppressata Pizza with Calabrian Chiles and Hot Honey Recipe">
            <a:extLst>
              <a:ext uri="{FF2B5EF4-FFF2-40B4-BE49-F238E27FC236}">
                <a16:creationId xmlns:a16="http://schemas.microsoft.com/office/drawing/2014/main" id="{35BA6727-08C2-1205-29ED-4567996F7E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9082" y="2640830"/>
            <a:ext cx="6020955" cy="4013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4070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0063A8-313D-5F03-23F1-FDABEC82E9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07" y="999384"/>
            <a:ext cx="4085687" cy="493425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0B454AB-340D-6BA4-618D-5A48BB1CCD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6299" y="999384"/>
            <a:ext cx="3804061" cy="49342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935A5B4-E69A-1419-0F64-D508BD3451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405" y="999385"/>
            <a:ext cx="3578687" cy="493425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E6D9F28-F3A2-380D-CCE1-624A876CA076}"/>
              </a:ext>
            </a:extLst>
          </p:cNvPr>
          <p:cNvSpPr/>
          <p:nvPr/>
        </p:nvSpPr>
        <p:spPr>
          <a:xfrm>
            <a:off x="92207" y="999384"/>
            <a:ext cx="4085687" cy="87559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Classic 8-Slice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CB92E4-4F3A-3AD3-AA23-E781910E6B88}"/>
              </a:ext>
            </a:extLst>
          </p:cNvPr>
          <p:cNvSpPr/>
          <p:nvPr/>
        </p:nvSpPr>
        <p:spPr>
          <a:xfrm>
            <a:off x="4356299" y="999384"/>
            <a:ext cx="3804062" cy="87559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Party Slices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F109149-CBEF-D795-9A34-544806C08582}"/>
              </a:ext>
            </a:extLst>
          </p:cNvPr>
          <p:cNvSpPr/>
          <p:nvPr/>
        </p:nvSpPr>
        <p:spPr>
          <a:xfrm>
            <a:off x="8382405" y="999384"/>
            <a:ext cx="3578687" cy="87559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Zorro Style</a:t>
            </a:r>
          </a:p>
        </p:txBody>
      </p:sp>
    </p:spTree>
    <p:extLst>
      <p:ext uri="{BB962C8B-B14F-4D97-AF65-F5344CB8AC3E}">
        <p14:creationId xmlns:p14="http://schemas.microsoft.com/office/powerpoint/2010/main" val="1038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95871F-04CF-0CD0-4EEA-16872FF809DD}"/>
              </a:ext>
            </a:extLst>
          </p:cNvPr>
          <p:cNvSpPr/>
          <p:nvPr/>
        </p:nvSpPr>
        <p:spPr>
          <a:xfrm>
            <a:off x="0" y="0"/>
            <a:ext cx="12192000" cy="1016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F9080A-5159-C912-5265-BEB560736E46}"/>
              </a:ext>
            </a:extLst>
          </p:cNvPr>
          <p:cNvSpPr txBox="1"/>
          <p:nvPr/>
        </p:nvSpPr>
        <p:spPr>
          <a:xfrm>
            <a:off x="101600" y="73891"/>
            <a:ext cx="119795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Language Lesson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35CA35-AF5E-1545-A894-9895F8935431}"/>
              </a:ext>
            </a:extLst>
          </p:cNvPr>
          <p:cNvSpPr txBox="1"/>
          <p:nvPr/>
        </p:nvSpPr>
        <p:spPr>
          <a:xfrm>
            <a:off x="535709" y="1293091"/>
            <a:ext cx="11083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Easy Question </a:t>
            </a:r>
            <a:r>
              <a:rPr lang="en-US" sz="3600" dirty="0">
                <a:sym typeface="Wingdings" panose="05000000000000000000" pitchFamily="2" charset="2"/>
              </a:rPr>
              <a:t> Tell me the fund balance of XYZ.</a:t>
            </a:r>
            <a:endParaRPr lang="en-US" sz="3600" dirty="0"/>
          </a:p>
        </p:txBody>
      </p:sp>
      <p:pic>
        <p:nvPicPr>
          <p:cNvPr id="1026" name="Picture 2" descr="Accountant People Group Team Show Calculator | Accounting, Animated  teacher, Accounting jobs">
            <a:extLst>
              <a:ext uri="{FF2B5EF4-FFF2-40B4-BE49-F238E27FC236}">
                <a16:creationId xmlns:a16="http://schemas.microsoft.com/office/drawing/2014/main" id="{C68D01E7-EFEA-89EB-3F90-E4DB47B470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69" y="2281381"/>
            <a:ext cx="4215823" cy="4215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F76AB40-6BA3-32C0-F508-D165BBE8339A}"/>
              </a:ext>
            </a:extLst>
          </p:cNvPr>
          <p:cNvSpPr txBox="1"/>
          <p:nvPr/>
        </p:nvSpPr>
        <p:spPr>
          <a:xfrm>
            <a:off x="6419272" y="3334327"/>
            <a:ext cx="350981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Fund Balance</a:t>
            </a:r>
          </a:p>
          <a:p>
            <a:pPr algn="ctr"/>
            <a:r>
              <a:rPr lang="en-US" sz="2800" dirty="0"/>
              <a:t>means statement of net position or equity</a:t>
            </a:r>
          </a:p>
        </p:txBody>
      </p:sp>
    </p:spTree>
    <p:extLst>
      <p:ext uri="{BB962C8B-B14F-4D97-AF65-F5344CB8AC3E}">
        <p14:creationId xmlns:p14="http://schemas.microsoft.com/office/powerpoint/2010/main" val="2539149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DA11D7-698E-0F89-1CA5-2AC62825D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1402" y="0"/>
            <a:ext cx="7765110" cy="67240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E59C467-1C3D-3E95-3D79-D28B1214C131}"/>
              </a:ext>
            </a:extLst>
          </p:cNvPr>
          <p:cNvSpPr txBox="1"/>
          <p:nvPr/>
        </p:nvSpPr>
        <p:spPr>
          <a:xfrm>
            <a:off x="110836" y="1810327"/>
            <a:ext cx="350981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Fund Balance</a:t>
            </a:r>
          </a:p>
          <a:p>
            <a:pPr algn="ctr"/>
            <a:r>
              <a:rPr lang="en-US" sz="2800" dirty="0"/>
              <a:t>means statement of net position or equity</a:t>
            </a:r>
          </a:p>
        </p:txBody>
      </p:sp>
    </p:spTree>
    <p:extLst>
      <p:ext uri="{BB962C8B-B14F-4D97-AF65-F5344CB8AC3E}">
        <p14:creationId xmlns:p14="http://schemas.microsoft.com/office/powerpoint/2010/main" val="3026298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95871F-04CF-0CD0-4EEA-16872FF809DD}"/>
              </a:ext>
            </a:extLst>
          </p:cNvPr>
          <p:cNvSpPr/>
          <p:nvPr/>
        </p:nvSpPr>
        <p:spPr>
          <a:xfrm>
            <a:off x="0" y="0"/>
            <a:ext cx="12192000" cy="1016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F9080A-5159-C912-5265-BEB560736E46}"/>
              </a:ext>
            </a:extLst>
          </p:cNvPr>
          <p:cNvSpPr txBox="1"/>
          <p:nvPr/>
        </p:nvSpPr>
        <p:spPr>
          <a:xfrm>
            <a:off x="101600" y="73891"/>
            <a:ext cx="119795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Language Lesson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35CA35-AF5E-1545-A894-9895F8935431}"/>
              </a:ext>
            </a:extLst>
          </p:cNvPr>
          <p:cNvSpPr txBox="1"/>
          <p:nvPr/>
        </p:nvSpPr>
        <p:spPr>
          <a:xfrm>
            <a:off x="535709" y="1293091"/>
            <a:ext cx="11083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Easy Question </a:t>
            </a:r>
            <a:r>
              <a:rPr lang="en-US" sz="3600" dirty="0">
                <a:sym typeface="Wingdings" panose="05000000000000000000" pitchFamily="2" charset="2"/>
              </a:rPr>
              <a:t> Tell me the fund balance of XYZ.</a:t>
            </a:r>
            <a:endParaRPr lang="en-US" sz="3600" dirty="0"/>
          </a:p>
        </p:txBody>
      </p:sp>
      <p:pic>
        <p:nvPicPr>
          <p:cNvPr id="2050" name="Picture 2" descr="Financial Management of Associations | Budgets &amp; Replacement Reserves">
            <a:extLst>
              <a:ext uri="{FF2B5EF4-FFF2-40B4-BE49-F238E27FC236}">
                <a16:creationId xmlns:a16="http://schemas.microsoft.com/office/drawing/2014/main" id="{B25E5148-75CC-9AB8-31EE-C4CE2EAE1D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55" y="1857375"/>
            <a:ext cx="5715000" cy="500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D6067C1-DC63-E046-8164-D12E700E655A}"/>
              </a:ext>
            </a:extLst>
          </p:cNvPr>
          <p:cNvSpPr txBox="1"/>
          <p:nvPr/>
        </p:nvSpPr>
        <p:spPr>
          <a:xfrm>
            <a:off x="7407563" y="2782791"/>
            <a:ext cx="350981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Fund Balance</a:t>
            </a:r>
          </a:p>
          <a:p>
            <a:pPr algn="ctr"/>
            <a:r>
              <a:rPr lang="en-US" sz="2800" dirty="0"/>
              <a:t>means how much can the department spend above their revenue?</a:t>
            </a:r>
          </a:p>
        </p:txBody>
      </p:sp>
    </p:spTree>
    <p:extLst>
      <p:ext uri="{BB962C8B-B14F-4D97-AF65-F5344CB8AC3E}">
        <p14:creationId xmlns:p14="http://schemas.microsoft.com/office/powerpoint/2010/main" val="1773756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2FA39C-EE85-3D05-002D-87DCD338A7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827"/>
          <a:stretch/>
        </p:blipFill>
        <p:spPr>
          <a:xfrm>
            <a:off x="3267791" y="92364"/>
            <a:ext cx="8924209" cy="63361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D8F0DE5-C2DB-6262-BC94-DB10CF76411B}"/>
              </a:ext>
            </a:extLst>
          </p:cNvPr>
          <p:cNvSpPr txBox="1"/>
          <p:nvPr/>
        </p:nvSpPr>
        <p:spPr>
          <a:xfrm>
            <a:off x="73890" y="1613118"/>
            <a:ext cx="350981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Fund Balance</a:t>
            </a:r>
          </a:p>
          <a:p>
            <a:pPr algn="ctr"/>
            <a:r>
              <a:rPr lang="en-US" sz="2800" dirty="0"/>
              <a:t>means how much can the department spend above their revenue?</a:t>
            </a:r>
          </a:p>
        </p:txBody>
      </p:sp>
    </p:spTree>
    <p:extLst>
      <p:ext uri="{BB962C8B-B14F-4D97-AF65-F5344CB8AC3E}">
        <p14:creationId xmlns:p14="http://schemas.microsoft.com/office/powerpoint/2010/main" val="3367294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95871F-04CF-0CD0-4EEA-16872FF809DD}"/>
              </a:ext>
            </a:extLst>
          </p:cNvPr>
          <p:cNvSpPr/>
          <p:nvPr/>
        </p:nvSpPr>
        <p:spPr>
          <a:xfrm>
            <a:off x="0" y="0"/>
            <a:ext cx="12192000" cy="1016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F9080A-5159-C912-5265-BEB560736E46}"/>
              </a:ext>
            </a:extLst>
          </p:cNvPr>
          <p:cNvSpPr txBox="1"/>
          <p:nvPr/>
        </p:nvSpPr>
        <p:spPr>
          <a:xfrm>
            <a:off x="101600" y="73891"/>
            <a:ext cx="119795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Language Lesson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35CA35-AF5E-1545-A894-9895F8935431}"/>
              </a:ext>
            </a:extLst>
          </p:cNvPr>
          <p:cNvSpPr txBox="1"/>
          <p:nvPr/>
        </p:nvSpPr>
        <p:spPr>
          <a:xfrm>
            <a:off x="535709" y="1293091"/>
            <a:ext cx="11083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Easy Question </a:t>
            </a:r>
            <a:r>
              <a:rPr lang="en-US" sz="3600" dirty="0">
                <a:sym typeface="Wingdings" panose="05000000000000000000" pitchFamily="2" charset="2"/>
              </a:rPr>
              <a:t> Tell me the fund balance of XYZ.</a:t>
            </a:r>
            <a:endParaRPr lang="en-US" sz="3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4F1236-E1CA-AA4A-264C-6BE7E46AEA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036"/>
          <a:stretch/>
        </p:blipFill>
        <p:spPr>
          <a:xfrm>
            <a:off x="649161" y="2068901"/>
            <a:ext cx="3451785" cy="3680779"/>
          </a:xfrm>
          <a:prstGeom prst="rect">
            <a:avLst/>
          </a:prstGeom>
        </p:spPr>
      </p:pic>
      <p:pic>
        <p:nvPicPr>
          <p:cNvPr id="4100" name="Picture 4" descr="Treasurer text Cut Out Stock Images &amp; Pictures - Alamy">
            <a:extLst>
              <a:ext uri="{FF2B5EF4-FFF2-40B4-BE49-F238E27FC236}">
                <a16:creationId xmlns:a16="http://schemas.microsoft.com/office/drawing/2014/main" id="{FF0D5433-F296-CD17-05CB-8637B3AD86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31"/>
          <a:stretch/>
        </p:blipFill>
        <p:spPr bwMode="auto">
          <a:xfrm>
            <a:off x="535709" y="5504873"/>
            <a:ext cx="3428612" cy="1279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5EC95F0-885D-4436-1267-3ED0E911F91C}"/>
              </a:ext>
            </a:extLst>
          </p:cNvPr>
          <p:cNvSpPr txBox="1"/>
          <p:nvPr/>
        </p:nvSpPr>
        <p:spPr>
          <a:xfrm>
            <a:off x="6853382" y="2625773"/>
            <a:ext cx="350981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Fund Balance</a:t>
            </a:r>
          </a:p>
          <a:p>
            <a:pPr algn="ctr"/>
            <a:r>
              <a:rPr lang="en-US" sz="2800" dirty="0"/>
              <a:t>means a balance in an account at an institution</a:t>
            </a:r>
          </a:p>
        </p:txBody>
      </p:sp>
    </p:spTree>
    <p:extLst>
      <p:ext uri="{BB962C8B-B14F-4D97-AF65-F5344CB8AC3E}">
        <p14:creationId xmlns:p14="http://schemas.microsoft.com/office/powerpoint/2010/main" val="1796774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534</Words>
  <Application>Microsoft Office PowerPoint</Application>
  <PresentationFormat>Widescreen</PresentationFormat>
  <Paragraphs>154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City and Borough of Juneau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Angie Flick</dc:creator>
  <cp:lastModifiedBy>Angie Flick</cp:lastModifiedBy>
  <cp:revision>8</cp:revision>
  <dcterms:created xsi:type="dcterms:W3CDTF">2023-11-28T01:31:46Z</dcterms:created>
  <dcterms:modified xsi:type="dcterms:W3CDTF">2023-12-07T01:28:21Z</dcterms:modified>
</cp:coreProperties>
</file>