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1.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2.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3.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4.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5.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6.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21.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22.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23.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26.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32.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33.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34.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notesSlides/notesSlide35.xml" ContentType="application/vnd.openxmlformats-officedocument.presentationml.notesSlide+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notesSlides/notesSlide36.xml" ContentType="application/vnd.openxmlformats-officedocument.presentationml.notesSlide+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notesSlides/notesSlide39.xml" ContentType="application/vnd.openxmlformats-officedocument.presentationml.notesSlide+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notesSlides/notesSlide40.xml" ContentType="application/vnd.openxmlformats-officedocument.presentationml.notesSlide+xml"/>
  <Override PartName="/ppt/diagrams/data59.xml" ContentType="application/vnd.openxmlformats-officedocument.drawingml.diagramData+xml"/>
  <Override PartName="/ppt/diagrams/layout59.xml" ContentType="application/vnd.openxmlformats-officedocument.drawingml.diagramLayout+xml"/>
  <Override PartName="/ppt/diagrams/quickStyle59.xml" ContentType="application/vnd.openxmlformats-officedocument.drawingml.diagramStyle+xml"/>
  <Override PartName="/ppt/diagrams/colors59.xml" ContentType="application/vnd.openxmlformats-officedocument.drawingml.diagramColors+xml"/>
  <Override PartName="/ppt/diagrams/drawing59.xml" ContentType="application/vnd.ms-office.drawingml.diagramDrawing+xml"/>
  <Override PartName="/ppt/notesSlides/notesSlide41.xml" ContentType="application/vnd.openxmlformats-officedocument.presentationml.notesSlide+xml"/>
  <Override PartName="/ppt/diagrams/data60.xml" ContentType="application/vnd.openxmlformats-officedocument.drawingml.diagramData+xml"/>
  <Override PartName="/ppt/diagrams/layout60.xml" ContentType="application/vnd.openxmlformats-officedocument.drawingml.diagramLayout+xml"/>
  <Override PartName="/ppt/diagrams/quickStyle60.xml" ContentType="application/vnd.openxmlformats-officedocument.drawingml.diagramStyle+xml"/>
  <Override PartName="/ppt/diagrams/colors60.xml" ContentType="application/vnd.openxmlformats-officedocument.drawingml.diagramColors+xml"/>
  <Override PartName="/ppt/diagrams/drawing60.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61.xml" ContentType="application/vnd.openxmlformats-officedocument.drawingml.diagramData+xml"/>
  <Override PartName="/ppt/diagrams/layout61.xml" ContentType="application/vnd.openxmlformats-officedocument.drawingml.diagramLayout+xml"/>
  <Override PartName="/ppt/diagrams/quickStyle61.xml" ContentType="application/vnd.openxmlformats-officedocument.drawingml.diagramStyle+xml"/>
  <Override PartName="/ppt/diagrams/colors61.xml" ContentType="application/vnd.openxmlformats-officedocument.drawingml.diagramColors+xml"/>
  <Override PartName="/ppt/diagrams/drawing61.xml" ContentType="application/vnd.ms-office.drawingml.diagramDrawing+xml"/>
  <Override PartName="/ppt/diagrams/data62.xml" ContentType="application/vnd.openxmlformats-officedocument.drawingml.diagramData+xml"/>
  <Override PartName="/ppt/diagrams/layout62.xml" ContentType="application/vnd.openxmlformats-officedocument.drawingml.diagramLayout+xml"/>
  <Override PartName="/ppt/diagrams/quickStyle62.xml" ContentType="application/vnd.openxmlformats-officedocument.drawingml.diagramStyle+xml"/>
  <Override PartName="/ppt/diagrams/colors62.xml" ContentType="application/vnd.openxmlformats-officedocument.drawingml.diagramColors+xml"/>
  <Override PartName="/ppt/diagrams/drawing62.xml" ContentType="application/vnd.ms-office.drawingml.diagramDrawing+xml"/>
  <Override PartName="/ppt/diagrams/data63.xml" ContentType="application/vnd.openxmlformats-officedocument.drawingml.diagramData+xml"/>
  <Override PartName="/ppt/diagrams/layout63.xml" ContentType="application/vnd.openxmlformats-officedocument.drawingml.diagramLayout+xml"/>
  <Override PartName="/ppt/diagrams/quickStyle63.xml" ContentType="application/vnd.openxmlformats-officedocument.drawingml.diagramStyle+xml"/>
  <Override PartName="/ppt/diagrams/colors63.xml" ContentType="application/vnd.openxmlformats-officedocument.drawingml.diagramColors+xml"/>
  <Override PartName="/ppt/diagrams/drawing63.xml" ContentType="application/vnd.ms-office.drawingml.diagramDrawing+xml"/>
  <Override PartName="/ppt/diagrams/data64.xml" ContentType="application/vnd.openxmlformats-officedocument.drawingml.diagramData+xml"/>
  <Override PartName="/ppt/diagrams/layout64.xml" ContentType="application/vnd.openxmlformats-officedocument.drawingml.diagramLayout+xml"/>
  <Override PartName="/ppt/diagrams/quickStyle64.xml" ContentType="application/vnd.openxmlformats-officedocument.drawingml.diagramStyle+xml"/>
  <Override PartName="/ppt/diagrams/colors64.xml" ContentType="application/vnd.openxmlformats-officedocument.drawingml.diagramColors+xml"/>
  <Override PartName="/ppt/diagrams/drawing64.xml" ContentType="application/vnd.ms-office.drawingml.diagramDrawing+xml"/>
  <Override PartName="/ppt/diagrams/data65.xml" ContentType="application/vnd.openxmlformats-officedocument.drawingml.diagramData+xml"/>
  <Override PartName="/ppt/diagrams/layout65.xml" ContentType="application/vnd.openxmlformats-officedocument.drawingml.diagramLayout+xml"/>
  <Override PartName="/ppt/diagrams/quickStyle65.xml" ContentType="application/vnd.openxmlformats-officedocument.drawingml.diagramStyle+xml"/>
  <Override PartName="/ppt/diagrams/colors65.xml" ContentType="application/vnd.openxmlformats-officedocument.drawingml.diagramColors+xml"/>
  <Override PartName="/ppt/diagrams/drawing65.xml" ContentType="application/vnd.ms-office.drawingml.diagramDrawing+xml"/>
  <Override PartName="/ppt/diagrams/data66.xml" ContentType="application/vnd.openxmlformats-officedocument.drawingml.diagramData+xml"/>
  <Override PartName="/ppt/diagrams/layout66.xml" ContentType="application/vnd.openxmlformats-officedocument.drawingml.diagramLayout+xml"/>
  <Override PartName="/ppt/diagrams/quickStyle66.xml" ContentType="application/vnd.openxmlformats-officedocument.drawingml.diagramStyle+xml"/>
  <Override PartName="/ppt/diagrams/colors66.xml" ContentType="application/vnd.openxmlformats-officedocument.drawingml.diagramColors+xml"/>
  <Override PartName="/ppt/diagrams/drawing66.xml" ContentType="application/vnd.ms-office.drawingml.diagramDrawing+xml"/>
  <Override PartName="/ppt/notesSlides/notesSlide4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93" r:id="rId5"/>
  </p:sldMasterIdLst>
  <p:notesMasterIdLst>
    <p:notesMasterId r:id="rId138"/>
  </p:notesMasterIdLst>
  <p:handoutMasterIdLst>
    <p:handoutMasterId r:id="rId139"/>
  </p:handoutMasterIdLst>
  <p:sldIdLst>
    <p:sldId id="1529" r:id="rId6"/>
    <p:sldId id="1106" r:id="rId7"/>
    <p:sldId id="1172" r:id="rId8"/>
    <p:sldId id="1530" r:id="rId9"/>
    <p:sldId id="1556" r:id="rId10"/>
    <p:sldId id="2035" r:id="rId11"/>
    <p:sldId id="2036" r:id="rId12"/>
    <p:sldId id="1965" r:id="rId13"/>
    <p:sldId id="1967" r:id="rId14"/>
    <p:sldId id="2037" r:id="rId15"/>
    <p:sldId id="2038" r:id="rId16"/>
    <p:sldId id="2039" r:id="rId17"/>
    <p:sldId id="2040" r:id="rId18"/>
    <p:sldId id="1458" r:id="rId19"/>
    <p:sldId id="1525" r:id="rId20"/>
    <p:sldId id="1459" r:id="rId21"/>
    <p:sldId id="1526" r:id="rId22"/>
    <p:sldId id="1527" r:id="rId23"/>
    <p:sldId id="1460" r:id="rId24"/>
    <p:sldId id="1369" r:id="rId25"/>
    <p:sldId id="1370" r:id="rId26"/>
    <p:sldId id="1997" r:id="rId27"/>
    <p:sldId id="1999" r:id="rId28"/>
    <p:sldId id="1463" r:id="rId29"/>
    <p:sldId id="1465" r:id="rId30"/>
    <p:sldId id="1466" r:id="rId31"/>
    <p:sldId id="1467" r:id="rId32"/>
    <p:sldId id="1993" r:id="rId33"/>
    <p:sldId id="1995" r:id="rId34"/>
    <p:sldId id="1996" r:id="rId35"/>
    <p:sldId id="1528" r:id="rId36"/>
    <p:sldId id="1468" r:id="rId37"/>
    <p:sldId id="1105" r:id="rId38"/>
    <p:sldId id="1071" r:id="rId39"/>
    <p:sldId id="1044" r:id="rId40"/>
    <p:sldId id="1045" r:id="rId41"/>
    <p:sldId id="1046" r:id="rId42"/>
    <p:sldId id="1047" r:id="rId43"/>
    <p:sldId id="1048" r:id="rId44"/>
    <p:sldId id="1050" r:id="rId45"/>
    <p:sldId id="1051" r:id="rId46"/>
    <p:sldId id="1375" r:id="rId47"/>
    <p:sldId id="1383" r:id="rId48"/>
    <p:sldId id="1384" r:id="rId49"/>
    <p:sldId id="1387" r:id="rId50"/>
    <p:sldId id="1391" r:id="rId51"/>
    <p:sldId id="2006" r:id="rId52"/>
    <p:sldId id="2007" r:id="rId53"/>
    <p:sldId id="2008" r:id="rId54"/>
    <p:sldId id="1241" r:id="rId55"/>
    <p:sldId id="1374" r:id="rId56"/>
    <p:sldId id="1378" r:id="rId57"/>
    <p:sldId id="2009" r:id="rId58"/>
    <p:sldId id="2010" r:id="rId59"/>
    <p:sldId id="2011" r:id="rId60"/>
    <p:sldId id="2000" r:id="rId61"/>
    <p:sldId id="2001" r:id="rId62"/>
    <p:sldId id="2002" r:id="rId63"/>
    <p:sldId id="2003" r:id="rId64"/>
    <p:sldId id="2004" r:id="rId65"/>
    <p:sldId id="1531" r:id="rId66"/>
    <p:sldId id="2005" r:id="rId67"/>
    <p:sldId id="2012" r:id="rId68"/>
    <p:sldId id="1380" r:id="rId69"/>
    <p:sldId id="1223" r:id="rId70"/>
    <p:sldId id="1224" r:id="rId71"/>
    <p:sldId id="1159" r:id="rId72"/>
    <p:sldId id="1344" r:id="rId73"/>
    <p:sldId id="1225" r:id="rId74"/>
    <p:sldId id="1989" r:id="rId75"/>
    <p:sldId id="1226" r:id="rId76"/>
    <p:sldId id="1355" r:id="rId77"/>
    <p:sldId id="1356" r:id="rId78"/>
    <p:sldId id="1357" r:id="rId79"/>
    <p:sldId id="1123" r:id="rId80"/>
    <p:sldId id="1135" r:id="rId81"/>
    <p:sldId id="1114" r:id="rId82"/>
    <p:sldId id="1184" r:id="rId83"/>
    <p:sldId id="1185" r:id="rId84"/>
    <p:sldId id="2027" r:id="rId85"/>
    <p:sldId id="2025" r:id="rId86"/>
    <p:sldId id="2026" r:id="rId87"/>
    <p:sldId id="1347" r:id="rId88"/>
    <p:sldId id="1400" r:id="rId89"/>
    <p:sldId id="1317" r:id="rId90"/>
    <p:sldId id="1324" r:id="rId91"/>
    <p:sldId id="1326" r:id="rId92"/>
    <p:sldId id="1328" r:id="rId93"/>
    <p:sldId id="2041" r:id="rId94"/>
    <p:sldId id="2042" r:id="rId95"/>
    <p:sldId id="1330" r:id="rId96"/>
    <p:sldId id="1539" r:id="rId97"/>
    <p:sldId id="1540" r:id="rId98"/>
    <p:sldId id="1541" r:id="rId99"/>
    <p:sldId id="1542" r:id="rId100"/>
    <p:sldId id="369" r:id="rId101"/>
    <p:sldId id="1074" r:id="rId102"/>
    <p:sldId id="506" r:id="rId103"/>
    <p:sldId id="1309" r:id="rId104"/>
    <p:sldId id="1238" r:id="rId105"/>
    <p:sldId id="975" r:id="rId106"/>
    <p:sldId id="1077" r:id="rId107"/>
    <p:sldId id="1197" r:id="rId108"/>
    <p:sldId id="620" r:id="rId109"/>
    <p:sldId id="594" r:id="rId110"/>
    <p:sldId id="595" r:id="rId111"/>
    <p:sldId id="596" r:id="rId112"/>
    <p:sldId id="597" r:id="rId113"/>
    <p:sldId id="1204" r:id="rId114"/>
    <p:sldId id="598" r:id="rId115"/>
    <p:sldId id="599" r:id="rId116"/>
    <p:sldId id="600" r:id="rId117"/>
    <p:sldId id="984" r:id="rId118"/>
    <p:sldId id="985" r:id="rId119"/>
    <p:sldId id="604" r:id="rId120"/>
    <p:sldId id="988" r:id="rId121"/>
    <p:sldId id="2032" r:id="rId122"/>
    <p:sldId id="1082" r:id="rId123"/>
    <p:sldId id="1191" r:id="rId124"/>
    <p:sldId id="1143" r:id="rId125"/>
    <p:sldId id="1108" r:id="rId126"/>
    <p:sldId id="1551" r:id="rId127"/>
    <p:sldId id="1102" r:id="rId128"/>
    <p:sldId id="1183" r:id="rId129"/>
    <p:sldId id="1561" r:id="rId130"/>
    <p:sldId id="1562" r:id="rId131"/>
    <p:sldId id="1202" r:id="rId132"/>
    <p:sldId id="1563" r:id="rId133"/>
    <p:sldId id="1564" r:id="rId134"/>
    <p:sldId id="1203" r:id="rId135"/>
    <p:sldId id="471" r:id="rId136"/>
    <p:sldId id="2034" r:id="rId137"/>
  </p:sldIdLst>
  <p:sldSz cx="9144000" cy="6858000" type="screen4x3"/>
  <p:notesSz cx="7023100" cy="93091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orient="horz" pos="456" userDrawn="1">
          <p15:clr>
            <a:srgbClr val="A4A3A4"/>
          </p15:clr>
        </p15:guide>
        <p15:guide id="4" pos="624" userDrawn="1">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mela Dolan" initials="PJD" lastIdx="2" clrIdx="0">
    <p:extLst>
      <p:ext uri="{19B8F6BF-5375-455C-9EA6-DF929625EA0E}">
        <p15:presenceInfo xmlns:p15="http://schemas.microsoft.com/office/powerpoint/2012/main" userId="Pamela Dolan" providerId="None"/>
      </p:ext>
    </p:extLst>
  </p:cmAuthor>
  <p:cmAuthor id="2" name="Dean Mead" initials="DMM" lastIdx="29" clrIdx="1">
    <p:extLst>
      <p:ext uri="{19B8F6BF-5375-455C-9EA6-DF929625EA0E}">
        <p15:presenceInfo xmlns:p15="http://schemas.microsoft.com/office/powerpoint/2012/main" userId="Dean Mea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5F9A"/>
    <a:srgbClr val="00609C"/>
    <a:srgbClr val="7F7F7F"/>
    <a:srgbClr val="4374AB"/>
    <a:srgbClr val="000000"/>
    <a:srgbClr val="3D3D3D"/>
    <a:srgbClr val="5F5F5F"/>
    <a:srgbClr val="EF4142"/>
    <a:srgbClr val="78797B"/>
    <a:srgbClr val="253B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788" autoAdjust="0"/>
    <p:restoredTop sz="94660"/>
  </p:normalViewPr>
  <p:slideViewPr>
    <p:cSldViewPr snapToGrid="0">
      <p:cViewPr varScale="1">
        <p:scale>
          <a:sx n="81" d="100"/>
          <a:sy n="81" d="100"/>
        </p:scale>
        <p:origin x="893" y="62"/>
      </p:cViewPr>
      <p:guideLst>
        <p:guide orient="horz" pos="2160"/>
        <p:guide pos="2880"/>
        <p:guide orient="horz" pos="456"/>
        <p:guide pos="624"/>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p:scale>
          <a:sx n="1" d="2"/>
          <a:sy n="1" d="2"/>
        </p:scale>
        <p:origin x="0" y="0"/>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38" Type="http://schemas.openxmlformats.org/officeDocument/2006/relationships/notesMaster" Target="notesMasters/notesMaster1.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28" Type="http://schemas.openxmlformats.org/officeDocument/2006/relationships/slide" Target="slides/slide123.xml"/><Relationship Id="rId144" Type="http://schemas.openxmlformats.org/officeDocument/2006/relationships/tableStyles" Target="tableStyles.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openxmlformats.org/officeDocument/2006/relationships/slide" Target="slides/slide129.xml"/><Relationship Id="rId139" Type="http://schemas.openxmlformats.org/officeDocument/2006/relationships/handoutMaster" Target="handoutMasters/handoutMaster1.xml"/><Relationship Id="rId80" Type="http://schemas.openxmlformats.org/officeDocument/2006/relationships/slide" Target="slides/slide75.xml"/><Relationship Id="rId85" Type="http://schemas.openxmlformats.org/officeDocument/2006/relationships/slide" Target="slides/slide80.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103" Type="http://schemas.openxmlformats.org/officeDocument/2006/relationships/slide" Target="slides/slide98.xml"/><Relationship Id="rId108" Type="http://schemas.openxmlformats.org/officeDocument/2006/relationships/slide" Target="slides/slide103.xml"/><Relationship Id="rId116" Type="http://schemas.openxmlformats.org/officeDocument/2006/relationships/slide" Target="slides/slide111.xml"/><Relationship Id="rId124" Type="http://schemas.openxmlformats.org/officeDocument/2006/relationships/slide" Target="slides/slide119.xml"/><Relationship Id="rId129" Type="http://schemas.openxmlformats.org/officeDocument/2006/relationships/slide" Target="slides/slide124.xml"/><Relationship Id="rId137" Type="http://schemas.openxmlformats.org/officeDocument/2006/relationships/slide" Target="slides/slide13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11" Type="http://schemas.openxmlformats.org/officeDocument/2006/relationships/slide" Target="slides/slide106.xml"/><Relationship Id="rId132" Type="http://schemas.openxmlformats.org/officeDocument/2006/relationships/slide" Target="slides/slide127.xml"/><Relationship Id="rId140" Type="http://schemas.openxmlformats.org/officeDocument/2006/relationships/commentAuthors" Target="commentAuthors.xml"/><Relationship Id="rId145"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slide" Target="slides/slide101.xml"/><Relationship Id="rId114" Type="http://schemas.openxmlformats.org/officeDocument/2006/relationships/slide" Target="slides/slide109.xml"/><Relationship Id="rId119" Type="http://schemas.openxmlformats.org/officeDocument/2006/relationships/slide" Target="slides/slide114.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30" Type="http://schemas.openxmlformats.org/officeDocument/2006/relationships/slide" Target="slides/slide125.xml"/><Relationship Id="rId135" Type="http://schemas.openxmlformats.org/officeDocument/2006/relationships/slide" Target="slides/slide130.xml"/><Relationship Id="rId14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an Skelton" userId="439a7949-9467-40de-aa2f-31358fd1c846" providerId="ADAL" clId="{0D1AE9C0-D391-402D-BEBD-E3B5208F89FA}"/>
    <pc:docChg chg="modSld">
      <pc:chgData name="Alan Skelton" userId="439a7949-9467-40de-aa2f-31358fd1c846" providerId="ADAL" clId="{0D1AE9C0-D391-402D-BEBD-E3B5208F89FA}" dt="2023-09-13T14:28:58.595" v="0" actId="20577"/>
      <pc:docMkLst>
        <pc:docMk/>
      </pc:docMkLst>
      <pc:sldChg chg="modSp mod">
        <pc:chgData name="Alan Skelton" userId="439a7949-9467-40de-aa2f-31358fd1c846" providerId="ADAL" clId="{0D1AE9C0-D391-402D-BEBD-E3B5208F89FA}" dt="2023-09-13T14:28:58.595" v="0" actId="20577"/>
        <pc:sldMkLst>
          <pc:docMk/>
          <pc:sldMk cId="1852358525" sldId="1529"/>
        </pc:sldMkLst>
        <pc:spChg chg="mod">
          <ac:chgData name="Alan Skelton" userId="439a7949-9467-40de-aa2f-31358fd1c846" providerId="ADAL" clId="{0D1AE9C0-D391-402D-BEBD-E3B5208F89FA}" dt="2023-09-13T14:28:58.595" v="0" actId="20577"/>
          <ac:spMkLst>
            <pc:docMk/>
            <pc:sldMk cId="1852358525" sldId="1529"/>
            <ac:spMk id="5" creationId="{D06A0677-8F03-4B5A-88D6-3404890FE82A}"/>
          </ac:spMkLst>
        </pc:spChg>
      </pc:sldChg>
    </pc:docChg>
  </pc:docChgLst>
  <pc:docChgLst>
    <pc:chgData name="Alan Skelton" userId="439a7949-9467-40de-aa2f-31358fd1c846" providerId="ADAL" clId="{16A3191A-95B4-42CF-9F14-D3AD42F41D7D}"/>
    <pc:docChg chg="custSel modSld">
      <pc:chgData name="Alan Skelton" userId="439a7949-9467-40de-aa2f-31358fd1c846" providerId="ADAL" clId="{16A3191A-95B4-42CF-9F14-D3AD42F41D7D}" dt="2023-11-29T13:07:13.899" v="28" actId="20577"/>
      <pc:docMkLst>
        <pc:docMk/>
      </pc:docMkLst>
      <pc:sldChg chg="modSp mod">
        <pc:chgData name="Alan Skelton" userId="439a7949-9467-40de-aa2f-31358fd1c846" providerId="ADAL" clId="{16A3191A-95B4-42CF-9F14-D3AD42F41D7D}" dt="2023-11-29T13:07:13.899" v="28" actId="20577"/>
        <pc:sldMkLst>
          <pc:docMk/>
          <pc:sldMk cId="1852358525" sldId="1529"/>
        </pc:sldMkLst>
        <pc:spChg chg="mod">
          <ac:chgData name="Alan Skelton" userId="439a7949-9467-40de-aa2f-31358fd1c846" providerId="ADAL" clId="{16A3191A-95B4-42CF-9F14-D3AD42F41D7D}" dt="2023-11-29T13:07:13.899" v="28" actId="20577"/>
          <ac:spMkLst>
            <pc:docMk/>
            <pc:sldMk cId="1852358525" sldId="1529"/>
            <ac:spMk id="5" creationId="{D06A0677-8F03-4B5A-88D6-3404890FE82A}"/>
          </ac:spMkLst>
        </pc:spChg>
      </pc:sldChg>
    </pc:docChg>
  </pc:docChgLst>
  <pc:docChgLst>
    <pc:chgData name="Alan Skelton" userId="439a7949-9467-40de-aa2f-31358fd1c846" providerId="ADAL" clId="{C8536E54-D51C-45E2-8C7D-85A789DA536B}"/>
    <pc:docChg chg="addSld delSld modSld">
      <pc:chgData name="Alan Skelton" userId="439a7949-9467-40de-aa2f-31358fd1c846" providerId="ADAL" clId="{C8536E54-D51C-45E2-8C7D-85A789DA536B}" dt="2023-10-13T12:28:39.920" v="20" actId="47"/>
      <pc:docMkLst>
        <pc:docMk/>
      </pc:docMkLst>
      <pc:sldChg chg="modSp mod">
        <pc:chgData name="Alan Skelton" userId="439a7949-9467-40de-aa2f-31358fd1c846" providerId="ADAL" clId="{C8536E54-D51C-45E2-8C7D-85A789DA536B}" dt="2023-10-13T12:24:46.507" v="16" actId="20577"/>
        <pc:sldMkLst>
          <pc:docMk/>
          <pc:sldMk cId="1852358525" sldId="1529"/>
        </pc:sldMkLst>
        <pc:spChg chg="mod">
          <ac:chgData name="Alan Skelton" userId="439a7949-9467-40de-aa2f-31358fd1c846" providerId="ADAL" clId="{C8536E54-D51C-45E2-8C7D-85A789DA536B}" dt="2023-10-13T12:24:46.507" v="16" actId="20577"/>
          <ac:spMkLst>
            <pc:docMk/>
            <pc:sldMk cId="1852358525" sldId="1529"/>
            <ac:spMk id="5" creationId="{D06A0677-8F03-4B5A-88D6-3404890FE82A}"/>
          </ac:spMkLst>
        </pc:spChg>
      </pc:sldChg>
      <pc:sldChg chg="add">
        <pc:chgData name="Alan Skelton" userId="439a7949-9467-40de-aa2f-31358fd1c846" providerId="ADAL" clId="{C8536E54-D51C-45E2-8C7D-85A789DA536B}" dt="2023-10-13T12:28:37.724" v="19"/>
        <pc:sldMkLst>
          <pc:docMk/>
          <pc:sldMk cId="1880110194" sldId="1965"/>
        </pc:sldMkLst>
      </pc:sldChg>
      <pc:sldChg chg="del">
        <pc:chgData name="Alan Skelton" userId="439a7949-9467-40de-aa2f-31358fd1c846" providerId="ADAL" clId="{C8536E54-D51C-45E2-8C7D-85A789DA536B}" dt="2023-10-13T12:28:26.871" v="17" actId="2696"/>
        <pc:sldMkLst>
          <pc:docMk/>
          <pc:sldMk cId="3591271013" sldId="1965"/>
        </pc:sldMkLst>
      </pc:sldChg>
      <pc:sldChg chg="add">
        <pc:chgData name="Alan Skelton" userId="439a7949-9467-40de-aa2f-31358fd1c846" providerId="ADAL" clId="{C8536E54-D51C-45E2-8C7D-85A789DA536B}" dt="2023-10-13T12:28:37.724" v="19"/>
        <pc:sldMkLst>
          <pc:docMk/>
          <pc:sldMk cId="1267466583" sldId="1967"/>
        </pc:sldMkLst>
      </pc:sldChg>
      <pc:sldChg chg="del">
        <pc:chgData name="Alan Skelton" userId="439a7949-9467-40de-aa2f-31358fd1c846" providerId="ADAL" clId="{C8536E54-D51C-45E2-8C7D-85A789DA536B}" dt="2023-10-13T12:28:26.871" v="17" actId="2696"/>
        <pc:sldMkLst>
          <pc:docMk/>
          <pc:sldMk cId="2972363893" sldId="1967"/>
        </pc:sldMkLst>
      </pc:sldChg>
      <pc:sldChg chg="new del">
        <pc:chgData name="Alan Skelton" userId="439a7949-9467-40de-aa2f-31358fd1c846" providerId="ADAL" clId="{C8536E54-D51C-45E2-8C7D-85A789DA536B}" dt="2023-10-13T12:28:39.920" v="20" actId="47"/>
        <pc:sldMkLst>
          <pc:docMk/>
          <pc:sldMk cId="855040790" sldId="2043"/>
        </pc:sldMkLst>
      </pc:sldChg>
    </pc:docChg>
  </pc:docChgLst>
  <pc:docChgLst>
    <pc:chgData name="Alan Skelton" userId="439a7949-9467-40de-aa2f-31358fd1c846" providerId="ADAL" clId="{2758F777-402E-4880-860D-01235959E0EA}"/>
    <pc:docChg chg="custSel modSld">
      <pc:chgData name="Alan Skelton" userId="439a7949-9467-40de-aa2f-31358fd1c846" providerId="ADAL" clId="{2758F777-402E-4880-860D-01235959E0EA}" dt="2023-09-29T15:27:29.640" v="49" actId="478"/>
      <pc:docMkLst>
        <pc:docMk/>
      </pc:docMkLst>
      <pc:sldChg chg="addSp delSp modSp mod">
        <pc:chgData name="Alan Skelton" userId="439a7949-9467-40de-aa2f-31358fd1c846" providerId="ADAL" clId="{2758F777-402E-4880-860D-01235959E0EA}" dt="2023-09-29T15:27:29.640" v="49" actId="478"/>
        <pc:sldMkLst>
          <pc:docMk/>
          <pc:sldMk cId="1852358525" sldId="1529"/>
        </pc:sldMkLst>
        <pc:spChg chg="add mod">
          <ac:chgData name="Alan Skelton" userId="439a7949-9467-40de-aa2f-31358fd1c846" providerId="ADAL" clId="{2758F777-402E-4880-860D-01235959E0EA}" dt="2023-09-29T15:27:29.640" v="49" actId="478"/>
          <ac:spMkLst>
            <pc:docMk/>
            <pc:sldMk cId="1852358525" sldId="1529"/>
            <ac:spMk id="3" creationId="{4DAD1E48-2DF6-B990-48FF-583A79039F05}"/>
          </ac:spMkLst>
        </pc:spChg>
        <pc:spChg chg="mod">
          <ac:chgData name="Alan Skelton" userId="439a7949-9467-40de-aa2f-31358fd1c846" providerId="ADAL" clId="{2758F777-402E-4880-860D-01235959E0EA}" dt="2023-09-29T15:27:25.454" v="48" actId="20577"/>
          <ac:spMkLst>
            <pc:docMk/>
            <pc:sldMk cId="1852358525" sldId="1529"/>
            <ac:spMk id="5" creationId="{D06A0677-8F03-4B5A-88D6-3404890FE82A}"/>
          </ac:spMkLst>
        </pc:spChg>
        <pc:spChg chg="del">
          <ac:chgData name="Alan Skelton" userId="439a7949-9467-40de-aa2f-31358fd1c846" providerId="ADAL" clId="{2758F777-402E-4880-860D-01235959E0EA}" dt="2023-09-29T15:27:29.640" v="49" actId="478"/>
          <ac:spMkLst>
            <pc:docMk/>
            <pc:sldMk cId="1852358525" sldId="1529"/>
            <ac:spMk id="8" creationId="{CAFEA69D-37AB-4613-A81F-FBEFE32DB32B}"/>
          </ac:spMkLst>
        </pc:spChg>
      </pc:sldChg>
    </pc:docChg>
  </pc:docChgLst>
  <pc:docChgLst>
    <pc:chgData name="Alan Skelton" userId="439a7949-9467-40de-aa2f-31358fd1c846" providerId="ADAL" clId="{29633539-AD3F-44DD-8333-1E908E6CC4F2}"/>
    <pc:docChg chg="modSld">
      <pc:chgData name="Alan Skelton" userId="439a7949-9467-40de-aa2f-31358fd1c846" providerId="ADAL" clId="{29633539-AD3F-44DD-8333-1E908E6CC4F2}" dt="2023-11-29T13:05:40.456" v="69" actId="20577"/>
      <pc:docMkLst>
        <pc:docMk/>
      </pc:docMkLst>
      <pc:sldChg chg="modSp mod">
        <pc:chgData name="Alan Skelton" userId="439a7949-9467-40de-aa2f-31358fd1c846" providerId="ADAL" clId="{29633539-AD3F-44DD-8333-1E908E6CC4F2}" dt="2023-11-29T13:05:40.456" v="69" actId="20577"/>
        <pc:sldMkLst>
          <pc:docMk/>
          <pc:sldMk cId="1852358525" sldId="1529"/>
        </pc:sldMkLst>
        <pc:spChg chg="mod">
          <ac:chgData name="Alan Skelton" userId="439a7949-9467-40de-aa2f-31358fd1c846" providerId="ADAL" clId="{29633539-AD3F-44DD-8333-1E908E6CC4F2}" dt="2023-11-29T13:05:40.456" v="69" actId="20577"/>
          <ac:spMkLst>
            <pc:docMk/>
            <pc:sldMk cId="1852358525" sldId="1529"/>
            <ac:spMk id="5" creationId="{D06A0677-8F03-4B5A-88D6-3404890FE82A}"/>
          </ac:spMkLst>
        </pc:spChg>
      </pc:sldChg>
    </pc:docChg>
  </pc:docChgLst>
  <pc:docChgLst>
    <pc:chgData name="Alan Skelton" userId="439a7949-9467-40de-aa2f-31358fd1c846" providerId="ADAL" clId="{ED1179FF-0116-4A87-9302-4A4A5081B73E}"/>
    <pc:docChg chg="undo custSel addSld delSld modSld sldOrd">
      <pc:chgData name="Alan Skelton" userId="439a7949-9467-40de-aa2f-31358fd1c846" providerId="ADAL" clId="{ED1179FF-0116-4A87-9302-4A4A5081B73E}" dt="2023-09-13T14:26:28.713" v="1034" actId="47"/>
      <pc:docMkLst>
        <pc:docMk/>
      </pc:docMkLst>
      <pc:sldChg chg="del">
        <pc:chgData name="Alan Skelton" userId="439a7949-9467-40de-aa2f-31358fd1c846" providerId="ADAL" clId="{ED1179FF-0116-4A87-9302-4A4A5081B73E}" dt="2023-09-13T13:44:32.889" v="0" actId="47"/>
        <pc:sldMkLst>
          <pc:docMk/>
          <pc:sldMk cId="2514264527" sldId="383"/>
        </pc:sldMkLst>
      </pc:sldChg>
      <pc:sldChg chg="del">
        <pc:chgData name="Alan Skelton" userId="439a7949-9467-40de-aa2f-31358fd1c846" providerId="ADAL" clId="{ED1179FF-0116-4A87-9302-4A4A5081B73E}" dt="2023-09-13T14:15:31.249" v="958" actId="47"/>
        <pc:sldMkLst>
          <pc:docMk/>
          <pc:sldMk cId="1950024701" sldId="415"/>
        </pc:sldMkLst>
      </pc:sldChg>
      <pc:sldChg chg="del ord">
        <pc:chgData name="Alan Skelton" userId="439a7949-9467-40de-aa2f-31358fd1c846" providerId="ADAL" clId="{ED1179FF-0116-4A87-9302-4A4A5081B73E}" dt="2023-09-13T13:47:53.965" v="97" actId="47"/>
        <pc:sldMkLst>
          <pc:docMk/>
          <pc:sldMk cId="442604357" sldId="417"/>
        </pc:sldMkLst>
      </pc:sldChg>
      <pc:sldChg chg="del">
        <pc:chgData name="Alan Skelton" userId="439a7949-9467-40de-aa2f-31358fd1c846" providerId="ADAL" clId="{ED1179FF-0116-4A87-9302-4A4A5081B73E}" dt="2023-09-13T14:15:33.344" v="960" actId="47"/>
        <pc:sldMkLst>
          <pc:docMk/>
          <pc:sldMk cId="3912021931" sldId="488"/>
        </pc:sldMkLst>
      </pc:sldChg>
      <pc:sldChg chg="del">
        <pc:chgData name="Alan Skelton" userId="439a7949-9467-40de-aa2f-31358fd1c846" providerId="ADAL" clId="{ED1179FF-0116-4A87-9302-4A4A5081B73E}" dt="2023-09-13T14:16:12.111" v="970" actId="47"/>
        <pc:sldMkLst>
          <pc:docMk/>
          <pc:sldMk cId="279446390" sldId="531"/>
        </pc:sldMkLst>
      </pc:sldChg>
      <pc:sldChg chg="del">
        <pc:chgData name="Alan Skelton" userId="439a7949-9467-40de-aa2f-31358fd1c846" providerId="ADAL" clId="{ED1179FF-0116-4A87-9302-4A4A5081B73E}" dt="2023-09-13T14:15:39.777" v="963" actId="47"/>
        <pc:sldMkLst>
          <pc:docMk/>
          <pc:sldMk cId="1686594584" sldId="580"/>
        </pc:sldMkLst>
      </pc:sldChg>
      <pc:sldChg chg="del">
        <pc:chgData name="Alan Skelton" userId="439a7949-9467-40de-aa2f-31358fd1c846" providerId="ADAL" clId="{ED1179FF-0116-4A87-9302-4A4A5081B73E}" dt="2023-09-13T14:15:41.187" v="964" actId="47"/>
        <pc:sldMkLst>
          <pc:docMk/>
          <pc:sldMk cId="2257953085" sldId="581"/>
        </pc:sldMkLst>
      </pc:sldChg>
      <pc:sldChg chg="del">
        <pc:chgData name="Alan Skelton" userId="439a7949-9467-40de-aa2f-31358fd1c846" providerId="ADAL" clId="{ED1179FF-0116-4A87-9302-4A4A5081B73E}" dt="2023-09-13T14:15:42.451" v="965" actId="47"/>
        <pc:sldMkLst>
          <pc:docMk/>
          <pc:sldMk cId="1153484233" sldId="582"/>
        </pc:sldMkLst>
      </pc:sldChg>
      <pc:sldChg chg="del">
        <pc:chgData name="Alan Skelton" userId="439a7949-9467-40de-aa2f-31358fd1c846" providerId="ADAL" clId="{ED1179FF-0116-4A87-9302-4A4A5081B73E}" dt="2023-09-13T14:16:13.815" v="971" actId="47"/>
        <pc:sldMkLst>
          <pc:docMk/>
          <pc:sldMk cId="428304444" sldId="606"/>
        </pc:sldMkLst>
      </pc:sldChg>
      <pc:sldChg chg="del">
        <pc:chgData name="Alan Skelton" userId="439a7949-9467-40de-aa2f-31358fd1c846" providerId="ADAL" clId="{ED1179FF-0116-4A87-9302-4A4A5081B73E}" dt="2023-09-13T14:16:17.101" v="972" actId="47"/>
        <pc:sldMkLst>
          <pc:docMk/>
          <pc:sldMk cId="1628442257" sldId="607"/>
        </pc:sldMkLst>
      </pc:sldChg>
      <pc:sldChg chg="del">
        <pc:chgData name="Alan Skelton" userId="439a7949-9467-40de-aa2f-31358fd1c846" providerId="ADAL" clId="{ED1179FF-0116-4A87-9302-4A4A5081B73E}" dt="2023-09-13T14:16:05.552" v="969" actId="47"/>
        <pc:sldMkLst>
          <pc:docMk/>
          <pc:sldMk cId="1058654985" sldId="931"/>
        </pc:sldMkLst>
      </pc:sldChg>
      <pc:sldChg chg="del">
        <pc:chgData name="Alan Skelton" userId="439a7949-9467-40de-aa2f-31358fd1c846" providerId="ADAL" clId="{ED1179FF-0116-4A87-9302-4A4A5081B73E}" dt="2023-09-13T14:15:46.299" v="966" actId="47"/>
        <pc:sldMkLst>
          <pc:docMk/>
          <pc:sldMk cId="1498037024" sldId="982"/>
        </pc:sldMkLst>
      </pc:sldChg>
      <pc:sldChg chg="del">
        <pc:chgData name="Alan Skelton" userId="439a7949-9467-40de-aa2f-31358fd1c846" providerId="ADAL" clId="{ED1179FF-0116-4A87-9302-4A4A5081B73E}" dt="2023-09-13T14:15:47.148" v="967" actId="47"/>
        <pc:sldMkLst>
          <pc:docMk/>
          <pc:sldMk cId="217241667" sldId="983"/>
        </pc:sldMkLst>
      </pc:sldChg>
      <pc:sldChg chg="modSp mod">
        <pc:chgData name="Alan Skelton" userId="439a7949-9467-40de-aa2f-31358fd1c846" providerId="ADAL" clId="{ED1179FF-0116-4A87-9302-4A4A5081B73E}" dt="2023-09-13T14:16:27.973" v="986" actId="20577"/>
        <pc:sldMkLst>
          <pc:docMk/>
          <pc:sldMk cId="1007484740" sldId="988"/>
        </pc:sldMkLst>
        <pc:graphicFrameChg chg="modGraphic">
          <ac:chgData name="Alan Skelton" userId="439a7949-9467-40de-aa2f-31358fd1c846" providerId="ADAL" clId="{ED1179FF-0116-4A87-9302-4A4A5081B73E}" dt="2023-09-13T14:16:27.973" v="986" actId="20577"/>
          <ac:graphicFrameMkLst>
            <pc:docMk/>
            <pc:sldMk cId="1007484740" sldId="988"/>
            <ac:graphicFrameMk id="7" creationId="{00000000-0000-0000-0000-000000000000}"/>
          </ac:graphicFrameMkLst>
        </pc:graphicFrameChg>
      </pc:sldChg>
      <pc:sldChg chg="delSp modSp add mod ord">
        <pc:chgData name="Alan Skelton" userId="439a7949-9467-40de-aa2f-31358fd1c846" providerId="ADAL" clId="{ED1179FF-0116-4A87-9302-4A4A5081B73E}" dt="2023-09-13T13:56:01.911" v="377" actId="20577"/>
        <pc:sldMkLst>
          <pc:docMk/>
          <pc:sldMk cId="518216847" sldId="1106"/>
        </pc:sldMkLst>
        <pc:spChg chg="del mod">
          <ac:chgData name="Alan Skelton" userId="439a7949-9467-40de-aa2f-31358fd1c846" providerId="ADAL" clId="{ED1179FF-0116-4A87-9302-4A4A5081B73E}" dt="2023-09-13T13:51:32.457" v="220" actId="478"/>
          <ac:spMkLst>
            <pc:docMk/>
            <pc:sldMk cId="518216847" sldId="1106"/>
            <ac:spMk id="3" creationId="{A413B2DB-E9F9-4917-ABC9-8DF0F8BB2E8F}"/>
          </ac:spMkLst>
        </pc:spChg>
        <pc:spChg chg="mod">
          <ac:chgData name="Alan Skelton" userId="439a7949-9467-40de-aa2f-31358fd1c846" providerId="ADAL" clId="{ED1179FF-0116-4A87-9302-4A4A5081B73E}" dt="2023-09-13T13:52:37.109" v="287" actId="114"/>
          <ac:spMkLst>
            <pc:docMk/>
            <pc:sldMk cId="518216847" sldId="1106"/>
            <ac:spMk id="20482" creationId="{00000000-0000-0000-0000-000000000000}"/>
          </ac:spMkLst>
        </pc:spChg>
        <pc:grpChg chg="del">
          <ac:chgData name="Alan Skelton" userId="439a7949-9467-40de-aa2f-31358fd1c846" providerId="ADAL" clId="{ED1179FF-0116-4A87-9302-4A4A5081B73E}" dt="2023-09-13T13:51:35.965" v="221" actId="478"/>
          <ac:grpSpMkLst>
            <pc:docMk/>
            <pc:sldMk cId="518216847" sldId="1106"/>
            <ac:grpSpMk id="5" creationId="{08753F12-AAC6-4D38-A133-0F036859EEC5}"/>
          </ac:grpSpMkLst>
        </pc:grpChg>
        <pc:graphicFrameChg chg="mod">
          <ac:chgData name="Alan Skelton" userId="439a7949-9467-40de-aa2f-31358fd1c846" providerId="ADAL" clId="{ED1179FF-0116-4A87-9302-4A4A5081B73E}" dt="2023-09-13T13:56:01.911" v="377" actId="20577"/>
          <ac:graphicFrameMkLst>
            <pc:docMk/>
            <pc:sldMk cId="518216847" sldId="1106"/>
            <ac:graphicFrameMk id="2" creationId="{EFF2B3A8-01B8-4BA5-9B15-B829CBB9640A}"/>
          </ac:graphicFrameMkLst>
        </pc:graphicFrameChg>
      </pc:sldChg>
      <pc:sldChg chg="addSp delSp modSp mod">
        <pc:chgData name="Alan Skelton" userId="439a7949-9467-40de-aa2f-31358fd1c846" providerId="ADAL" clId="{ED1179FF-0116-4A87-9302-4A4A5081B73E}" dt="2023-09-13T13:55:37.437" v="362" actId="255"/>
        <pc:sldMkLst>
          <pc:docMk/>
          <pc:sldMk cId="2187994381" sldId="1172"/>
        </pc:sldMkLst>
        <pc:spChg chg="mod">
          <ac:chgData name="Alan Skelton" userId="439a7949-9467-40de-aa2f-31358fd1c846" providerId="ADAL" clId="{ED1179FF-0116-4A87-9302-4A4A5081B73E}" dt="2023-09-13T13:53:05.815" v="318" actId="255"/>
          <ac:spMkLst>
            <pc:docMk/>
            <pc:sldMk cId="2187994381" sldId="1172"/>
            <ac:spMk id="3" creationId="{7762AF3C-196B-4C9D-A0DA-357782961AAA}"/>
          </ac:spMkLst>
        </pc:spChg>
        <pc:spChg chg="topLvl">
          <ac:chgData name="Alan Skelton" userId="439a7949-9467-40de-aa2f-31358fd1c846" providerId="ADAL" clId="{ED1179FF-0116-4A87-9302-4A4A5081B73E}" dt="2023-09-13T13:53:41.351" v="346" actId="478"/>
          <ac:spMkLst>
            <pc:docMk/>
            <pc:sldMk cId="2187994381" sldId="1172"/>
            <ac:spMk id="7" creationId="{3F9C69DC-FE86-49B1-AF90-661D410D6851}"/>
          </ac:spMkLst>
        </pc:spChg>
        <pc:spChg chg="del topLvl">
          <ac:chgData name="Alan Skelton" userId="439a7949-9467-40de-aa2f-31358fd1c846" providerId="ADAL" clId="{ED1179FF-0116-4A87-9302-4A4A5081B73E}" dt="2023-09-13T13:53:41.351" v="346" actId="478"/>
          <ac:spMkLst>
            <pc:docMk/>
            <pc:sldMk cId="2187994381" sldId="1172"/>
            <ac:spMk id="8" creationId="{871679D1-E89D-42CD-A25A-492BCD2795CB}"/>
          </ac:spMkLst>
        </pc:spChg>
        <pc:grpChg chg="add del mod">
          <ac:chgData name="Alan Skelton" userId="439a7949-9467-40de-aa2f-31358fd1c846" providerId="ADAL" clId="{ED1179FF-0116-4A87-9302-4A4A5081B73E}" dt="2023-09-13T13:53:41.351" v="346" actId="478"/>
          <ac:grpSpMkLst>
            <pc:docMk/>
            <pc:sldMk cId="2187994381" sldId="1172"/>
            <ac:grpSpMk id="6" creationId="{2CB3E635-108A-4FED-817B-7D032DBE3623}"/>
          </ac:grpSpMkLst>
        </pc:grpChg>
        <pc:graphicFrameChg chg="mod">
          <ac:chgData name="Alan Skelton" userId="439a7949-9467-40de-aa2f-31358fd1c846" providerId="ADAL" clId="{ED1179FF-0116-4A87-9302-4A4A5081B73E}" dt="2023-09-13T13:55:37.437" v="362" actId="255"/>
          <ac:graphicFrameMkLst>
            <pc:docMk/>
            <pc:sldMk cId="2187994381" sldId="1172"/>
            <ac:graphicFrameMk id="5" creationId="{87437CB1-3511-4A01-A589-038F8807E695}"/>
          </ac:graphicFrameMkLst>
        </pc:graphicFrameChg>
      </pc:sldChg>
      <pc:sldChg chg="modSp mod">
        <pc:chgData name="Alan Skelton" userId="439a7949-9467-40de-aa2f-31358fd1c846" providerId="ADAL" clId="{ED1179FF-0116-4A87-9302-4A4A5081B73E}" dt="2023-09-13T14:15:04.143" v="957" actId="207"/>
        <pc:sldMkLst>
          <pc:docMk/>
          <pc:sldMk cId="3323497687" sldId="1197"/>
        </pc:sldMkLst>
        <pc:graphicFrameChg chg="modGraphic">
          <ac:chgData name="Alan Skelton" userId="439a7949-9467-40de-aa2f-31358fd1c846" providerId="ADAL" clId="{ED1179FF-0116-4A87-9302-4A4A5081B73E}" dt="2023-09-13T14:15:04.143" v="957" actId="207"/>
          <ac:graphicFrameMkLst>
            <pc:docMk/>
            <pc:sldMk cId="3323497687" sldId="1197"/>
            <ac:graphicFrameMk id="5" creationId="{1A8FFC68-C4F9-47D2-92E2-CCFC6D4C75AD}"/>
          </ac:graphicFrameMkLst>
        </pc:graphicFrameChg>
      </pc:sldChg>
      <pc:sldChg chg="del">
        <pc:chgData name="Alan Skelton" userId="439a7949-9467-40de-aa2f-31358fd1c846" providerId="ADAL" clId="{ED1179FF-0116-4A87-9302-4A4A5081B73E}" dt="2023-09-13T14:15:34.330" v="961" actId="47"/>
        <pc:sldMkLst>
          <pc:docMk/>
          <pc:sldMk cId="1779688157" sldId="1199"/>
        </pc:sldMkLst>
      </pc:sldChg>
      <pc:sldChg chg="del">
        <pc:chgData name="Alan Skelton" userId="439a7949-9467-40de-aa2f-31358fd1c846" providerId="ADAL" clId="{ED1179FF-0116-4A87-9302-4A4A5081B73E}" dt="2023-09-13T14:15:32.241" v="959" actId="47"/>
        <pc:sldMkLst>
          <pc:docMk/>
          <pc:sldMk cId="595261157" sldId="1201"/>
        </pc:sldMkLst>
      </pc:sldChg>
      <pc:sldChg chg="del">
        <pc:chgData name="Alan Skelton" userId="439a7949-9467-40de-aa2f-31358fd1c846" providerId="ADAL" clId="{ED1179FF-0116-4A87-9302-4A4A5081B73E}" dt="2023-09-13T14:15:52.380" v="968" actId="47"/>
        <pc:sldMkLst>
          <pc:docMk/>
          <pc:sldMk cId="3315570619" sldId="1205"/>
        </pc:sldMkLst>
      </pc:sldChg>
      <pc:sldChg chg="modSp mod">
        <pc:chgData name="Alan Skelton" userId="439a7949-9467-40de-aa2f-31358fd1c846" providerId="ADAL" clId="{ED1179FF-0116-4A87-9302-4A4A5081B73E}" dt="2023-09-13T14:12:40.062" v="880" actId="6549"/>
        <pc:sldMkLst>
          <pc:docMk/>
          <pc:sldMk cId="2704927010" sldId="1330"/>
        </pc:sldMkLst>
        <pc:graphicFrameChg chg="modGraphic">
          <ac:chgData name="Alan Skelton" userId="439a7949-9467-40de-aa2f-31358fd1c846" providerId="ADAL" clId="{ED1179FF-0116-4A87-9302-4A4A5081B73E}" dt="2023-09-13T14:12:40.062" v="880" actId="6549"/>
          <ac:graphicFrameMkLst>
            <pc:docMk/>
            <pc:sldMk cId="2704927010" sldId="1330"/>
            <ac:graphicFrameMk id="7" creationId="{00000000-0000-0000-0000-000000000000}"/>
          </ac:graphicFrameMkLst>
        </pc:graphicFrameChg>
      </pc:sldChg>
      <pc:sldChg chg="modSp mod">
        <pc:chgData name="Alan Skelton" userId="439a7949-9467-40de-aa2f-31358fd1c846" providerId="ADAL" clId="{ED1179FF-0116-4A87-9302-4A4A5081B73E}" dt="2023-09-13T14:07:28.627" v="670" actId="20577"/>
        <pc:sldMkLst>
          <pc:docMk/>
          <pc:sldMk cId="3367976647" sldId="1347"/>
        </pc:sldMkLst>
        <pc:spChg chg="mod">
          <ac:chgData name="Alan Skelton" userId="439a7949-9467-40de-aa2f-31358fd1c846" providerId="ADAL" clId="{ED1179FF-0116-4A87-9302-4A4A5081B73E}" dt="2023-09-13T14:06:57.659" v="609" actId="6549"/>
          <ac:spMkLst>
            <pc:docMk/>
            <pc:sldMk cId="3367976647" sldId="1347"/>
            <ac:spMk id="3" creationId="{74CAABA6-B744-488F-AF69-6850F3290DE3}"/>
          </ac:spMkLst>
        </pc:spChg>
        <pc:graphicFrameChg chg="mod">
          <ac:chgData name="Alan Skelton" userId="439a7949-9467-40de-aa2f-31358fd1c846" providerId="ADAL" clId="{ED1179FF-0116-4A87-9302-4A4A5081B73E}" dt="2023-09-13T14:07:28.627" v="670" actId="20577"/>
          <ac:graphicFrameMkLst>
            <pc:docMk/>
            <pc:sldMk cId="3367976647" sldId="1347"/>
            <ac:graphicFrameMk id="5" creationId="{D3DE88A3-3B6D-4F2D-ACC4-6112580F92D2}"/>
          </ac:graphicFrameMkLst>
        </pc:graphicFrameChg>
      </pc:sldChg>
      <pc:sldChg chg="modSp mod">
        <pc:chgData name="Alan Skelton" userId="439a7949-9467-40de-aa2f-31358fd1c846" providerId="ADAL" clId="{ED1179FF-0116-4A87-9302-4A4A5081B73E}" dt="2023-09-13T14:14:16.245" v="955" actId="20577"/>
        <pc:sldMkLst>
          <pc:docMk/>
          <pc:sldMk cId="2921506953" sldId="1400"/>
        </pc:sldMkLst>
        <pc:graphicFrameChg chg="mod modGraphic">
          <ac:chgData name="Alan Skelton" userId="439a7949-9467-40de-aa2f-31358fd1c846" providerId="ADAL" clId="{ED1179FF-0116-4A87-9302-4A4A5081B73E}" dt="2023-09-13T14:14:16.245" v="955" actId="20577"/>
          <ac:graphicFrameMkLst>
            <pc:docMk/>
            <pc:sldMk cId="2921506953" sldId="1400"/>
            <ac:graphicFrameMk id="7" creationId="{7AB4320B-0A65-4916-8E6E-C343E7400D14}"/>
          </ac:graphicFrameMkLst>
        </pc:graphicFrameChg>
      </pc:sldChg>
      <pc:sldChg chg="modSp mod">
        <pc:chgData name="Alan Skelton" userId="439a7949-9467-40de-aa2f-31358fd1c846" providerId="ADAL" clId="{ED1179FF-0116-4A87-9302-4A4A5081B73E}" dt="2023-09-13T14:04:36.282" v="514" actId="114"/>
        <pc:sldMkLst>
          <pc:docMk/>
          <pc:sldMk cId="3000729752" sldId="1465"/>
        </pc:sldMkLst>
        <pc:spChg chg="mod">
          <ac:chgData name="Alan Skelton" userId="439a7949-9467-40de-aa2f-31358fd1c846" providerId="ADAL" clId="{ED1179FF-0116-4A87-9302-4A4A5081B73E}" dt="2023-09-13T14:04:36.282" v="514" actId="114"/>
          <ac:spMkLst>
            <pc:docMk/>
            <pc:sldMk cId="3000729752" sldId="1465"/>
            <ac:spMk id="5" creationId="{069CC088-01F4-5197-68A1-36EEDC8D6994}"/>
          </ac:spMkLst>
        </pc:spChg>
      </pc:sldChg>
      <pc:sldChg chg="del">
        <pc:chgData name="Alan Skelton" userId="439a7949-9467-40de-aa2f-31358fd1c846" providerId="ADAL" clId="{ED1179FF-0116-4A87-9302-4A4A5081B73E}" dt="2023-09-13T13:44:32.889" v="0" actId="47"/>
        <pc:sldMkLst>
          <pc:docMk/>
          <pc:sldMk cId="2119003887" sldId="1515"/>
        </pc:sldMkLst>
      </pc:sldChg>
      <pc:sldChg chg="modSp mod">
        <pc:chgData name="Alan Skelton" userId="439a7949-9467-40de-aa2f-31358fd1c846" providerId="ADAL" clId="{ED1179FF-0116-4A87-9302-4A4A5081B73E}" dt="2023-09-13T13:57:50.685" v="385" actId="207"/>
        <pc:sldMkLst>
          <pc:docMk/>
          <pc:sldMk cId="3916395702" sldId="1525"/>
        </pc:sldMkLst>
        <pc:spChg chg="mod">
          <ac:chgData name="Alan Skelton" userId="439a7949-9467-40de-aa2f-31358fd1c846" providerId="ADAL" clId="{ED1179FF-0116-4A87-9302-4A4A5081B73E}" dt="2023-09-13T13:57:37.691" v="383" actId="207"/>
          <ac:spMkLst>
            <pc:docMk/>
            <pc:sldMk cId="3916395702" sldId="1525"/>
            <ac:spMk id="6" creationId="{00418E47-8319-44F8-B6BC-D1FCF8AC9934}"/>
          </ac:spMkLst>
        </pc:spChg>
        <pc:spChg chg="mod">
          <ac:chgData name="Alan Skelton" userId="439a7949-9467-40de-aa2f-31358fd1c846" providerId="ADAL" clId="{ED1179FF-0116-4A87-9302-4A4A5081B73E}" dt="2023-09-13T13:57:46.920" v="384" actId="207"/>
          <ac:spMkLst>
            <pc:docMk/>
            <pc:sldMk cId="3916395702" sldId="1525"/>
            <ac:spMk id="7" creationId="{B7D0D161-7E7A-4DC7-97A7-CB013EB6F4E0}"/>
          </ac:spMkLst>
        </pc:spChg>
        <pc:spChg chg="mod">
          <ac:chgData name="Alan Skelton" userId="439a7949-9467-40de-aa2f-31358fd1c846" providerId="ADAL" clId="{ED1179FF-0116-4A87-9302-4A4A5081B73E}" dt="2023-09-13T13:57:50.685" v="385" actId="207"/>
          <ac:spMkLst>
            <pc:docMk/>
            <pc:sldMk cId="3916395702" sldId="1525"/>
            <ac:spMk id="8" creationId="{D5EDF490-09A2-43F8-9E44-1256DFC0189B}"/>
          </ac:spMkLst>
        </pc:spChg>
      </pc:sldChg>
      <pc:sldChg chg="modSp mod">
        <pc:chgData name="Alan Skelton" userId="439a7949-9467-40de-aa2f-31358fd1c846" providerId="ADAL" clId="{ED1179FF-0116-4A87-9302-4A4A5081B73E}" dt="2023-09-13T14:05:37.207" v="608" actId="20577"/>
        <pc:sldMkLst>
          <pc:docMk/>
          <pc:sldMk cId="1176846316" sldId="1528"/>
        </pc:sldMkLst>
        <pc:spChg chg="mod">
          <ac:chgData name="Alan Skelton" userId="439a7949-9467-40de-aa2f-31358fd1c846" providerId="ADAL" clId="{ED1179FF-0116-4A87-9302-4A4A5081B73E}" dt="2023-09-13T14:05:37.207" v="608" actId="20577"/>
          <ac:spMkLst>
            <pc:docMk/>
            <pc:sldMk cId="1176846316" sldId="1528"/>
            <ac:spMk id="3" creationId="{6AA3DCE0-7A23-49C8-A2AF-26A4FC866931}"/>
          </ac:spMkLst>
        </pc:spChg>
      </pc:sldChg>
      <pc:sldChg chg="modSp mod">
        <pc:chgData name="Alan Skelton" userId="439a7949-9467-40de-aa2f-31358fd1c846" providerId="ADAL" clId="{ED1179FF-0116-4A87-9302-4A4A5081B73E}" dt="2023-09-13T13:44:50.030" v="34" actId="6549"/>
        <pc:sldMkLst>
          <pc:docMk/>
          <pc:sldMk cId="1852358525" sldId="1529"/>
        </pc:sldMkLst>
        <pc:spChg chg="mod">
          <ac:chgData name="Alan Skelton" userId="439a7949-9467-40de-aa2f-31358fd1c846" providerId="ADAL" clId="{ED1179FF-0116-4A87-9302-4A4A5081B73E}" dt="2023-09-13T13:44:50.030" v="34" actId="6549"/>
          <ac:spMkLst>
            <pc:docMk/>
            <pc:sldMk cId="1852358525" sldId="1529"/>
            <ac:spMk id="5" creationId="{D06A0677-8F03-4B5A-88D6-3404890FE82A}"/>
          </ac:spMkLst>
        </pc:spChg>
      </pc:sldChg>
      <pc:sldChg chg="modSp mod">
        <pc:chgData name="Alan Skelton" userId="439a7949-9467-40de-aa2f-31358fd1c846" providerId="ADAL" clId="{ED1179FF-0116-4A87-9302-4A4A5081B73E}" dt="2023-09-13T13:49:07.834" v="136" actId="20577"/>
        <pc:sldMkLst>
          <pc:docMk/>
          <pc:sldMk cId="510365603" sldId="1542"/>
        </pc:sldMkLst>
        <pc:graphicFrameChg chg="modGraphic">
          <ac:chgData name="Alan Skelton" userId="439a7949-9467-40de-aa2f-31358fd1c846" providerId="ADAL" clId="{ED1179FF-0116-4A87-9302-4A4A5081B73E}" dt="2023-09-13T13:49:07.834" v="136" actId="20577"/>
          <ac:graphicFrameMkLst>
            <pc:docMk/>
            <pc:sldMk cId="510365603" sldId="1542"/>
            <ac:graphicFrameMk id="7" creationId="{00000000-0000-0000-0000-000000000000}"/>
          </ac:graphicFrameMkLst>
        </pc:graphicFrameChg>
      </pc:sldChg>
      <pc:sldChg chg="del">
        <pc:chgData name="Alan Skelton" userId="439a7949-9467-40de-aa2f-31358fd1c846" providerId="ADAL" clId="{ED1179FF-0116-4A87-9302-4A4A5081B73E}" dt="2023-09-13T13:47:57.976" v="98" actId="47"/>
        <pc:sldMkLst>
          <pc:docMk/>
          <pc:sldMk cId="80570280" sldId="1966"/>
        </pc:sldMkLst>
      </pc:sldChg>
      <pc:sldChg chg="modSp">
        <pc:chgData name="Alan Skelton" userId="439a7949-9467-40de-aa2f-31358fd1c846" providerId="ADAL" clId="{ED1179FF-0116-4A87-9302-4A4A5081B73E}" dt="2023-09-13T13:48:11.258" v="122" actId="20577"/>
        <pc:sldMkLst>
          <pc:docMk/>
          <pc:sldMk cId="2972363893" sldId="1967"/>
        </pc:sldMkLst>
        <pc:graphicFrameChg chg="mod">
          <ac:chgData name="Alan Skelton" userId="439a7949-9467-40de-aa2f-31358fd1c846" providerId="ADAL" clId="{ED1179FF-0116-4A87-9302-4A4A5081B73E}" dt="2023-09-13T13:48:11.258" v="122" actId="20577"/>
          <ac:graphicFrameMkLst>
            <pc:docMk/>
            <pc:sldMk cId="2972363893" sldId="1967"/>
            <ac:graphicFrameMk id="6" creationId="{BEA6C37B-8D3F-4D1F-AFAA-004190DDC5AF}"/>
          </ac:graphicFrameMkLst>
        </pc:graphicFrameChg>
      </pc:sldChg>
      <pc:sldChg chg="del">
        <pc:chgData name="Alan Skelton" userId="439a7949-9467-40de-aa2f-31358fd1c846" providerId="ADAL" clId="{ED1179FF-0116-4A87-9302-4A4A5081B73E}" dt="2023-09-13T13:44:32.889" v="0" actId="47"/>
        <pc:sldMkLst>
          <pc:docMk/>
          <pc:sldMk cId="1113759898" sldId="1992"/>
        </pc:sldMkLst>
      </pc:sldChg>
      <pc:sldChg chg="modSp mod">
        <pc:chgData name="Alan Skelton" userId="439a7949-9467-40de-aa2f-31358fd1c846" providerId="ADAL" clId="{ED1179FF-0116-4A87-9302-4A4A5081B73E}" dt="2023-09-13T14:03:30.061" v="494" actId="20577"/>
        <pc:sldMkLst>
          <pc:docMk/>
          <pc:sldMk cId="100126419" sldId="1997"/>
        </pc:sldMkLst>
        <pc:spChg chg="mod">
          <ac:chgData name="Alan Skelton" userId="439a7949-9467-40de-aa2f-31358fd1c846" providerId="ADAL" clId="{ED1179FF-0116-4A87-9302-4A4A5081B73E}" dt="2023-09-13T14:03:30.061" v="494" actId="20577"/>
          <ac:spMkLst>
            <pc:docMk/>
            <pc:sldMk cId="100126419" sldId="1997"/>
            <ac:spMk id="2" creationId="{D1C798F3-CB23-0307-8E86-14097D323485}"/>
          </ac:spMkLst>
        </pc:spChg>
        <pc:spChg chg="mod">
          <ac:chgData name="Alan Skelton" userId="439a7949-9467-40de-aa2f-31358fd1c846" providerId="ADAL" clId="{ED1179FF-0116-4A87-9302-4A4A5081B73E}" dt="2023-09-13T14:00:19.151" v="395" actId="20577"/>
          <ac:spMkLst>
            <pc:docMk/>
            <pc:sldMk cId="100126419" sldId="1997"/>
            <ac:spMk id="3" creationId="{C6494837-2E25-EB78-D66E-A16580B52F8A}"/>
          </ac:spMkLst>
        </pc:spChg>
      </pc:sldChg>
      <pc:sldChg chg="del">
        <pc:chgData name="Alan Skelton" userId="439a7949-9467-40de-aa2f-31358fd1c846" providerId="ADAL" clId="{ED1179FF-0116-4A87-9302-4A4A5081B73E}" dt="2023-09-13T13:44:32.889" v="0" actId="47"/>
        <pc:sldMkLst>
          <pc:docMk/>
          <pc:sldMk cId="3773767011" sldId="1998"/>
        </pc:sldMkLst>
      </pc:sldChg>
      <pc:sldChg chg="modSp mod">
        <pc:chgData name="Alan Skelton" userId="439a7949-9467-40de-aa2f-31358fd1c846" providerId="ADAL" clId="{ED1179FF-0116-4A87-9302-4A4A5081B73E}" dt="2023-09-13T14:04:00.245" v="512" actId="20577"/>
        <pc:sldMkLst>
          <pc:docMk/>
          <pc:sldMk cId="290225803" sldId="1999"/>
        </pc:sldMkLst>
        <pc:spChg chg="mod">
          <ac:chgData name="Alan Skelton" userId="439a7949-9467-40de-aa2f-31358fd1c846" providerId="ADAL" clId="{ED1179FF-0116-4A87-9302-4A4A5081B73E}" dt="2023-09-13T14:04:00.245" v="512" actId="20577"/>
          <ac:spMkLst>
            <pc:docMk/>
            <pc:sldMk cId="290225803" sldId="1999"/>
            <ac:spMk id="3" creationId="{BAAF319F-EA86-4A9A-68DD-543A06DDBCC4}"/>
          </ac:spMkLst>
        </pc:spChg>
      </pc:sldChg>
      <pc:sldChg chg="del">
        <pc:chgData name="Alan Skelton" userId="439a7949-9467-40de-aa2f-31358fd1c846" providerId="ADAL" clId="{ED1179FF-0116-4A87-9302-4A4A5081B73E}" dt="2023-09-13T13:44:32.889" v="0" actId="47"/>
        <pc:sldMkLst>
          <pc:docMk/>
          <pc:sldMk cId="1667208881" sldId="2014"/>
        </pc:sldMkLst>
      </pc:sldChg>
      <pc:sldChg chg="del">
        <pc:chgData name="Alan Skelton" userId="439a7949-9467-40de-aa2f-31358fd1c846" providerId="ADAL" clId="{ED1179FF-0116-4A87-9302-4A4A5081B73E}" dt="2023-09-13T13:44:32.889" v="0" actId="47"/>
        <pc:sldMkLst>
          <pc:docMk/>
          <pc:sldMk cId="3442917585" sldId="2015"/>
        </pc:sldMkLst>
      </pc:sldChg>
      <pc:sldChg chg="del">
        <pc:chgData name="Alan Skelton" userId="439a7949-9467-40de-aa2f-31358fd1c846" providerId="ADAL" clId="{ED1179FF-0116-4A87-9302-4A4A5081B73E}" dt="2023-09-13T13:48:25.298" v="123" actId="47"/>
        <pc:sldMkLst>
          <pc:docMk/>
          <pc:sldMk cId="688219776" sldId="2024"/>
        </pc:sldMkLst>
      </pc:sldChg>
      <pc:sldChg chg="modSp mod">
        <pc:chgData name="Alan Skelton" userId="439a7949-9467-40de-aa2f-31358fd1c846" providerId="ADAL" clId="{ED1179FF-0116-4A87-9302-4A4A5081B73E}" dt="2023-09-13T14:12:56.695" v="884" actId="20577"/>
        <pc:sldMkLst>
          <pc:docMk/>
          <pc:sldMk cId="3304908818" sldId="2027"/>
        </pc:sldMkLst>
        <pc:spChg chg="mod">
          <ac:chgData name="Alan Skelton" userId="439a7949-9467-40de-aa2f-31358fd1c846" providerId="ADAL" clId="{ED1179FF-0116-4A87-9302-4A4A5081B73E}" dt="2023-09-13T14:12:56.695" v="884" actId="20577"/>
          <ac:spMkLst>
            <pc:docMk/>
            <pc:sldMk cId="3304908818" sldId="2027"/>
            <ac:spMk id="2" creationId="{81078F85-84A7-D2D1-298C-3378AA87822F}"/>
          </ac:spMkLst>
        </pc:spChg>
      </pc:sldChg>
      <pc:sldChg chg="del">
        <pc:chgData name="Alan Skelton" userId="439a7949-9467-40de-aa2f-31358fd1c846" providerId="ADAL" clId="{ED1179FF-0116-4A87-9302-4A4A5081B73E}" dt="2023-09-13T13:48:45.727" v="124" actId="47"/>
        <pc:sldMkLst>
          <pc:docMk/>
          <pc:sldMk cId="1251988353" sldId="2028"/>
        </pc:sldMkLst>
      </pc:sldChg>
      <pc:sldChg chg="del">
        <pc:chgData name="Alan Skelton" userId="439a7949-9467-40de-aa2f-31358fd1c846" providerId="ADAL" clId="{ED1179FF-0116-4A87-9302-4A4A5081B73E}" dt="2023-09-13T13:48:45.727" v="124" actId="47"/>
        <pc:sldMkLst>
          <pc:docMk/>
          <pc:sldMk cId="815843842" sldId="2029"/>
        </pc:sldMkLst>
      </pc:sldChg>
      <pc:sldChg chg="del">
        <pc:chgData name="Alan Skelton" userId="439a7949-9467-40de-aa2f-31358fd1c846" providerId="ADAL" clId="{ED1179FF-0116-4A87-9302-4A4A5081B73E}" dt="2023-09-13T13:48:45.727" v="124" actId="47"/>
        <pc:sldMkLst>
          <pc:docMk/>
          <pc:sldMk cId="359166626" sldId="2030"/>
        </pc:sldMkLst>
      </pc:sldChg>
      <pc:sldChg chg="del">
        <pc:chgData name="Alan Skelton" userId="439a7949-9467-40de-aa2f-31358fd1c846" providerId="ADAL" clId="{ED1179FF-0116-4A87-9302-4A4A5081B73E}" dt="2023-09-13T14:15:37.592" v="962" actId="47"/>
        <pc:sldMkLst>
          <pc:docMk/>
          <pc:sldMk cId="382790806" sldId="2031"/>
        </pc:sldMkLst>
      </pc:sldChg>
      <pc:sldChg chg="del">
        <pc:chgData name="Alan Skelton" userId="439a7949-9467-40de-aa2f-31358fd1c846" providerId="ADAL" clId="{ED1179FF-0116-4A87-9302-4A4A5081B73E}" dt="2023-09-13T14:26:28.713" v="1034" actId="47"/>
        <pc:sldMkLst>
          <pc:docMk/>
          <pc:sldMk cId="3087463828" sldId="2033"/>
        </pc:sldMkLst>
      </pc:sldChg>
      <pc:sldChg chg="modSp mod">
        <pc:chgData name="Alan Skelton" userId="439a7949-9467-40de-aa2f-31358fd1c846" providerId="ADAL" clId="{ED1179FF-0116-4A87-9302-4A4A5081B73E}" dt="2023-09-13T13:56:47.282" v="381" actId="207"/>
        <pc:sldMkLst>
          <pc:docMk/>
          <pc:sldMk cId="3888728958" sldId="2036"/>
        </pc:sldMkLst>
        <pc:spChg chg="mod">
          <ac:chgData name="Alan Skelton" userId="439a7949-9467-40de-aa2f-31358fd1c846" providerId="ADAL" clId="{ED1179FF-0116-4A87-9302-4A4A5081B73E}" dt="2023-09-13T13:56:47.282" v="381" actId="207"/>
          <ac:spMkLst>
            <pc:docMk/>
            <pc:sldMk cId="3888728958" sldId="2036"/>
            <ac:spMk id="9" creationId="{982250E9-251D-4EE4-92B3-BEC6FE85F885}"/>
          </ac:spMkLst>
        </pc:spChg>
        <pc:spChg chg="mod">
          <ac:chgData name="Alan Skelton" userId="439a7949-9467-40de-aa2f-31358fd1c846" providerId="ADAL" clId="{ED1179FF-0116-4A87-9302-4A4A5081B73E}" dt="2023-09-13T13:56:34.887" v="378" actId="207"/>
          <ac:spMkLst>
            <pc:docMk/>
            <pc:sldMk cId="3888728958" sldId="2036"/>
            <ac:spMk id="14" creationId="{A9F8FF0F-E1D7-44C9-81B0-A304B6C7E617}"/>
          </ac:spMkLst>
        </pc:spChg>
      </pc:sldChg>
      <pc:sldChg chg="modSp add mod ord">
        <pc:chgData name="Alan Skelton" userId="439a7949-9467-40de-aa2f-31358fd1c846" providerId="ADAL" clId="{ED1179FF-0116-4A87-9302-4A4A5081B73E}" dt="2023-09-13T13:45:23.781" v="94" actId="6549"/>
        <pc:sldMkLst>
          <pc:docMk/>
          <pc:sldMk cId="2939687462" sldId="2040"/>
        </pc:sldMkLst>
        <pc:spChg chg="mod">
          <ac:chgData name="Alan Skelton" userId="439a7949-9467-40de-aa2f-31358fd1c846" providerId="ADAL" clId="{ED1179FF-0116-4A87-9302-4A4A5081B73E}" dt="2023-09-13T13:45:23.781" v="94" actId="6549"/>
          <ac:spMkLst>
            <pc:docMk/>
            <pc:sldMk cId="2939687462" sldId="2040"/>
            <ac:spMk id="5" creationId="{00000000-0000-0000-0000-000000000000}"/>
          </ac:spMkLst>
        </pc:spChg>
      </pc:sldChg>
      <pc:sldChg chg="addSp delSp modSp new mod">
        <pc:chgData name="Alan Skelton" userId="439a7949-9467-40de-aa2f-31358fd1c846" providerId="ADAL" clId="{ED1179FF-0116-4A87-9302-4A4A5081B73E}" dt="2023-09-13T14:12:18.561" v="858" actId="6549"/>
        <pc:sldMkLst>
          <pc:docMk/>
          <pc:sldMk cId="2319748527" sldId="2041"/>
        </pc:sldMkLst>
        <pc:spChg chg="mod">
          <ac:chgData name="Alan Skelton" userId="439a7949-9467-40de-aa2f-31358fd1c846" providerId="ADAL" clId="{ED1179FF-0116-4A87-9302-4A4A5081B73E}" dt="2023-09-13T14:12:18.561" v="858" actId="6549"/>
          <ac:spMkLst>
            <pc:docMk/>
            <pc:sldMk cId="2319748527" sldId="2041"/>
            <ac:spMk id="2" creationId="{48CFBA72-F823-3729-F580-031C45B60DD1}"/>
          </ac:spMkLst>
        </pc:spChg>
        <pc:spChg chg="mod">
          <ac:chgData name="Alan Skelton" userId="439a7949-9467-40de-aa2f-31358fd1c846" providerId="ADAL" clId="{ED1179FF-0116-4A87-9302-4A4A5081B73E}" dt="2023-09-13T14:10:07.103" v="782"/>
          <ac:spMkLst>
            <pc:docMk/>
            <pc:sldMk cId="2319748527" sldId="2041"/>
            <ac:spMk id="3" creationId="{4A470C90-291A-0921-E83D-1E23E9012B61}"/>
          </ac:spMkLst>
        </pc:spChg>
        <pc:spChg chg="mod">
          <ac:chgData name="Alan Skelton" userId="439a7949-9467-40de-aa2f-31358fd1c846" providerId="ADAL" clId="{ED1179FF-0116-4A87-9302-4A4A5081B73E}" dt="2023-09-13T14:10:07.103" v="782"/>
          <ac:spMkLst>
            <pc:docMk/>
            <pc:sldMk cId="2319748527" sldId="2041"/>
            <ac:spMk id="4" creationId="{70255A6D-D067-2D0C-DDA9-2945DD216146}"/>
          </ac:spMkLst>
        </pc:spChg>
        <pc:spChg chg="add del mod">
          <ac:chgData name="Alan Skelton" userId="439a7949-9467-40de-aa2f-31358fd1c846" providerId="ADAL" clId="{ED1179FF-0116-4A87-9302-4A4A5081B73E}" dt="2023-09-13T14:10:07.103" v="782"/>
          <ac:spMkLst>
            <pc:docMk/>
            <pc:sldMk cId="2319748527" sldId="2041"/>
            <ac:spMk id="5" creationId="{4D463B0B-31F0-D8BD-DEAC-CB35D5945881}"/>
          </ac:spMkLst>
        </pc:spChg>
        <pc:spChg chg="add del mod">
          <ac:chgData name="Alan Skelton" userId="439a7949-9467-40de-aa2f-31358fd1c846" providerId="ADAL" clId="{ED1179FF-0116-4A87-9302-4A4A5081B73E}" dt="2023-09-13T14:10:07.103" v="782"/>
          <ac:spMkLst>
            <pc:docMk/>
            <pc:sldMk cId="2319748527" sldId="2041"/>
            <ac:spMk id="6" creationId="{E82BA658-7DB9-D956-5204-41F9DBE76708}"/>
          </ac:spMkLst>
        </pc:spChg>
        <pc:spChg chg="add del mod">
          <ac:chgData name="Alan Skelton" userId="439a7949-9467-40de-aa2f-31358fd1c846" providerId="ADAL" clId="{ED1179FF-0116-4A87-9302-4A4A5081B73E}" dt="2023-09-13T14:10:07.103" v="782"/>
          <ac:spMkLst>
            <pc:docMk/>
            <pc:sldMk cId="2319748527" sldId="2041"/>
            <ac:spMk id="7" creationId="{E14EE160-173C-6FF8-0973-7EDF41C68AEA}"/>
          </ac:spMkLst>
        </pc:spChg>
      </pc:sldChg>
      <pc:sldChg chg="addSp delSp modSp new mod">
        <pc:chgData name="Alan Skelton" userId="439a7949-9467-40de-aa2f-31358fd1c846" providerId="ADAL" clId="{ED1179FF-0116-4A87-9302-4A4A5081B73E}" dt="2023-09-13T14:12:00.822" v="833" actId="6549"/>
        <pc:sldMkLst>
          <pc:docMk/>
          <pc:sldMk cId="2917029002" sldId="2042"/>
        </pc:sldMkLst>
        <pc:spChg chg="mod">
          <ac:chgData name="Alan Skelton" userId="439a7949-9467-40de-aa2f-31358fd1c846" providerId="ADAL" clId="{ED1179FF-0116-4A87-9302-4A4A5081B73E}" dt="2023-09-13T14:12:00.822" v="833" actId="6549"/>
          <ac:spMkLst>
            <pc:docMk/>
            <pc:sldMk cId="2917029002" sldId="2042"/>
            <ac:spMk id="2" creationId="{7E37C258-2FD9-1FFE-B0F1-9CB4FBB299E2}"/>
          </ac:spMkLst>
        </pc:spChg>
        <pc:spChg chg="mod">
          <ac:chgData name="Alan Skelton" userId="439a7949-9467-40de-aa2f-31358fd1c846" providerId="ADAL" clId="{ED1179FF-0116-4A87-9302-4A4A5081B73E}" dt="2023-09-13T14:11:13.902" v="806"/>
          <ac:spMkLst>
            <pc:docMk/>
            <pc:sldMk cId="2917029002" sldId="2042"/>
            <ac:spMk id="3" creationId="{6738EB46-6002-C07A-1442-FFF78EDED636}"/>
          </ac:spMkLst>
        </pc:spChg>
        <pc:spChg chg="mod">
          <ac:chgData name="Alan Skelton" userId="439a7949-9467-40de-aa2f-31358fd1c846" providerId="ADAL" clId="{ED1179FF-0116-4A87-9302-4A4A5081B73E}" dt="2023-09-13T14:11:13.902" v="806"/>
          <ac:spMkLst>
            <pc:docMk/>
            <pc:sldMk cId="2917029002" sldId="2042"/>
            <ac:spMk id="4" creationId="{32416FA2-7412-9B73-402C-99C5E0DBE6AA}"/>
          </ac:spMkLst>
        </pc:spChg>
        <pc:spChg chg="add del mod">
          <ac:chgData name="Alan Skelton" userId="439a7949-9467-40de-aa2f-31358fd1c846" providerId="ADAL" clId="{ED1179FF-0116-4A87-9302-4A4A5081B73E}" dt="2023-09-13T14:11:13.902" v="806"/>
          <ac:spMkLst>
            <pc:docMk/>
            <pc:sldMk cId="2917029002" sldId="2042"/>
            <ac:spMk id="5" creationId="{B521ECFD-A3D4-E2E1-0130-87C45D24BFBB}"/>
          </ac:spMkLst>
        </pc:spChg>
        <pc:spChg chg="add del mod">
          <ac:chgData name="Alan Skelton" userId="439a7949-9467-40de-aa2f-31358fd1c846" providerId="ADAL" clId="{ED1179FF-0116-4A87-9302-4A4A5081B73E}" dt="2023-09-13T14:11:13.902" v="806"/>
          <ac:spMkLst>
            <pc:docMk/>
            <pc:sldMk cId="2917029002" sldId="2042"/>
            <ac:spMk id="6" creationId="{952FEBD9-F21F-B7CE-2440-9C229C612498}"/>
          </ac:spMkLst>
        </pc:spChg>
        <pc:spChg chg="add del mod">
          <ac:chgData name="Alan Skelton" userId="439a7949-9467-40de-aa2f-31358fd1c846" providerId="ADAL" clId="{ED1179FF-0116-4A87-9302-4A4A5081B73E}" dt="2023-09-13T14:11:13.902" v="806"/>
          <ac:spMkLst>
            <pc:docMk/>
            <pc:sldMk cId="2917029002" sldId="2042"/>
            <ac:spMk id="7" creationId="{F4E316EE-5704-198F-BB4E-71C681AEE315}"/>
          </ac:spMkLst>
        </pc:spChg>
      </pc:sldChg>
      <pc:sldChg chg="modSp add del mod">
        <pc:chgData name="Alan Skelton" userId="439a7949-9467-40de-aa2f-31358fd1c846" providerId="ADAL" clId="{ED1179FF-0116-4A87-9302-4A4A5081B73E}" dt="2023-09-13T14:25:21.041" v="1033" actId="47"/>
        <pc:sldMkLst>
          <pc:docMk/>
          <pc:sldMk cId="2953382536" sldId="2043"/>
        </pc:sldMkLst>
        <pc:spChg chg="mod">
          <ac:chgData name="Alan Skelton" userId="439a7949-9467-40de-aa2f-31358fd1c846" providerId="ADAL" clId="{ED1179FF-0116-4A87-9302-4A4A5081B73E}" dt="2023-09-13T14:25:12.429" v="1032" actId="20577"/>
          <ac:spMkLst>
            <pc:docMk/>
            <pc:sldMk cId="2953382536" sldId="2043"/>
            <ac:spMk id="3" creationId="{7762AF3C-196B-4C9D-A0DA-357782961AAA}"/>
          </ac:spMkLst>
        </pc:spChg>
      </pc:sldChg>
      <pc:sldMasterChg chg="delSldLayout">
        <pc:chgData name="Alan Skelton" userId="439a7949-9467-40de-aa2f-31358fd1c846" providerId="ADAL" clId="{ED1179FF-0116-4A87-9302-4A4A5081B73E}" dt="2023-09-13T14:15:32.241" v="959" actId="47"/>
        <pc:sldMasterMkLst>
          <pc:docMk/>
          <pc:sldMasterMk cId="0" sldId="2147483660"/>
        </pc:sldMasterMkLst>
        <pc:sldLayoutChg chg="del">
          <pc:chgData name="Alan Skelton" userId="439a7949-9467-40de-aa2f-31358fd1c846" providerId="ADAL" clId="{ED1179FF-0116-4A87-9302-4A4A5081B73E}" dt="2023-09-13T14:15:32.241" v="959" actId="47"/>
          <pc:sldLayoutMkLst>
            <pc:docMk/>
            <pc:sldMasterMk cId="0" sldId="2147483660"/>
            <pc:sldLayoutMk cId="3994079170" sldId="2147483703"/>
          </pc:sldLayoutMkLst>
        </pc:sldLayoutChg>
      </pc:sldMasterChg>
    </pc:docChg>
  </pc:docChgLst>
</pc:chgInfo>
</file>

<file path=ppt/diagrams/_rels/data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4" Type="http://schemas.openxmlformats.org/officeDocument/2006/relationships/image" Target="../media/image21.svg"/></Relationships>
</file>

<file path=ppt/diagrams/_rels/drawing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4" Type="http://schemas.openxmlformats.org/officeDocument/2006/relationships/image" Target="../media/image21.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37888D-C90B-4985-BF46-9565BCBEF34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C21C359-308E-45A8-89EF-15114857C76F}">
      <dgm:prSet custT="1"/>
      <dgm:spPr/>
      <dgm:t>
        <a:bodyPr/>
        <a:lstStyle/>
        <a:p>
          <a:r>
            <a:rPr lang="en-US" sz="1600" dirty="0"/>
            <a:t>June 30: Fiscal Year 2021</a:t>
          </a:r>
        </a:p>
      </dgm:t>
    </dgm:pt>
    <dgm:pt modelId="{450FF239-068D-4BC1-94BC-3DFA3727853E}" type="parTrans" cxnId="{F679C0A9-FD7C-4C16-8D95-A48D0B0A9510}">
      <dgm:prSet/>
      <dgm:spPr/>
      <dgm:t>
        <a:bodyPr/>
        <a:lstStyle/>
        <a:p>
          <a:endParaRPr lang="en-US"/>
        </a:p>
      </dgm:t>
    </dgm:pt>
    <dgm:pt modelId="{10F44C80-EE97-49BA-93BB-1FA3BC2B9926}" type="sibTrans" cxnId="{F679C0A9-FD7C-4C16-8D95-A48D0B0A9510}">
      <dgm:prSet/>
      <dgm:spPr/>
      <dgm:t>
        <a:bodyPr/>
        <a:lstStyle/>
        <a:p>
          <a:endParaRPr lang="en-US"/>
        </a:p>
      </dgm:t>
    </dgm:pt>
    <dgm:pt modelId="{E8F1F81F-A1CA-434A-BC4D-EDDC708C5BED}">
      <dgm:prSet custT="1"/>
      <dgm:spPr/>
      <dgm:t>
        <a:bodyPr/>
        <a:lstStyle/>
        <a:p>
          <a:r>
            <a:rPr lang="en-US" sz="1600" dirty="0"/>
            <a:t>Statement 84—Fiduciary Activities</a:t>
          </a:r>
        </a:p>
      </dgm:t>
    </dgm:pt>
    <dgm:pt modelId="{DE70B2C5-DB87-4CEA-B926-E455165FB160}" type="parTrans" cxnId="{4605F329-7ABA-4544-AE38-81163E8D493A}">
      <dgm:prSet/>
      <dgm:spPr/>
      <dgm:t>
        <a:bodyPr/>
        <a:lstStyle/>
        <a:p>
          <a:endParaRPr lang="en-US"/>
        </a:p>
      </dgm:t>
    </dgm:pt>
    <dgm:pt modelId="{B2A8FF6C-29F7-4957-A476-256B8673B2BF}" type="sibTrans" cxnId="{4605F329-7ABA-4544-AE38-81163E8D493A}">
      <dgm:prSet/>
      <dgm:spPr/>
      <dgm:t>
        <a:bodyPr/>
        <a:lstStyle/>
        <a:p>
          <a:endParaRPr lang="en-US"/>
        </a:p>
      </dgm:t>
    </dgm:pt>
    <dgm:pt modelId="{72D9744E-A2A9-4A80-A71C-D0514FFF3B36}">
      <dgm:prSet custT="1"/>
      <dgm:spPr/>
      <dgm:t>
        <a:bodyPr/>
        <a:lstStyle/>
        <a:p>
          <a:r>
            <a:rPr lang="en-US" sz="1600" dirty="0"/>
            <a:t>Statement 90—Majority Equity Interests</a:t>
          </a:r>
        </a:p>
      </dgm:t>
    </dgm:pt>
    <dgm:pt modelId="{54A61565-3F3E-43BB-B67E-8E5140D31994}" type="parTrans" cxnId="{F6F6D84A-27D0-4CBD-89E1-016034FD207C}">
      <dgm:prSet/>
      <dgm:spPr/>
      <dgm:t>
        <a:bodyPr/>
        <a:lstStyle/>
        <a:p>
          <a:endParaRPr lang="en-US"/>
        </a:p>
      </dgm:t>
    </dgm:pt>
    <dgm:pt modelId="{1E2A526A-5ACB-4268-A226-E68CA8B99884}" type="sibTrans" cxnId="{F6F6D84A-27D0-4CBD-89E1-016034FD207C}">
      <dgm:prSet/>
      <dgm:spPr/>
      <dgm:t>
        <a:bodyPr/>
        <a:lstStyle/>
        <a:p>
          <a:endParaRPr lang="en-US"/>
        </a:p>
      </dgm:t>
    </dgm:pt>
    <dgm:pt modelId="{BA6B363A-A369-433C-8C25-AF784F268448}">
      <dgm:prSet custT="1"/>
      <dgm:spPr/>
      <dgm:t>
        <a:bodyPr/>
        <a:lstStyle/>
        <a:p>
          <a:r>
            <a:rPr lang="en-US" sz="1600" dirty="0"/>
            <a:t>June 30: Fiscal Year 2022</a:t>
          </a:r>
        </a:p>
      </dgm:t>
    </dgm:pt>
    <dgm:pt modelId="{3D561227-F432-4B59-8B31-C1C330CA8017}" type="parTrans" cxnId="{F73C9874-4C76-42A0-ABDD-932A1E2AE1EB}">
      <dgm:prSet/>
      <dgm:spPr/>
      <dgm:t>
        <a:bodyPr/>
        <a:lstStyle/>
        <a:p>
          <a:endParaRPr lang="en-US"/>
        </a:p>
      </dgm:t>
    </dgm:pt>
    <dgm:pt modelId="{501AAAE1-82BC-42BD-B6DC-7677E962DDB1}" type="sibTrans" cxnId="{F73C9874-4C76-42A0-ABDD-932A1E2AE1EB}">
      <dgm:prSet/>
      <dgm:spPr/>
      <dgm:t>
        <a:bodyPr/>
        <a:lstStyle/>
        <a:p>
          <a:endParaRPr lang="en-US"/>
        </a:p>
      </dgm:t>
    </dgm:pt>
    <dgm:pt modelId="{8C15D34A-A8AD-481C-A60E-C9D787C67F68}">
      <dgm:prSet custT="1"/>
      <dgm:spPr/>
      <dgm:t>
        <a:bodyPr/>
        <a:lstStyle/>
        <a:p>
          <a:r>
            <a:rPr lang="en-US" sz="1600" dirty="0"/>
            <a:t>Implementation Guide 2019-1—Update</a:t>
          </a:r>
        </a:p>
      </dgm:t>
    </dgm:pt>
    <dgm:pt modelId="{B2EA37C2-0659-477A-8AD7-377FAA3D9C51}" type="parTrans" cxnId="{F1BB9339-9634-4395-A784-9EF560F2D1BE}">
      <dgm:prSet/>
      <dgm:spPr/>
      <dgm:t>
        <a:bodyPr/>
        <a:lstStyle/>
        <a:p>
          <a:endParaRPr lang="en-US"/>
        </a:p>
      </dgm:t>
    </dgm:pt>
    <dgm:pt modelId="{767996DC-5D7D-45BE-809A-ADC064B1E3AD}" type="sibTrans" cxnId="{F1BB9339-9634-4395-A784-9EF560F2D1BE}">
      <dgm:prSet/>
      <dgm:spPr/>
      <dgm:t>
        <a:bodyPr/>
        <a:lstStyle/>
        <a:p>
          <a:endParaRPr lang="en-US"/>
        </a:p>
      </dgm:t>
    </dgm:pt>
    <dgm:pt modelId="{8697A97F-1468-4F39-817F-4154E7EC3A67}">
      <dgm:prSet phldrT="[Text]" custT="1"/>
      <dgm:spPr/>
      <dgm:t>
        <a:bodyPr/>
        <a:lstStyle/>
        <a:p>
          <a:r>
            <a:rPr lang="en-US" sz="1600" dirty="0"/>
            <a:t>Implementation Guide 2019-2—Fiduciary Activities</a:t>
          </a:r>
        </a:p>
      </dgm:t>
    </dgm:pt>
    <dgm:pt modelId="{2B1ED22A-FF15-4BCE-9C9B-364327F91914}" type="parTrans" cxnId="{2C67A944-80B8-4D39-9A5E-FEE9C8301FF0}">
      <dgm:prSet/>
      <dgm:spPr/>
      <dgm:t>
        <a:bodyPr/>
        <a:lstStyle/>
        <a:p>
          <a:endParaRPr lang="en-US"/>
        </a:p>
      </dgm:t>
    </dgm:pt>
    <dgm:pt modelId="{C7D7D9DE-4D96-45DF-90E4-B1D774C41770}" type="sibTrans" cxnId="{2C67A944-80B8-4D39-9A5E-FEE9C8301FF0}">
      <dgm:prSet/>
      <dgm:spPr/>
      <dgm:t>
        <a:bodyPr/>
        <a:lstStyle/>
        <a:p>
          <a:endParaRPr lang="en-US"/>
        </a:p>
      </dgm:t>
    </dgm:pt>
    <dgm:pt modelId="{FDA24AB7-46C3-49F9-9E6C-190B791EA873}">
      <dgm:prSet custT="1"/>
      <dgm:spPr/>
      <dgm:t>
        <a:bodyPr/>
        <a:lstStyle/>
        <a:p>
          <a:r>
            <a:rPr lang="en-US" sz="1600" dirty="0"/>
            <a:t>Statement 93—Replacement of Interbank Offered Rate</a:t>
          </a:r>
        </a:p>
      </dgm:t>
    </dgm:pt>
    <dgm:pt modelId="{C820D780-DDD3-410A-A929-C68F7C0FBE74}" type="parTrans" cxnId="{874AD737-7F0D-4674-A794-689E23309466}">
      <dgm:prSet/>
      <dgm:spPr/>
      <dgm:t>
        <a:bodyPr/>
        <a:lstStyle/>
        <a:p>
          <a:endParaRPr lang="en-US"/>
        </a:p>
      </dgm:t>
    </dgm:pt>
    <dgm:pt modelId="{23C14F4F-37FF-414B-84DF-79B6CFF31CF9}" type="sibTrans" cxnId="{874AD737-7F0D-4674-A794-689E23309466}">
      <dgm:prSet/>
      <dgm:spPr/>
      <dgm:t>
        <a:bodyPr/>
        <a:lstStyle/>
        <a:p>
          <a:endParaRPr lang="en-US"/>
        </a:p>
      </dgm:t>
    </dgm:pt>
    <dgm:pt modelId="{8453B033-7572-46DC-B84F-FAD705812088}">
      <dgm:prSet custT="1"/>
      <dgm:spPr/>
      <dgm:t>
        <a:bodyPr/>
        <a:lstStyle/>
        <a:p>
          <a:r>
            <a:rPr lang="en-US" sz="1600" dirty="0"/>
            <a:t>Statement 87—Leases</a:t>
          </a:r>
        </a:p>
      </dgm:t>
    </dgm:pt>
    <dgm:pt modelId="{B853AED2-B983-4F1E-BC48-8583CD299E72}" type="sibTrans" cxnId="{F3BE360F-BA11-4BC4-ABB9-C4B04E151DFC}">
      <dgm:prSet/>
      <dgm:spPr/>
      <dgm:t>
        <a:bodyPr/>
        <a:lstStyle/>
        <a:p>
          <a:endParaRPr lang="en-US"/>
        </a:p>
      </dgm:t>
    </dgm:pt>
    <dgm:pt modelId="{9BB43D71-C987-4FD0-A76B-3EC60113A5BC}" type="parTrans" cxnId="{F3BE360F-BA11-4BC4-ABB9-C4B04E151DFC}">
      <dgm:prSet/>
      <dgm:spPr/>
      <dgm:t>
        <a:bodyPr/>
        <a:lstStyle/>
        <a:p>
          <a:endParaRPr lang="en-US"/>
        </a:p>
      </dgm:t>
    </dgm:pt>
    <dgm:pt modelId="{035778E8-681F-4714-940E-9AEBBF2B83B9}">
      <dgm:prSet custT="1"/>
      <dgm:spPr/>
      <dgm:t>
        <a:bodyPr/>
        <a:lstStyle/>
        <a:p>
          <a:r>
            <a:rPr lang="en-US" sz="1600" dirty="0"/>
            <a:t>Statement 89—Interest Cost Incurred before the End of a Construction Period</a:t>
          </a:r>
        </a:p>
      </dgm:t>
    </dgm:pt>
    <dgm:pt modelId="{23EB5D2E-783B-4838-8327-E479E9284C95}" type="sibTrans" cxnId="{53F0CE9C-A976-465C-91C5-A8563062E341}">
      <dgm:prSet/>
      <dgm:spPr/>
      <dgm:t>
        <a:bodyPr/>
        <a:lstStyle/>
        <a:p>
          <a:endParaRPr lang="en-US"/>
        </a:p>
      </dgm:t>
    </dgm:pt>
    <dgm:pt modelId="{25C3D788-6676-472A-BA84-8EB2F1AC9C47}" type="parTrans" cxnId="{53F0CE9C-A976-465C-91C5-A8563062E341}">
      <dgm:prSet/>
      <dgm:spPr/>
      <dgm:t>
        <a:bodyPr/>
        <a:lstStyle/>
        <a:p>
          <a:endParaRPr lang="en-US"/>
        </a:p>
      </dgm:t>
    </dgm:pt>
    <dgm:pt modelId="{5708B5DE-3256-4702-8403-954607800D68}">
      <dgm:prSet custT="1"/>
      <dgm:spPr/>
      <dgm:t>
        <a:bodyPr/>
        <a:lstStyle/>
        <a:p>
          <a:r>
            <a:rPr lang="en-US" sz="1600" dirty="0"/>
            <a:t>Statement 92—Omnibus 2020 (multiple effective dates)</a:t>
          </a:r>
        </a:p>
      </dgm:t>
    </dgm:pt>
    <dgm:pt modelId="{E83201E1-28BC-49DD-862F-0ABB5803A131}" type="sibTrans" cxnId="{75A04116-CF9C-463A-8336-8D3BB5B1B0F4}">
      <dgm:prSet/>
      <dgm:spPr/>
      <dgm:t>
        <a:bodyPr/>
        <a:lstStyle/>
        <a:p>
          <a:endParaRPr lang="en-US"/>
        </a:p>
      </dgm:t>
    </dgm:pt>
    <dgm:pt modelId="{22AB1AD7-4AF4-4E26-8F52-DC06E4D0F6F2}" type="parTrans" cxnId="{75A04116-CF9C-463A-8336-8D3BB5B1B0F4}">
      <dgm:prSet/>
      <dgm:spPr/>
      <dgm:t>
        <a:bodyPr/>
        <a:lstStyle/>
        <a:p>
          <a:endParaRPr lang="en-US"/>
        </a:p>
      </dgm:t>
    </dgm:pt>
    <dgm:pt modelId="{3196541A-432F-4381-BAB3-BA44FA9705AF}">
      <dgm:prSet phldrT="[Text]" custT="1"/>
      <dgm:spPr/>
      <dgm:t>
        <a:bodyPr/>
        <a:lstStyle/>
        <a:p>
          <a:r>
            <a:rPr lang="en-US" sz="1600" dirty="0"/>
            <a:t>Implementation Guide 2019-3—Leases</a:t>
          </a:r>
        </a:p>
      </dgm:t>
    </dgm:pt>
    <dgm:pt modelId="{45C9F8AC-8BBC-4115-A467-054C49920946}" type="sibTrans" cxnId="{A1F95863-E4DF-4468-9F46-BF29ED42BE74}">
      <dgm:prSet/>
      <dgm:spPr/>
      <dgm:t>
        <a:bodyPr/>
        <a:lstStyle/>
        <a:p>
          <a:endParaRPr lang="en-US"/>
        </a:p>
      </dgm:t>
    </dgm:pt>
    <dgm:pt modelId="{1FFEFA89-BDD7-465E-8D4B-7FAF7A775D2A}" type="parTrans" cxnId="{A1F95863-E4DF-4468-9F46-BF29ED42BE74}">
      <dgm:prSet/>
      <dgm:spPr/>
      <dgm:t>
        <a:bodyPr/>
        <a:lstStyle/>
        <a:p>
          <a:endParaRPr lang="en-US"/>
        </a:p>
      </dgm:t>
    </dgm:pt>
    <dgm:pt modelId="{D28C7A7A-4C95-4C3A-9935-EC435E64A568}">
      <dgm:prSet phldrT="[Text]" custT="1"/>
      <dgm:spPr/>
      <dgm:t>
        <a:bodyPr/>
        <a:lstStyle/>
        <a:p>
          <a:r>
            <a:rPr lang="en-US" sz="1600" dirty="0"/>
            <a:t>Implementation Guide 2020-1—Update</a:t>
          </a:r>
        </a:p>
      </dgm:t>
    </dgm:pt>
    <dgm:pt modelId="{DF5750A8-54ED-4F9D-A5ED-07CD12D87585}" type="sibTrans" cxnId="{AC4B4290-D41D-4778-91C7-AFAABF3455D7}">
      <dgm:prSet/>
      <dgm:spPr/>
      <dgm:t>
        <a:bodyPr/>
        <a:lstStyle/>
        <a:p>
          <a:endParaRPr lang="en-US"/>
        </a:p>
      </dgm:t>
    </dgm:pt>
    <dgm:pt modelId="{527D42FA-BF85-43A3-83AC-E49D01913A5F}" type="parTrans" cxnId="{AC4B4290-D41D-4778-91C7-AFAABF3455D7}">
      <dgm:prSet/>
      <dgm:spPr/>
      <dgm:t>
        <a:bodyPr/>
        <a:lstStyle/>
        <a:p>
          <a:endParaRPr lang="en-US"/>
        </a:p>
      </dgm:t>
    </dgm:pt>
    <dgm:pt modelId="{79616719-0CDF-43CD-909E-496129229282}">
      <dgm:prSet custT="1"/>
      <dgm:spPr/>
      <dgm:t>
        <a:bodyPr/>
        <a:lstStyle/>
        <a:p>
          <a:r>
            <a:rPr lang="en-US" sz="1600" dirty="0"/>
            <a:t>Statement 97—CCUC and Section 457 Plans</a:t>
          </a:r>
        </a:p>
      </dgm:t>
    </dgm:pt>
    <dgm:pt modelId="{78DE6918-8880-4A89-AB8E-AFAF2AC09458}" type="parTrans" cxnId="{549C19AC-427D-4791-8B38-156C67CF5BD8}">
      <dgm:prSet/>
      <dgm:spPr/>
      <dgm:t>
        <a:bodyPr/>
        <a:lstStyle/>
        <a:p>
          <a:endParaRPr lang="en-US"/>
        </a:p>
      </dgm:t>
    </dgm:pt>
    <dgm:pt modelId="{03742AB7-4B8D-4927-A082-0A9C63AC8073}" type="sibTrans" cxnId="{549C19AC-427D-4791-8B38-156C67CF5BD8}">
      <dgm:prSet/>
      <dgm:spPr/>
      <dgm:t>
        <a:bodyPr/>
        <a:lstStyle/>
        <a:p>
          <a:endParaRPr lang="en-US"/>
        </a:p>
      </dgm:t>
    </dgm:pt>
    <dgm:pt modelId="{8C559A13-1C01-4FB0-B73F-4F7C1DBBE36B}">
      <dgm:prSet phldrT="[Text]" custT="1"/>
      <dgm:spPr/>
      <dgm:t>
        <a:bodyPr/>
        <a:lstStyle/>
        <a:p>
          <a:r>
            <a:rPr lang="en-US" sz="1600" dirty="0"/>
            <a:t>June 30: Fiscal Year 2023</a:t>
          </a:r>
        </a:p>
      </dgm:t>
    </dgm:pt>
    <dgm:pt modelId="{2BD6CAE5-C580-41F6-8391-F9AF4C1FDF46}" type="parTrans" cxnId="{9F45C010-A8A3-40F1-A038-701169FC4CE2}">
      <dgm:prSet/>
      <dgm:spPr/>
      <dgm:t>
        <a:bodyPr/>
        <a:lstStyle/>
        <a:p>
          <a:endParaRPr lang="en-US"/>
        </a:p>
      </dgm:t>
    </dgm:pt>
    <dgm:pt modelId="{7F6029F5-DCE8-416A-9062-2C623E4DFE6E}" type="sibTrans" cxnId="{9F45C010-A8A3-40F1-A038-701169FC4CE2}">
      <dgm:prSet/>
      <dgm:spPr/>
      <dgm:t>
        <a:bodyPr/>
        <a:lstStyle/>
        <a:p>
          <a:endParaRPr lang="en-US"/>
        </a:p>
      </dgm:t>
    </dgm:pt>
    <dgm:pt modelId="{16287C86-2321-4C25-97EE-C4EA75820620}">
      <dgm:prSet custT="1"/>
      <dgm:spPr/>
      <dgm:t>
        <a:bodyPr/>
        <a:lstStyle/>
        <a:p>
          <a:r>
            <a:rPr lang="en-US" sz="1600" dirty="0"/>
            <a:t>Statement 94—Public Private Partnerships</a:t>
          </a:r>
        </a:p>
      </dgm:t>
    </dgm:pt>
    <dgm:pt modelId="{F5BE0077-81AE-4829-B02F-DAE3C417463F}" type="parTrans" cxnId="{FAD828AB-0A2B-455B-BA87-F589670C471A}">
      <dgm:prSet/>
      <dgm:spPr/>
      <dgm:t>
        <a:bodyPr/>
        <a:lstStyle/>
        <a:p>
          <a:endParaRPr lang="en-US"/>
        </a:p>
      </dgm:t>
    </dgm:pt>
    <dgm:pt modelId="{5128794D-02B1-49FF-A949-E44C0BF6B7A3}" type="sibTrans" cxnId="{FAD828AB-0A2B-455B-BA87-F589670C471A}">
      <dgm:prSet/>
      <dgm:spPr/>
      <dgm:t>
        <a:bodyPr/>
        <a:lstStyle/>
        <a:p>
          <a:endParaRPr lang="en-US"/>
        </a:p>
      </dgm:t>
    </dgm:pt>
    <dgm:pt modelId="{DD9B3A8A-B361-41E8-AAC0-472A0CB05C58}">
      <dgm:prSet custT="1"/>
      <dgm:spPr/>
      <dgm:t>
        <a:bodyPr/>
        <a:lstStyle/>
        <a:p>
          <a:r>
            <a:rPr lang="en-US" sz="1600" dirty="0"/>
            <a:t>Statement 96—Subscription-Based IT Arrangements</a:t>
          </a:r>
        </a:p>
      </dgm:t>
    </dgm:pt>
    <dgm:pt modelId="{E43C5049-B550-4890-89E2-101781121442}" type="parTrans" cxnId="{49D7CB6C-B75D-4590-B30C-4C06A6F9A3B6}">
      <dgm:prSet/>
      <dgm:spPr/>
      <dgm:t>
        <a:bodyPr/>
        <a:lstStyle/>
        <a:p>
          <a:endParaRPr lang="en-US"/>
        </a:p>
      </dgm:t>
    </dgm:pt>
    <dgm:pt modelId="{D0E895CD-EAEF-48B1-B926-C08FD4BA6F66}" type="sibTrans" cxnId="{49D7CB6C-B75D-4590-B30C-4C06A6F9A3B6}">
      <dgm:prSet/>
      <dgm:spPr/>
      <dgm:t>
        <a:bodyPr/>
        <a:lstStyle/>
        <a:p>
          <a:endParaRPr lang="en-US"/>
        </a:p>
      </dgm:t>
    </dgm:pt>
    <dgm:pt modelId="{AACEC9B6-E1FB-457F-99DA-375D3B1190BF}">
      <dgm:prSet phldrT="[Text]" custT="1"/>
      <dgm:spPr/>
      <dgm:t>
        <a:bodyPr/>
        <a:lstStyle/>
        <a:p>
          <a:r>
            <a:rPr lang="en-US" sz="1600" dirty="0"/>
            <a:t>Statement 91—Conduit Debt</a:t>
          </a:r>
        </a:p>
      </dgm:t>
    </dgm:pt>
    <dgm:pt modelId="{E60B4E99-5CE1-4C73-B87B-0B1ED9FFA2D4}" type="parTrans" cxnId="{91357417-9263-4303-80CD-FB16F26795AE}">
      <dgm:prSet/>
      <dgm:spPr/>
      <dgm:t>
        <a:bodyPr/>
        <a:lstStyle/>
        <a:p>
          <a:endParaRPr lang="en-US"/>
        </a:p>
      </dgm:t>
    </dgm:pt>
    <dgm:pt modelId="{B03F3CD0-CC95-4F36-8766-71ADF7B17811}" type="sibTrans" cxnId="{91357417-9263-4303-80CD-FB16F26795AE}">
      <dgm:prSet/>
      <dgm:spPr/>
      <dgm:t>
        <a:bodyPr/>
        <a:lstStyle/>
        <a:p>
          <a:endParaRPr lang="en-US"/>
        </a:p>
      </dgm:t>
    </dgm:pt>
    <dgm:pt modelId="{D9C870A8-533D-47A6-A789-3ADB64F59A03}" type="pres">
      <dgm:prSet presAssocID="{7E37888D-C90B-4985-BF46-9565BCBEF346}" presName="linear" presStyleCnt="0">
        <dgm:presLayoutVars>
          <dgm:animLvl val="lvl"/>
          <dgm:resizeHandles val="exact"/>
        </dgm:presLayoutVars>
      </dgm:prSet>
      <dgm:spPr/>
    </dgm:pt>
    <dgm:pt modelId="{B35B899A-2B91-4CFC-966E-346026359BDB}" type="pres">
      <dgm:prSet presAssocID="{8C21C359-308E-45A8-89EF-15114857C76F}" presName="parentText" presStyleLbl="node1" presStyleIdx="0" presStyleCnt="3">
        <dgm:presLayoutVars>
          <dgm:chMax val="0"/>
          <dgm:bulletEnabled val="1"/>
        </dgm:presLayoutVars>
      </dgm:prSet>
      <dgm:spPr/>
    </dgm:pt>
    <dgm:pt modelId="{623C265E-573C-45E1-BAF5-8CA7BD338587}" type="pres">
      <dgm:prSet presAssocID="{8C21C359-308E-45A8-89EF-15114857C76F}" presName="childText" presStyleLbl="revTx" presStyleIdx="0" presStyleCnt="3">
        <dgm:presLayoutVars>
          <dgm:bulletEnabled val="1"/>
        </dgm:presLayoutVars>
      </dgm:prSet>
      <dgm:spPr/>
    </dgm:pt>
    <dgm:pt modelId="{9592E67E-9503-41F4-8B64-12BD0C2D05C1}" type="pres">
      <dgm:prSet presAssocID="{BA6B363A-A369-433C-8C25-AF784F268448}" presName="parentText" presStyleLbl="node1" presStyleIdx="1" presStyleCnt="3">
        <dgm:presLayoutVars>
          <dgm:chMax val="0"/>
          <dgm:bulletEnabled val="1"/>
        </dgm:presLayoutVars>
      </dgm:prSet>
      <dgm:spPr/>
    </dgm:pt>
    <dgm:pt modelId="{026C17F7-9C70-4A3F-BE41-C4DFBA878847}" type="pres">
      <dgm:prSet presAssocID="{BA6B363A-A369-433C-8C25-AF784F268448}" presName="childText" presStyleLbl="revTx" presStyleIdx="1" presStyleCnt="3">
        <dgm:presLayoutVars>
          <dgm:bulletEnabled val="1"/>
        </dgm:presLayoutVars>
      </dgm:prSet>
      <dgm:spPr/>
    </dgm:pt>
    <dgm:pt modelId="{0988DEF1-3159-4126-AF24-0AC5B314E131}" type="pres">
      <dgm:prSet presAssocID="{8C559A13-1C01-4FB0-B73F-4F7C1DBBE36B}" presName="parentText" presStyleLbl="node1" presStyleIdx="2" presStyleCnt="3">
        <dgm:presLayoutVars>
          <dgm:chMax val="0"/>
          <dgm:bulletEnabled val="1"/>
        </dgm:presLayoutVars>
      </dgm:prSet>
      <dgm:spPr/>
    </dgm:pt>
    <dgm:pt modelId="{6AD46C3E-F7A0-4594-B018-ECC69775682A}" type="pres">
      <dgm:prSet presAssocID="{8C559A13-1C01-4FB0-B73F-4F7C1DBBE36B}" presName="childText" presStyleLbl="revTx" presStyleIdx="2" presStyleCnt="3">
        <dgm:presLayoutVars>
          <dgm:bulletEnabled val="1"/>
        </dgm:presLayoutVars>
      </dgm:prSet>
      <dgm:spPr/>
    </dgm:pt>
  </dgm:ptLst>
  <dgm:cxnLst>
    <dgm:cxn modelId="{06450F03-B845-4F12-8CB2-99A38F43AACE}" type="presOf" srcId="{8697A97F-1468-4F39-817F-4154E7EC3A67}" destId="{623C265E-573C-45E1-BAF5-8CA7BD338587}" srcOrd="0" destOrd="4" presId="urn:microsoft.com/office/officeart/2005/8/layout/vList2"/>
    <dgm:cxn modelId="{B3698A0C-C741-461F-A1F0-FA5F7000F562}" type="presOf" srcId="{AACEC9B6-E1FB-457F-99DA-375D3B1190BF}" destId="{6AD46C3E-F7A0-4594-B018-ECC69775682A}" srcOrd="0" destOrd="0" presId="urn:microsoft.com/office/officeart/2005/8/layout/vList2"/>
    <dgm:cxn modelId="{03B74D0E-6E16-4332-B8EA-DF52CA9A0D20}" type="presOf" srcId="{FDA24AB7-46C3-49F9-9E6C-190B791EA873}" destId="{623C265E-573C-45E1-BAF5-8CA7BD338587}" srcOrd="0" destOrd="2" presId="urn:microsoft.com/office/officeart/2005/8/layout/vList2"/>
    <dgm:cxn modelId="{FA5C5A0E-3B06-407E-A2DB-2ABAFA22A66F}" type="presOf" srcId="{5708B5DE-3256-4702-8403-954607800D68}" destId="{026C17F7-9C70-4A3F-BE41-C4DFBA878847}" srcOrd="0" destOrd="2" presId="urn:microsoft.com/office/officeart/2005/8/layout/vList2"/>
    <dgm:cxn modelId="{F3BE360F-BA11-4BC4-ABB9-C4B04E151DFC}" srcId="{BA6B363A-A369-433C-8C25-AF784F268448}" destId="{8453B033-7572-46DC-B84F-FAD705812088}" srcOrd="0" destOrd="0" parTransId="{9BB43D71-C987-4FD0-A76B-3EC60113A5BC}" sibTransId="{B853AED2-B983-4F1E-BC48-8583CD299E72}"/>
    <dgm:cxn modelId="{9F45C010-A8A3-40F1-A038-701169FC4CE2}" srcId="{7E37888D-C90B-4985-BF46-9565BCBEF346}" destId="{8C559A13-1C01-4FB0-B73F-4F7C1DBBE36B}" srcOrd="2" destOrd="0" parTransId="{2BD6CAE5-C580-41F6-8391-F9AF4C1FDF46}" sibTransId="{7F6029F5-DCE8-416A-9062-2C623E4DFE6E}"/>
    <dgm:cxn modelId="{75A04116-CF9C-463A-8336-8D3BB5B1B0F4}" srcId="{BA6B363A-A369-433C-8C25-AF784F268448}" destId="{5708B5DE-3256-4702-8403-954607800D68}" srcOrd="2" destOrd="0" parTransId="{22AB1AD7-4AF4-4E26-8F52-DC06E4D0F6F2}" sibTransId="{E83201E1-28BC-49DD-862F-0ABB5803A131}"/>
    <dgm:cxn modelId="{91357417-9263-4303-80CD-FB16F26795AE}" srcId="{8C559A13-1C01-4FB0-B73F-4F7C1DBBE36B}" destId="{AACEC9B6-E1FB-457F-99DA-375D3B1190BF}" srcOrd="0" destOrd="0" parTransId="{E60B4E99-5CE1-4C73-B87B-0B1ED9FFA2D4}" sibTransId="{B03F3CD0-CC95-4F36-8766-71ADF7B17811}"/>
    <dgm:cxn modelId="{E631CE1A-6E3A-4CCB-8696-38D23A56AF18}" type="presOf" srcId="{7E37888D-C90B-4985-BF46-9565BCBEF346}" destId="{D9C870A8-533D-47A6-A789-3ADB64F59A03}" srcOrd="0" destOrd="0" presId="urn:microsoft.com/office/officeart/2005/8/layout/vList2"/>
    <dgm:cxn modelId="{4605F329-7ABA-4544-AE38-81163E8D493A}" srcId="{8C21C359-308E-45A8-89EF-15114857C76F}" destId="{E8F1F81F-A1CA-434A-BC4D-EDDC708C5BED}" srcOrd="0" destOrd="0" parTransId="{DE70B2C5-DB87-4CEA-B926-E455165FB160}" sibTransId="{B2A8FF6C-29F7-4957-A476-256B8673B2BF}"/>
    <dgm:cxn modelId="{0EBB1631-FC82-4F06-A9F6-2E8C9B455250}" type="presOf" srcId="{8453B033-7572-46DC-B84F-FAD705812088}" destId="{026C17F7-9C70-4A3F-BE41-C4DFBA878847}" srcOrd="0" destOrd="0" presId="urn:microsoft.com/office/officeart/2005/8/layout/vList2"/>
    <dgm:cxn modelId="{874AD737-7F0D-4674-A794-689E23309466}" srcId="{8C21C359-308E-45A8-89EF-15114857C76F}" destId="{FDA24AB7-46C3-49F9-9E6C-190B791EA873}" srcOrd="2" destOrd="0" parTransId="{C820D780-DDD3-410A-A929-C68F7C0FBE74}" sibTransId="{23C14F4F-37FF-414B-84DF-79B6CFF31CF9}"/>
    <dgm:cxn modelId="{F1BB9339-9634-4395-A784-9EF560F2D1BE}" srcId="{8C21C359-308E-45A8-89EF-15114857C76F}" destId="{8C15D34A-A8AD-481C-A60E-C9D787C67F68}" srcOrd="3" destOrd="0" parTransId="{B2EA37C2-0659-477A-8AD7-377FAA3D9C51}" sibTransId="{767996DC-5D7D-45BE-809A-ADC064B1E3AD}"/>
    <dgm:cxn modelId="{537DFE5E-3CB8-48B3-A10C-145EBEA083B6}" type="presOf" srcId="{8C21C359-308E-45A8-89EF-15114857C76F}" destId="{B35B899A-2B91-4CFC-966E-346026359BDB}" srcOrd="0" destOrd="0" presId="urn:microsoft.com/office/officeart/2005/8/layout/vList2"/>
    <dgm:cxn modelId="{A1F95863-E4DF-4468-9F46-BF29ED42BE74}" srcId="{BA6B363A-A369-433C-8C25-AF784F268448}" destId="{3196541A-432F-4381-BAB3-BA44FA9705AF}" srcOrd="4" destOrd="0" parTransId="{1FFEFA89-BDD7-465E-8D4B-7FAF7A775D2A}" sibTransId="{45C9F8AC-8BBC-4115-A467-054C49920946}"/>
    <dgm:cxn modelId="{2C67A944-80B8-4D39-9A5E-FEE9C8301FF0}" srcId="{8C21C359-308E-45A8-89EF-15114857C76F}" destId="{8697A97F-1468-4F39-817F-4154E7EC3A67}" srcOrd="4" destOrd="0" parTransId="{2B1ED22A-FF15-4BCE-9C9B-364327F91914}" sibTransId="{C7D7D9DE-4D96-45DF-90E4-B1D774C41770}"/>
    <dgm:cxn modelId="{F6F6D84A-27D0-4CBD-89E1-016034FD207C}" srcId="{8C21C359-308E-45A8-89EF-15114857C76F}" destId="{72D9744E-A2A9-4A80-A71C-D0514FFF3B36}" srcOrd="1" destOrd="0" parTransId="{54A61565-3F3E-43BB-B67E-8E5140D31994}" sibTransId="{1E2A526A-5ACB-4268-A226-E68CA8B99884}"/>
    <dgm:cxn modelId="{EE15376C-FCEB-4B10-9B4B-16B84B6D6E0B}" type="presOf" srcId="{E8F1F81F-A1CA-434A-BC4D-EDDC708C5BED}" destId="{623C265E-573C-45E1-BAF5-8CA7BD338587}" srcOrd="0" destOrd="0" presId="urn:microsoft.com/office/officeart/2005/8/layout/vList2"/>
    <dgm:cxn modelId="{49D7CB6C-B75D-4590-B30C-4C06A6F9A3B6}" srcId="{8C559A13-1C01-4FB0-B73F-4F7C1DBBE36B}" destId="{DD9B3A8A-B361-41E8-AAC0-472A0CB05C58}" srcOrd="2" destOrd="0" parTransId="{E43C5049-B550-4890-89E2-101781121442}" sibTransId="{D0E895CD-EAEF-48B1-B926-C08FD4BA6F66}"/>
    <dgm:cxn modelId="{A8B39A73-07F6-4C19-8313-2EFF9ED4715D}" type="presOf" srcId="{16287C86-2321-4C25-97EE-C4EA75820620}" destId="{6AD46C3E-F7A0-4594-B018-ECC69775682A}" srcOrd="0" destOrd="1" presId="urn:microsoft.com/office/officeart/2005/8/layout/vList2"/>
    <dgm:cxn modelId="{F73C9874-4C76-42A0-ABDD-932A1E2AE1EB}" srcId="{7E37888D-C90B-4985-BF46-9565BCBEF346}" destId="{BA6B363A-A369-433C-8C25-AF784F268448}" srcOrd="1" destOrd="0" parTransId="{3D561227-F432-4B59-8B31-C1C330CA8017}" sibTransId="{501AAAE1-82BC-42BD-B6DC-7677E962DDB1}"/>
    <dgm:cxn modelId="{2BBC6A78-9B78-4240-93B0-90DE6A3D1B8A}" type="presOf" srcId="{DD9B3A8A-B361-41E8-AAC0-472A0CB05C58}" destId="{6AD46C3E-F7A0-4594-B018-ECC69775682A}" srcOrd="0" destOrd="2" presId="urn:microsoft.com/office/officeart/2005/8/layout/vList2"/>
    <dgm:cxn modelId="{34B6AB7F-E9BA-4BDA-837B-4C4BC2F27C4E}" type="presOf" srcId="{72D9744E-A2A9-4A80-A71C-D0514FFF3B36}" destId="{623C265E-573C-45E1-BAF5-8CA7BD338587}" srcOrd="0" destOrd="1" presId="urn:microsoft.com/office/officeart/2005/8/layout/vList2"/>
    <dgm:cxn modelId="{CB08C58C-3E6E-4F40-9ECD-1602926E2FB5}" type="presOf" srcId="{3196541A-432F-4381-BAB3-BA44FA9705AF}" destId="{026C17F7-9C70-4A3F-BE41-C4DFBA878847}" srcOrd="0" destOrd="4" presId="urn:microsoft.com/office/officeart/2005/8/layout/vList2"/>
    <dgm:cxn modelId="{AC4B4290-D41D-4778-91C7-AFAABF3455D7}" srcId="{BA6B363A-A369-433C-8C25-AF784F268448}" destId="{D28C7A7A-4C95-4C3A-9935-EC435E64A568}" srcOrd="5" destOrd="0" parTransId="{527D42FA-BF85-43A3-83AC-E49D01913A5F}" sibTransId="{DF5750A8-54ED-4F9D-A5ED-07CD12D87585}"/>
    <dgm:cxn modelId="{FB78C197-C766-41D7-9815-7A4020D89BFA}" type="presOf" srcId="{BA6B363A-A369-433C-8C25-AF784F268448}" destId="{9592E67E-9503-41F4-8B64-12BD0C2D05C1}" srcOrd="0" destOrd="0" presId="urn:microsoft.com/office/officeart/2005/8/layout/vList2"/>
    <dgm:cxn modelId="{53F0CE9C-A976-465C-91C5-A8563062E341}" srcId="{BA6B363A-A369-433C-8C25-AF784F268448}" destId="{035778E8-681F-4714-940E-9AEBBF2B83B9}" srcOrd="1" destOrd="0" parTransId="{25C3D788-6676-472A-BA84-8EB2F1AC9C47}" sibTransId="{23EB5D2E-783B-4838-8327-E479E9284C95}"/>
    <dgm:cxn modelId="{0AF0ECA8-203D-44F5-B9D4-71441F69AB2B}" type="presOf" srcId="{D28C7A7A-4C95-4C3A-9935-EC435E64A568}" destId="{026C17F7-9C70-4A3F-BE41-C4DFBA878847}" srcOrd="0" destOrd="5" presId="urn:microsoft.com/office/officeart/2005/8/layout/vList2"/>
    <dgm:cxn modelId="{F679C0A9-FD7C-4C16-8D95-A48D0B0A9510}" srcId="{7E37888D-C90B-4985-BF46-9565BCBEF346}" destId="{8C21C359-308E-45A8-89EF-15114857C76F}" srcOrd="0" destOrd="0" parTransId="{450FF239-068D-4BC1-94BC-3DFA3727853E}" sibTransId="{10F44C80-EE97-49BA-93BB-1FA3BC2B9926}"/>
    <dgm:cxn modelId="{FAD828AB-0A2B-455B-BA87-F589670C471A}" srcId="{8C559A13-1C01-4FB0-B73F-4F7C1DBBE36B}" destId="{16287C86-2321-4C25-97EE-C4EA75820620}" srcOrd="1" destOrd="0" parTransId="{F5BE0077-81AE-4829-B02F-DAE3C417463F}" sibTransId="{5128794D-02B1-49FF-A949-E44C0BF6B7A3}"/>
    <dgm:cxn modelId="{549C19AC-427D-4791-8B38-156C67CF5BD8}" srcId="{BA6B363A-A369-433C-8C25-AF784F268448}" destId="{79616719-0CDF-43CD-909E-496129229282}" srcOrd="3" destOrd="0" parTransId="{78DE6918-8880-4A89-AB8E-AFAF2AC09458}" sibTransId="{03742AB7-4B8D-4927-A082-0A9C63AC8073}"/>
    <dgm:cxn modelId="{CD4C3EAF-E186-45EF-97A6-65279FC267B4}" type="presOf" srcId="{8C559A13-1C01-4FB0-B73F-4F7C1DBBE36B}" destId="{0988DEF1-3159-4126-AF24-0AC5B314E131}" srcOrd="0" destOrd="0" presId="urn:microsoft.com/office/officeart/2005/8/layout/vList2"/>
    <dgm:cxn modelId="{819B81E1-5247-4C95-B548-4F3F648BDDE7}" type="presOf" srcId="{035778E8-681F-4714-940E-9AEBBF2B83B9}" destId="{026C17F7-9C70-4A3F-BE41-C4DFBA878847}" srcOrd="0" destOrd="1" presId="urn:microsoft.com/office/officeart/2005/8/layout/vList2"/>
    <dgm:cxn modelId="{7E6B6AE9-92DB-4B0E-AE49-1A9DCC4DB385}" type="presOf" srcId="{79616719-0CDF-43CD-909E-496129229282}" destId="{026C17F7-9C70-4A3F-BE41-C4DFBA878847}" srcOrd="0" destOrd="3" presId="urn:microsoft.com/office/officeart/2005/8/layout/vList2"/>
    <dgm:cxn modelId="{64887AEF-0B62-4943-ABF9-F65C43E33D72}" type="presOf" srcId="{8C15D34A-A8AD-481C-A60E-C9D787C67F68}" destId="{623C265E-573C-45E1-BAF5-8CA7BD338587}" srcOrd="0" destOrd="3" presId="urn:microsoft.com/office/officeart/2005/8/layout/vList2"/>
    <dgm:cxn modelId="{01637DFB-78F8-4A6B-B909-D0BA50C050D8}" type="presParOf" srcId="{D9C870A8-533D-47A6-A789-3ADB64F59A03}" destId="{B35B899A-2B91-4CFC-966E-346026359BDB}" srcOrd="0" destOrd="0" presId="urn:microsoft.com/office/officeart/2005/8/layout/vList2"/>
    <dgm:cxn modelId="{E2EC4AC8-0928-4DB8-BC26-E2CA0EB58D77}" type="presParOf" srcId="{D9C870A8-533D-47A6-A789-3ADB64F59A03}" destId="{623C265E-573C-45E1-BAF5-8CA7BD338587}" srcOrd="1" destOrd="0" presId="urn:microsoft.com/office/officeart/2005/8/layout/vList2"/>
    <dgm:cxn modelId="{66B0002F-CD80-4C8E-BD6E-C0EC448AC803}" type="presParOf" srcId="{D9C870A8-533D-47A6-A789-3ADB64F59A03}" destId="{9592E67E-9503-41F4-8B64-12BD0C2D05C1}" srcOrd="2" destOrd="0" presId="urn:microsoft.com/office/officeart/2005/8/layout/vList2"/>
    <dgm:cxn modelId="{362F3025-6ED7-40FD-8649-515DD3AB97FF}" type="presParOf" srcId="{D9C870A8-533D-47A6-A789-3ADB64F59A03}" destId="{026C17F7-9C70-4A3F-BE41-C4DFBA878847}" srcOrd="3" destOrd="0" presId="urn:microsoft.com/office/officeart/2005/8/layout/vList2"/>
    <dgm:cxn modelId="{8C794BBB-601A-4B1D-A4C5-57F999FE393B}" type="presParOf" srcId="{D9C870A8-533D-47A6-A789-3ADB64F59A03}" destId="{0988DEF1-3159-4126-AF24-0AC5B314E131}" srcOrd="4" destOrd="0" presId="urn:microsoft.com/office/officeart/2005/8/layout/vList2"/>
    <dgm:cxn modelId="{B09C57A1-B148-4AE6-86E6-571DBB936084}" type="presParOf" srcId="{D9C870A8-533D-47A6-A789-3ADB64F59A03}" destId="{6AD46C3E-F7A0-4594-B018-ECC69775682A}"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D1E3B5C-5E33-482B-AEF9-E42A3C8A3B39}"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70A02823-9F47-4042-9F84-E410C3CC99D0}">
      <dgm:prSet phldrT="[Text]" custT="1"/>
      <dgm:spPr>
        <a:scene3d>
          <a:camera prst="orthographicFront"/>
          <a:lightRig rig="threePt" dir="t"/>
        </a:scene3d>
        <a:sp3d>
          <a:bevelT/>
        </a:sp3d>
      </dgm:spPr>
      <dgm:t>
        <a:bodyPr/>
        <a:lstStyle/>
        <a:p>
          <a:r>
            <a:rPr lang="en-US" sz="1800"/>
            <a:t>Do </a:t>
          </a:r>
          <a:r>
            <a:rPr lang="en-US" sz="1800" i="1"/>
            <a:t>not</a:t>
          </a:r>
          <a:r>
            <a:rPr lang="en-US" sz="1800"/>
            <a:t> recognize a conduit debt obligation as a liability</a:t>
          </a:r>
        </a:p>
      </dgm:t>
    </dgm:pt>
    <dgm:pt modelId="{E97ED4CA-5C80-45D2-A5B5-C6B021894F96}" type="parTrans" cxnId="{D1C816F3-A3C3-4062-BAEA-10AB394BAE02}">
      <dgm:prSet/>
      <dgm:spPr/>
      <dgm:t>
        <a:bodyPr/>
        <a:lstStyle/>
        <a:p>
          <a:endParaRPr lang="en-US" sz="2800"/>
        </a:p>
      </dgm:t>
    </dgm:pt>
    <dgm:pt modelId="{767C4F31-A236-49E3-906D-F7C8557D8D27}" type="sibTrans" cxnId="{D1C816F3-A3C3-4062-BAEA-10AB394BAE02}">
      <dgm:prSet/>
      <dgm:spPr/>
      <dgm:t>
        <a:bodyPr/>
        <a:lstStyle/>
        <a:p>
          <a:endParaRPr lang="en-US" sz="2800"/>
        </a:p>
      </dgm:t>
    </dgm:pt>
    <dgm:pt modelId="{600BCD65-B6EA-4629-9FAA-68D456A08D6E}">
      <dgm:prSet phldrT="[Text]" custT="1"/>
      <dgm:spPr>
        <a:scene3d>
          <a:camera prst="orthographicFront"/>
          <a:lightRig rig="threePt" dir="t"/>
        </a:scene3d>
        <a:sp3d>
          <a:bevelT/>
        </a:sp3d>
      </dgm:spPr>
      <dgm:t>
        <a:bodyPr/>
        <a:lstStyle/>
        <a:p>
          <a:r>
            <a:rPr lang="en-US" sz="1800"/>
            <a:t>May have a related liability arising out of an additional or voluntary commitment</a:t>
          </a:r>
        </a:p>
      </dgm:t>
    </dgm:pt>
    <dgm:pt modelId="{659B81C5-9B7F-4009-9585-F3EEAADCABB4}" type="parTrans" cxnId="{E15EFD84-771D-47AA-A697-7E3254943E2B}">
      <dgm:prSet/>
      <dgm:spPr/>
      <dgm:t>
        <a:bodyPr/>
        <a:lstStyle/>
        <a:p>
          <a:endParaRPr lang="en-US" sz="2800"/>
        </a:p>
      </dgm:t>
    </dgm:pt>
    <dgm:pt modelId="{1DCC45AE-41AA-488D-9637-A67F8964DC11}" type="sibTrans" cxnId="{E15EFD84-771D-47AA-A697-7E3254943E2B}">
      <dgm:prSet/>
      <dgm:spPr/>
      <dgm:t>
        <a:bodyPr/>
        <a:lstStyle/>
        <a:p>
          <a:endParaRPr lang="en-US" sz="2800"/>
        </a:p>
      </dgm:t>
    </dgm:pt>
    <dgm:pt modelId="{B59D2DC9-48AD-4B4E-B34A-7E2C836F3E0C}">
      <dgm:prSet phldrT="[Text]" custT="1"/>
      <dgm:spPr>
        <a:scene3d>
          <a:camera prst="orthographicFront"/>
          <a:lightRig rig="threePt" dir="t"/>
        </a:scene3d>
        <a:sp3d>
          <a:bevelT/>
        </a:sp3d>
      </dgm:spPr>
      <dgm:t>
        <a:bodyPr/>
        <a:lstStyle/>
        <a:p>
          <a:r>
            <a:rPr lang="en-US" sz="1800" b="1"/>
            <a:t>Additional commitment</a:t>
          </a:r>
          <a:r>
            <a:rPr lang="en-US" sz="1800"/>
            <a:t>: report a liability when qualitative factors indicate it is </a:t>
          </a:r>
          <a:r>
            <a:rPr lang="en-US" sz="1800" i="1"/>
            <a:t>more likely than not </a:t>
          </a:r>
          <a:r>
            <a:rPr lang="en-US" sz="1800"/>
            <a:t>that the issuer will support debt service payments for a conduit debt obligation</a:t>
          </a:r>
        </a:p>
      </dgm:t>
    </dgm:pt>
    <dgm:pt modelId="{5A9914D6-66B1-44B0-AB58-8F7EA7BAD176}" type="parTrans" cxnId="{2ABA8D6F-89BA-407C-8EF6-710C1B2FB301}">
      <dgm:prSet/>
      <dgm:spPr/>
      <dgm:t>
        <a:bodyPr/>
        <a:lstStyle/>
        <a:p>
          <a:endParaRPr lang="en-US" sz="2800"/>
        </a:p>
      </dgm:t>
    </dgm:pt>
    <dgm:pt modelId="{027FEDF2-3AA4-4207-A238-998541FE055F}" type="sibTrans" cxnId="{2ABA8D6F-89BA-407C-8EF6-710C1B2FB301}">
      <dgm:prSet/>
      <dgm:spPr/>
      <dgm:t>
        <a:bodyPr/>
        <a:lstStyle/>
        <a:p>
          <a:endParaRPr lang="en-US" sz="2800"/>
        </a:p>
      </dgm:t>
    </dgm:pt>
    <dgm:pt modelId="{85A5C913-A35C-4D23-80FF-716048228E5E}">
      <dgm:prSet phldrT="[Text]" custT="1"/>
      <dgm:spPr>
        <a:scene3d>
          <a:camera prst="orthographicFront"/>
          <a:lightRig rig="threePt" dir="t"/>
        </a:scene3d>
        <a:sp3d>
          <a:bevelT/>
        </a:sp3d>
      </dgm:spPr>
      <dgm:t>
        <a:bodyPr/>
        <a:lstStyle/>
        <a:p>
          <a:pPr>
            <a:buNone/>
          </a:pPr>
          <a:r>
            <a:rPr lang="en-US" sz="1800" b="1"/>
            <a:t>Voluntary commitment</a:t>
          </a:r>
          <a:r>
            <a:rPr lang="en-US" sz="1800"/>
            <a:t>: if a certain event or circumstance has occurred, evaluate likelihood, then report a liability if it is </a:t>
          </a:r>
          <a:r>
            <a:rPr lang="en-US" sz="1800" i="1"/>
            <a:t>more likely than not </a:t>
          </a:r>
          <a:r>
            <a:rPr lang="en-US" sz="1800"/>
            <a:t>that the issuer will support debt service payments</a:t>
          </a:r>
        </a:p>
      </dgm:t>
    </dgm:pt>
    <dgm:pt modelId="{BAFCE0DC-D54D-4DB0-BB34-FB2571F2A03F}" type="parTrans" cxnId="{04E5E35D-CD9D-42B8-BD65-8681D39C9C1C}">
      <dgm:prSet/>
      <dgm:spPr/>
      <dgm:t>
        <a:bodyPr/>
        <a:lstStyle/>
        <a:p>
          <a:endParaRPr lang="en-US"/>
        </a:p>
      </dgm:t>
    </dgm:pt>
    <dgm:pt modelId="{63ED6784-AA59-45C7-9C2C-346D640326FA}" type="sibTrans" cxnId="{04E5E35D-CD9D-42B8-BD65-8681D39C9C1C}">
      <dgm:prSet/>
      <dgm:spPr/>
      <dgm:t>
        <a:bodyPr/>
        <a:lstStyle/>
        <a:p>
          <a:endParaRPr lang="en-US"/>
        </a:p>
      </dgm:t>
    </dgm:pt>
    <dgm:pt modelId="{D99FAE1A-0B96-4FE2-AE7E-8EC8BECEF1CD}">
      <dgm:prSet phldrT="[Text]" custT="1"/>
      <dgm:spPr>
        <a:scene3d>
          <a:camera prst="orthographicFront"/>
          <a:lightRig rig="threePt" dir="t"/>
        </a:scene3d>
        <a:sp3d>
          <a:bevelT/>
        </a:sp3d>
      </dgm:spPr>
      <dgm:t>
        <a:bodyPr/>
        <a:lstStyle/>
        <a:p>
          <a:pPr>
            <a:buNone/>
          </a:pPr>
          <a:r>
            <a:rPr lang="en-US" sz="1800"/>
            <a:t>Voluntary commitments for which a liability is recognized and all additional commitments: At least annually reevaluate whether recognition criteria are met while conduit debt is outstanding</a:t>
          </a:r>
        </a:p>
      </dgm:t>
    </dgm:pt>
    <dgm:pt modelId="{939D6E40-AC65-47D4-BAD9-CD950D58E99C}" type="parTrans" cxnId="{D03C061C-000E-484F-B597-B9E7C557AD74}">
      <dgm:prSet/>
      <dgm:spPr/>
      <dgm:t>
        <a:bodyPr/>
        <a:lstStyle/>
        <a:p>
          <a:endParaRPr lang="en-US"/>
        </a:p>
      </dgm:t>
    </dgm:pt>
    <dgm:pt modelId="{03DEC410-FF82-4B24-BE42-AF4C71625105}" type="sibTrans" cxnId="{D03C061C-000E-484F-B597-B9E7C557AD74}">
      <dgm:prSet/>
      <dgm:spPr/>
      <dgm:t>
        <a:bodyPr/>
        <a:lstStyle/>
        <a:p>
          <a:endParaRPr lang="en-US"/>
        </a:p>
      </dgm:t>
    </dgm:pt>
    <dgm:pt modelId="{9B9B98F4-F5AC-493F-A7E7-0413BE645241}" type="pres">
      <dgm:prSet presAssocID="{1D1E3B5C-5E33-482B-AEF9-E42A3C8A3B39}" presName="linear" presStyleCnt="0">
        <dgm:presLayoutVars>
          <dgm:dir/>
          <dgm:animLvl val="lvl"/>
          <dgm:resizeHandles val="exact"/>
        </dgm:presLayoutVars>
      </dgm:prSet>
      <dgm:spPr/>
    </dgm:pt>
    <dgm:pt modelId="{9D9D9916-3674-4F48-9536-99C937F1F89A}" type="pres">
      <dgm:prSet presAssocID="{70A02823-9F47-4042-9F84-E410C3CC99D0}" presName="parentLin" presStyleCnt="0"/>
      <dgm:spPr>
        <a:scene3d>
          <a:camera prst="orthographicFront"/>
          <a:lightRig rig="threePt" dir="t"/>
        </a:scene3d>
        <a:sp3d>
          <a:bevelT/>
        </a:sp3d>
      </dgm:spPr>
    </dgm:pt>
    <dgm:pt modelId="{E44F19BA-C426-4F8E-AC8C-4B06E1AE66B5}" type="pres">
      <dgm:prSet presAssocID="{70A02823-9F47-4042-9F84-E410C3CC99D0}" presName="parentLeftMargin" presStyleLbl="node1" presStyleIdx="0" presStyleCnt="5"/>
      <dgm:spPr/>
    </dgm:pt>
    <dgm:pt modelId="{B59CA9BE-A530-42A4-BA16-CAB95F6A4C7B}" type="pres">
      <dgm:prSet presAssocID="{70A02823-9F47-4042-9F84-E410C3CC99D0}" presName="parentText" presStyleLbl="node1" presStyleIdx="0" presStyleCnt="5" custScaleX="117439">
        <dgm:presLayoutVars>
          <dgm:chMax val="0"/>
          <dgm:bulletEnabled val="1"/>
        </dgm:presLayoutVars>
      </dgm:prSet>
      <dgm:spPr/>
    </dgm:pt>
    <dgm:pt modelId="{23D0AE25-9EFC-422F-862A-2CC0FEAF15EB}" type="pres">
      <dgm:prSet presAssocID="{70A02823-9F47-4042-9F84-E410C3CC99D0}" presName="negativeSpace" presStyleCnt="0"/>
      <dgm:spPr>
        <a:scene3d>
          <a:camera prst="orthographicFront"/>
          <a:lightRig rig="threePt" dir="t"/>
        </a:scene3d>
        <a:sp3d>
          <a:bevelT/>
        </a:sp3d>
      </dgm:spPr>
    </dgm:pt>
    <dgm:pt modelId="{644D065D-CFE4-4E58-AEBF-E591828EE965}" type="pres">
      <dgm:prSet presAssocID="{70A02823-9F47-4042-9F84-E410C3CC99D0}" presName="childText" presStyleLbl="conFgAcc1" presStyleIdx="0" presStyleCnt="5">
        <dgm:presLayoutVars>
          <dgm:bulletEnabled val="1"/>
        </dgm:presLayoutVars>
      </dgm:prSet>
      <dgm:spPr>
        <a:scene3d>
          <a:camera prst="orthographicFront"/>
          <a:lightRig rig="threePt" dir="t"/>
        </a:scene3d>
        <a:sp3d>
          <a:bevelT/>
        </a:sp3d>
      </dgm:spPr>
    </dgm:pt>
    <dgm:pt modelId="{3E5461B1-804D-4534-BFFA-7C1D786D002B}" type="pres">
      <dgm:prSet presAssocID="{767C4F31-A236-49E3-906D-F7C8557D8D27}" presName="spaceBetweenRectangles" presStyleCnt="0"/>
      <dgm:spPr>
        <a:scene3d>
          <a:camera prst="orthographicFront"/>
          <a:lightRig rig="threePt" dir="t"/>
        </a:scene3d>
        <a:sp3d>
          <a:bevelT/>
        </a:sp3d>
      </dgm:spPr>
    </dgm:pt>
    <dgm:pt modelId="{D8633827-A709-473F-A4A6-3A6E1F9BFE26}" type="pres">
      <dgm:prSet presAssocID="{600BCD65-B6EA-4629-9FAA-68D456A08D6E}" presName="parentLin" presStyleCnt="0"/>
      <dgm:spPr>
        <a:scene3d>
          <a:camera prst="orthographicFront"/>
          <a:lightRig rig="threePt" dir="t"/>
        </a:scene3d>
        <a:sp3d>
          <a:bevelT/>
        </a:sp3d>
      </dgm:spPr>
    </dgm:pt>
    <dgm:pt modelId="{CA6218B0-1F87-4009-9EE5-3609398D0087}" type="pres">
      <dgm:prSet presAssocID="{600BCD65-B6EA-4629-9FAA-68D456A08D6E}" presName="parentLeftMargin" presStyleLbl="node1" presStyleIdx="0" presStyleCnt="5"/>
      <dgm:spPr/>
    </dgm:pt>
    <dgm:pt modelId="{CC54F930-8EF1-4728-87AC-388663179F9F}" type="pres">
      <dgm:prSet presAssocID="{600BCD65-B6EA-4629-9FAA-68D456A08D6E}" presName="parentText" presStyleLbl="node1" presStyleIdx="1" presStyleCnt="5" custScaleX="117729">
        <dgm:presLayoutVars>
          <dgm:chMax val="0"/>
          <dgm:bulletEnabled val="1"/>
        </dgm:presLayoutVars>
      </dgm:prSet>
      <dgm:spPr/>
    </dgm:pt>
    <dgm:pt modelId="{58A41379-30D1-486B-9A3F-5BF13BC80DA8}" type="pres">
      <dgm:prSet presAssocID="{600BCD65-B6EA-4629-9FAA-68D456A08D6E}" presName="negativeSpace" presStyleCnt="0"/>
      <dgm:spPr>
        <a:scene3d>
          <a:camera prst="orthographicFront"/>
          <a:lightRig rig="threePt" dir="t"/>
        </a:scene3d>
        <a:sp3d>
          <a:bevelT/>
        </a:sp3d>
      </dgm:spPr>
    </dgm:pt>
    <dgm:pt modelId="{C0642AD9-E944-43CB-8CBB-40EFB348510C}" type="pres">
      <dgm:prSet presAssocID="{600BCD65-B6EA-4629-9FAA-68D456A08D6E}" presName="childText" presStyleLbl="conFgAcc1" presStyleIdx="1" presStyleCnt="5">
        <dgm:presLayoutVars>
          <dgm:bulletEnabled val="1"/>
        </dgm:presLayoutVars>
      </dgm:prSet>
      <dgm:spPr>
        <a:scene3d>
          <a:camera prst="orthographicFront"/>
          <a:lightRig rig="threePt" dir="t"/>
        </a:scene3d>
        <a:sp3d>
          <a:bevelT/>
        </a:sp3d>
      </dgm:spPr>
    </dgm:pt>
    <dgm:pt modelId="{03DF07BE-B679-4F2F-A187-E52DD79CE031}" type="pres">
      <dgm:prSet presAssocID="{1DCC45AE-41AA-488D-9637-A67F8964DC11}" presName="spaceBetweenRectangles" presStyleCnt="0"/>
      <dgm:spPr>
        <a:scene3d>
          <a:camera prst="orthographicFront"/>
          <a:lightRig rig="threePt" dir="t"/>
        </a:scene3d>
        <a:sp3d>
          <a:bevelT/>
        </a:sp3d>
      </dgm:spPr>
    </dgm:pt>
    <dgm:pt modelId="{F2889ECD-63C7-4F5D-8103-6E7B605CA568}" type="pres">
      <dgm:prSet presAssocID="{B59D2DC9-48AD-4B4E-B34A-7E2C836F3E0C}" presName="parentLin" presStyleCnt="0"/>
      <dgm:spPr>
        <a:scene3d>
          <a:camera prst="orthographicFront"/>
          <a:lightRig rig="threePt" dir="t"/>
        </a:scene3d>
        <a:sp3d>
          <a:bevelT/>
        </a:sp3d>
      </dgm:spPr>
    </dgm:pt>
    <dgm:pt modelId="{0C667B26-DE23-4B78-A850-FDD48831AD2F}" type="pres">
      <dgm:prSet presAssocID="{B59D2DC9-48AD-4B4E-B34A-7E2C836F3E0C}" presName="parentLeftMargin" presStyleLbl="node1" presStyleIdx="1" presStyleCnt="5"/>
      <dgm:spPr/>
    </dgm:pt>
    <dgm:pt modelId="{DFFE27DC-35D0-4CDC-864A-54A27D951366}" type="pres">
      <dgm:prSet presAssocID="{B59D2DC9-48AD-4B4E-B34A-7E2C836F3E0C}" presName="parentText" presStyleLbl="node1" presStyleIdx="2" presStyleCnt="5" custScaleX="118019" custScaleY="150169">
        <dgm:presLayoutVars>
          <dgm:chMax val="0"/>
          <dgm:bulletEnabled val="1"/>
        </dgm:presLayoutVars>
      </dgm:prSet>
      <dgm:spPr/>
    </dgm:pt>
    <dgm:pt modelId="{355DF98B-8654-42F9-9A81-14039467E4C6}" type="pres">
      <dgm:prSet presAssocID="{B59D2DC9-48AD-4B4E-B34A-7E2C836F3E0C}" presName="negativeSpace" presStyleCnt="0"/>
      <dgm:spPr>
        <a:scene3d>
          <a:camera prst="orthographicFront"/>
          <a:lightRig rig="threePt" dir="t"/>
        </a:scene3d>
        <a:sp3d>
          <a:bevelT/>
        </a:sp3d>
      </dgm:spPr>
    </dgm:pt>
    <dgm:pt modelId="{6DF1576B-8DC8-410C-A08C-8F733AA4E091}" type="pres">
      <dgm:prSet presAssocID="{B59D2DC9-48AD-4B4E-B34A-7E2C836F3E0C}" presName="childText" presStyleLbl="conFgAcc1" presStyleIdx="2" presStyleCnt="5">
        <dgm:presLayoutVars>
          <dgm:bulletEnabled val="1"/>
        </dgm:presLayoutVars>
      </dgm:prSet>
      <dgm:spPr>
        <a:scene3d>
          <a:camera prst="orthographicFront"/>
          <a:lightRig rig="threePt" dir="t"/>
        </a:scene3d>
        <a:sp3d>
          <a:bevelT/>
        </a:sp3d>
      </dgm:spPr>
    </dgm:pt>
    <dgm:pt modelId="{09A71C10-606D-43FB-A392-518D7797C1E2}" type="pres">
      <dgm:prSet presAssocID="{027FEDF2-3AA4-4207-A238-998541FE055F}" presName="spaceBetweenRectangles" presStyleCnt="0"/>
      <dgm:spPr/>
    </dgm:pt>
    <dgm:pt modelId="{E9C5C751-1459-4878-9402-ED836F0AF2AE}" type="pres">
      <dgm:prSet presAssocID="{85A5C913-A35C-4D23-80FF-716048228E5E}" presName="parentLin" presStyleCnt="0"/>
      <dgm:spPr/>
    </dgm:pt>
    <dgm:pt modelId="{77B3C92C-6FDC-4827-A09C-69A6CE8ADB87}" type="pres">
      <dgm:prSet presAssocID="{85A5C913-A35C-4D23-80FF-716048228E5E}" presName="parentLeftMargin" presStyleLbl="node1" presStyleIdx="2" presStyleCnt="5"/>
      <dgm:spPr/>
    </dgm:pt>
    <dgm:pt modelId="{7B4A6EB5-9334-41C7-9375-21B3D9C7F2FD}" type="pres">
      <dgm:prSet presAssocID="{85A5C913-A35C-4D23-80FF-716048228E5E}" presName="parentText" presStyleLbl="node1" presStyleIdx="3" presStyleCnt="5" custScaleX="118238" custScaleY="153213">
        <dgm:presLayoutVars>
          <dgm:chMax val="0"/>
          <dgm:bulletEnabled val="1"/>
        </dgm:presLayoutVars>
      </dgm:prSet>
      <dgm:spPr/>
    </dgm:pt>
    <dgm:pt modelId="{C6288ACA-242E-4FC2-8DBE-68EFFD6EA1B9}" type="pres">
      <dgm:prSet presAssocID="{85A5C913-A35C-4D23-80FF-716048228E5E}" presName="negativeSpace" presStyleCnt="0"/>
      <dgm:spPr/>
    </dgm:pt>
    <dgm:pt modelId="{7E866FB5-874B-4CDA-B36E-04643D8C9AF6}" type="pres">
      <dgm:prSet presAssocID="{85A5C913-A35C-4D23-80FF-716048228E5E}" presName="childText" presStyleLbl="conFgAcc1" presStyleIdx="3" presStyleCnt="5">
        <dgm:presLayoutVars>
          <dgm:bulletEnabled val="1"/>
        </dgm:presLayoutVars>
      </dgm:prSet>
      <dgm:spPr/>
    </dgm:pt>
    <dgm:pt modelId="{6D4A7BA1-1350-4347-BA22-BCBB1ADC89A4}" type="pres">
      <dgm:prSet presAssocID="{63ED6784-AA59-45C7-9C2C-346D640326FA}" presName="spaceBetweenRectangles" presStyleCnt="0"/>
      <dgm:spPr/>
    </dgm:pt>
    <dgm:pt modelId="{6433B867-4C76-4FE6-9465-1F174BBC1FB8}" type="pres">
      <dgm:prSet presAssocID="{D99FAE1A-0B96-4FE2-AE7E-8EC8BECEF1CD}" presName="parentLin" presStyleCnt="0"/>
      <dgm:spPr/>
    </dgm:pt>
    <dgm:pt modelId="{1E8B1E4C-0007-41BA-B2D5-FD13500C8A2B}" type="pres">
      <dgm:prSet presAssocID="{D99FAE1A-0B96-4FE2-AE7E-8EC8BECEF1CD}" presName="parentLeftMargin" presStyleLbl="node1" presStyleIdx="3" presStyleCnt="5"/>
      <dgm:spPr/>
    </dgm:pt>
    <dgm:pt modelId="{2BA72A51-18E2-4B19-AFED-9DC33DFD2180}" type="pres">
      <dgm:prSet presAssocID="{D99FAE1A-0B96-4FE2-AE7E-8EC8BECEF1CD}" presName="parentText" presStyleLbl="node1" presStyleIdx="4" presStyleCnt="5" custScaleX="118824" custScaleY="153165">
        <dgm:presLayoutVars>
          <dgm:chMax val="0"/>
          <dgm:bulletEnabled val="1"/>
        </dgm:presLayoutVars>
      </dgm:prSet>
      <dgm:spPr/>
    </dgm:pt>
    <dgm:pt modelId="{A42F3F60-C68E-44C1-B107-A174F14D0549}" type="pres">
      <dgm:prSet presAssocID="{D99FAE1A-0B96-4FE2-AE7E-8EC8BECEF1CD}" presName="negativeSpace" presStyleCnt="0"/>
      <dgm:spPr/>
    </dgm:pt>
    <dgm:pt modelId="{1F97856C-7C15-4D66-8916-C7DD87B3CEF0}" type="pres">
      <dgm:prSet presAssocID="{D99FAE1A-0B96-4FE2-AE7E-8EC8BECEF1CD}" presName="childText" presStyleLbl="conFgAcc1" presStyleIdx="4" presStyleCnt="5">
        <dgm:presLayoutVars>
          <dgm:bulletEnabled val="1"/>
        </dgm:presLayoutVars>
      </dgm:prSet>
      <dgm:spPr/>
    </dgm:pt>
  </dgm:ptLst>
  <dgm:cxnLst>
    <dgm:cxn modelId="{996C3E03-1C69-4E43-A0A9-C94FF29DF0A1}" type="presOf" srcId="{B59D2DC9-48AD-4B4E-B34A-7E2C836F3E0C}" destId="{0C667B26-DE23-4B78-A850-FDD48831AD2F}" srcOrd="0" destOrd="0" presId="urn:microsoft.com/office/officeart/2005/8/layout/list1"/>
    <dgm:cxn modelId="{F4C57A0E-CE63-4767-ACE1-956F4DADBAB4}" type="presOf" srcId="{85A5C913-A35C-4D23-80FF-716048228E5E}" destId="{77B3C92C-6FDC-4827-A09C-69A6CE8ADB87}" srcOrd="0" destOrd="0" presId="urn:microsoft.com/office/officeart/2005/8/layout/list1"/>
    <dgm:cxn modelId="{D03C061C-000E-484F-B597-B9E7C557AD74}" srcId="{1D1E3B5C-5E33-482B-AEF9-E42A3C8A3B39}" destId="{D99FAE1A-0B96-4FE2-AE7E-8EC8BECEF1CD}" srcOrd="4" destOrd="0" parTransId="{939D6E40-AC65-47D4-BAD9-CD950D58E99C}" sibTransId="{03DEC410-FF82-4B24-BE42-AF4C71625105}"/>
    <dgm:cxn modelId="{04E5E35D-CD9D-42B8-BD65-8681D39C9C1C}" srcId="{1D1E3B5C-5E33-482B-AEF9-E42A3C8A3B39}" destId="{85A5C913-A35C-4D23-80FF-716048228E5E}" srcOrd="3" destOrd="0" parTransId="{BAFCE0DC-D54D-4DB0-BB34-FB2571F2A03F}" sibTransId="{63ED6784-AA59-45C7-9C2C-346D640326FA}"/>
    <dgm:cxn modelId="{FF67B049-2885-4EFD-9AA4-661CFF44497A}" type="presOf" srcId="{B59D2DC9-48AD-4B4E-B34A-7E2C836F3E0C}" destId="{DFFE27DC-35D0-4CDC-864A-54A27D951366}" srcOrd="1" destOrd="0" presId="urn:microsoft.com/office/officeart/2005/8/layout/list1"/>
    <dgm:cxn modelId="{BC99E96D-16E7-4610-8C2F-39C0F2DA6821}" type="presOf" srcId="{1D1E3B5C-5E33-482B-AEF9-E42A3C8A3B39}" destId="{9B9B98F4-F5AC-493F-A7E7-0413BE645241}" srcOrd="0" destOrd="0" presId="urn:microsoft.com/office/officeart/2005/8/layout/list1"/>
    <dgm:cxn modelId="{BDFFC16E-988E-48F3-9CAF-982A41ED2A96}" type="presOf" srcId="{600BCD65-B6EA-4629-9FAA-68D456A08D6E}" destId="{CA6218B0-1F87-4009-9EE5-3609398D0087}" srcOrd="0" destOrd="0" presId="urn:microsoft.com/office/officeart/2005/8/layout/list1"/>
    <dgm:cxn modelId="{2ABA8D6F-89BA-407C-8EF6-710C1B2FB301}" srcId="{1D1E3B5C-5E33-482B-AEF9-E42A3C8A3B39}" destId="{B59D2DC9-48AD-4B4E-B34A-7E2C836F3E0C}" srcOrd="2" destOrd="0" parTransId="{5A9914D6-66B1-44B0-AB58-8F7EA7BAD176}" sibTransId="{027FEDF2-3AA4-4207-A238-998541FE055F}"/>
    <dgm:cxn modelId="{70256A7D-ABA0-43F0-BEA3-69DA9DE4E3EF}" type="presOf" srcId="{D99FAE1A-0B96-4FE2-AE7E-8EC8BECEF1CD}" destId="{1E8B1E4C-0007-41BA-B2D5-FD13500C8A2B}" srcOrd="0" destOrd="0" presId="urn:microsoft.com/office/officeart/2005/8/layout/list1"/>
    <dgm:cxn modelId="{802AF07F-FA98-42A0-AB26-19CB8D7CDA33}" type="presOf" srcId="{600BCD65-B6EA-4629-9FAA-68D456A08D6E}" destId="{CC54F930-8EF1-4728-87AC-388663179F9F}" srcOrd="1" destOrd="0" presId="urn:microsoft.com/office/officeart/2005/8/layout/list1"/>
    <dgm:cxn modelId="{E15EFD84-771D-47AA-A697-7E3254943E2B}" srcId="{1D1E3B5C-5E33-482B-AEF9-E42A3C8A3B39}" destId="{600BCD65-B6EA-4629-9FAA-68D456A08D6E}" srcOrd="1" destOrd="0" parTransId="{659B81C5-9B7F-4009-9585-F3EEAADCABB4}" sibTransId="{1DCC45AE-41AA-488D-9637-A67F8964DC11}"/>
    <dgm:cxn modelId="{EEBBF0BD-7852-4A31-9674-F43384195899}" type="presOf" srcId="{D99FAE1A-0B96-4FE2-AE7E-8EC8BECEF1CD}" destId="{2BA72A51-18E2-4B19-AFED-9DC33DFD2180}" srcOrd="1" destOrd="0" presId="urn:microsoft.com/office/officeart/2005/8/layout/list1"/>
    <dgm:cxn modelId="{8418C0C1-1966-45F7-B19A-C7D4537ED30F}" type="presOf" srcId="{70A02823-9F47-4042-9F84-E410C3CC99D0}" destId="{B59CA9BE-A530-42A4-BA16-CAB95F6A4C7B}" srcOrd="1" destOrd="0" presId="urn:microsoft.com/office/officeart/2005/8/layout/list1"/>
    <dgm:cxn modelId="{36398CC9-1012-46CB-B86A-593E6FC06442}" type="presOf" srcId="{70A02823-9F47-4042-9F84-E410C3CC99D0}" destId="{E44F19BA-C426-4F8E-AC8C-4B06E1AE66B5}" srcOrd="0" destOrd="0" presId="urn:microsoft.com/office/officeart/2005/8/layout/list1"/>
    <dgm:cxn modelId="{D1C816F3-A3C3-4062-BAEA-10AB394BAE02}" srcId="{1D1E3B5C-5E33-482B-AEF9-E42A3C8A3B39}" destId="{70A02823-9F47-4042-9F84-E410C3CC99D0}" srcOrd="0" destOrd="0" parTransId="{E97ED4CA-5C80-45D2-A5B5-C6B021894F96}" sibTransId="{767C4F31-A236-49E3-906D-F7C8557D8D27}"/>
    <dgm:cxn modelId="{F82951F6-C39D-4C5F-9C94-54579DF2F735}" type="presOf" srcId="{85A5C913-A35C-4D23-80FF-716048228E5E}" destId="{7B4A6EB5-9334-41C7-9375-21B3D9C7F2FD}" srcOrd="1" destOrd="0" presId="urn:microsoft.com/office/officeart/2005/8/layout/list1"/>
    <dgm:cxn modelId="{8D3A0A15-0B8E-4B01-9A43-7B8605413C23}" type="presParOf" srcId="{9B9B98F4-F5AC-493F-A7E7-0413BE645241}" destId="{9D9D9916-3674-4F48-9536-99C937F1F89A}" srcOrd="0" destOrd="0" presId="urn:microsoft.com/office/officeart/2005/8/layout/list1"/>
    <dgm:cxn modelId="{C14575D5-9F6B-474F-BFF3-6CD5E129C566}" type="presParOf" srcId="{9D9D9916-3674-4F48-9536-99C937F1F89A}" destId="{E44F19BA-C426-4F8E-AC8C-4B06E1AE66B5}" srcOrd="0" destOrd="0" presId="urn:microsoft.com/office/officeart/2005/8/layout/list1"/>
    <dgm:cxn modelId="{BE3CD1FF-CDAD-4989-8B74-84F451E9933B}" type="presParOf" srcId="{9D9D9916-3674-4F48-9536-99C937F1F89A}" destId="{B59CA9BE-A530-42A4-BA16-CAB95F6A4C7B}" srcOrd="1" destOrd="0" presId="urn:microsoft.com/office/officeart/2005/8/layout/list1"/>
    <dgm:cxn modelId="{D92E807F-1263-4DF8-B15C-2DA7111DB4F4}" type="presParOf" srcId="{9B9B98F4-F5AC-493F-A7E7-0413BE645241}" destId="{23D0AE25-9EFC-422F-862A-2CC0FEAF15EB}" srcOrd="1" destOrd="0" presId="urn:microsoft.com/office/officeart/2005/8/layout/list1"/>
    <dgm:cxn modelId="{75BAFF7C-AC72-4564-BE78-DC5B8B6400E2}" type="presParOf" srcId="{9B9B98F4-F5AC-493F-A7E7-0413BE645241}" destId="{644D065D-CFE4-4E58-AEBF-E591828EE965}" srcOrd="2" destOrd="0" presId="urn:microsoft.com/office/officeart/2005/8/layout/list1"/>
    <dgm:cxn modelId="{9A2DADCB-AEF2-4DF7-9DB0-283913454B5F}" type="presParOf" srcId="{9B9B98F4-F5AC-493F-A7E7-0413BE645241}" destId="{3E5461B1-804D-4534-BFFA-7C1D786D002B}" srcOrd="3" destOrd="0" presId="urn:microsoft.com/office/officeart/2005/8/layout/list1"/>
    <dgm:cxn modelId="{4599874F-5D9C-4DC7-9A90-66BAD3067D3E}" type="presParOf" srcId="{9B9B98F4-F5AC-493F-A7E7-0413BE645241}" destId="{D8633827-A709-473F-A4A6-3A6E1F9BFE26}" srcOrd="4" destOrd="0" presId="urn:microsoft.com/office/officeart/2005/8/layout/list1"/>
    <dgm:cxn modelId="{09903311-59C1-4D78-8092-A2DAACE4B828}" type="presParOf" srcId="{D8633827-A709-473F-A4A6-3A6E1F9BFE26}" destId="{CA6218B0-1F87-4009-9EE5-3609398D0087}" srcOrd="0" destOrd="0" presId="urn:microsoft.com/office/officeart/2005/8/layout/list1"/>
    <dgm:cxn modelId="{5E6A4232-997E-47C1-88D3-5CC8CA7F8FFE}" type="presParOf" srcId="{D8633827-A709-473F-A4A6-3A6E1F9BFE26}" destId="{CC54F930-8EF1-4728-87AC-388663179F9F}" srcOrd="1" destOrd="0" presId="urn:microsoft.com/office/officeart/2005/8/layout/list1"/>
    <dgm:cxn modelId="{CAD68E3E-735E-447C-9452-4E39C67CC13F}" type="presParOf" srcId="{9B9B98F4-F5AC-493F-A7E7-0413BE645241}" destId="{58A41379-30D1-486B-9A3F-5BF13BC80DA8}" srcOrd="5" destOrd="0" presId="urn:microsoft.com/office/officeart/2005/8/layout/list1"/>
    <dgm:cxn modelId="{303EB637-BBB7-4F3E-B6E2-3F59AF88A585}" type="presParOf" srcId="{9B9B98F4-F5AC-493F-A7E7-0413BE645241}" destId="{C0642AD9-E944-43CB-8CBB-40EFB348510C}" srcOrd="6" destOrd="0" presId="urn:microsoft.com/office/officeart/2005/8/layout/list1"/>
    <dgm:cxn modelId="{6DA76E29-1F86-4F1F-8DFC-BF7D9546EEF3}" type="presParOf" srcId="{9B9B98F4-F5AC-493F-A7E7-0413BE645241}" destId="{03DF07BE-B679-4F2F-A187-E52DD79CE031}" srcOrd="7" destOrd="0" presId="urn:microsoft.com/office/officeart/2005/8/layout/list1"/>
    <dgm:cxn modelId="{775AFAA7-029C-4E9F-8293-12B9375D0381}" type="presParOf" srcId="{9B9B98F4-F5AC-493F-A7E7-0413BE645241}" destId="{F2889ECD-63C7-4F5D-8103-6E7B605CA568}" srcOrd="8" destOrd="0" presId="urn:microsoft.com/office/officeart/2005/8/layout/list1"/>
    <dgm:cxn modelId="{18FF24D0-9968-4342-B8BA-C3F129A57CA9}" type="presParOf" srcId="{F2889ECD-63C7-4F5D-8103-6E7B605CA568}" destId="{0C667B26-DE23-4B78-A850-FDD48831AD2F}" srcOrd="0" destOrd="0" presId="urn:microsoft.com/office/officeart/2005/8/layout/list1"/>
    <dgm:cxn modelId="{5956C5F9-79D6-4618-AED1-9AA6BD54FCAD}" type="presParOf" srcId="{F2889ECD-63C7-4F5D-8103-6E7B605CA568}" destId="{DFFE27DC-35D0-4CDC-864A-54A27D951366}" srcOrd="1" destOrd="0" presId="urn:microsoft.com/office/officeart/2005/8/layout/list1"/>
    <dgm:cxn modelId="{8E38DE23-4437-4493-894A-116E5E81714E}" type="presParOf" srcId="{9B9B98F4-F5AC-493F-A7E7-0413BE645241}" destId="{355DF98B-8654-42F9-9A81-14039467E4C6}" srcOrd="9" destOrd="0" presId="urn:microsoft.com/office/officeart/2005/8/layout/list1"/>
    <dgm:cxn modelId="{D105ABD9-620C-42F7-80EB-A91A4D318A24}" type="presParOf" srcId="{9B9B98F4-F5AC-493F-A7E7-0413BE645241}" destId="{6DF1576B-8DC8-410C-A08C-8F733AA4E091}" srcOrd="10" destOrd="0" presId="urn:microsoft.com/office/officeart/2005/8/layout/list1"/>
    <dgm:cxn modelId="{98409A49-6FF4-40E1-894C-8E9F84C65F1C}" type="presParOf" srcId="{9B9B98F4-F5AC-493F-A7E7-0413BE645241}" destId="{09A71C10-606D-43FB-A392-518D7797C1E2}" srcOrd="11" destOrd="0" presId="urn:microsoft.com/office/officeart/2005/8/layout/list1"/>
    <dgm:cxn modelId="{6166FA76-804F-45DB-A318-927E65E3B0FB}" type="presParOf" srcId="{9B9B98F4-F5AC-493F-A7E7-0413BE645241}" destId="{E9C5C751-1459-4878-9402-ED836F0AF2AE}" srcOrd="12" destOrd="0" presId="urn:microsoft.com/office/officeart/2005/8/layout/list1"/>
    <dgm:cxn modelId="{77F70412-F2FC-4345-BFE5-1396524A9645}" type="presParOf" srcId="{E9C5C751-1459-4878-9402-ED836F0AF2AE}" destId="{77B3C92C-6FDC-4827-A09C-69A6CE8ADB87}" srcOrd="0" destOrd="0" presId="urn:microsoft.com/office/officeart/2005/8/layout/list1"/>
    <dgm:cxn modelId="{546DA9B2-5B01-4ADC-8109-8EF9F3CE58A6}" type="presParOf" srcId="{E9C5C751-1459-4878-9402-ED836F0AF2AE}" destId="{7B4A6EB5-9334-41C7-9375-21B3D9C7F2FD}" srcOrd="1" destOrd="0" presId="urn:microsoft.com/office/officeart/2005/8/layout/list1"/>
    <dgm:cxn modelId="{FADECDB6-1993-4A5C-8C7F-AA29C244B5A6}" type="presParOf" srcId="{9B9B98F4-F5AC-493F-A7E7-0413BE645241}" destId="{C6288ACA-242E-4FC2-8DBE-68EFFD6EA1B9}" srcOrd="13" destOrd="0" presId="urn:microsoft.com/office/officeart/2005/8/layout/list1"/>
    <dgm:cxn modelId="{35C6D933-F0F4-47BB-A640-DD3FBA3FB7A7}" type="presParOf" srcId="{9B9B98F4-F5AC-493F-A7E7-0413BE645241}" destId="{7E866FB5-874B-4CDA-B36E-04643D8C9AF6}" srcOrd="14" destOrd="0" presId="urn:microsoft.com/office/officeart/2005/8/layout/list1"/>
    <dgm:cxn modelId="{3397689D-66CD-4C3A-A0A9-9B7A08DD8DED}" type="presParOf" srcId="{9B9B98F4-F5AC-493F-A7E7-0413BE645241}" destId="{6D4A7BA1-1350-4347-BA22-BCBB1ADC89A4}" srcOrd="15" destOrd="0" presId="urn:microsoft.com/office/officeart/2005/8/layout/list1"/>
    <dgm:cxn modelId="{31E7A71F-839F-406F-8E77-5875A70A4FE7}" type="presParOf" srcId="{9B9B98F4-F5AC-493F-A7E7-0413BE645241}" destId="{6433B867-4C76-4FE6-9465-1F174BBC1FB8}" srcOrd="16" destOrd="0" presId="urn:microsoft.com/office/officeart/2005/8/layout/list1"/>
    <dgm:cxn modelId="{6637316E-5504-4640-B444-B9E10806AE56}" type="presParOf" srcId="{6433B867-4C76-4FE6-9465-1F174BBC1FB8}" destId="{1E8B1E4C-0007-41BA-B2D5-FD13500C8A2B}" srcOrd="0" destOrd="0" presId="urn:microsoft.com/office/officeart/2005/8/layout/list1"/>
    <dgm:cxn modelId="{FF516FF0-DBA3-4D2F-B817-8D2F7C24B6B8}" type="presParOf" srcId="{6433B867-4C76-4FE6-9465-1F174BBC1FB8}" destId="{2BA72A51-18E2-4B19-AFED-9DC33DFD2180}" srcOrd="1" destOrd="0" presId="urn:microsoft.com/office/officeart/2005/8/layout/list1"/>
    <dgm:cxn modelId="{9AAA3030-AA79-4982-A0F0-E2136ED3448D}" type="presParOf" srcId="{9B9B98F4-F5AC-493F-A7E7-0413BE645241}" destId="{A42F3F60-C68E-44C1-B107-A174F14D0549}" srcOrd="17" destOrd="0" presId="urn:microsoft.com/office/officeart/2005/8/layout/list1"/>
    <dgm:cxn modelId="{F6D29E93-CA66-4455-A9E5-3F828577734D}" type="presParOf" srcId="{9B9B98F4-F5AC-493F-A7E7-0413BE645241}" destId="{1F97856C-7C15-4D66-8916-C7DD87B3CEF0}"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C5E7D56-8DEA-4B5F-9D88-F6507FAACC8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82E3FC84-EF38-4A59-9388-F41769686DE6}">
      <dgm:prSet custT="1"/>
      <dgm:spPr>
        <a:scene3d>
          <a:camera prst="orthographicFront"/>
          <a:lightRig rig="threePt" dir="t"/>
        </a:scene3d>
        <a:sp3d>
          <a:bevelT/>
        </a:sp3d>
      </dgm:spPr>
      <dgm:t>
        <a:bodyPr/>
        <a:lstStyle/>
        <a:p>
          <a:pPr>
            <a:lnSpc>
              <a:spcPct val="100000"/>
            </a:lnSpc>
            <a:spcAft>
              <a:spcPts val="0"/>
            </a:spcAft>
          </a:pPr>
          <a:r>
            <a:rPr lang="en-US" sz="2400" b="0"/>
            <a:t>Some conduit debt obligations include </a:t>
          </a:r>
        </a:p>
        <a:p>
          <a:pPr>
            <a:lnSpc>
              <a:spcPct val="100000"/>
            </a:lnSpc>
            <a:spcAft>
              <a:spcPts val="0"/>
            </a:spcAft>
          </a:pPr>
          <a:r>
            <a:rPr lang="en-US" sz="2400" b="0"/>
            <a:t>arrangements</a:t>
          </a:r>
          <a:r>
            <a:rPr lang="en-US" sz="2400" b="1">
              <a:solidFill>
                <a:srgbClr val="FF0000"/>
              </a:solidFill>
            </a:rPr>
            <a:t>*</a:t>
          </a:r>
          <a:r>
            <a:rPr lang="en-US" sz="2400" b="0"/>
            <a:t> that involve capital assets to be used by the third-party obligor but owned by the issuer. </a:t>
          </a:r>
          <a:endParaRPr lang="en-US" sz="2400"/>
        </a:p>
      </dgm:t>
    </dgm:pt>
    <dgm:pt modelId="{39BD13DB-F738-4951-805B-2C6BF9149BFA}" type="parTrans" cxnId="{242D8D08-0688-4D48-9694-FFD2F5243A67}">
      <dgm:prSet/>
      <dgm:spPr/>
      <dgm:t>
        <a:bodyPr/>
        <a:lstStyle/>
        <a:p>
          <a:endParaRPr lang="en-US"/>
        </a:p>
      </dgm:t>
    </dgm:pt>
    <dgm:pt modelId="{5AFDBD7F-2E4D-4295-92C5-E42A099F261A}" type="sibTrans" cxnId="{242D8D08-0688-4D48-9694-FFD2F5243A67}">
      <dgm:prSet/>
      <dgm:spPr/>
      <dgm:t>
        <a:bodyPr/>
        <a:lstStyle/>
        <a:p>
          <a:endParaRPr lang="en-US"/>
        </a:p>
      </dgm:t>
    </dgm:pt>
    <dgm:pt modelId="{7101DA11-911B-41E6-A25B-889B9D1F805F}">
      <dgm:prSet custT="1"/>
      <dgm:spPr>
        <a:scene3d>
          <a:camera prst="orthographicFront"/>
          <a:lightRig rig="threePt" dir="t"/>
        </a:scene3d>
        <a:sp3d>
          <a:bevelT/>
        </a:sp3d>
      </dgm:spPr>
      <dgm:t>
        <a:bodyPr/>
        <a:lstStyle/>
        <a:p>
          <a:pPr>
            <a:spcAft>
              <a:spcPts val="1200"/>
            </a:spcAft>
          </a:pPr>
          <a:r>
            <a:rPr lang="en-US" sz="2000" baseline="0"/>
            <a:t>Payment schedule of the arrangement coincides with the debt service repayment schedule. </a:t>
          </a:r>
          <a:endParaRPr lang="en-US" sz="2000"/>
        </a:p>
      </dgm:t>
    </dgm:pt>
    <dgm:pt modelId="{84BFF83A-C97C-4CB6-8BFF-BFDD14BFD725}" type="parTrans" cxnId="{2693D172-CFD1-493B-8992-A6203D6F1199}">
      <dgm:prSet/>
      <dgm:spPr/>
      <dgm:t>
        <a:bodyPr/>
        <a:lstStyle/>
        <a:p>
          <a:endParaRPr lang="en-US"/>
        </a:p>
      </dgm:t>
    </dgm:pt>
    <dgm:pt modelId="{84BCBD41-6961-44ED-A320-E337EB912492}" type="sibTrans" cxnId="{2693D172-CFD1-493B-8992-A6203D6F1199}">
      <dgm:prSet/>
      <dgm:spPr/>
      <dgm:t>
        <a:bodyPr/>
        <a:lstStyle/>
        <a:p>
          <a:endParaRPr lang="en-US"/>
        </a:p>
      </dgm:t>
    </dgm:pt>
    <dgm:pt modelId="{DD53D9D5-B140-4EEB-B71D-4A69D21AEE62}">
      <dgm:prSet custT="1"/>
      <dgm:spPr>
        <a:scene3d>
          <a:camera prst="orthographicFront"/>
          <a:lightRig rig="threePt" dir="t"/>
        </a:scene3d>
        <a:sp3d>
          <a:bevelT/>
        </a:sp3d>
      </dgm:spPr>
      <dgm:t>
        <a:bodyPr/>
        <a:lstStyle/>
        <a:p>
          <a:pPr>
            <a:spcAft>
              <a:spcPts val="1200"/>
            </a:spcAft>
          </a:pPr>
          <a:r>
            <a:rPr lang="en-US" sz="2000" baseline="0"/>
            <a:t>Capital asset is built or acquired with proceeds of the conduit debt obligation.</a:t>
          </a:r>
          <a:endParaRPr lang="en-US" sz="2000"/>
        </a:p>
      </dgm:t>
    </dgm:pt>
    <dgm:pt modelId="{1230FAD1-A150-4A9D-8E1A-4FCB9389FB4C}" type="parTrans" cxnId="{6878A22A-609F-4206-B905-F3A37F88A444}">
      <dgm:prSet/>
      <dgm:spPr/>
      <dgm:t>
        <a:bodyPr/>
        <a:lstStyle/>
        <a:p>
          <a:endParaRPr lang="en-US"/>
        </a:p>
      </dgm:t>
    </dgm:pt>
    <dgm:pt modelId="{2D80413C-03A2-4AE2-A319-956481F28889}" type="sibTrans" cxnId="{6878A22A-609F-4206-B905-F3A37F88A444}">
      <dgm:prSet/>
      <dgm:spPr/>
      <dgm:t>
        <a:bodyPr/>
        <a:lstStyle/>
        <a:p>
          <a:endParaRPr lang="en-US"/>
        </a:p>
      </dgm:t>
    </dgm:pt>
    <dgm:pt modelId="{7D3B32ED-5EF4-417D-A91D-1AF5B5B01984}">
      <dgm:prSet custT="1"/>
      <dgm:spPr>
        <a:scene3d>
          <a:camera prst="orthographicFront"/>
          <a:lightRig rig="threePt" dir="t"/>
        </a:scene3d>
        <a:sp3d>
          <a:bevelT/>
        </a:sp3d>
      </dgm:spPr>
      <dgm:t>
        <a:bodyPr/>
        <a:lstStyle/>
        <a:p>
          <a:pPr>
            <a:spcAft>
              <a:spcPts val="1200"/>
            </a:spcAft>
          </a:pPr>
          <a:r>
            <a:rPr lang="en-US" sz="2000" baseline="0"/>
            <a:t>Payments from the third-party obligor are to cover debt service payments.</a:t>
          </a:r>
          <a:endParaRPr lang="en-US" sz="2000"/>
        </a:p>
      </dgm:t>
    </dgm:pt>
    <dgm:pt modelId="{EF8F45FD-0DCA-4A97-B9A3-CB6EAB74E853}" type="parTrans" cxnId="{FCF3A956-AA84-444E-BF6D-EC778D292B85}">
      <dgm:prSet/>
      <dgm:spPr/>
      <dgm:t>
        <a:bodyPr/>
        <a:lstStyle/>
        <a:p>
          <a:endParaRPr lang="en-US"/>
        </a:p>
      </dgm:t>
    </dgm:pt>
    <dgm:pt modelId="{B11271D7-38E5-49B6-80C5-0533B7D7D356}" type="sibTrans" cxnId="{FCF3A956-AA84-444E-BF6D-EC778D292B85}">
      <dgm:prSet/>
      <dgm:spPr/>
      <dgm:t>
        <a:bodyPr/>
        <a:lstStyle/>
        <a:p>
          <a:endParaRPr lang="en-US"/>
        </a:p>
      </dgm:t>
    </dgm:pt>
    <dgm:pt modelId="{869312F9-A7AD-4171-ADD2-CBC7F1587B8E}">
      <dgm:prSet custT="1"/>
      <dgm:spPr>
        <a:scene3d>
          <a:camera prst="orthographicFront"/>
          <a:lightRig rig="threePt" dir="t"/>
        </a:scene3d>
        <a:sp3d>
          <a:bevelT/>
        </a:sp3d>
      </dgm:spPr>
      <dgm:t>
        <a:bodyPr/>
        <a:lstStyle/>
        <a:p>
          <a:pPr>
            <a:spcAft>
              <a:spcPts val="1200"/>
            </a:spcAft>
          </a:pPr>
          <a:r>
            <a:rPr lang="en-US" sz="2000" baseline="0"/>
            <a:t>Issuer retains title to the capital asset from the beginning of the arrangement.</a:t>
          </a:r>
          <a:endParaRPr lang="en-US" sz="2000"/>
        </a:p>
      </dgm:t>
    </dgm:pt>
    <dgm:pt modelId="{364EDED4-6348-4F24-9D5C-FB4B766CD4DC}" type="parTrans" cxnId="{6147FBA6-F2FD-4C55-947C-0B0E9209D327}">
      <dgm:prSet/>
      <dgm:spPr/>
      <dgm:t>
        <a:bodyPr/>
        <a:lstStyle/>
        <a:p>
          <a:endParaRPr lang="en-US"/>
        </a:p>
      </dgm:t>
    </dgm:pt>
    <dgm:pt modelId="{BEB4F7AA-AC9D-4EEC-9902-83423AE87D35}" type="sibTrans" cxnId="{6147FBA6-F2FD-4C55-947C-0B0E9209D327}">
      <dgm:prSet/>
      <dgm:spPr/>
      <dgm:t>
        <a:bodyPr/>
        <a:lstStyle/>
        <a:p>
          <a:endParaRPr lang="en-US"/>
        </a:p>
      </dgm:t>
    </dgm:pt>
    <dgm:pt modelId="{5461A886-BD68-42F9-B8AD-51D23751F3B8}" type="pres">
      <dgm:prSet presAssocID="{9C5E7D56-8DEA-4B5F-9D88-F6507FAACC84}" presName="Name0" presStyleCnt="0">
        <dgm:presLayoutVars>
          <dgm:dir/>
          <dgm:animLvl val="lvl"/>
          <dgm:resizeHandles val="exact"/>
        </dgm:presLayoutVars>
      </dgm:prSet>
      <dgm:spPr/>
    </dgm:pt>
    <dgm:pt modelId="{2A4F044D-0841-4C2C-A49B-55AEE92295E2}" type="pres">
      <dgm:prSet presAssocID="{82E3FC84-EF38-4A59-9388-F41769686DE6}" presName="linNode" presStyleCnt="0"/>
      <dgm:spPr>
        <a:scene3d>
          <a:camera prst="orthographicFront"/>
          <a:lightRig rig="threePt" dir="t"/>
        </a:scene3d>
        <a:sp3d>
          <a:bevelT/>
        </a:sp3d>
      </dgm:spPr>
    </dgm:pt>
    <dgm:pt modelId="{B9BD8346-5422-4C4B-9807-7007DFB62C91}" type="pres">
      <dgm:prSet presAssocID="{82E3FC84-EF38-4A59-9388-F41769686DE6}" presName="parentText" presStyleLbl="node1" presStyleIdx="0" presStyleCnt="1" custScaleY="81356">
        <dgm:presLayoutVars>
          <dgm:chMax val="1"/>
          <dgm:bulletEnabled val="1"/>
        </dgm:presLayoutVars>
      </dgm:prSet>
      <dgm:spPr/>
    </dgm:pt>
    <dgm:pt modelId="{021B24A8-8669-4E45-A2D3-FD8307929218}" type="pres">
      <dgm:prSet presAssocID="{82E3FC84-EF38-4A59-9388-F41769686DE6}" presName="descendantText" presStyleLbl="alignAccFollowNode1" presStyleIdx="0" presStyleCnt="1" custScaleY="85022">
        <dgm:presLayoutVars>
          <dgm:bulletEnabled val="1"/>
        </dgm:presLayoutVars>
      </dgm:prSet>
      <dgm:spPr/>
    </dgm:pt>
  </dgm:ptLst>
  <dgm:cxnLst>
    <dgm:cxn modelId="{242D8D08-0688-4D48-9694-FFD2F5243A67}" srcId="{9C5E7D56-8DEA-4B5F-9D88-F6507FAACC84}" destId="{82E3FC84-EF38-4A59-9388-F41769686DE6}" srcOrd="0" destOrd="0" parTransId="{39BD13DB-F738-4951-805B-2C6BF9149BFA}" sibTransId="{5AFDBD7F-2E4D-4295-92C5-E42A099F261A}"/>
    <dgm:cxn modelId="{6878A22A-609F-4206-B905-F3A37F88A444}" srcId="{82E3FC84-EF38-4A59-9388-F41769686DE6}" destId="{DD53D9D5-B140-4EEB-B71D-4A69D21AEE62}" srcOrd="0" destOrd="0" parTransId="{1230FAD1-A150-4A9D-8E1A-4FCB9389FB4C}" sibTransId="{2D80413C-03A2-4AE2-A319-956481F28889}"/>
    <dgm:cxn modelId="{1E15733B-51E8-402F-A7B6-01E708643A37}" type="presOf" srcId="{7101DA11-911B-41E6-A25B-889B9D1F805F}" destId="{021B24A8-8669-4E45-A2D3-FD8307929218}" srcOrd="0" destOrd="3" presId="urn:microsoft.com/office/officeart/2005/8/layout/vList5"/>
    <dgm:cxn modelId="{CD1E4E5E-A1B4-462D-9F3A-96DA1DDBF751}" type="presOf" srcId="{9C5E7D56-8DEA-4B5F-9D88-F6507FAACC84}" destId="{5461A886-BD68-42F9-B8AD-51D23751F3B8}" srcOrd="0" destOrd="0" presId="urn:microsoft.com/office/officeart/2005/8/layout/vList5"/>
    <dgm:cxn modelId="{2693D172-CFD1-493B-8992-A6203D6F1199}" srcId="{82E3FC84-EF38-4A59-9388-F41769686DE6}" destId="{7101DA11-911B-41E6-A25B-889B9D1F805F}" srcOrd="3" destOrd="0" parTransId="{84BFF83A-C97C-4CB6-8BFF-BFDD14BFD725}" sibTransId="{84BCBD41-6961-44ED-A320-E337EB912492}"/>
    <dgm:cxn modelId="{FCF3A956-AA84-444E-BF6D-EC778D292B85}" srcId="{82E3FC84-EF38-4A59-9388-F41769686DE6}" destId="{7D3B32ED-5EF4-417D-A91D-1AF5B5B01984}" srcOrd="2" destOrd="0" parTransId="{EF8F45FD-0DCA-4A97-B9A3-CB6EAB74E853}" sibTransId="{B11271D7-38E5-49B6-80C5-0533B7D7D356}"/>
    <dgm:cxn modelId="{35CEC785-8446-4A5B-936A-729827852F7D}" type="presOf" srcId="{82E3FC84-EF38-4A59-9388-F41769686DE6}" destId="{B9BD8346-5422-4C4B-9807-7007DFB62C91}" srcOrd="0" destOrd="0" presId="urn:microsoft.com/office/officeart/2005/8/layout/vList5"/>
    <dgm:cxn modelId="{6147FBA6-F2FD-4C55-947C-0B0E9209D327}" srcId="{82E3FC84-EF38-4A59-9388-F41769686DE6}" destId="{869312F9-A7AD-4171-ADD2-CBC7F1587B8E}" srcOrd="1" destOrd="0" parTransId="{364EDED4-6348-4F24-9D5C-FB4B766CD4DC}" sibTransId="{BEB4F7AA-AC9D-4EEC-9902-83423AE87D35}"/>
    <dgm:cxn modelId="{1F05ADAD-BB51-47E2-94DC-E409678BC454}" type="presOf" srcId="{7D3B32ED-5EF4-417D-A91D-1AF5B5B01984}" destId="{021B24A8-8669-4E45-A2D3-FD8307929218}" srcOrd="0" destOrd="2" presId="urn:microsoft.com/office/officeart/2005/8/layout/vList5"/>
    <dgm:cxn modelId="{D1BED1E1-9839-42AB-97A5-EDCFF6C73C11}" type="presOf" srcId="{DD53D9D5-B140-4EEB-B71D-4A69D21AEE62}" destId="{021B24A8-8669-4E45-A2D3-FD8307929218}" srcOrd="0" destOrd="0" presId="urn:microsoft.com/office/officeart/2005/8/layout/vList5"/>
    <dgm:cxn modelId="{335DD4E3-0C45-479C-8D83-7CB4235960C1}" type="presOf" srcId="{869312F9-A7AD-4171-ADD2-CBC7F1587B8E}" destId="{021B24A8-8669-4E45-A2D3-FD8307929218}" srcOrd="0" destOrd="1" presId="urn:microsoft.com/office/officeart/2005/8/layout/vList5"/>
    <dgm:cxn modelId="{BB5D5E29-D4DC-48D8-BB4A-E54DBBAEB75C}" type="presParOf" srcId="{5461A886-BD68-42F9-B8AD-51D23751F3B8}" destId="{2A4F044D-0841-4C2C-A49B-55AEE92295E2}" srcOrd="0" destOrd="0" presId="urn:microsoft.com/office/officeart/2005/8/layout/vList5"/>
    <dgm:cxn modelId="{665CADB9-C1F5-41C2-9162-242DCFF8BB65}" type="presParOf" srcId="{2A4F044D-0841-4C2C-A49B-55AEE92295E2}" destId="{B9BD8346-5422-4C4B-9807-7007DFB62C91}" srcOrd="0" destOrd="0" presId="urn:microsoft.com/office/officeart/2005/8/layout/vList5"/>
    <dgm:cxn modelId="{4C032D20-B0FC-44FA-BA47-704EC50EC5C6}" type="presParOf" srcId="{2A4F044D-0841-4C2C-A49B-55AEE92295E2}" destId="{021B24A8-8669-4E45-A2D3-FD830792921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6EEC50D-CA15-4EAA-87BF-F354A9691E38}"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4165B159-F038-4F55-B4C1-23765963EEEA}">
      <dgm:prSet phldrT="[Text]" custT="1"/>
      <dgm:spPr>
        <a:scene3d>
          <a:camera prst="orthographicFront"/>
          <a:lightRig rig="threePt" dir="t"/>
        </a:scene3d>
        <a:sp3d>
          <a:bevelT/>
        </a:sp3d>
      </dgm:spPr>
      <dgm:t>
        <a:bodyPr/>
        <a:lstStyle/>
        <a:p>
          <a:r>
            <a:rPr lang="en-US" sz="2000" dirty="0"/>
            <a:t>Do </a:t>
          </a:r>
          <a:r>
            <a:rPr lang="en-US" sz="2000" i="1" dirty="0"/>
            <a:t>not</a:t>
          </a:r>
          <a:r>
            <a:rPr lang="en-US" sz="2000" dirty="0"/>
            <a:t> report those arrangements as leases</a:t>
          </a:r>
        </a:p>
      </dgm:t>
    </dgm:pt>
    <dgm:pt modelId="{ABD64736-B743-4FEC-BCED-974212912B9E}" type="parTrans" cxnId="{7ACA4D69-E143-4F86-A47C-6142E8E125BF}">
      <dgm:prSet/>
      <dgm:spPr/>
      <dgm:t>
        <a:bodyPr/>
        <a:lstStyle/>
        <a:p>
          <a:endParaRPr lang="en-US" sz="2000">
            <a:solidFill>
              <a:schemeClr val="bg1"/>
            </a:solidFill>
          </a:endParaRPr>
        </a:p>
      </dgm:t>
    </dgm:pt>
    <dgm:pt modelId="{252A3685-20D2-4B84-BBA4-4793792F3652}" type="sibTrans" cxnId="{7ACA4D69-E143-4F86-A47C-6142E8E125BF}">
      <dgm:prSet/>
      <dgm:spPr/>
      <dgm:t>
        <a:bodyPr/>
        <a:lstStyle/>
        <a:p>
          <a:endParaRPr lang="en-US" sz="2000">
            <a:solidFill>
              <a:schemeClr val="bg1"/>
            </a:solidFill>
          </a:endParaRPr>
        </a:p>
      </dgm:t>
    </dgm:pt>
    <dgm:pt modelId="{CE70B5B8-BCFB-4724-8FD5-427444D4CC3F}">
      <dgm:prSet phldrT="[Text]" custT="1"/>
      <dgm:spPr>
        <a:scene3d>
          <a:camera prst="orthographicFront"/>
          <a:lightRig rig="threePt" dir="t"/>
        </a:scene3d>
        <a:sp3d>
          <a:bevelT/>
        </a:sp3d>
      </dgm:spPr>
      <dgm:t>
        <a:bodyPr/>
        <a:lstStyle/>
        <a:p>
          <a:r>
            <a:rPr lang="en-US" sz="2000"/>
            <a:t>Do </a:t>
          </a:r>
          <a:r>
            <a:rPr lang="en-US" sz="2000" i="1"/>
            <a:t>not</a:t>
          </a:r>
          <a:r>
            <a:rPr lang="en-US" sz="2000"/>
            <a:t> recognize a liability for the related conduit debt obligations</a:t>
          </a:r>
        </a:p>
      </dgm:t>
    </dgm:pt>
    <dgm:pt modelId="{1601D055-2D2D-45C3-922E-2B75ABA5150D}" type="parTrans" cxnId="{FF5DCCE4-CBDA-4348-9562-E0695AC91932}">
      <dgm:prSet/>
      <dgm:spPr/>
      <dgm:t>
        <a:bodyPr/>
        <a:lstStyle/>
        <a:p>
          <a:endParaRPr lang="en-US" sz="2000">
            <a:solidFill>
              <a:schemeClr val="bg1"/>
            </a:solidFill>
          </a:endParaRPr>
        </a:p>
      </dgm:t>
    </dgm:pt>
    <dgm:pt modelId="{CDA03EDD-3719-403F-9115-0630DA9F4F5E}" type="sibTrans" cxnId="{FF5DCCE4-CBDA-4348-9562-E0695AC91932}">
      <dgm:prSet/>
      <dgm:spPr/>
      <dgm:t>
        <a:bodyPr/>
        <a:lstStyle/>
        <a:p>
          <a:endParaRPr lang="en-US" sz="2000">
            <a:solidFill>
              <a:schemeClr val="bg1"/>
            </a:solidFill>
          </a:endParaRPr>
        </a:p>
      </dgm:t>
    </dgm:pt>
    <dgm:pt modelId="{97A4C04F-C759-413D-A392-25FC99430FD9}">
      <dgm:prSet phldrT="[Text]" custT="1"/>
      <dgm:spPr>
        <a:scene3d>
          <a:camera prst="orthographicFront"/>
          <a:lightRig rig="threePt" dir="t"/>
        </a:scene3d>
        <a:sp3d>
          <a:bevelT/>
        </a:sp3d>
      </dgm:spPr>
      <dgm:t>
        <a:bodyPr/>
        <a:lstStyle/>
        <a:p>
          <a:r>
            <a:rPr lang="en-US" sz="2000"/>
            <a:t>Do </a:t>
          </a:r>
          <a:r>
            <a:rPr lang="en-US" sz="2000" i="1"/>
            <a:t>not</a:t>
          </a:r>
          <a:r>
            <a:rPr lang="en-US" sz="2000"/>
            <a:t> recognize a receivable for the payments related to those arrangements</a:t>
          </a:r>
        </a:p>
      </dgm:t>
    </dgm:pt>
    <dgm:pt modelId="{F370B2B6-54B1-4FB7-9ABC-0506E48761CB}" type="parTrans" cxnId="{74F0EDAC-3A55-4BD8-A350-841AF2E71FEB}">
      <dgm:prSet/>
      <dgm:spPr/>
      <dgm:t>
        <a:bodyPr/>
        <a:lstStyle/>
        <a:p>
          <a:endParaRPr lang="en-US" sz="2000">
            <a:solidFill>
              <a:schemeClr val="bg1"/>
            </a:solidFill>
          </a:endParaRPr>
        </a:p>
      </dgm:t>
    </dgm:pt>
    <dgm:pt modelId="{71DC3E40-C1C9-4BF1-9B6D-9804E008B4E5}" type="sibTrans" cxnId="{74F0EDAC-3A55-4BD8-A350-841AF2E71FEB}">
      <dgm:prSet/>
      <dgm:spPr/>
      <dgm:t>
        <a:bodyPr/>
        <a:lstStyle/>
        <a:p>
          <a:endParaRPr lang="en-US" sz="2000">
            <a:solidFill>
              <a:schemeClr val="bg1"/>
            </a:solidFill>
          </a:endParaRPr>
        </a:p>
      </dgm:t>
    </dgm:pt>
    <dgm:pt modelId="{D0954E15-55C8-443D-B00E-7FAD26FB8C43}">
      <dgm:prSet phldrT="[Text]" custT="1"/>
      <dgm:spPr>
        <a:scene3d>
          <a:camera prst="orthographicFront"/>
          <a:lightRig rig="threePt" dir="t"/>
        </a:scene3d>
        <a:sp3d>
          <a:bevelT/>
        </a:sp3d>
      </dgm:spPr>
      <dgm:t>
        <a:bodyPr/>
        <a:lstStyle/>
        <a:p>
          <a:r>
            <a:rPr lang="en-US" sz="2000"/>
            <a:t>If the arrangement meets the definition of a service concession arrangement, follow Statement 60</a:t>
          </a:r>
        </a:p>
      </dgm:t>
    </dgm:pt>
    <dgm:pt modelId="{099378B6-04EF-4C94-BEA3-129D1B480E13}" type="parTrans" cxnId="{16450A16-F596-415E-941F-7BA72FE729BF}">
      <dgm:prSet/>
      <dgm:spPr/>
      <dgm:t>
        <a:bodyPr/>
        <a:lstStyle/>
        <a:p>
          <a:endParaRPr lang="en-US"/>
        </a:p>
      </dgm:t>
    </dgm:pt>
    <dgm:pt modelId="{45FE02C7-0CFC-4840-BEB1-EB43F9C0D554}" type="sibTrans" cxnId="{16450A16-F596-415E-941F-7BA72FE729BF}">
      <dgm:prSet/>
      <dgm:spPr/>
      <dgm:t>
        <a:bodyPr/>
        <a:lstStyle/>
        <a:p>
          <a:endParaRPr lang="en-US"/>
        </a:p>
      </dgm:t>
    </dgm:pt>
    <dgm:pt modelId="{F7B6F479-852E-4385-9821-8BF185DD9378}" type="pres">
      <dgm:prSet presAssocID="{76EEC50D-CA15-4EAA-87BF-F354A9691E38}" presName="linear" presStyleCnt="0">
        <dgm:presLayoutVars>
          <dgm:dir/>
          <dgm:animLvl val="lvl"/>
          <dgm:resizeHandles val="exact"/>
        </dgm:presLayoutVars>
      </dgm:prSet>
      <dgm:spPr/>
    </dgm:pt>
    <dgm:pt modelId="{A6F336A4-5CB9-49CB-B366-99BFBF9E6446}" type="pres">
      <dgm:prSet presAssocID="{4165B159-F038-4F55-B4C1-23765963EEEA}" presName="parentLin" presStyleCnt="0"/>
      <dgm:spPr>
        <a:scene3d>
          <a:camera prst="orthographicFront"/>
          <a:lightRig rig="threePt" dir="t"/>
        </a:scene3d>
        <a:sp3d>
          <a:bevelT/>
        </a:sp3d>
      </dgm:spPr>
    </dgm:pt>
    <dgm:pt modelId="{0882EB12-556E-4F2A-A70F-6751FF5F4D18}" type="pres">
      <dgm:prSet presAssocID="{4165B159-F038-4F55-B4C1-23765963EEEA}" presName="parentLeftMargin" presStyleLbl="node1" presStyleIdx="0" presStyleCnt="4"/>
      <dgm:spPr/>
    </dgm:pt>
    <dgm:pt modelId="{614E43F3-D1B3-4652-ABBF-85E9B1ABD765}" type="pres">
      <dgm:prSet presAssocID="{4165B159-F038-4F55-B4C1-23765963EEEA}" presName="parentText" presStyleLbl="node1" presStyleIdx="0" presStyleCnt="4" custScaleX="118641">
        <dgm:presLayoutVars>
          <dgm:chMax val="0"/>
          <dgm:bulletEnabled val="1"/>
        </dgm:presLayoutVars>
      </dgm:prSet>
      <dgm:spPr/>
    </dgm:pt>
    <dgm:pt modelId="{8786DF17-B232-4139-86AF-DDC56D754CBF}" type="pres">
      <dgm:prSet presAssocID="{4165B159-F038-4F55-B4C1-23765963EEEA}" presName="negativeSpace" presStyleCnt="0"/>
      <dgm:spPr>
        <a:scene3d>
          <a:camera prst="orthographicFront"/>
          <a:lightRig rig="threePt" dir="t"/>
        </a:scene3d>
        <a:sp3d>
          <a:bevelT/>
        </a:sp3d>
      </dgm:spPr>
    </dgm:pt>
    <dgm:pt modelId="{21D1CA5B-A1B5-4289-947A-3F77BD4A78E8}" type="pres">
      <dgm:prSet presAssocID="{4165B159-F038-4F55-B4C1-23765963EEEA}" presName="childText" presStyleLbl="conFgAcc1" presStyleIdx="0" presStyleCnt="4">
        <dgm:presLayoutVars>
          <dgm:bulletEnabled val="1"/>
        </dgm:presLayoutVars>
      </dgm:prSet>
      <dgm:spPr>
        <a:scene3d>
          <a:camera prst="orthographicFront"/>
          <a:lightRig rig="threePt" dir="t"/>
        </a:scene3d>
        <a:sp3d>
          <a:bevelT/>
        </a:sp3d>
      </dgm:spPr>
    </dgm:pt>
    <dgm:pt modelId="{4331556E-ABD1-4FCD-81B9-D19E39838B93}" type="pres">
      <dgm:prSet presAssocID="{252A3685-20D2-4B84-BBA4-4793792F3652}" presName="spaceBetweenRectangles" presStyleCnt="0"/>
      <dgm:spPr>
        <a:scene3d>
          <a:camera prst="orthographicFront"/>
          <a:lightRig rig="threePt" dir="t"/>
        </a:scene3d>
        <a:sp3d>
          <a:bevelT/>
        </a:sp3d>
      </dgm:spPr>
    </dgm:pt>
    <dgm:pt modelId="{A5ED2EB2-B7A8-4F44-9C51-90FE09ED3479}" type="pres">
      <dgm:prSet presAssocID="{CE70B5B8-BCFB-4724-8FD5-427444D4CC3F}" presName="parentLin" presStyleCnt="0"/>
      <dgm:spPr>
        <a:scene3d>
          <a:camera prst="orthographicFront"/>
          <a:lightRig rig="threePt" dir="t"/>
        </a:scene3d>
        <a:sp3d>
          <a:bevelT/>
        </a:sp3d>
      </dgm:spPr>
    </dgm:pt>
    <dgm:pt modelId="{29BE3BBD-BCC6-4844-9F1F-7D87AE8B6BD9}" type="pres">
      <dgm:prSet presAssocID="{CE70B5B8-BCFB-4724-8FD5-427444D4CC3F}" presName="parentLeftMargin" presStyleLbl="node1" presStyleIdx="0" presStyleCnt="4"/>
      <dgm:spPr/>
    </dgm:pt>
    <dgm:pt modelId="{B9165680-6590-4205-BEE3-7BAABE703941}" type="pres">
      <dgm:prSet presAssocID="{CE70B5B8-BCFB-4724-8FD5-427444D4CC3F}" presName="parentText" presStyleLbl="node1" presStyleIdx="1" presStyleCnt="4" custScaleX="118642">
        <dgm:presLayoutVars>
          <dgm:chMax val="0"/>
          <dgm:bulletEnabled val="1"/>
        </dgm:presLayoutVars>
      </dgm:prSet>
      <dgm:spPr/>
    </dgm:pt>
    <dgm:pt modelId="{316F664A-4348-4B32-83AC-F2EFFD4644ED}" type="pres">
      <dgm:prSet presAssocID="{CE70B5B8-BCFB-4724-8FD5-427444D4CC3F}" presName="negativeSpace" presStyleCnt="0"/>
      <dgm:spPr>
        <a:scene3d>
          <a:camera prst="orthographicFront"/>
          <a:lightRig rig="threePt" dir="t"/>
        </a:scene3d>
        <a:sp3d>
          <a:bevelT/>
        </a:sp3d>
      </dgm:spPr>
    </dgm:pt>
    <dgm:pt modelId="{95BD6757-FBBC-4987-BE89-C3EB77E6B694}" type="pres">
      <dgm:prSet presAssocID="{CE70B5B8-BCFB-4724-8FD5-427444D4CC3F}" presName="childText" presStyleLbl="conFgAcc1" presStyleIdx="1" presStyleCnt="4">
        <dgm:presLayoutVars>
          <dgm:bulletEnabled val="1"/>
        </dgm:presLayoutVars>
      </dgm:prSet>
      <dgm:spPr>
        <a:scene3d>
          <a:camera prst="orthographicFront"/>
          <a:lightRig rig="threePt" dir="t"/>
        </a:scene3d>
        <a:sp3d>
          <a:bevelT/>
        </a:sp3d>
      </dgm:spPr>
    </dgm:pt>
    <dgm:pt modelId="{080DEAB1-A9DF-4693-AF76-85A7B48D635E}" type="pres">
      <dgm:prSet presAssocID="{CDA03EDD-3719-403F-9115-0630DA9F4F5E}" presName="spaceBetweenRectangles" presStyleCnt="0"/>
      <dgm:spPr>
        <a:scene3d>
          <a:camera prst="orthographicFront"/>
          <a:lightRig rig="threePt" dir="t"/>
        </a:scene3d>
        <a:sp3d>
          <a:bevelT/>
        </a:sp3d>
      </dgm:spPr>
    </dgm:pt>
    <dgm:pt modelId="{D311F67F-E883-4A5A-9BAA-0B99FC088E02}" type="pres">
      <dgm:prSet presAssocID="{97A4C04F-C759-413D-A392-25FC99430FD9}" presName="parentLin" presStyleCnt="0"/>
      <dgm:spPr>
        <a:scene3d>
          <a:camera prst="orthographicFront"/>
          <a:lightRig rig="threePt" dir="t"/>
        </a:scene3d>
        <a:sp3d>
          <a:bevelT/>
        </a:sp3d>
      </dgm:spPr>
    </dgm:pt>
    <dgm:pt modelId="{6DB1FE41-9E47-435D-9A64-C864BBA66644}" type="pres">
      <dgm:prSet presAssocID="{97A4C04F-C759-413D-A392-25FC99430FD9}" presName="parentLeftMargin" presStyleLbl="node1" presStyleIdx="1" presStyleCnt="4"/>
      <dgm:spPr/>
    </dgm:pt>
    <dgm:pt modelId="{0DC94C83-F97D-402B-B0C8-45F7F29BB3A1}" type="pres">
      <dgm:prSet presAssocID="{97A4C04F-C759-413D-A392-25FC99430FD9}" presName="parentText" presStyleLbl="node1" presStyleIdx="2" presStyleCnt="4" custScaleX="119370">
        <dgm:presLayoutVars>
          <dgm:chMax val="0"/>
          <dgm:bulletEnabled val="1"/>
        </dgm:presLayoutVars>
      </dgm:prSet>
      <dgm:spPr/>
    </dgm:pt>
    <dgm:pt modelId="{15C1FA6A-0D2B-42BD-BF0B-1EA378DD82A4}" type="pres">
      <dgm:prSet presAssocID="{97A4C04F-C759-413D-A392-25FC99430FD9}" presName="negativeSpace" presStyleCnt="0"/>
      <dgm:spPr>
        <a:scene3d>
          <a:camera prst="orthographicFront"/>
          <a:lightRig rig="threePt" dir="t"/>
        </a:scene3d>
        <a:sp3d>
          <a:bevelT/>
        </a:sp3d>
      </dgm:spPr>
    </dgm:pt>
    <dgm:pt modelId="{063C0E61-DD4E-410B-BEFD-B8C9F3297D00}" type="pres">
      <dgm:prSet presAssocID="{97A4C04F-C759-413D-A392-25FC99430FD9}" presName="childText" presStyleLbl="conFgAcc1" presStyleIdx="2" presStyleCnt="4">
        <dgm:presLayoutVars>
          <dgm:bulletEnabled val="1"/>
        </dgm:presLayoutVars>
      </dgm:prSet>
      <dgm:spPr>
        <a:scene3d>
          <a:camera prst="orthographicFront"/>
          <a:lightRig rig="threePt" dir="t"/>
        </a:scene3d>
        <a:sp3d>
          <a:bevelT/>
        </a:sp3d>
      </dgm:spPr>
    </dgm:pt>
    <dgm:pt modelId="{7423268E-20CA-4C32-8058-503E5461574F}" type="pres">
      <dgm:prSet presAssocID="{71DC3E40-C1C9-4BF1-9B6D-9804E008B4E5}" presName="spaceBetweenRectangles" presStyleCnt="0"/>
      <dgm:spPr/>
    </dgm:pt>
    <dgm:pt modelId="{62763CD3-5EC4-461F-B444-8F413FB6E516}" type="pres">
      <dgm:prSet presAssocID="{D0954E15-55C8-443D-B00E-7FAD26FB8C43}" presName="parentLin" presStyleCnt="0"/>
      <dgm:spPr/>
    </dgm:pt>
    <dgm:pt modelId="{6BD7ED94-BF95-47A6-BA35-20C62B2B4585}" type="pres">
      <dgm:prSet presAssocID="{D0954E15-55C8-443D-B00E-7FAD26FB8C43}" presName="parentLeftMargin" presStyleLbl="node1" presStyleIdx="2" presStyleCnt="4"/>
      <dgm:spPr/>
    </dgm:pt>
    <dgm:pt modelId="{9ED4593D-B608-450D-938A-FD8FD5656F52}" type="pres">
      <dgm:prSet presAssocID="{D0954E15-55C8-443D-B00E-7FAD26FB8C43}" presName="parentText" presStyleLbl="node1" presStyleIdx="3" presStyleCnt="4" custScaleX="119229">
        <dgm:presLayoutVars>
          <dgm:chMax val="0"/>
          <dgm:bulletEnabled val="1"/>
        </dgm:presLayoutVars>
      </dgm:prSet>
      <dgm:spPr/>
    </dgm:pt>
    <dgm:pt modelId="{A8D7B698-E9DD-4539-BA2D-B916DEB635F6}" type="pres">
      <dgm:prSet presAssocID="{D0954E15-55C8-443D-B00E-7FAD26FB8C43}" presName="negativeSpace" presStyleCnt="0"/>
      <dgm:spPr/>
    </dgm:pt>
    <dgm:pt modelId="{04EE9915-7D84-4E2F-8E30-5D02EE9504E3}" type="pres">
      <dgm:prSet presAssocID="{D0954E15-55C8-443D-B00E-7FAD26FB8C43}" presName="childText" presStyleLbl="conFgAcc1" presStyleIdx="3" presStyleCnt="4">
        <dgm:presLayoutVars>
          <dgm:bulletEnabled val="1"/>
        </dgm:presLayoutVars>
      </dgm:prSet>
      <dgm:spPr/>
    </dgm:pt>
  </dgm:ptLst>
  <dgm:cxnLst>
    <dgm:cxn modelId="{C463C80E-342D-4EDF-AAEA-F2B587AC0A39}" type="presOf" srcId="{76EEC50D-CA15-4EAA-87BF-F354A9691E38}" destId="{F7B6F479-852E-4385-9821-8BF185DD9378}" srcOrd="0" destOrd="0" presId="urn:microsoft.com/office/officeart/2005/8/layout/list1"/>
    <dgm:cxn modelId="{EA854014-691A-4466-B455-AE72467193F4}" type="presOf" srcId="{97A4C04F-C759-413D-A392-25FC99430FD9}" destId="{6DB1FE41-9E47-435D-9A64-C864BBA66644}" srcOrd="0" destOrd="0" presId="urn:microsoft.com/office/officeart/2005/8/layout/list1"/>
    <dgm:cxn modelId="{16450A16-F596-415E-941F-7BA72FE729BF}" srcId="{76EEC50D-CA15-4EAA-87BF-F354A9691E38}" destId="{D0954E15-55C8-443D-B00E-7FAD26FB8C43}" srcOrd="3" destOrd="0" parTransId="{099378B6-04EF-4C94-BEA3-129D1B480E13}" sibTransId="{45FE02C7-0CFC-4840-BEB1-EB43F9C0D554}"/>
    <dgm:cxn modelId="{01D7F91E-0F8C-4ED1-94CD-B487ADC699A3}" type="presOf" srcId="{D0954E15-55C8-443D-B00E-7FAD26FB8C43}" destId="{6BD7ED94-BF95-47A6-BA35-20C62B2B4585}" srcOrd="0" destOrd="0" presId="urn:microsoft.com/office/officeart/2005/8/layout/list1"/>
    <dgm:cxn modelId="{3BD11838-48FE-4BF8-BD29-D15C67F41CD2}" type="presOf" srcId="{4165B159-F038-4F55-B4C1-23765963EEEA}" destId="{0882EB12-556E-4F2A-A70F-6751FF5F4D18}" srcOrd="0" destOrd="0" presId="urn:microsoft.com/office/officeart/2005/8/layout/list1"/>
    <dgm:cxn modelId="{7ACA4D69-E143-4F86-A47C-6142E8E125BF}" srcId="{76EEC50D-CA15-4EAA-87BF-F354A9691E38}" destId="{4165B159-F038-4F55-B4C1-23765963EEEA}" srcOrd="0" destOrd="0" parTransId="{ABD64736-B743-4FEC-BCED-974212912B9E}" sibTransId="{252A3685-20D2-4B84-BBA4-4793792F3652}"/>
    <dgm:cxn modelId="{B528C482-7211-4075-9C37-C110FEBBD314}" type="presOf" srcId="{CE70B5B8-BCFB-4724-8FD5-427444D4CC3F}" destId="{B9165680-6590-4205-BEE3-7BAABE703941}" srcOrd="1" destOrd="0" presId="urn:microsoft.com/office/officeart/2005/8/layout/list1"/>
    <dgm:cxn modelId="{B95EFFA7-780D-4C9E-B1A2-83FA52587299}" type="presOf" srcId="{CE70B5B8-BCFB-4724-8FD5-427444D4CC3F}" destId="{29BE3BBD-BCC6-4844-9F1F-7D87AE8B6BD9}" srcOrd="0" destOrd="0" presId="urn:microsoft.com/office/officeart/2005/8/layout/list1"/>
    <dgm:cxn modelId="{74F0EDAC-3A55-4BD8-A350-841AF2E71FEB}" srcId="{76EEC50D-CA15-4EAA-87BF-F354A9691E38}" destId="{97A4C04F-C759-413D-A392-25FC99430FD9}" srcOrd="2" destOrd="0" parTransId="{F370B2B6-54B1-4FB7-9ABC-0506E48761CB}" sibTransId="{71DC3E40-C1C9-4BF1-9B6D-9804E008B4E5}"/>
    <dgm:cxn modelId="{0BF45BAD-A8F0-4804-B6F9-6B90A74A9795}" type="presOf" srcId="{97A4C04F-C759-413D-A392-25FC99430FD9}" destId="{0DC94C83-F97D-402B-B0C8-45F7F29BB3A1}" srcOrd="1" destOrd="0" presId="urn:microsoft.com/office/officeart/2005/8/layout/list1"/>
    <dgm:cxn modelId="{867764C4-F67A-4782-BA51-464FE7120A8C}" type="presOf" srcId="{4165B159-F038-4F55-B4C1-23765963EEEA}" destId="{614E43F3-D1B3-4652-ABBF-85E9B1ABD765}" srcOrd="1" destOrd="0" presId="urn:microsoft.com/office/officeart/2005/8/layout/list1"/>
    <dgm:cxn modelId="{102870E1-F28D-4B21-8734-EAE56E77940A}" type="presOf" srcId="{D0954E15-55C8-443D-B00E-7FAD26FB8C43}" destId="{9ED4593D-B608-450D-938A-FD8FD5656F52}" srcOrd="1" destOrd="0" presId="urn:microsoft.com/office/officeart/2005/8/layout/list1"/>
    <dgm:cxn modelId="{FF5DCCE4-CBDA-4348-9562-E0695AC91932}" srcId="{76EEC50D-CA15-4EAA-87BF-F354A9691E38}" destId="{CE70B5B8-BCFB-4724-8FD5-427444D4CC3F}" srcOrd="1" destOrd="0" parTransId="{1601D055-2D2D-45C3-922E-2B75ABA5150D}" sibTransId="{CDA03EDD-3719-403F-9115-0630DA9F4F5E}"/>
    <dgm:cxn modelId="{02266466-279C-4C64-BB40-B8B6B9278881}" type="presParOf" srcId="{F7B6F479-852E-4385-9821-8BF185DD9378}" destId="{A6F336A4-5CB9-49CB-B366-99BFBF9E6446}" srcOrd="0" destOrd="0" presId="urn:microsoft.com/office/officeart/2005/8/layout/list1"/>
    <dgm:cxn modelId="{A050C93A-40E5-4474-8BD7-D2C0ED80CBAA}" type="presParOf" srcId="{A6F336A4-5CB9-49CB-B366-99BFBF9E6446}" destId="{0882EB12-556E-4F2A-A70F-6751FF5F4D18}" srcOrd="0" destOrd="0" presId="urn:microsoft.com/office/officeart/2005/8/layout/list1"/>
    <dgm:cxn modelId="{C027CAF0-FDBB-4730-83DF-873F37353F0C}" type="presParOf" srcId="{A6F336A4-5CB9-49CB-B366-99BFBF9E6446}" destId="{614E43F3-D1B3-4652-ABBF-85E9B1ABD765}" srcOrd="1" destOrd="0" presId="urn:microsoft.com/office/officeart/2005/8/layout/list1"/>
    <dgm:cxn modelId="{10E59DC7-83A2-4159-9E85-910B51755A5A}" type="presParOf" srcId="{F7B6F479-852E-4385-9821-8BF185DD9378}" destId="{8786DF17-B232-4139-86AF-DDC56D754CBF}" srcOrd="1" destOrd="0" presId="urn:microsoft.com/office/officeart/2005/8/layout/list1"/>
    <dgm:cxn modelId="{A4041E11-DAD1-4DC1-A387-BD566368C3B0}" type="presParOf" srcId="{F7B6F479-852E-4385-9821-8BF185DD9378}" destId="{21D1CA5B-A1B5-4289-947A-3F77BD4A78E8}" srcOrd="2" destOrd="0" presId="urn:microsoft.com/office/officeart/2005/8/layout/list1"/>
    <dgm:cxn modelId="{015D62D6-D7CB-49AC-8BED-EC99A7C44ECE}" type="presParOf" srcId="{F7B6F479-852E-4385-9821-8BF185DD9378}" destId="{4331556E-ABD1-4FCD-81B9-D19E39838B93}" srcOrd="3" destOrd="0" presId="urn:microsoft.com/office/officeart/2005/8/layout/list1"/>
    <dgm:cxn modelId="{9D30A2B7-3711-4F93-8064-71DD48472CAC}" type="presParOf" srcId="{F7B6F479-852E-4385-9821-8BF185DD9378}" destId="{A5ED2EB2-B7A8-4F44-9C51-90FE09ED3479}" srcOrd="4" destOrd="0" presId="urn:microsoft.com/office/officeart/2005/8/layout/list1"/>
    <dgm:cxn modelId="{E996A92A-4CB1-4BCD-85A7-2D7C51D27376}" type="presParOf" srcId="{A5ED2EB2-B7A8-4F44-9C51-90FE09ED3479}" destId="{29BE3BBD-BCC6-4844-9F1F-7D87AE8B6BD9}" srcOrd="0" destOrd="0" presId="urn:microsoft.com/office/officeart/2005/8/layout/list1"/>
    <dgm:cxn modelId="{C0AD8392-B81B-47A9-BEA7-69CD6794EF59}" type="presParOf" srcId="{A5ED2EB2-B7A8-4F44-9C51-90FE09ED3479}" destId="{B9165680-6590-4205-BEE3-7BAABE703941}" srcOrd="1" destOrd="0" presId="urn:microsoft.com/office/officeart/2005/8/layout/list1"/>
    <dgm:cxn modelId="{CB468BAB-AC5C-4069-837B-0FC77A914C81}" type="presParOf" srcId="{F7B6F479-852E-4385-9821-8BF185DD9378}" destId="{316F664A-4348-4B32-83AC-F2EFFD4644ED}" srcOrd="5" destOrd="0" presId="urn:microsoft.com/office/officeart/2005/8/layout/list1"/>
    <dgm:cxn modelId="{05D807BD-F5EB-47FD-B1D0-4478D8D3D237}" type="presParOf" srcId="{F7B6F479-852E-4385-9821-8BF185DD9378}" destId="{95BD6757-FBBC-4987-BE89-C3EB77E6B694}" srcOrd="6" destOrd="0" presId="urn:microsoft.com/office/officeart/2005/8/layout/list1"/>
    <dgm:cxn modelId="{CC4F4F46-B211-4E49-9FAE-E13746FB9154}" type="presParOf" srcId="{F7B6F479-852E-4385-9821-8BF185DD9378}" destId="{080DEAB1-A9DF-4693-AF76-85A7B48D635E}" srcOrd="7" destOrd="0" presId="urn:microsoft.com/office/officeart/2005/8/layout/list1"/>
    <dgm:cxn modelId="{F37B986A-8691-417E-9BA4-C0FC8451E4A6}" type="presParOf" srcId="{F7B6F479-852E-4385-9821-8BF185DD9378}" destId="{D311F67F-E883-4A5A-9BAA-0B99FC088E02}" srcOrd="8" destOrd="0" presId="urn:microsoft.com/office/officeart/2005/8/layout/list1"/>
    <dgm:cxn modelId="{977231C1-BB23-47B2-99B8-D03B370BACD7}" type="presParOf" srcId="{D311F67F-E883-4A5A-9BAA-0B99FC088E02}" destId="{6DB1FE41-9E47-435D-9A64-C864BBA66644}" srcOrd="0" destOrd="0" presId="urn:microsoft.com/office/officeart/2005/8/layout/list1"/>
    <dgm:cxn modelId="{99B3BE04-0277-4CC4-9866-9EC144F8680C}" type="presParOf" srcId="{D311F67F-E883-4A5A-9BAA-0B99FC088E02}" destId="{0DC94C83-F97D-402B-B0C8-45F7F29BB3A1}" srcOrd="1" destOrd="0" presId="urn:microsoft.com/office/officeart/2005/8/layout/list1"/>
    <dgm:cxn modelId="{D85BFF7D-85AC-4FDD-AC9F-0EB99179EFB0}" type="presParOf" srcId="{F7B6F479-852E-4385-9821-8BF185DD9378}" destId="{15C1FA6A-0D2B-42BD-BF0B-1EA378DD82A4}" srcOrd="9" destOrd="0" presId="urn:microsoft.com/office/officeart/2005/8/layout/list1"/>
    <dgm:cxn modelId="{290751A4-FC96-4B2B-A50B-4C1DAE7F00DF}" type="presParOf" srcId="{F7B6F479-852E-4385-9821-8BF185DD9378}" destId="{063C0E61-DD4E-410B-BEFD-B8C9F3297D00}" srcOrd="10" destOrd="0" presId="urn:microsoft.com/office/officeart/2005/8/layout/list1"/>
    <dgm:cxn modelId="{70FC754C-461B-43BA-9556-01226012FCBD}" type="presParOf" srcId="{F7B6F479-852E-4385-9821-8BF185DD9378}" destId="{7423268E-20CA-4C32-8058-503E5461574F}" srcOrd="11" destOrd="0" presId="urn:microsoft.com/office/officeart/2005/8/layout/list1"/>
    <dgm:cxn modelId="{A9E63381-ED1F-4870-8745-D8A18F18C835}" type="presParOf" srcId="{F7B6F479-852E-4385-9821-8BF185DD9378}" destId="{62763CD3-5EC4-461F-B444-8F413FB6E516}" srcOrd="12" destOrd="0" presId="urn:microsoft.com/office/officeart/2005/8/layout/list1"/>
    <dgm:cxn modelId="{E39C67F2-B151-4E26-A57F-A97BD63791E8}" type="presParOf" srcId="{62763CD3-5EC4-461F-B444-8F413FB6E516}" destId="{6BD7ED94-BF95-47A6-BA35-20C62B2B4585}" srcOrd="0" destOrd="0" presId="urn:microsoft.com/office/officeart/2005/8/layout/list1"/>
    <dgm:cxn modelId="{08F7720D-C295-4FF6-B86A-2E4BF6DE6B2B}" type="presParOf" srcId="{62763CD3-5EC4-461F-B444-8F413FB6E516}" destId="{9ED4593D-B608-450D-938A-FD8FD5656F52}" srcOrd="1" destOrd="0" presId="urn:microsoft.com/office/officeart/2005/8/layout/list1"/>
    <dgm:cxn modelId="{5D57B65E-BF58-435E-8379-B08A5AAC0808}" type="presParOf" srcId="{F7B6F479-852E-4385-9821-8BF185DD9378}" destId="{A8D7B698-E9DD-4539-BA2D-B916DEB635F6}" srcOrd="13" destOrd="0" presId="urn:microsoft.com/office/officeart/2005/8/layout/list1"/>
    <dgm:cxn modelId="{59F1A853-A12A-455F-9C1C-049E1B632ED3}" type="presParOf" srcId="{F7B6F479-852E-4385-9821-8BF185DD9378}" destId="{04EE9915-7D84-4E2F-8E30-5D02EE9504E3}"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5806768-E4F7-4DF4-9339-4C8126706953}" type="doc">
      <dgm:prSet loTypeId="urn:microsoft.com/office/officeart/2005/8/layout/vList5" loCatId="list" qsTypeId="urn:microsoft.com/office/officeart/2005/8/quickstyle/simple1" qsCatId="simple" csTypeId="urn:microsoft.com/office/officeart/2005/8/colors/accent0_3" csCatId="mainScheme" phldr="1"/>
      <dgm:spPr/>
      <dgm:t>
        <a:bodyPr/>
        <a:lstStyle/>
        <a:p>
          <a:endParaRPr lang="en-US"/>
        </a:p>
      </dgm:t>
    </dgm:pt>
    <dgm:pt modelId="{E3FEA7B0-F535-4C19-92E1-9DBF3E17E986}">
      <dgm:prSet/>
      <dgm:spPr>
        <a:scene3d>
          <a:camera prst="orthographicFront"/>
          <a:lightRig rig="threePt" dir="t"/>
        </a:scene3d>
        <a:sp3d>
          <a:bevelT/>
        </a:sp3d>
      </dgm:spPr>
      <dgm:t>
        <a:bodyPr/>
        <a:lstStyle/>
        <a:p>
          <a:r>
            <a:rPr lang="en-US" b="0" dirty="0"/>
            <a:t>A general description of the issuer’s conduit debt obligations</a:t>
          </a:r>
          <a:endParaRPr lang="en-US" dirty="0"/>
        </a:p>
      </dgm:t>
    </dgm:pt>
    <dgm:pt modelId="{7A332363-1A9C-453E-A02D-6D8DB624EFDA}" type="parTrans" cxnId="{61B91218-FF38-46A4-A1AC-ADF8A255EBAB}">
      <dgm:prSet/>
      <dgm:spPr/>
      <dgm:t>
        <a:bodyPr/>
        <a:lstStyle/>
        <a:p>
          <a:endParaRPr lang="en-US"/>
        </a:p>
      </dgm:t>
    </dgm:pt>
    <dgm:pt modelId="{D7CC6609-6C44-4FD7-AA5B-08C8060F6F62}" type="sibTrans" cxnId="{61B91218-FF38-46A4-A1AC-ADF8A255EBAB}">
      <dgm:prSet/>
      <dgm:spPr/>
      <dgm:t>
        <a:bodyPr/>
        <a:lstStyle/>
        <a:p>
          <a:endParaRPr lang="en-US"/>
        </a:p>
      </dgm:t>
    </dgm:pt>
    <dgm:pt modelId="{034B0C3E-DE56-4FB6-B9FC-E234D80A9467}">
      <dgm:prSet/>
      <dgm:spPr>
        <a:scene3d>
          <a:camera prst="orthographicFront"/>
          <a:lightRig rig="threePt" dir="t"/>
        </a:scene3d>
        <a:sp3d>
          <a:bevelT/>
        </a:sp3d>
      </dgm:spPr>
      <dgm:t>
        <a:bodyPr/>
        <a:lstStyle/>
        <a:p>
          <a:r>
            <a:rPr lang="en-US" baseline="0"/>
            <a:t>Description of limited commitments</a:t>
          </a:r>
          <a:endParaRPr lang="en-US"/>
        </a:p>
      </dgm:t>
    </dgm:pt>
    <dgm:pt modelId="{DE00A3C9-98BF-4D96-88AA-5664432BC99E}" type="parTrans" cxnId="{253964B2-8B6E-41D6-BAED-11FE66363238}">
      <dgm:prSet/>
      <dgm:spPr/>
      <dgm:t>
        <a:bodyPr/>
        <a:lstStyle/>
        <a:p>
          <a:endParaRPr lang="en-US"/>
        </a:p>
      </dgm:t>
    </dgm:pt>
    <dgm:pt modelId="{96EC8761-9729-45B6-9494-A5A6A8BE56EB}" type="sibTrans" cxnId="{253964B2-8B6E-41D6-BAED-11FE66363238}">
      <dgm:prSet/>
      <dgm:spPr/>
      <dgm:t>
        <a:bodyPr/>
        <a:lstStyle/>
        <a:p>
          <a:endParaRPr lang="en-US"/>
        </a:p>
      </dgm:t>
    </dgm:pt>
    <dgm:pt modelId="{FB51F441-04A0-43C9-B1E1-BB2563EAEAC6}">
      <dgm:prSet/>
      <dgm:spPr>
        <a:scene3d>
          <a:camera prst="orthographicFront"/>
          <a:lightRig rig="threePt" dir="t"/>
        </a:scene3d>
        <a:sp3d>
          <a:bevelT/>
        </a:sp3d>
      </dgm:spPr>
      <dgm:t>
        <a:bodyPr/>
        <a:lstStyle/>
        <a:p>
          <a:r>
            <a:rPr lang="en-US" b="0"/>
            <a:t>If the issuer recognizes a related liability</a:t>
          </a:r>
          <a:endParaRPr lang="en-US"/>
        </a:p>
      </dgm:t>
    </dgm:pt>
    <dgm:pt modelId="{D04AABE0-49E0-4224-9D0D-EA34FDD83F5E}" type="parTrans" cxnId="{D933C602-3D65-49DD-97CE-4CAA0563D830}">
      <dgm:prSet/>
      <dgm:spPr/>
      <dgm:t>
        <a:bodyPr/>
        <a:lstStyle/>
        <a:p>
          <a:endParaRPr lang="en-US"/>
        </a:p>
      </dgm:t>
    </dgm:pt>
    <dgm:pt modelId="{A27A73CC-D7C8-4FB8-A4E8-10F031208C9C}" type="sibTrans" cxnId="{D933C602-3D65-49DD-97CE-4CAA0563D830}">
      <dgm:prSet/>
      <dgm:spPr/>
      <dgm:t>
        <a:bodyPr/>
        <a:lstStyle/>
        <a:p>
          <a:endParaRPr lang="en-US"/>
        </a:p>
      </dgm:t>
    </dgm:pt>
    <dgm:pt modelId="{78CB22F5-1070-4915-9C4A-E0667C6123C3}">
      <dgm:prSet/>
      <dgm:spPr>
        <a:scene3d>
          <a:camera prst="orthographicFront"/>
          <a:lightRig rig="threePt" dir="t"/>
        </a:scene3d>
        <a:sp3d>
          <a:bevelT/>
        </a:sp3d>
      </dgm:spPr>
      <dgm:t>
        <a:bodyPr/>
        <a:lstStyle/>
        <a:p>
          <a:r>
            <a:rPr lang="en-US" baseline="0"/>
            <a:t>Description of timing of recognition and measurement of the liability</a:t>
          </a:r>
          <a:endParaRPr lang="en-US"/>
        </a:p>
      </dgm:t>
    </dgm:pt>
    <dgm:pt modelId="{0D3DEFCC-0F4D-4B81-A6AB-C918E5F43CFC}" type="parTrans" cxnId="{AC288971-6464-4383-AFF7-739971A11C77}">
      <dgm:prSet/>
      <dgm:spPr/>
      <dgm:t>
        <a:bodyPr/>
        <a:lstStyle/>
        <a:p>
          <a:endParaRPr lang="en-US"/>
        </a:p>
      </dgm:t>
    </dgm:pt>
    <dgm:pt modelId="{4F132BA3-09E4-4DFC-BD2C-B90FF69D439F}" type="sibTrans" cxnId="{AC288971-6464-4383-AFF7-739971A11C77}">
      <dgm:prSet/>
      <dgm:spPr/>
      <dgm:t>
        <a:bodyPr/>
        <a:lstStyle/>
        <a:p>
          <a:endParaRPr lang="en-US"/>
        </a:p>
      </dgm:t>
    </dgm:pt>
    <dgm:pt modelId="{B412B569-38C7-41A0-83A2-275EF14ED92A}">
      <dgm:prSet/>
      <dgm:spPr>
        <a:scene3d>
          <a:camera prst="orthographicFront"/>
          <a:lightRig rig="threePt" dir="t"/>
        </a:scene3d>
        <a:sp3d>
          <a:bevelT/>
        </a:sp3d>
      </dgm:spPr>
      <dgm:t>
        <a:bodyPr/>
        <a:lstStyle/>
        <a:p>
          <a:r>
            <a:rPr lang="en-US" baseline="0"/>
            <a:t>Cumulative payments that have been made</a:t>
          </a:r>
          <a:endParaRPr lang="en-US"/>
        </a:p>
      </dgm:t>
    </dgm:pt>
    <dgm:pt modelId="{8B7EF339-197A-4644-8292-ACE9C6605BA9}" type="parTrans" cxnId="{3A8C3DD5-573A-4F3D-B22B-D5BA4C6A0E97}">
      <dgm:prSet/>
      <dgm:spPr/>
      <dgm:t>
        <a:bodyPr/>
        <a:lstStyle/>
        <a:p>
          <a:endParaRPr lang="en-US"/>
        </a:p>
      </dgm:t>
    </dgm:pt>
    <dgm:pt modelId="{6CB943EA-FEE0-4D35-A01D-09B7114A17DC}" type="sibTrans" cxnId="{3A8C3DD5-573A-4F3D-B22B-D5BA4C6A0E97}">
      <dgm:prSet/>
      <dgm:spPr/>
      <dgm:t>
        <a:bodyPr/>
        <a:lstStyle/>
        <a:p>
          <a:endParaRPr lang="en-US"/>
        </a:p>
      </dgm:t>
    </dgm:pt>
    <dgm:pt modelId="{717493D5-FCE5-4FA9-A503-A9B1D2319ADF}">
      <dgm:prSet/>
      <dgm:spPr>
        <a:scene3d>
          <a:camera prst="orthographicFront"/>
          <a:lightRig rig="threePt" dir="t"/>
        </a:scene3d>
        <a:sp3d>
          <a:bevelT/>
        </a:sp3d>
      </dgm:spPr>
      <dgm:t>
        <a:bodyPr/>
        <a:lstStyle/>
        <a:p>
          <a:r>
            <a:rPr lang="en-US" baseline="0"/>
            <a:t>Amounts expected to be recovered, if any, for those payments</a:t>
          </a:r>
          <a:endParaRPr lang="en-US"/>
        </a:p>
      </dgm:t>
    </dgm:pt>
    <dgm:pt modelId="{C1C024A0-8F98-4BC0-AD91-47AB954EC445}" type="parTrans" cxnId="{217810E9-8821-45D8-8E70-12C7D5E0A9E9}">
      <dgm:prSet/>
      <dgm:spPr/>
      <dgm:t>
        <a:bodyPr/>
        <a:lstStyle/>
        <a:p>
          <a:endParaRPr lang="en-US"/>
        </a:p>
      </dgm:t>
    </dgm:pt>
    <dgm:pt modelId="{F96A12B3-982F-4967-86A2-E077C3D2EE8F}" type="sibTrans" cxnId="{217810E9-8821-45D8-8E70-12C7D5E0A9E9}">
      <dgm:prSet/>
      <dgm:spPr/>
      <dgm:t>
        <a:bodyPr/>
        <a:lstStyle/>
        <a:p>
          <a:endParaRPr lang="en-US"/>
        </a:p>
      </dgm:t>
    </dgm:pt>
    <dgm:pt modelId="{AA925646-F9A6-4209-BD15-AC06A8734923}">
      <dgm:prSet/>
      <dgm:spPr>
        <a:scene3d>
          <a:camera prst="orthographicFront"/>
          <a:lightRig rig="threePt" dir="t"/>
        </a:scene3d>
        <a:sp3d>
          <a:bevelT/>
        </a:sp3d>
      </dgm:spPr>
      <dgm:t>
        <a:bodyPr/>
        <a:lstStyle/>
        <a:p>
          <a:r>
            <a:rPr lang="en-US" baseline="0"/>
            <a:t>Description of additional commitments (legal authority and limits; length; arrangements for recovering payments from third-party obligors, if any)</a:t>
          </a:r>
          <a:endParaRPr lang="en-US"/>
        </a:p>
      </dgm:t>
    </dgm:pt>
    <dgm:pt modelId="{C2E5FB40-893A-416C-8779-FD41FC8930DE}" type="parTrans" cxnId="{C0BA4749-C003-4793-8DD0-33492A831F92}">
      <dgm:prSet/>
      <dgm:spPr/>
      <dgm:t>
        <a:bodyPr/>
        <a:lstStyle/>
        <a:p>
          <a:endParaRPr lang="en-US"/>
        </a:p>
      </dgm:t>
    </dgm:pt>
    <dgm:pt modelId="{86942C68-CC75-4776-947E-08112BF5EACC}" type="sibTrans" cxnId="{C0BA4749-C003-4793-8DD0-33492A831F92}">
      <dgm:prSet/>
      <dgm:spPr/>
      <dgm:t>
        <a:bodyPr/>
        <a:lstStyle/>
        <a:p>
          <a:endParaRPr lang="en-US"/>
        </a:p>
      </dgm:t>
    </dgm:pt>
    <dgm:pt modelId="{FEFA36F9-8381-4251-9B57-A8AD0F66C4F4}">
      <dgm:prSet/>
      <dgm:spPr>
        <a:scene3d>
          <a:camera prst="orthographicFront"/>
          <a:lightRig rig="threePt" dir="t"/>
        </a:scene3d>
        <a:sp3d>
          <a:bevelT/>
        </a:sp3d>
      </dgm:spPr>
      <dgm:t>
        <a:bodyPr/>
        <a:lstStyle/>
        <a:p>
          <a:r>
            <a:rPr lang="en-US" baseline="0"/>
            <a:t>Aggregate outstanding principal amount</a:t>
          </a:r>
          <a:endParaRPr lang="en-US"/>
        </a:p>
      </dgm:t>
    </dgm:pt>
    <dgm:pt modelId="{1D8B09A1-9B6D-45FB-8C7F-153F8E10C7C8}" type="parTrans" cxnId="{790E8ADD-4BEB-4BF0-BCF7-5F7263069197}">
      <dgm:prSet/>
      <dgm:spPr/>
      <dgm:t>
        <a:bodyPr/>
        <a:lstStyle/>
        <a:p>
          <a:endParaRPr lang="en-US"/>
        </a:p>
      </dgm:t>
    </dgm:pt>
    <dgm:pt modelId="{EF7A72D7-03FD-4541-8E32-8EA947F4F984}" type="sibTrans" cxnId="{790E8ADD-4BEB-4BF0-BCF7-5F7263069197}">
      <dgm:prSet/>
      <dgm:spPr/>
      <dgm:t>
        <a:bodyPr/>
        <a:lstStyle/>
        <a:p>
          <a:endParaRPr lang="en-US"/>
        </a:p>
      </dgm:t>
    </dgm:pt>
    <dgm:pt modelId="{FC665E3A-5CF4-49A2-91DE-3CC9177306F7}">
      <dgm:prSet/>
      <dgm:spPr>
        <a:scene3d>
          <a:camera prst="orthographicFront"/>
          <a:lightRig rig="threePt" dir="t"/>
        </a:scene3d>
        <a:sp3d>
          <a:bevelT/>
        </a:sp3d>
      </dgm:spPr>
      <dgm:t>
        <a:bodyPr/>
        <a:lstStyle/>
        <a:p>
          <a:r>
            <a:rPr lang="en-US" baseline="0"/>
            <a:t>Beginning balances, increases, decreases, ending balances</a:t>
          </a:r>
          <a:endParaRPr lang="en-US"/>
        </a:p>
      </dgm:t>
    </dgm:pt>
    <dgm:pt modelId="{1629C6E0-96B6-4C86-BD47-915076A35288}" type="parTrans" cxnId="{F60D0BA7-2E14-4439-B3A0-FA4F6BE93D29}">
      <dgm:prSet/>
      <dgm:spPr/>
      <dgm:t>
        <a:bodyPr/>
        <a:lstStyle/>
        <a:p>
          <a:endParaRPr lang="en-US"/>
        </a:p>
      </dgm:t>
    </dgm:pt>
    <dgm:pt modelId="{47EF2293-7476-42F6-949A-9A8E04C7D963}" type="sibTrans" cxnId="{F60D0BA7-2E14-4439-B3A0-FA4F6BE93D29}">
      <dgm:prSet/>
      <dgm:spPr/>
      <dgm:t>
        <a:bodyPr/>
        <a:lstStyle/>
        <a:p>
          <a:endParaRPr lang="en-US"/>
        </a:p>
      </dgm:t>
    </dgm:pt>
    <dgm:pt modelId="{C2CD778A-F4E5-40C1-902D-E51DB2977428}" type="pres">
      <dgm:prSet presAssocID="{15806768-E4F7-4DF4-9339-4C8126706953}" presName="Name0" presStyleCnt="0">
        <dgm:presLayoutVars>
          <dgm:dir/>
          <dgm:animLvl val="lvl"/>
          <dgm:resizeHandles val="exact"/>
        </dgm:presLayoutVars>
      </dgm:prSet>
      <dgm:spPr/>
    </dgm:pt>
    <dgm:pt modelId="{42833E71-3114-4DB6-8B1D-EC97BA415515}" type="pres">
      <dgm:prSet presAssocID="{E3FEA7B0-F535-4C19-92E1-9DBF3E17E986}" presName="linNode" presStyleCnt="0"/>
      <dgm:spPr>
        <a:scene3d>
          <a:camera prst="orthographicFront"/>
          <a:lightRig rig="threePt" dir="t"/>
        </a:scene3d>
        <a:sp3d>
          <a:bevelT/>
        </a:sp3d>
      </dgm:spPr>
    </dgm:pt>
    <dgm:pt modelId="{C0D06F7E-F00B-4497-B85B-CB5B5250581B}" type="pres">
      <dgm:prSet presAssocID="{E3FEA7B0-F535-4C19-92E1-9DBF3E17E986}" presName="parentText" presStyleLbl="node1" presStyleIdx="0" presStyleCnt="2">
        <dgm:presLayoutVars>
          <dgm:chMax val="1"/>
          <dgm:bulletEnabled val="1"/>
        </dgm:presLayoutVars>
      </dgm:prSet>
      <dgm:spPr/>
    </dgm:pt>
    <dgm:pt modelId="{00C81BCB-9C8B-42A5-8FEE-5722C3079DD8}" type="pres">
      <dgm:prSet presAssocID="{E3FEA7B0-F535-4C19-92E1-9DBF3E17E986}" presName="descendantText" presStyleLbl="alignAccFollowNode1" presStyleIdx="0" presStyleCnt="2">
        <dgm:presLayoutVars>
          <dgm:bulletEnabled val="1"/>
        </dgm:presLayoutVars>
      </dgm:prSet>
      <dgm:spPr/>
    </dgm:pt>
    <dgm:pt modelId="{1057A3FB-AAB8-4D02-BA61-AE3C8B57ABA1}" type="pres">
      <dgm:prSet presAssocID="{D7CC6609-6C44-4FD7-AA5B-08C8060F6F62}" presName="sp" presStyleCnt="0"/>
      <dgm:spPr>
        <a:scene3d>
          <a:camera prst="orthographicFront"/>
          <a:lightRig rig="threePt" dir="t"/>
        </a:scene3d>
        <a:sp3d>
          <a:bevelT/>
        </a:sp3d>
      </dgm:spPr>
    </dgm:pt>
    <dgm:pt modelId="{3F2600C0-B729-4D63-953C-59C9CBE2A292}" type="pres">
      <dgm:prSet presAssocID="{FB51F441-04A0-43C9-B1E1-BB2563EAEAC6}" presName="linNode" presStyleCnt="0"/>
      <dgm:spPr>
        <a:scene3d>
          <a:camera prst="orthographicFront"/>
          <a:lightRig rig="threePt" dir="t"/>
        </a:scene3d>
        <a:sp3d>
          <a:bevelT/>
        </a:sp3d>
      </dgm:spPr>
    </dgm:pt>
    <dgm:pt modelId="{D54A352B-1D92-468F-A08A-4BE69766C2F0}" type="pres">
      <dgm:prSet presAssocID="{FB51F441-04A0-43C9-B1E1-BB2563EAEAC6}" presName="parentText" presStyleLbl="node1" presStyleIdx="1" presStyleCnt="2">
        <dgm:presLayoutVars>
          <dgm:chMax val="1"/>
          <dgm:bulletEnabled val="1"/>
        </dgm:presLayoutVars>
      </dgm:prSet>
      <dgm:spPr/>
    </dgm:pt>
    <dgm:pt modelId="{6A3315A0-D0E0-45CA-8C26-24A5097CBD2E}" type="pres">
      <dgm:prSet presAssocID="{FB51F441-04A0-43C9-B1E1-BB2563EAEAC6}" presName="descendantText" presStyleLbl="alignAccFollowNode1" presStyleIdx="1" presStyleCnt="2">
        <dgm:presLayoutVars>
          <dgm:bulletEnabled val="1"/>
        </dgm:presLayoutVars>
      </dgm:prSet>
      <dgm:spPr/>
    </dgm:pt>
  </dgm:ptLst>
  <dgm:cxnLst>
    <dgm:cxn modelId="{D933C602-3D65-49DD-97CE-4CAA0563D830}" srcId="{15806768-E4F7-4DF4-9339-4C8126706953}" destId="{FB51F441-04A0-43C9-B1E1-BB2563EAEAC6}" srcOrd="1" destOrd="0" parTransId="{D04AABE0-49E0-4224-9D0D-EA34FDD83F5E}" sibTransId="{A27A73CC-D7C8-4FB8-A4E8-10F031208C9C}"/>
    <dgm:cxn modelId="{2D7F410F-17E2-41BA-A055-15D250225EFD}" type="presOf" srcId="{15806768-E4F7-4DF4-9339-4C8126706953}" destId="{C2CD778A-F4E5-40C1-902D-E51DB2977428}" srcOrd="0" destOrd="0" presId="urn:microsoft.com/office/officeart/2005/8/layout/vList5"/>
    <dgm:cxn modelId="{61B91218-FF38-46A4-A1AC-ADF8A255EBAB}" srcId="{15806768-E4F7-4DF4-9339-4C8126706953}" destId="{E3FEA7B0-F535-4C19-92E1-9DBF3E17E986}" srcOrd="0" destOrd="0" parTransId="{7A332363-1A9C-453E-A02D-6D8DB624EFDA}" sibTransId="{D7CC6609-6C44-4FD7-AA5B-08C8060F6F62}"/>
    <dgm:cxn modelId="{58A1A522-5D5B-446A-9443-B0B5F5709A58}" type="presOf" srcId="{AA925646-F9A6-4209-BD15-AC06A8734923}" destId="{00C81BCB-9C8B-42A5-8FEE-5722C3079DD8}" srcOrd="0" destOrd="1" presId="urn:microsoft.com/office/officeart/2005/8/layout/vList5"/>
    <dgm:cxn modelId="{C0BA4749-C003-4793-8DD0-33492A831F92}" srcId="{E3FEA7B0-F535-4C19-92E1-9DBF3E17E986}" destId="{AA925646-F9A6-4209-BD15-AC06A8734923}" srcOrd="1" destOrd="0" parTransId="{C2E5FB40-893A-416C-8779-FD41FC8930DE}" sibTransId="{86942C68-CC75-4776-947E-08112BF5EACC}"/>
    <dgm:cxn modelId="{521EAD6B-13F4-4287-822C-1CD761C50903}" type="presOf" srcId="{E3FEA7B0-F535-4C19-92E1-9DBF3E17E986}" destId="{C0D06F7E-F00B-4497-B85B-CB5B5250581B}" srcOrd="0" destOrd="0" presId="urn:microsoft.com/office/officeart/2005/8/layout/vList5"/>
    <dgm:cxn modelId="{AC288971-6464-4383-AFF7-739971A11C77}" srcId="{FB51F441-04A0-43C9-B1E1-BB2563EAEAC6}" destId="{78CB22F5-1070-4915-9C4A-E0667C6123C3}" srcOrd="0" destOrd="0" parTransId="{0D3DEFCC-0F4D-4B81-A6AB-C918E5F43CFC}" sibTransId="{4F132BA3-09E4-4DFC-BD2C-B90FF69D439F}"/>
    <dgm:cxn modelId="{4C55897F-221D-43C2-A88F-E597F36F060D}" type="presOf" srcId="{B412B569-38C7-41A0-83A2-275EF14ED92A}" destId="{6A3315A0-D0E0-45CA-8C26-24A5097CBD2E}" srcOrd="0" destOrd="2" presId="urn:microsoft.com/office/officeart/2005/8/layout/vList5"/>
    <dgm:cxn modelId="{C4FFDA7F-7E71-4888-8803-87FA6C4ACFB8}" type="presOf" srcId="{FB51F441-04A0-43C9-B1E1-BB2563EAEAC6}" destId="{D54A352B-1D92-468F-A08A-4BE69766C2F0}" srcOrd="0" destOrd="0" presId="urn:microsoft.com/office/officeart/2005/8/layout/vList5"/>
    <dgm:cxn modelId="{C8D70181-03BF-4F50-BDE1-6F44E4BC4011}" type="presOf" srcId="{717493D5-FCE5-4FA9-A503-A9B1D2319ADF}" destId="{6A3315A0-D0E0-45CA-8C26-24A5097CBD2E}" srcOrd="0" destOrd="3" presId="urn:microsoft.com/office/officeart/2005/8/layout/vList5"/>
    <dgm:cxn modelId="{D0C6189C-82D0-45FB-B53A-06E5FB1AD074}" type="presOf" srcId="{78CB22F5-1070-4915-9C4A-E0667C6123C3}" destId="{6A3315A0-D0E0-45CA-8C26-24A5097CBD2E}" srcOrd="0" destOrd="0" presId="urn:microsoft.com/office/officeart/2005/8/layout/vList5"/>
    <dgm:cxn modelId="{6B68449E-07A9-49E8-B82A-0BC8681F288F}" type="presOf" srcId="{FEFA36F9-8381-4251-9B57-A8AD0F66C4F4}" destId="{00C81BCB-9C8B-42A5-8FEE-5722C3079DD8}" srcOrd="0" destOrd="2" presId="urn:microsoft.com/office/officeart/2005/8/layout/vList5"/>
    <dgm:cxn modelId="{A110E1A4-82F0-43FD-804E-FB618411B4F8}" type="presOf" srcId="{FC665E3A-5CF4-49A2-91DE-3CC9177306F7}" destId="{6A3315A0-D0E0-45CA-8C26-24A5097CBD2E}" srcOrd="0" destOrd="1" presId="urn:microsoft.com/office/officeart/2005/8/layout/vList5"/>
    <dgm:cxn modelId="{F60D0BA7-2E14-4439-B3A0-FA4F6BE93D29}" srcId="{FB51F441-04A0-43C9-B1E1-BB2563EAEAC6}" destId="{FC665E3A-5CF4-49A2-91DE-3CC9177306F7}" srcOrd="1" destOrd="0" parTransId="{1629C6E0-96B6-4C86-BD47-915076A35288}" sibTransId="{47EF2293-7476-42F6-949A-9A8E04C7D963}"/>
    <dgm:cxn modelId="{CE1968A9-4D43-4A49-B20D-45BF643FC0DD}" type="presOf" srcId="{034B0C3E-DE56-4FB6-B9FC-E234D80A9467}" destId="{00C81BCB-9C8B-42A5-8FEE-5722C3079DD8}" srcOrd="0" destOrd="0" presId="urn:microsoft.com/office/officeart/2005/8/layout/vList5"/>
    <dgm:cxn modelId="{253964B2-8B6E-41D6-BAED-11FE66363238}" srcId="{E3FEA7B0-F535-4C19-92E1-9DBF3E17E986}" destId="{034B0C3E-DE56-4FB6-B9FC-E234D80A9467}" srcOrd="0" destOrd="0" parTransId="{DE00A3C9-98BF-4D96-88AA-5664432BC99E}" sibTransId="{96EC8761-9729-45B6-9494-A5A6A8BE56EB}"/>
    <dgm:cxn modelId="{3A8C3DD5-573A-4F3D-B22B-D5BA4C6A0E97}" srcId="{FB51F441-04A0-43C9-B1E1-BB2563EAEAC6}" destId="{B412B569-38C7-41A0-83A2-275EF14ED92A}" srcOrd="2" destOrd="0" parTransId="{8B7EF339-197A-4644-8292-ACE9C6605BA9}" sibTransId="{6CB943EA-FEE0-4D35-A01D-09B7114A17DC}"/>
    <dgm:cxn modelId="{790E8ADD-4BEB-4BF0-BCF7-5F7263069197}" srcId="{E3FEA7B0-F535-4C19-92E1-9DBF3E17E986}" destId="{FEFA36F9-8381-4251-9B57-A8AD0F66C4F4}" srcOrd="2" destOrd="0" parTransId="{1D8B09A1-9B6D-45FB-8C7F-153F8E10C7C8}" sibTransId="{EF7A72D7-03FD-4541-8E32-8EA947F4F984}"/>
    <dgm:cxn modelId="{217810E9-8821-45D8-8E70-12C7D5E0A9E9}" srcId="{FB51F441-04A0-43C9-B1E1-BB2563EAEAC6}" destId="{717493D5-FCE5-4FA9-A503-A9B1D2319ADF}" srcOrd="3" destOrd="0" parTransId="{C1C024A0-8F98-4BC0-AD91-47AB954EC445}" sibTransId="{F96A12B3-982F-4967-86A2-E077C3D2EE8F}"/>
    <dgm:cxn modelId="{416E3895-5C46-4681-A8A6-0DAFFEA39710}" type="presParOf" srcId="{C2CD778A-F4E5-40C1-902D-E51DB2977428}" destId="{42833E71-3114-4DB6-8B1D-EC97BA415515}" srcOrd="0" destOrd="0" presId="urn:microsoft.com/office/officeart/2005/8/layout/vList5"/>
    <dgm:cxn modelId="{933C2984-331D-4E1D-A8EF-8B00CEF08818}" type="presParOf" srcId="{42833E71-3114-4DB6-8B1D-EC97BA415515}" destId="{C0D06F7E-F00B-4497-B85B-CB5B5250581B}" srcOrd="0" destOrd="0" presId="urn:microsoft.com/office/officeart/2005/8/layout/vList5"/>
    <dgm:cxn modelId="{60CFD2B6-D5C3-4E84-840E-170597CDAA53}" type="presParOf" srcId="{42833E71-3114-4DB6-8B1D-EC97BA415515}" destId="{00C81BCB-9C8B-42A5-8FEE-5722C3079DD8}" srcOrd="1" destOrd="0" presId="urn:microsoft.com/office/officeart/2005/8/layout/vList5"/>
    <dgm:cxn modelId="{87BAF2CF-B219-4030-ADDB-CC2578EB0FFF}" type="presParOf" srcId="{C2CD778A-F4E5-40C1-902D-E51DB2977428}" destId="{1057A3FB-AAB8-4D02-BA61-AE3C8B57ABA1}" srcOrd="1" destOrd="0" presId="urn:microsoft.com/office/officeart/2005/8/layout/vList5"/>
    <dgm:cxn modelId="{BB0FDE2E-1E01-49E0-98C2-658429910AD6}" type="presParOf" srcId="{C2CD778A-F4E5-40C1-902D-E51DB2977428}" destId="{3F2600C0-B729-4D63-953C-59C9CBE2A292}" srcOrd="2" destOrd="0" presId="urn:microsoft.com/office/officeart/2005/8/layout/vList5"/>
    <dgm:cxn modelId="{E8FD5682-CC76-4BEF-A185-3C85E5A5E306}" type="presParOf" srcId="{3F2600C0-B729-4D63-953C-59C9CBE2A292}" destId="{D54A352B-1D92-468F-A08A-4BE69766C2F0}" srcOrd="0" destOrd="0" presId="urn:microsoft.com/office/officeart/2005/8/layout/vList5"/>
    <dgm:cxn modelId="{C0E11437-87A5-4243-80C0-E492490A2F72}" type="presParOf" srcId="{3F2600C0-B729-4D63-953C-59C9CBE2A292}" destId="{6A3315A0-D0E0-45CA-8C26-24A5097CBD2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8665C54-B8D6-4C98-B17E-4F0FC89317F0}"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A3039AA0-6881-457C-9F81-171E5F2CFF04}">
      <dgm:prSet custT="1"/>
      <dgm:spPr>
        <a:scene3d>
          <a:camera prst="orthographicFront"/>
          <a:lightRig rig="threePt" dir="t"/>
        </a:scene3d>
        <a:sp3d>
          <a:bevelT/>
        </a:sp3d>
      </dgm:spPr>
      <dgm:t>
        <a:bodyPr/>
        <a:lstStyle/>
        <a:p>
          <a:pPr algn="ctr"/>
          <a:r>
            <a:rPr lang="en-US" sz="3600" b="1">
              <a:solidFill>
                <a:schemeClr val="accent3"/>
              </a:solidFill>
            </a:rPr>
            <a:t>What?</a:t>
          </a:r>
          <a:endParaRPr lang="en-US" sz="3600">
            <a:solidFill>
              <a:schemeClr val="accent3"/>
            </a:solidFill>
          </a:endParaRPr>
        </a:p>
      </dgm:t>
    </dgm:pt>
    <dgm:pt modelId="{9040F565-1AC8-4852-A794-212830E00DA4}" type="parTrans" cxnId="{5DAF0EC9-58E7-44B2-AD2F-7FC185E5F8CB}">
      <dgm:prSet/>
      <dgm:spPr/>
      <dgm:t>
        <a:bodyPr/>
        <a:lstStyle/>
        <a:p>
          <a:endParaRPr lang="en-US"/>
        </a:p>
      </dgm:t>
    </dgm:pt>
    <dgm:pt modelId="{E92AFB24-8C3A-47F1-A122-652674A63C9F}" type="sibTrans" cxnId="{5DAF0EC9-58E7-44B2-AD2F-7FC185E5F8CB}">
      <dgm:prSet/>
      <dgm:spPr/>
      <dgm:t>
        <a:bodyPr/>
        <a:lstStyle/>
        <a:p>
          <a:endParaRPr lang="en-US"/>
        </a:p>
      </dgm:t>
    </dgm:pt>
    <dgm:pt modelId="{D6F88643-1ED1-4199-885E-37C9169DBDB1}">
      <dgm:prSet custT="1"/>
      <dgm:spPr>
        <a:scene3d>
          <a:camera prst="orthographicFront"/>
          <a:lightRig rig="threePt" dir="t"/>
        </a:scene3d>
        <a:sp3d>
          <a:bevelT/>
        </a:sp3d>
      </dgm:spPr>
      <dgm:t>
        <a:bodyPr/>
        <a:lstStyle/>
        <a:p>
          <a:pPr algn="ctr"/>
          <a:r>
            <a:rPr lang="en-US" sz="3600" b="1">
              <a:solidFill>
                <a:schemeClr val="accent3"/>
              </a:solidFill>
            </a:rPr>
            <a:t>Why?</a:t>
          </a:r>
          <a:endParaRPr lang="en-US" sz="3600">
            <a:solidFill>
              <a:schemeClr val="accent3"/>
            </a:solidFill>
          </a:endParaRPr>
        </a:p>
      </dgm:t>
    </dgm:pt>
    <dgm:pt modelId="{A9D82CD7-E580-4A50-A1C3-7BD1B61A183A}" type="parTrans" cxnId="{31F93BD5-AF28-418A-A1CB-7FB529996CEF}">
      <dgm:prSet/>
      <dgm:spPr/>
      <dgm:t>
        <a:bodyPr/>
        <a:lstStyle/>
        <a:p>
          <a:endParaRPr lang="en-US"/>
        </a:p>
      </dgm:t>
    </dgm:pt>
    <dgm:pt modelId="{196BD2F8-364B-444F-949E-E8FFDAF4B1A5}" type="sibTrans" cxnId="{31F93BD5-AF28-418A-A1CB-7FB529996CEF}">
      <dgm:prSet/>
      <dgm:spPr/>
      <dgm:t>
        <a:bodyPr/>
        <a:lstStyle/>
        <a:p>
          <a:endParaRPr lang="en-US"/>
        </a:p>
      </dgm:t>
    </dgm:pt>
    <dgm:pt modelId="{D2CE865E-8CCF-429A-A803-B44CA7484537}">
      <dgm:prSet custT="1"/>
      <dgm:spPr>
        <a:scene3d>
          <a:camera prst="orthographicFront"/>
          <a:lightRig rig="threePt" dir="t"/>
        </a:scene3d>
        <a:sp3d>
          <a:bevelT/>
        </a:sp3d>
      </dgm:spPr>
      <dgm:t>
        <a:bodyPr/>
        <a:lstStyle/>
        <a:p>
          <a:pPr algn="ctr"/>
          <a:r>
            <a:rPr lang="en-US" sz="3600" b="1">
              <a:solidFill>
                <a:schemeClr val="accent3"/>
              </a:solidFill>
            </a:rPr>
            <a:t>When?</a:t>
          </a:r>
          <a:endParaRPr lang="en-US" sz="3600">
            <a:solidFill>
              <a:schemeClr val="accent3"/>
            </a:solidFill>
          </a:endParaRPr>
        </a:p>
      </dgm:t>
    </dgm:pt>
    <dgm:pt modelId="{3CD7E4D3-8EE5-4666-976F-139B12271040}" type="parTrans" cxnId="{D944E4E7-3ABA-4931-AA77-91628A4283E1}">
      <dgm:prSet/>
      <dgm:spPr/>
      <dgm:t>
        <a:bodyPr/>
        <a:lstStyle/>
        <a:p>
          <a:endParaRPr lang="en-US"/>
        </a:p>
      </dgm:t>
    </dgm:pt>
    <dgm:pt modelId="{922CE52F-424A-40CD-85FC-BA00496F69AC}" type="sibTrans" cxnId="{D944E4E7-3ABA-4931-AA77-91628A4283E1}">
      <dgm:prSet/>
      <dgm:spPr/>
      <dgm:t>
        <a:bodyPr/>
        <a:lstStyle/>
        <a:p>
          <a:endParaRPr lang="en-US"/>
        </a:p>
      </dgm:t>
    </dgm:pt>
    <dgm:pt modelId="{6775BADE-2DBC-4062-8A6A-29B70745DE9B}">
      <dgm:prSet custT="1"/>
      <dgm:spPr>
        <a:scene3d>
          <a:camera prst="orthographicFront"/>
          <a:lightRig rig="threePt" dir="t"/>
        </a:scene3d>
        <a:sp3d>
          <a:bevelT/>
        </a:sp3d>
      </dgm:spPr>
      <dgm:t>
        <a:bodyPr anchor="t"/>
        <a:lstStyle/>
        <a:p>
          <a:pPr marL="60325" indent="0" algn="l">
            <a:buNone/>
          </a:pPr>
          <a:r>
            <a:rPr lang="en-US" sz="1800" dirty="0"/>
            <a:t>Practice issues identified during implementation and application of certain GASB Statements and accounting and financial reporting for financial guarantees</a:t>
          </a:r>
        </a:p>
      </dgm:t>
    </dgm:pt>
    <dgm:pt modelId="{6955D45D-1ED3-4B92-A3AE-D83A3C7BB624}" type="parTrans" cxnId="{B9A31E4E-B4F3-47C2-AF9B-0F60D8F5DAF0}">
      <dgm:prSet/>
      <dgm:spPr/>
      <dgm:t>
        <a:bodyPr/>
        <a:lstStyle/>
        <a:p>
          <a:endParaRPr lang="en-US"/>
        </a:p>
      </dgm:t>
    </dgm:pt>
    <dgm:pt modelId="{73EA357E-D4D6-4204-B5B8-626BEA8B2B80}" type="sibTrans" cxnId="{B9A31E4E-B4F3-47C2-AF9B-0F60D8F5DAF0}">
      <dgm:prSet/>
      <dgm:spPr/>
      <dgm:t>
        <a:bodyPr/>
        <a:lstStyle/>
        <a:p>
          <a:endParaRPr lang="en-US"/>
        </a:p>
      </dgm:t>
    </dgm:pt>
    <dgm:pt modelId="{1E254595-00D2-4076-96CE-DD530D44D2A7}">
      <dgm:prSet/>
      <dgm:spPr>
        <a:scene3d>
          <a:camera prst="orthographicFront"/>
          <a:lightRig rig="threePt" dir="t"/>
        </a:scene3d>
        <a:sp3d>
          <a:bevelT/>
        </a:sp3d>
      </dgm:spPr>
      <dgm:t>
        <a:bodyPr anchor="t"/>
        <a:lstStyle/>
        <a:p>
          <a:pPr marL="60325" indent="0" algn="l">
            <a:buNone/>
          </a:pPr>
          <a:r>
            <a:rPr lang="en-US" dirty="0"/>
            <a:t>Omnibus Statements are issued to address issues in multiple pronouncements that, individually, would not justify a separate pronouncement</a:t>
          </a:r>
          <a:endParaRPr lang="en-US" dirty="0">
            <a:solidFill>
              <a:schemeClr val="bg1"/>
            </a:solidFill>
          </a:endParaRPr>
        </a:p>
      </dgm:t>
    </dgm:pt>
    <dgm:pt modelId="{94D9DD3C-650A-4BD7-A364-3859670481C3}" type="parTrans" cxnId="{F0D6F8A9-4190-456C-9E18-4E031F9CDB8B}">
      <dgm:prSet/>
      <dgm:spPr/>
      <dgm:t>
        <a:bodyPr/>
        <a:lstStyle/>
        <a:p>
          <a:endParaRPr lang="en-US"/>
        </a:p>
      </dgm:t>
    </dgm:pt>
    <dgm:pt modelId="{017E11F1-056F-4233-BF04-EE9BF3D9781E}" type="sibTrans" cxnId="{F0D6F8A9-4190-456C-9E18-4E031F9CDB8B}">
      <dgm:prSet/>
      <dgm:spPr/>
      <dgm:t>
        <a:bodyPr/>
        <a:lstStyle/>
        <a:p>
          <a:endParaRPr lang="en-US"/>
        </a:p>
      </dgm:t>
    </dgm:pt>
    <dgm:pt modelId="{5C2ACCA5-0203-4872-A57C-372128371316}">
      <dgm:prSet custT="1"/>
      <dgm:spPr>
        <a:scene3d>
          <a:camera prst="orthographicFront"/>
          <a:lightRig rig="threePt" dir="t"/>
        </a:scene3d>
        <a:sp3d>
          <a:bevelT/>
        </a:sp3d>
      </dgm:spPr>
      <dgm:t>
        <a:bodyPr anchor="t"/>
        <a:lstStyle/>
        <a:p>
          <a:pPr marL="60325" indent="0" algn="l">
            <a:buNone/>
          </a:pPr>
          <a:r>
            <a:rPr lang="en-US" sz="1800" dirty="0"/>
            <a:t>Various effective dates: </a:t>
          </a:r>
        </a:p>
        <a:p>
          <a:pPr marL="60325" indent="0" algn="l">
            <a:buNone/>
          </a:pPr>
          <a:r>
            <a:rPr lang="en-US" sz="1800" dirty="0"/>
            <a:t>1) Upon issuance</a:t>
          </a:r>
        </a:p>
        <a:p>
          <a:pPr marL="60325" indent="0" algn="l">
            <a:buNone/>
          </a:pPr>
          <a:r>
            <a:rPr lang="en-US" sz="1800" dirty="0"/>
            <a:t>2) Fiscal years beginning after June 15, 2022</a:t>
          </a:r>
        </a:p>
        <a:p>
          <a:pPr marL="60325" indent="0" algn="l">
            <a:buNone/>
          </a:pPr>
          <a:r>
            <a:rPr lang="en-US" sz="1800" dirty="0"/>
            <a:t>3) Fiscal years beginning after June 15, 2023</a:t>
          </a:r>
        </a:p>
      </dgm:t>
    </dgm:pt>
    <dgm:pt modelId="{3043C44C-230C-40F3-98E3-276342BD908A}" type="parTrans" cxnId="{218037FE-7F22-4865-87AF-76B0C411B956}">
      <dgm:prSet/>
      <dgm:spPr/>
      <dgm:t>
        <a:bodyPr/>
        <a:lstStyle/>
        <a:p>
          <a:endParaRPr lang="en-US"/>
        </a:p>
      </dgm:t>
    </dgm:pt>
    <dgm:pt modelId="{F0160D78-EA9D-4A5C-826F-93E213B06EEC}" type="sibTrans" cxnId="{218037FE-7F22-4865-87AF-76B0C411B956}">
      <dgm:prSet/>
      <dgm:spPr/>
      <dgm:t>
        <a:bodyPr/>
        <a:lstStyle/>
        <a:p>
          <a:endParaRPr lang="en-US"/>
        </a:p>
      </dgm:t>
    </dgm:pt>
    <dgm:pt modelId="{50B92D80-702F-4183-BEF9-709958B0644E}" type="pres">
      <dgm:prSet presAssocID="{28665C54-B8D6-4C98-B17E-4F0FC89317F0}" presName="theList" presStyleCnt="0">
        <dgm:presLayoutVars>
          <dgm:dir/>
          <dgm:animLvl val="lvl"/>
          <dgm:resizeHandles val="exact"/>
        </dgm:presLayoutVars>
      </dgm:prSet>
      <dgm:spPr/>
    </dgm:pt>
    <dgm:pt modelId="{4CABD9DC-6CFB-477A-8FB7-CF6BC9122911}" type="pres">
      <dgm:prSet presAssocID="{A3039AA0-6881-457C-9F81-171E5F2CFF04}" presName="compNode" presStyleCnt="0"/>
      <dgm:spPr/>
    </dgm:pt>
    <dgm:pt modelId="{D5C0F6D0-67F0-4C45-B475-C7CEC51C18BE}" type="pres">
      <dgm:prSet presAssocID="{A3039AA0-6881-457C-9F81-171E5F2CFF04}" presName="aNode" presStyleLbl="bgShp" presStyleIdx="0" presStyleCnt="3"/>
      <dgm:spPr/>
    </dgm:pt>
    <dgm:pt modelId="{AE5878B9-527B-414D-A7C0-251FE06F94F4}" type="pres">
      <dgm:prSet presAssocID="{A3039AA0-6881-457C-9F81-171E5F2CFF04}" presName="textNode" presStyleLbl="bgShp" presStyleIdx="0" presStyleCnt="3"/>
      <dgm:spPr/>
    </dgm:pt>
    <dgm:pt modelId="{A549A1A2-07D0-44E6-99B0-05CFAB5470AC}" type="pres">
      <dgm:prSet presAssocID="{A3039AA0-6881-457C-9F81-171E5F2CFF04}" presName="compChildNode" presStyleCnt="0"/>
      <dgm:spPr/>
    </dgm:pt>
    <dgm:pt modelId="{ACB72E77-417F-43BD-A9E5-A8C357FF8639}" type="pres">
      <dgm:prSet presAssocID="{A3039AA0-6881-457C-9F81-171E5F2CFF04}" presName="theInnerList" presStyleCnt="0"/>
      <dgm:spPr/>
    </dgm:pt>
    <dgm:pt modelId="{0D50CC20-32FF-4B06-97FC-92D35B4FB189}" type="pres">
      <dgm:prSet presAssocID="{6775BADE-2DBC-4062-8A6A-29B70745DE9B}" presName="childNode" presStyleLbl="node1" presStyleIdx="0" presStyleCnt="3">
        <dgm:presLayoutVars>
          <dgm:bulletEnabled val="1"/>
        </dgm:presLayoutVars>
      </dgm:prSet>
      <dgm:spPr/>
    </dgm:pt>
    <dgm:pt modelId="{B9D680BF-05FF-49BD-A69C-A73AF20B198E}" type="pres">
      <dgm:prSet presAssocID="{A3039AA0-6881-457C-9F81-171E5F2CFF04}" presName="aSpace" presStyleCnt="0"/>
      <dgm:spPr/>
    </dgm:pt>
    <dgm:pt modelId="{6B87EAA6-01FF-4AE7-945E-D033B9FF74AD}" type="pres">
      <dgm:prSet presAssocID="{D6F88643-1ED1-4199-885E-37C9169DBDB1}" presName="compNode" presStyleCnt="0"/>
      <dgm:spPr/>
    </dgm:pt>
    <dgm:pt modelId="{D07AB29A-E23C-4CB7-9C40-376C4ADD80A1}" type="pres">
      <dgm:prSet presAssocID="{D6F88643-1ED1-4199-885E-37C9169DBDB1}" presName="aNode" presStyleLbl="bgShp" presStyleIdx="1" presStyleCnt="3"/>
      <dgm:spPr/>
    </dgm:pt>
    <dgm:pt modelId="{91CE30DE-C8A9-419C-BE57-0A0BBF279991}" type="pres">
      <dgm:prSet presAssocID="{D6F88643-1ED1-4199-885E-37C9169DBDB1}" presName="textNode" presStyleLbl="bgShp" presStyleIdx="1" presStyleCnt="3"/>
      <dgm:spPr/>
    </dgm:pt>
    <dgm:pt modelId="{80DD0C96-0CD1-4A83-8727-59CC5463A60E}" type="pres">
      <dgm:prSet presAssocID="{D6F88643-1ED1-4199-885E-37C9169DBDB1}" presName="compChildNode" presStyleCnt="0"/>
      <dgm:spPr/>
    </dgm:pt>
    <dgm:pt modelId="{AEF9D8F1-C744-4CB3-9191-2DB1C9BFCC00}" type="pres">
      <dgm:prSet presAssocID="{D6F88643-1ED1-4199-885E-37C9169DBDB1}" presName="theInnerList" presStyleCnt="0"/>
      <dgm:spPr/>
    </dgm:pt>
    <dgm:pt modelId="{2E34079D-27D5-48C7-A62C-2E8AAB1D3AF4}" type="pres">
      <dgm:prSet presAssocID="{1E254595-00D2-4076-96CE-DD530D44D2A7}" presName="childNode" presStyleLbl="node1" presStyleIdx="1" presStyleCnt="3">
        <dgm:presLayoutVars>
          <dgm:bulletEnabled val="1"/>
        </dgm:presLayoutVars>
      </dgm:prSet>
      <dgm:spPr/>
    </dgm:pt>
    <dgm:pt modelId="{DE341089-C725-4D71-868B-CAAE52E50BC1}" type="pres">
      <dgm:prSet presAssocID="{D6F88643-1ED1-4199-885E-37C9169DBDB1}" presName="aSpace" presStyleCnt="0"/>
      <dgm:spPr/>
    </dgm:pt>
    <dgm:pt modelId="{421DDABC-2BC3-406B-AB4D-F4E3D99D03D0}" type="pres">
      <dgm:prSet presAssocID="{D2CE865E-8CCF-429A-A803-B44CA7484537}" presName="compNode" presStyleCnt="0"/>
      <dgm:spPr/>
    </dgm:pt>
    <dgm:pt modelId="{B8E80059-7753-4292-BEE2-00EF08B957DE}" type="pres">
      <dgm:prSet presAssocID="{D2CE865E-8CCF-429A-A803-B44CA7484537}" presName="aNode" presStyleLbl="bgShp" presStyleIdx="2" presStyleCnt="3"/>
      <dgm:spPr/>
    </dgm:pt>
    <dgm:pt modelId="{4E57346A-1FB9-40EE-B8DB-1BAB3E0AE87C}" type="pres">
      <dgm:prSet presAssocID="{D2CE865E-8CCF-429A-A803-B44CA7484537}" presName="textNode" presStyleLbl="bgShp" presStyleIdx="2" presStyleCnt="3"/>
      <dgm:spPr/>
    </dgm:pt>
    <dgm:pt modelId="{F7495AFA-787A-4175-A0AA-BC5892A72ED2}" type="pres">
      <dgm:prSet presAssocID="{D2CE865E-8CCF-429A-A803-B44CA7484537}" presName="compChildNode" presStyleCnt="0"/>
      <dgm:spPr/>
    </dgm:pt>
    <dgm:pt modelId="{FC096CE5-CE6D-4F0A-9F6C-69B277E9172F}" type="pres">
      <dgm:prSet presAssocID="{D2CE865E-8CCF-429A-A803-B44CA7484537}" presName="theInnerList" presStyleCnt="0"/>
      <dgm:spPr/>
    </dgm:pt>
    <dgm:pt modelId="{DACCC2AD-9B92-442F-9DDB-CC55453DC2B7}" type="pres">
      <dgm:prSet presAssocID="{5C2ACCA5-0203-4872-A57C-372128371316}" presName="childNode" presStyleLbl="node1" presStyleIdx="2" presStyleCnt="3">
        <dgm:presLayoutVars>
          <dgm:bulletEnabled val="1"/>
        </dgm:presLayoutVars>
      </dgm:prSet>
      <dgm:spPr/>
    </dgm:pt>
  </dgm:ptLst>
  <dgm:cxnLst>
    <dgm:cxn modelId="{84528303-1957-4FB3-BD99-6CB2C63BA963}" type="presOf" srcId="{5C2ACCA5-0203-4872-A57C-372128371316}" destId="{DACCC2AD-9B92-442F-9DDB-CC55453DC2B7}" srcOrd="0" destOrd="0" presId="urn:microsoft.com/office/officeart/2005/8/layout/lProcess2"/>
    <dgm:cxn modelId="{146DC31E-ECBD-487D-A595-F12BE66DA4B0}" type="presOf" srcId="{28665C54-B8D6-4C98-B17E-4F0FC89317F0}" destId="{50B92D80-702F-4183-BEF9-709958B0644E}" srcOrd="0" destOrd="0" presId="urn:microsoft.com/office/officeart/2005/8/layout/lProcess2"/>
    <dgm:cxn modelId="{AFBD845D-4328-4252-8462-5BD284D6EAD8}" type="presOf" srcId="{D2CE865E-8CCF-429A-A803-B44CA7484537}" destId="{4E57346A-1FB9-40EE-B8DB-1BAB3E0AE87C}" srcOrd="1" destOrd="0" presId="urn:microsoft.com/office/officeart/2005/8/layout/lProcess2"/>
    <dgm:cxn modelId="{833DD261-DFC5-4F4E-B76E-D2C86C745C33}" type="presOf" srcId="{D6F88643-1ED1-4199-885E-37C9169DBDB1}" destId="{D07AB29A-E23C-4CB7-9C40-376C4ADD80A1}" srcOrd="0" destOrd="0" presId="urn:microsoft.com/office/officeart/2005/8/layout/lProcess2"/>
    <dgm:cxn modelId="{B9A31E4E-B4F3-47C2-AF9B-0F60D8F5DAF0}" srcId="{A3039AA0-6881-457C-9F81-171E5F2CFF04}" destId="{6775BADE-2DBC-4062-8A6A-29B70745DE9B}" srcOrd="0" destOrd="0" parTransId="{6955D45D-1ED3-4B92-A3AE-D83A3C7BB624}" sibTransId="{73EA357E-D4D6-4204-B5B8-626BEA8B2B80}"/>
    <dgm:cxn modelId="{24D10A9A-FBB2-4AB8-94DF-388D73394489}" type="presOf" srcId="{D6F88643-1ED1-4199-885E-37C9169DBDB1}" destId="{91CE30DE-C8A9-419C-BE57-0A0BBF279991}" srcOrd="1" destOrd="0" presId="urn:microsoft.com/office/officeart/2005/8/layout/lProcess2"/>
    <dgm:cxn modelId="{F0D6F8A9-4190-456C-9E18-4E031F9CDB8B}" srcId="{D6F88643-1ED1-4199-885E-37C9169DBDB1}" destId="{1E254595-00D2-4076-96CE-DD530D44D2A7}" srcOrd="0" destOrd="0" parTransId="{94D9DD3C-650A-4BD7-A364-3859670481C3}" sibTransId="{017E11F1-056F-4233-BF04-EE9BF3D9781E}"/>
    <dgm:cxn modelId="{B13235AB-0C4E-40B3-8F40-2585D3231E51}" type="presOf" srcId="{A3039AA0-6881-457C-9F81-171E5F2CFF04}" destId="{D5C0F6D0-67F0-4C45-B475-C7CEC51C18BE}" srcOrd="0" destOrd="0" presId="urn:microsoft.com/office/officeart/2005/8/layout/lProcess2"/>
    <dgm:cxn modelId="{D0453BB6-8CA7-41DA-AEEE-0A85852A811B}" type="presOf" srcId="{D2CE865E-8CCF-429A-A803-B44CA7484537}" destId="{B8E80059-7753-4292-BEE2-00EF08B957DE}" srcOrd="0" destOrd="0" presId="urn:microsoft.com/office/officeart/2005/8/layout/lProcess2"/>
    <dgm:cxn modelId="{5DAF0EC9-58E7-44B2-AD2F-7FC185E5F8CB}" srcId="{28665C54-B8D6-4C98-B17E-4F0FC89317F0}" destId="{A3039AA0-6881-457C-9F81-171E5F2CFF04}" srcOrd="0" destOrd="0" parTransId="{9040F565-1AC8-4852-A794-212830E00DA4}" sibTransId="{E92AFB24-8C3A-47F1-A122-652674A63C9F}"/>
    <dgm:cxn modelId="{13CDC5C9-E7FF-460C-B649-7E54EE66F78A}" type="presOf" srcId="{1E254595-00D2-4076-96CE-DD530D44D2A7}" destId="{2E34079D-27D5-48C7-A62C-2E8AAB1D3AF4}" srcOrd="0" destOrd="0" presId="urn:microsoft.com/office/officeart/2005/8/layout/lProcess2"/>
    <dgm:cxn modelId="{00DE06D3-A5C0-465F-AA38-869CAA9A4E7D}" type="presOf" srcId="{A3039AA0-6881-457C-9F81-171E5F2CFF04}" destId="{AE5878B9-527B-414D-A7C0-251FE06F94F4}" srcOrd="1" destOrd="0" presId="urn:microsoft.com/office/officeart/2005/8/layout/lProcess2"/>
    <dgm:cxn modelId="{31F93BD5-AF28-418A-A1CB-7FB529996CEF}" srcId="{28665C54-B8D6-4C98-B17E-4F0FC89317F0}" destId="{D6F88643-1ED1-4199-885E-37C9169DBDB1}" srcOrd="1" destOrd="0" parTransId="{A9D82CD7-E580-4A50-A1C3-7BD1B61A183A}" sibTransId="{196BD2F8-364B-444F-949E-E8FFDAF4B1A5}"/>
    <dgm:cxn modelId="{076EDDD6-53AA-4109-B28D-614CF3AF3FEF}" type="presOf" srcId="{6775BADE-2DBC-4062-8A6A-29B70745DE9B}" destId="{0D50CC20-32FF-4B06-97FC-92D35B4FB189}" srcOrd="0" destOrd="0" presId="urn:microsoft.com/office/officeart/2005/8/layout/lProcess2"/>
    <dgm:cxn modelId="{D944E4E7-3ABA-4931-AA77-91628A4283E1}" srcId="{28665C54-B8D6-4C98-B17E-4F0FC89317F0}" destId="{D2CE865E-8CCF-429A-A803-B44CA7484537}" srcOrd="2" destOrd="0" parTransId="{3CD7E4D3-8EE5-4666-976F-139B12271040}" sibTransId="{922CE52F-424A-40CD-85FC-BA00496F69AC}"/>
    <dgm:cxn modelId="{218037FE-7F22-4865-87AF-76B0C411B956}" srcId="{D2CE865E-8CCF-429A-A803-B44CA7484537}" destId="{5C2ACCA5-0203-4872-A57C-372128371316}" srcOrd="0" destOrd="0" parTransId="{3043C44C-230C-40F3-98E3-276342BD908A}" sibTransId="{F0160D78-EA9D-4A5C-826F-93E213B06EEC}"/>
    <dgm:cxn modelId="{B90A0146-1A30-4535-AFBB-0A036BCCBB65}" type="presParOf" srcId="{50B92D80-702F-4183-BEF9-709958B0644E}" destId="{4CABD9DC-6CFB-477A-8FB7-CF6BC9122911}" srcOrd="0" destOrd="0" presId="urn:microsoft.com/office/officeart/2005/8/layout/lProcess2"/>
    <dgm:cxn modelId="{56F653FC-F000-40A1-BE7D-343AA4D6C559}" type="presParOf" srcId="{4CABD9DC-6CFB-477A-8FB7-CF6BC9122911}" destId="{D5C0F6D0-67F0-4C45-B475-C7CEC51C18BE}" srcOrd="0" destOrd="0" presId="urn:microsoft.com/office/officeart/2005/8/layout/lProcess2"/>
    <dgm:cxn modelId="{7729903E-6713-4709-BFA3-20469D26853F}" type="presParOf" srcId="{4CABD9DC-6CFB-477A-8FB7-CF6BC9122911}" destId="{AE5878B9-527B-414D-A7C0-251FE06F94F4}" srcOrd="1" destOrd="0" presId="urn:microsoft.com/office/officeart/2005/8/layout/lProcess2"/>
    <dgm:cxn modelId="{D0F3BBF2-BAB3-43F1-A224-897F5CA89EE8}" type="presParOf" srcId="{4CABD9DC-6CFB-477A-8FB7-CF6BC9122911}" destId="{A549A1A2-07D0-44E6-99B0-05CFAB5470AC}" srcOrd="2" destOrd="0" presId="urn:microsoft.com/office/officeart/2005/8/layout/lProcess2"/>
    <dgm:cxn modelId="{B777C912-83C4-412D-872C-A8B444EDF98C}" type="presParOf" srcId="{A549A1A2-07D0-44E6-99B0-05CFAB5470AC}" destId="{ACB72E77-417F-43BD-A9E5-A8C357FF8639}" srcOrd="0" destOrd="0" presId="urn:microsoft.com/office/officeart/2005/8/layout/lProcess2"/>
    <dgm:cxn modelId="{61E2FFD6-5ECB-4CE4-AF98-26C1769DBE88}" type="presParOf" srcId="{ACB72E77-417F-43BD-A9E5-A8C357FF8639}" destId="{0D50CC20-32FF-4B06-97FC-92D35B4FB189}" srcOrd="0" destOrd="0" presId="urn:microsoft.com/office/officeart/2005/8/layout/lProcess2"/>
    <dgm:cxn modelId="{F7E734A5-A78E-4002-9E81-655AA58296BE}" type="presParOf" srcId="{50B92D80-702F-4183-BEF9-709958B0644E}" destId="{B9D680BF-05FF-49BD-A69C-A73AF20B198E}" srcOrd="1" destOrd="0" presId="urn:microsoft.com/office/officeart/2005/8/layout/lProcess2"/>
    <dgm:cxn modelId="{3F490AAB-FD0E-4639-9550-C5B4D7CA3CF5}" type="presParOf" srcId="{50B92D80-702F-4183-BEF9-709958B0644E}" destId="{6B87EAA6-01FF-4AE7-945E-D033B9FF74AD}" srcOrd="2" destOrd="0" presId="urn:microsoft.com/office/officeart/2005/8/layout/lProcess2"/>
    <dgm:cxn modelId="{AF03A84D-54A8-4F1C-A269-597298990083}" type="presParOf" srcId="{6B87EAA6-01FF-4AE7-945E-D033B9FF74AD}" destId="{D07AB29A-E23C-4CB7-9C40-376C4ADD80A1}" srcOrd="0" destOrd="0" presId="urn:microsoft.com/office/officeart/2005/8/layout/lProcess2"/>
    <dgm:cxn modelId="{9E7EEF19-1058-404F-A06D-20297D689C87}" type="presParOf" srcId="{6B87EAA6-01FF-4AE7-945E-D033B9FF74AD}" destId="{91CE30DE-C8A9-419C-BE57-0A0BBF279991}" srcOrd="1" destOrd="0" presId="urn:microsoft.com/office/officeart/2005/8/layout/lProcess2"/>
    <dgm:cxn modelId="{3C6D8161-515D-4AC3-AB75-4048B02D61BF}" type="presParOf" srcId="{6B87EAA6-01FF-4AE7-945E-D033B9FF74AD}" destId="{80DD0C96-0CD1-4A83-8727-59CC5463A60E}" srcOrd="2" destOrd="0" presId="urn:microsoft.com/office/officeart/2005/8/layout/lProcess2"/>
    <dgm:cxn modelId="{E8919511-EA0D-4ABF-96F2-C9EAA0F9EBC1}" type="presParOf" srcId="{80DD0C96-0CD1-4A83-8727-59CC5463A60E}" destId="{AEF9D8F1-C744-4CB3-9191-2DB1C9BFCC00}" srcOrd="0" destOrd="0" presId="urn:microsoft.com/office/officeart/2005/8/layout/lProcess2"/>
    <dgm:cxn modelId="{D4C28402-DD65-411C-B840-0521828E5A23}" type="presParOf" srcId="{AEF9D8F1-C744-4CB3-9191-2DB1C9BFCC00}" destId="{2E34079D-27D5-48C7-A62C-2E8AAB1D3AF4}" srcOrd="0" destOrd="0" presId="urn:microsoft.com/office/officeart/2005/8/layout/lProcess2"/>
    <dgm:cxn modelId="{C96B4965-6A46-41AD-8586-B5DDA56A6F31}" type="presParOf" srcId="{50B92D80-702F-4183-BEF9-709958B0644E}" destId="{DE341089-C725-4D71-868B-CAAE52E50BC1}" srcOrd="3" destOrd="0" presId="urn:microsoft.com/office/officeart/2005/8/layout/lProcess2"/>
    <dgm:cxn modelId="{EB5ABA2E-50C2-4C30-82A5-2B10AB7CAA0D}" type="presParOf" srcId="{50B92D80-702F-4183-BEF9-709958B0644E}" destId="{421DDABC-2BC3-406B-AB4D-F4E3D99D03D0}" srcOrd="4" destOrd="0" presId="urn:microsoft.com/office/officeart/2005/8/layout/lProcess2"/>
    <dgm:cxn modelId="{A2A7957C-E495-474E-A7D6-4C929CDF0D09}" type="presParOf" srcId="{421DDABC-2BC3-406B-AB4D-F4E3D99D03D0}" destId="{B8E80059-7753-4292-BEE2-00EF08B957DE}" srcOrd="0" destOrd="0" presId="urn:microsoft.com/office/officeart/2005/8/layout/lProcess2"/>
    <dgm:cxn modelId="{FF46A8A8-5020-4F83-8623-AF9EB59C5351}" type="presParOf" srcId="{421DDABC-2BC3-406B-AB4D-F4E3D99D03D0}" destId="{4E57346A-1FB9-40EE-B8DB-1BAB3E0AE87C}" srcOrd="1" destOrd="0" presId="urn:microsoft.com/office/officeart/2005/8/layout/lProcess2"/>
    <dgm:cxn modelId="{A9C3D32F-B978-4260-A170-B4CD2F199AF9}" type="presParOf" srcId="{421DDABC-2BC3-406B-AB4D-F4E3D99D03D0}" destId="{F7495AFA-787A-4175-A0AA-BC5892A72ED2}" srcOrd="2" destOrd="0" presId="urn:microsoft.com/office/officeart/2005/8/layout/lProcess2"/>
    <dgm:cxn modelId="{45BB1E52-4F9D-4752-A96C-26C150CDA9CA}" type="presParOf" srcId="{F7495AFA-787A-4175-A0AA-BC5892A72ED2}" destId="{FC096CE5-CE6D-4F0A-9F6C-69B277E9172F}" srcOrd="0" destOrd="0" presId="urn:microsoft.com/office/officeart/2005/8/layout/lProcess2"/>
    <dgm:cxn modelId="{6CA0A49E-26E3-4974-8398-1DF9E7FEFC60}" type="presParOf" srcId="{FC096CE5-CE6D-4F0A-9F6C-69B277E9172F}" destId="{DACCC2AD-9B92-442F-9DDB-CC55453DC2B7}"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CD7E5AE-B97B-4427-9BAE-DECB631E6D24}" type="doc">
      <dgm:prSet loTypeId="urn:microsoft.com/office/officeart/2005/8/layout/vList2" loCatId="list" qsTypeId="urn:microsoft.com/office/officeart/2005/8/quickstyle/simple2" qsCatId="simple" csTypeId="urn:microsoft.com/office/officeart/2005/8/colors/accent1_3" csCatId="accent1" phldr="1"/>
      <dgm:spPr/>
      <dgm:t>
        <a:bodyPr/>
        <a:lstStyle/>
        <a:p>
          <a:endParaRPr lang="en-US"/>
        </a:p>
      </dgm:t>
    </dgm:pt>
    <dgm:pt modelId="{C484BB25-2D25-4EFB-A962-194DDB0455F7}">
      <dgm:prSet/>
      <dgm:spPr/>
      <dgm:t>
        <a:bodyPr/>
        <a:lstStyle/>
        <a:p>
          <a:r>
            <a:rPr lang="en-US" b="0" dirty="0"/>
            <a:t>Financial Guarantees</a:t>
          </a:r>
          <a:endParaRPr lang="en-US" dirty="0"/>
        </a:p>
      </dgm:t>
    </dgm:pt>
    <dgm:pt modelId="{2C7F08BA-6F9B-4D88-8FF0-CEF774C9C5C9}" type="parTrans" cxnId="{2978D009-E43A-4BA4-AEC6-8F3AB9BED5F6}">
      <dgm:prSet/>
      <dgm:spPr/>
      <dgm:t>
        <a:bodyPr/>
        <a:lstStyle/>
        <a:p>
          <a:endParaRPr lang="en-US"/>
        </a:p>
      </dgm:t>
    </dgm:pt>
    <dgm:pt modelId="{B57D8101-0421-49AD-845C-EE773F7B8F49}" type="sibTrans" cxnId="{2978D009-E43A-4BA4-AEC6-8F3AB9BED5F6}">
      <dgm:prSet/>
      <dgm:spPr/>
      <dgm:t>
        <a:bodyPr/>
        <a:lstStyle/>
        <a:p>
          <a:endParaRPr lang="en-US"/>
        </a:p>
      </dgm:t>
    </dgm:pt>
    <dgm:pt modelId="{4AB9CC3F-4DDB-414F-8CB1-39B20D7400E0}">
      <dgm:prSet/>
      <dgm:spPr/>
      <dgm:t>
        <a:bodyPr/>
        <a:lstStyle/>
        <a:p>
          <a:r>
            <a:rPr lang="en-US" b="0" dirty="0"/>
            <a:t>Extended Use of LIBOR</a:t>
          </a:r>
          <a:endParaRPr lang="en-US" dirty="0"/>
        </a:p>
      </dgm:t>
    </dgm:pt>
    <dgm:pt modelId="{243D4E19-9575-49EC-B53F-DB7ACD935AEE}" type="parTrans" cxnId="{231D232D-B456-4F00-9D3C-5DA323BD09BA}">
      <dgm:prSet/>
      <dgm:spPr/>
      <dgm:t>
        <a:bodyPr/>
        <a:lstStyle/>
        <a:p>
          <a:endParaRPr lang="en-US"/>
        </a:p>
      </dgm:t>
    </dgm:pt>
    <dgm:pt modelId="{2BEE0C8E-1DF9-4637-A61C-DE06D756F91C}" type="sibTrans" cxnId="{231D232D-B456-4F00-9D3C-5DA323BD09BA}">
      <dgm:prSet/>
      <dgm:spPr/>
      <dgm:t>
        <a:bodyPr/>
        <a:lstStyle/>
        <a:p>
          <a:endParaRPr lang="en-US"/>
        </a:p>
      </dgm:t>
    </dgm:pt>
    <dgm:pt modelId="{2641ECAA-4B0B-469F-811B-A1E77948EBD4}">
      <dgm:prSet/>
      <dgm:spPr/>
      <dgm:t>
        <a:bodyPr/>
        <a:lstStyle/>
        <a:p>
          <a:r>
            <a:rPr lang="en-US" b="0" dirty="0"/>
            <a:t>Technical Updates/Corrections</a:t>
          </a:r>
          <a:endParaRPr lang="en-US" dirty="0"/>
        </a:p>
      </dgm:t>
    </dgm:pt>
    <dgm:pt modelId="{42985F47-346B-4F1F-95DE-EE3AD2BF0C95}" type="parTrans" cxnId="{DFA82212-2E6E-486D-802D-03791BD04C97}">
      <dgm:prSet/>
      <dgm:spPr/>
      <dgm:t>
        <a:bodyPr/>
        <a:lstStyle/>
        <a:p>
          <a:endParaRPr lang="en-US"/>
        </a:p>
      </dgm:t>
    </dgm:pt>
    <dgm:pt modelId="{65C61987-5241-4AAA-941B-F62D73512D17}" type="sibTrans" cxnId="{DFA82212-2E6E-486D-802D-03791BD04C97}">
      <dgm:prSet/>
      <dgm:spPr/>
      <dgm:t>
        <a:bodyPr/>
        <a:lstStyle/>
        <a:p>
          <a:endParaRPr lang="en-US"/>
        </a:p>
      </dgm:t>
    </dgm:pt>
    <dgm:pt modelId="{D55EC917-B876-4D0A-A3CC-7BDE8FEEB144}">
      <dgm:prSet/>
      <dgm:spPr/>
      <dgm:t>
        <a:bodyPr/>
        <a:lstStyle/>
        <a:p>
          <a:r>
            <a:rPr lang="en-US" b="0" dirty="0"/>
            <a:t>Leases, PPPs, and SBITAs</a:t>
          </a:r>
          <a:endParaRPr lang="en-US" dirty="0"/>
        </a:p>
      </dgm:t>
    </dgm:pt>
    <dgm:pt modelId="{EF96318D-0FD8-4AB8-9332-89CE42A44B93}" type="parTrans" cxnId="{8770B9EB-DD8C-472F-B058-F1FD6424C7E4}">
      <dgm:prSet/>
      <dgm:spPr/>
      <dgm:t>
        <a:bodyPr/>
        <a:lstStyle/>
        <a:p>
          <a:endParaRPr lang="en-US"/>
        </a:p>
      </dgm:t>
    </dgm:pt>
    <dgm:pt modelId="{D27ECE34-8F37-42AC-90B0-CB2A647CC126}" type="sibTrans" cxnId="{8770B9EB-DD8C-472F-B058-F1FD6424C7E4}">
      <dgm:prSet/>
      <dgm:spPr/>
      <dgm:t>
        <a:bodyPr/>
        <a:lstStyle/>
        <a:p>
          <a:endParaRPr lang="en-US"/>
        </a:p>
      </dgm:t>
    </dgm:pt>
    <dgm:pt modelId="{8BAC8E7D-8613-4327-B77F-6DDD2C2FC02B}">
      <dgm:prSet/>
      <dgm:spPr/>
      <dgm:t>
        <a:bodyPr/>
        <a:lstStyle/>
        <a:p>
          <a:r>
            <a:rPr lang="en-US" dirty="0"/>
            <a:t>Other Derivative Instruments</a:t>
          </a:r>
        </a:p>
      </dgm:t>
    </dgm:pt>
    <dgm:pt modelId="{E286115F-7DDC-4C59-9C7B-C7D6B8C98F41}" type="parTrans" cxnId="{BDA1058E-52ED-464F-8E83-E6FC3082D794}">
      <dgm:prSet/>
      <dgm:spPr/>
      <dgm:t>
        <a:bodyPr/>
        <a:lstStyle/>
        <a:p>
          <a:endParaRPr lang="en-US"/>
        </a:p>
      </dgm:t>
    </dgm:pt>
    <dgm:pt modelId="{0BDB7209-C111-4979-B5E3-A58A435E2478}" type="sibTrans" cxnId="{BDA1058E-52ED-464F-8E83-E6FC3082D794}">
      <dgm:prSet/>
      <dgm:spPr/>
      <dgm:t>
        <a:bodyPr/>
        <a:lstStyle/>
        <a:p>
          <a:endParaRPr lang="en-US"/>
        </a:p>
      </dgm:t>
    </dgm:pt>
    <dgm:pt modelId="{C528E1E8-0EE3-4ABC-96D3-08935B33BE9B}" type="pres">
      <dgm:prSet presAssocID="{4CD7E5AE-B97B-4427-9BAE-DECB631E6D24}" presName="linear" presStyleCnt="0">
        <dgm:presLayoutVars>
          <dgm:animLvl val="lvl"/>
          <dgm:resizeHandles val="exact"/>
        </dgm:presLayoutVars>
      </dgm:prSet>
      <dgm:spPr/>
    </dgm:pt>
    <dgm:pt modelId="{4F3EBBAF-9609-4CC7-B67B-53E0EFC6DD79}" type="pres">
      <dgm:prSet presAssocID="{C484BB25-2D25-4EFB-A962-194DDB0455F7}" presName="parentText" presStyleLbl="node1" presStyleIdx="0" presStyleCnt="5">
        <dgm:presLayoutVars>
          <dgm:chMax val="0"/>
          <dgm:bulletEnabled val="1"/>
        </dgm:presLayoutVars>
      </dgm:prSet>
      <dgm:spPr/>
    </dgm:pt>
    <dgm:pt modelId="{D285AC24-4232-4E63-BCEA-98CC17FA4EDC}" type="pres">
      <dgm:prSet presAssocID="{B57D8101-0421-49AD-845C-EE773F7B8F49}" presName="spacer" presStyleCnt="0"/>
      <dgm:spPr/>
    </dgm:pt>
    <dgm:pt modelId="{79408A8B-A7C2-4F56-9DE1-4178264639F9}" type="pres">
      <dgm:prSet presAssocID="{8BAC8E7D-8613-4327-B77F-6DDD2C2FC02B}" presName="parentText" presStyleLbl="node1" presStyleIdx="1" presStyleCnt="5">
        <dgm:presLayoutVars>
          <dgm:chMax val="0"/>
          <dgm:bulletEnabled val="1"/>
        </dgm:presLayoutVars>
      </dgm:prSet>
      <dgm:spPr/>
    </dgm:pt>
    <dgm:pt modelId="{C3587770-C6F9-45BF-A1D4-8F5A20267DBC}" type="pres">
      <dgm:prSet presAssocID="{0BDB7209-C111-4979-B5E3-A58A435E2478}" presName="spacer" presStyleCnt="0"/>
      <dgm:spPr/>
    </dgm:pt>
    <dgm:pt modelId="{16EB3FC1-1B25-449F-AA7B-A0C695979AB5}" type="pres">
      <dgm:prSet presAssocID="{D55EC917-B876-4D0A-A3CC-7BDE8FEEB144}" presName="parentText" presStyleLbl="node1" presStyleIdx="2" presStyleCnt="5">
        <dgm:presLayoutVars>
          <dgm:chMax val="0"/>
          <dgm:bulletEnabled val="1"/>
        </dgm:presLayoutVars>
      </dgm:prSet>
      <dgm:spPr/>
    </dgm:pt>
    <dgm:pt modelId="{5651BCEC-3D84-426C-AE10-73416212B59C}" type="pres">
      <dgm:prSet presAssocID="{D27ECE34-8F37-42AC-90B0-CB2A647CC126}" presName="spacer" presStyleCnt="0"/>
      <dgm:spPr/>
    </dgm:pt>
    <dgm:pt modelId="{357BDD37-33B2-42E8-A8C0-2E525021BFAD}" type="pres">
      <dgm:prSet presAssocID="{4AB9CC3F-4DDB-414F-8CB1-39B20D7400E0}" presName="parentText" presStyleLbl="node1" presStyleIdx="3" presStyleCnt="5">
        <dgm:presLayoutVars>
          <dgm:chMax val="0"/>
          <dgm:bulletEnabled val="1"/>
        </dgm:presLayoutVars>
      </dgm:prSet>
      <dgm:spPr/>
    </dgm:pt>
    <dgm:pt modelId="{B999EF0C-3C6A-47FB-BDA1-E20DF28E390B}" type="pres">
      <dgm:prSet presAssocID="{2BEE0C8E-1DF9-4637-A61C-DE06D756F91C}" presName="spacer" presStyleCnt="0"/>
      <dgm:spPr/>
    </dgm:pt>
    <dgm:pt modelId="{912C3DB5-2C17-4BE4-A9CC-459F65F9CA33}" type="pres">
      <dgm:prSet presAssocID="{2641ECAA-4B0B-469F-811B-A1E77948EBD4}" presName="parentText" presStyleLbl="node1" presStyleIdx="4" presStyleCnt="5">
        <dgm:presLayoutVars>
          <dgm:chMax val="0"/>
          <dgm:bulletEnabled val="1"/>
        </dgm:presLayoutVars>
      </dgm:prSet>
      <dgm:spPr/>
    </dgm:pt>
  </dgm:ptLst>
  <dgm:cxnLst>
    <dgm:cxn modelId="{2978D009-E43A-4BA4-AEC6-8F3AB9BED5F6}" srcId="{4CD7E5AE-B97B-4427-9BAE-DECB631E6D24}" destId="{C484BB25-2D25-4EFB-A962-194DDB0455F7}" srcOrd="0" destOrd="0" parTransId="{2C7F08BA-6F9B-4D88-8FF0-CEF774C9C5C9}" sibTransId="{B57D8101-0421-49AD-845C-EE773F7B8F49}"/>
    <dgm:cxn modelId="{7D7C110F-19FA-4279-B2D0-460145CD0A3C}" type="presOf" srcId="{8BAC8E7D-8613-4327-B77F-6DDD2C2FC02B}" destId="{79408A8B-A7C2-4F56-9DE1-4178264639F9}" srcOrd="0" destOrd="0" presId="urn:microsoft.com/office/officeart/2005/8/layout/vList2"/>
    <dgm:cxn modelId="{DFA82212-2E6E-486D-802D-03791BD04C97}" srcId="{4CD7E5AE-B97B-4427-9BAE-DECB631E6D24}" destId="{2641ECAA-4B0B-469F-811B-A1E77948EBD4}" srcOrd="4" destOrd="0" parTransId="{42985F47-346B-4F1F-95DE-EE3AD2BF0C95}" sibTransId="{65C61987-5241-4AAA-941B-F62D73512D17}"/>
    <dgm:cxn modelId="{231D232D-B456-4F00-9D3C-5DA323BD09BA}" srcId="{4CD7E5AE-B97B-4427-9BAE-DECB631E6D24}" destId="{4AB9CC3F-4DDB-414F-8CB1-39B20D7400E0}" srcOrd="3" destOrd="0" parTransId="{243D4E19-9575-49EC-B53F-DB7ACD935AEE}" sibTransId="{2BEE0C8E-1DF9-4637-A61C-DE06D756F91C}"/>
    <dgm:cxn modelId="{E09A986C-4C30-4AF8-AD66-A0CB4D3EB488}" type="presOf" srcId="{4CD7E5AE-B97B-4427-9BAE-DECB631E6D24}" destId="{C528E1E8-0EE3-4ABC-96D3-08935B33BE9B}" srcOrd="0" destOrd="0" presId="urn:microsoft.com/office/officeart/2005/8/layout/vList2"/>
    <dgm:cxn modelId="{CD9D1F52-DBDC-4298-9EB5-0099F31ECBAE}" type="presOf" srcId="{C484BB25-2D25-4EFB-A962-194DDB0455F7}" destId="{4F3EBBAF-9609-4CC7-B67B-53E0EFC6DD79}" srcOrd="0" destOrd="0" presId="urn:microsoft.com/office/officeart/2005/8/layout/vList2"/>
    <dgm:cxn modelId="{E0821687-8959-4EF6-A3A2-A3A658B82CFC}" type="presOf" srcId="{4AB9CC3F-4DDB-414F-8CB1-39B20D7400E0}" destId="{357BDD37-33B2-42E8-A8C0-2E525021BFAD}" srcOrd="0" destOrd="0" presId="urn:microsoft.com/office/officeart/2005/8/layout/vList2"/>
    <dgm:cxn modelId="{BDA1058E-52ED-464F-8E83-E6FC3082D794}" srcId="{4CD7E5AE-B97B-4427-9BAE-DECB631E6D24}" destId="{8BAC8E7D-8613-4327-B77F-6DDD2C2FC02B}" srcOrd="1" destOrd="0" parTransId="{E286115F-7DDC-4C59-9C7B-C7D6B8C98F41}" sibTransId="{0BDB7209-C111-4979-B5E3-A58A435E2478}"/>
    <dgm:cxn modelId="{80428B98-D464-4E9B-B37C-D76F861B6890}" type="presOf" srcId="{D55EC917-B876-4D0A-A3CC-7BDE8FEEB144}" destId="{16EB3FC1-1B25-449F-AA7B-A0C695979AB5}" srcOrd="0" destOrd="0" presId="urn:microsoft.com/office/officeart/2005/8/layout/vList2"/>
    <dgm:cxn modelId="{122D17C1-58F6-4ED8-BD98-65EF7CE988D8}" type="presOf" srcId="{2641ECAA-4B0B-469F-811B-A1E77948EBD4}" destId="{912C3DB5-2C17-4BE4-A9CC-459F65F9CA33}" srcOrd="0" destOrd="0" presId="urn:microsoft.com/office/officeart/2005/8/layout/vList2"/>
    <dgm:cxn modelId="{8770B9EB-DD8C-472F-B058-F1FD6424C7E4}" srcId="{4CD7E5AE-B97B-4427-9BAE-DECB631E6D24}" destId="{D55EC917-B876-4D0A-A3CC-7BDE8FEEB144}" srcOrd="2" destOrd="0" parTransId="{EF96318D-0FD8-4AB8-9332-89CE42A44B93}" sibTransId="{D27ECE34-8F37-42AC-90B0-CB2A647CC126}"/>
    <dgm:cxn modelId="{9F8187E8-839B-4B8E-8229-7B190E0B707B}" type="presParOf" srcId="{C528E1E8-0EE3-4ABC-96D3-08935B33BE9B}" destId="{4F3EBBAF-9609-4CC7-B67B-53E0EFC6DD79}" srcOrd="0" destOrd="0" presId="urn:microsoft.com/office/officeart/2005/8/layout/vList2"/>
    <dgm:cxn modelId="{6142DA97-75F8-4267-B5CE-1A2BE72DF55D}" type="presParOf" srcId="{C528E1E8-0EE3-4ABC-96D3-08935B33BE9B}" destId="{D285AC24-4232-4E63-BCEA-98CC17FA4EDC}" srcOrd="1" destOrd="0" presId="urn:microsoft.com/office/officeart/2005/8/layout/vList2"/>
    <dgm:cxn modelId="{E81A50AE-A430-464F-8876-3A30F0C39DFD}" type="presParOf" srcId="{C528E1E8-0EE3-4ABC-96D3-08935B33BE9B}" destId="{79408A8B-A7C2-4F56-9DE1-4178264639F9}" srcOrd="2" destOrd="0" presId="urn:microsoft.com/office/officeart/2005/8/layout/vList2"/>
    <dgm:cxn modelId="{A7E44891-6F43-48AA-8559-8ACF4875D9F6}" type="presParOf" srcId="{C528E1E8-0EE3-4ABC-96D3-08935B33BE9B}" destId="{C3587770-C6F9-45BF-A1D4-8F5A20267DBC}" srcOrd="3" destOrd="0" presId="urn:microsoft.com/office/officeart/2005/8/layout/vList2"/>
    <dgm:cxn modelId="{DC68FDE8-84A9-4AB8-A8A2-5FBF90C96718}" type="presParOf" srcId="{C528E1E8-0EE3-4ABC-96D3-08935B33BE9B}" destId="{16EB3FC1-1B25-449F-AA7B-A0C695979AB5}" srcOrd="4" destOrd="0" presId="urn:microsoft.com/office/officeart/2005/8/layout/vList2"/>
    <dgm:cxn modelId="{7718E98B-A3D2-424A-BC09-28EAD0C7C9C3}" type="presParOf" srcId="{C528E1E8-0EE3-4ABC-96D3-08935B33BE9B}" destId="{5651BCEC-3D84-426C-AE10-73416212B59C}" srcOrd="5" destOrd="0" presId="urn:microsoft.com/office/officeart/2005/8/layout/vList2"/>
    <dgm:cxn modelId="{836439CF-5AB7-44CC-A1E7-95B1B502B678}" type="presParOf" srcId="{C528E1E8-0EE3-4ABC-96D3-08935B33BE9B}" destId="{357BDD37-33B2-42E8-A8C0-2E525021BFAD}" srcOrd="6" destOrd="0" presId="urn:microsoft.com/office/officeart/2005/8/layout/vList2"/>
    <dgm:cxn modelId="{F8BC9740-4E66-49AB-AD04-9BD74082FF27}" type="presParOf" srcId="{C528E1E8-0EE3-4ABC-96D3-08935B33BE9B}" destId="{B999EF0C-3C6A-47FB-BDA1-E20DF28E390B}" srcOrd="7" destOrd="0" presId="urn:microsoft.com/office/officeart/2005/8/layout/vList2"/>
    <dgm:cxn modelId="{127799BB-AE7A-45CC-B928-22FC278C99F5}" type="presParOf" srcId="{C528E1E8-0EE3-4ABC-96D3-08935B33BE9B}" destId="{912C3DB5-2C17-4BE4-A9CC-459F65F9CA33}"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2310019-B35B-4F17-93E9-CCC68A9184A1}"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ADD9AD7D-C10B-4929-A576-10E4BEB5B1D0}">
      <dgm:prSet/>
      <dgm:spPr>
        <a:scene3d>
          <a:camera prst="orthographicFront"/>
          <a:lightRig rig="threePt" dir="t"/>
        </a:scene3d>
        <a:sp3d>
          <a:bevelT/>
        </a:sp3d>
      </dgm:spPr>
      <dgm:t>
        <a:bodyPr/>
        <a:lstStyle/>
        <a:p>
          <a:pPr algn="l"/>
          <a:r>
            <a:rPr lang="en-US" dirty="0"/>
            <a:t>Statement 99 DOES</a:t>
          </a:r>
        </a:p>
      </dgm:t>
    </dgm:pt>
    <dgm:pt modelId="{85F16520-70FF-4B0E-AA1E-2BCE413D9C17}" type="parTrans" cxnId="{56A125A6-EEFB-404A-BAFE-0ABBDF4E5BBE}">
      <dgm:prSet/>
      <dgm:spPr/>
      <dgm:t>
        <a:bodyPr/>
        <a:lstStyle/>
        <a:p>
          <a:pPr algn="l"/>
          <a:endParaRPr lang="en-US"/>
        </a:p>
      </dgm:t>
    </dgm:pt>
    <dgm:pt modelId="{080255A4-578E-4056-944B-FD3199E9353E}" type="sibTrans" cxnId="{56A125A6-EEFB-404A-BAFE-0ABBDF4E5BBE}">
      <dgm:prSet/>
      <dgm:spPr/>
      <dgm:t>
        <a:bodyPr/>
        <a:lstStyle/>
        <a:p>
          <a:pPr algn="l"/>
          <a:endParaRPr lang="en-US"/>
        </a:p>
      </dgm:t>
    </dgm:pt>
    <dgm:pt modelId="{051608AA-FE63-462D-918C-D633AC9BDCAC}">
      <dgm:prSet/>
      <dgm:spPr>
        <a:scene3d>
          <a:camera prst="orthographicFront"/>
          <a:lightRig rig="threePt" dir="t"/>
        </a:scene3d>
        <a:sp3d>
          <a:bevelT/>
        </a:sp3d>
      </dgm:spPr>
      <dgm:t>
        <a:bodyPr/>
        <a:lstStyle/>
        <a:p>
          <a:pPr algn="l"/>
          <a:r>
            <a:rPr lang="en-US" dirty="0"/>
            <a:t>Apply the liability recognition, liability measurement, and disclosure requirements in Statement 70 to governments that extend exchange or exchange-like financial guarantees.</a:t>
          </a:r>
        </a:p>
      </dgm:t>
    </dgm:pt>
    <dgm:pt modelId="{566E0346-73F3-47AC-B0E4-D3D12C70E848}" type="parTrans" cxnId="{4E8560A8-694F-42A5-B0F1-973C84BDA6DA}">
      <dgm:prSet/>
      <dgm:spPr/>
      <dgm:t>
        <a:bodyPr/>
        <a:lstStyle/>
        <a:p>
          <a:pPr algn="l"/>
          <a:endParaRPr lang="en-US"/>
        </a:p>
      </dgm:t>
    </dgm:pt>
    <dgm:pt modelId="{E0295608-BCC1-4CAB-BDDB-523C2BD3CA9D}" type="sibTrans" cxnId="{4E8560A8-694F-42A5-B0F1-973C84BDA6DA}">
      <dgm:prSet/>
      <dgm:spPr/>
      <dgm:t>
        <a:bodyPr/>
        <a:lstStyle/>
        <a:p>
          <a:pPr algn="l"/>
          <a:endParaRPr lang="en-US"/>
        </a:p>
      </dgm:t>
    </dgm:pt>
    <dgm:pt modelId="{76A4EC7A-9871-44B1-8205-3AC26DD95AF0}">
      <dgm:prSet/>
      <dgm:spPr>
        <a:scene3d>
          <a:camera prst="orthographicFront"/>
          <a:lightRig rig="threePt" dir="t"/>
        </a:scene3d>
        <a:sp3d>
          <a:bevelT/>
        </a:sp3d>
      </dgm:spPr>
      <dgm:t>
        <a:bodyPr/>
        <a:lstStyle/>
        <a:p>
          <a:pPr algn="l"/>
          <a:r>
            <a:rPr lang="en-US" dirty="0"/>
            <a:t>Statement 99 DOES NOT</a:t>
          </a:r>
        </a:p>
      </dgm:t>
    </dgm:pt>
    <dgm:pt modelId="{E6DD8CAC-2B50-4567-B695-0720AD7FE332}" type="parTrans" cxnId="{69AB088C-E576-42AF-ADF8-92C81D0000AE}">
      <dgm:prSet/>
      <dgm:spPr/>
      <dgm:t>
        <a:bodyPr/>
        <a:lstStyle/>
        <a:p>
          <a:pPr algn="l"/>
          <a:endParaRPr lang="en-US"/>
        </a:p>
      </dgm:t>
    </dgm:pt>
    <dgm:pt modelId="{31C2A752-D9C4-4A22-A870-9F31209D2952}" type="sibTrans" cxnId="{69AB088C-E576-42AF-ADF8-92C81D0000AE}">
      <dgm:prSet/>
      <dgm:spPr/>
      <dgm:t>
        <a:bodyPr/>
        <a:lstStyle/>
        <a:p>
          <a:pPr algn="l"/>
          <a:endParaRPr lang="en-US"/>
        </a:p>
      </dgm:t>
    </dgm:pt>
    <dgm:pt modelId="{D070EBA1-C2DD-46DA-B554-52FED656B0B1}">
      <dgm:prSet/>
      <dgm:spPr>
        <a:scene3d>
          <a:camera prst="orthographicFront"/>
          <a:lightRig rig="threePt" dir="t"/>
        </a:scene3d>
        <a:sp3d>
          <a:bevelT/>
        </a:sp3d>
      </dgm:spPr>
      <dgm:t>
        <a:bodyPr/>
        <a:lstStyle/>
        <a:p>
          <a:pPr algn="l"/>
          <a:r>
            <a:rPr lang="en-US" dirty="0"/>
            <a:t>Prescribe expense classification.</a:t>
          </a:r>
        </a:p>
      </dgm:t>
    </dgm:pt>
    <dgm:pt modelId="{F230BD10-0E73-43B8-8862-0988B4FB56B3}" type="parTrans" cxnId="{4736260D-C0DF-4F82-874D-F0280DF0E22F}">
      <dgm:prSet/>
      <dgm:spPr/>
      <dgm:t>
        <a:bodyPr/>
        <a:lstStyle/>
        <a:p>
          <a:pPr algn="l"/>
          <a:endParaRPr lang="en-US"/>
        </a:p>
      </dgm:t>
    </dgm:pt>
    <dgm:pt modelId="{1CA817AD-EA00-41BB-9DE3-22090FE65583}" type="sibTrans" cxnId="{4736260D-C0DF-4F82-874D-F0280DF0E22F}">
      <dgm:prSet/>
      <dgm:spPr/>
      <dgm:t>
        <a:bodyPr/>
        <a:lstStyle/>
        <a:p>
          <a:pPr algn="l"/>
          <a:endParaRPr lang="en-US"/>
        </a:p>
      </dgm:t>
    </dgm:pt>
    <dgm:pt modelId="{E01D65CA-F110-4DDC-9FD7-A7EACE9CD739}">
      <dgm:prSet/>
      <dgm:spPr>
        <a:scene3d>
          <a:camera prst="orthographicFront"/>
          <a:lightRig rig="threePt" dir="t"/>
        </a:scene3d>
        <a:sp3d>
          <a:bevelT/>
        </a:sp3d>
      </dgm:spPr>
      <dgm:t>
        <a:bodyPr/>
        <a:lstStyle/>
        <a:p>
          <a:pPr algn="l"/>
          <a:r>
            <a:rPr lang="en-US" dirty="0"/>
            <a:t>Prescribe recognition guidance for the consideration received in an exchange or exchange-like financial guarantee transaction.</a:t>
          </a:r>
        </a:p>
      </dgm:t>
    </dgm:pt>
    <dgm:pt modelId="{18DC9F8D-870A-4837-A3A8-4DD4F4375DD6}" type="parTrans" cxnId="{3C88E8DC-8E79-483D-9AAD-F65293421F82}">
      <dgm:prSet/>
      <dgm:spPr/>
      <dgm:t>
        <a:bodyPr/>
        <a:lstStyle/>
        <a:p>
          <a:endParaRPr lang="en-US"/>
        </a:p>
      </dgm:t>
    </dgm:pt>
    <dgm:pt modelId="{86731AA9-C796-4DC4-B6E8-3BC0BFD4A99F}" type="sibTrans" cxnId="{3C88E8DC-8E79-483D-9AAD-F65293421F82}">
      <dgm:prSet/>
      <dgm:spPr/>
      <dgm:t>
        <a:bodyPr/>
        <a:lstStyle/>
        <a:p>
          <a:endParaRPr lang="en-US"/>
        </a:p>
      </dgm:t>
    </dgm:pt>
    <dgm:pt modelId="{0AFE6BC7-3E99-4BB6-A11D-B0C6E14AB07B}" type="pres">
      <dgm:prSet presAssocID="{D2310019-B35B-4F17-93E9-CCC68A9184A1}" presName="linear" presStyleCnt="0">
        <dgm:presLayoutVars>
          <dgm:dir/>
          <dgm:animLvl val="lvl"/>
          <dgm:resizeHandles val="exact"/>
        </dgm:presLayoutVars>
      </dgm:prSet>
      <dgm:spPr/>
    </dgm:pt>
    <dgm:pt modelId="{D21E136E-D23D-449F-99A2-F87EC01A823E}" type="pres">
      <dgm:prSet presAssocID="{ADD9AD7D-C10B-4929-A576-10E4BEB5B1D0}" presName="parentLin" presStyleCnt="0"/>
      <dgm:spPr/>
    </dgm:pt>
    <dgm:pt modelId="{DB34D741-5803-48E1-B109-A70B7004203E}" type="pres">
      <dgm:prSet presAssocID="{ADD9AD7D-C10B-4929-A576-10E4BEB5B1D0}" presName="parentLeftMargin" presStyleLbl="node1" presStyleIdx="0" presStyleCnt="2"/>
      <dgm:spPr/>
    </dgm:pt>
    <dgm:pt modelId="{70385802-C11B-4932-A595-6179632ED03F}" type="pres">
      <dgm:prSet presAssocID="{ADD9AD7D-C10B-4929-A576-10E4BEB5B1D0}" presName="parentText" presStyleLbl="node1" presStyleIdx="0" presStyleCnt="2">
        <dgm:presLayoutVars>
          <dgm:chMax val="0"/>
          <dgm:bulletEnabled val="1"/>
        </dgm:presLayoutVars>
      </dgm:prSet>
      <dgm:spPr/>
    </dgm:pt>
    <dgm:pt modelId="{8A6A910E-50AF-4D98-A8DC-2B80913029CF}" type="pres">
      <dgm:prSet presAssocID="{ADD9AD7D-C10B-4929-A576-10E4BEB5B1D0}" presName="negativeSpace" presStyleCnt="0"/>
      <dgm:spPr/>
    </dgm:pt>
    <dgm:pt modelId="{D78771A4-8A73-40ED-801E-E79A72AF4A57}" type="pres">
      <dgm:prSet presAssocID="{ADD9AD7D-C10B-4929-A576-10E4BEB5B1D0}" presName="childText" presStyleLbl="conFgAcc1" presStyleIdx="0" presStyleCnt="2">
        <dgm:presLayoutVars>
          <dgm:bulletEnabled val="1"/>
        </dgm:presLayoutVars>
      </dgm:prSet>
      <dgm:spPr/>
    </dgm:pt>
    <dgm:pt modelId="{DD6BBDBE-57F1-4DEE-9943-5B319F7FB325}" type="pres">
      <dgm:prSet presAssocID="{080255A4-578E-4056-944B-FD3199E9353E}" presName="spaceBetweenRectangles" presStyleCnt="0"/>
      <dgm:spPr/>
    </dgm:pt>
    <dgm:pt modelId="{0E70B3B5-A002-4E96-A134-FE0B1DBC85F4}" type="pres">
      <dgm:prSet presAssocID="{76A4EC7A-9871-44B1-8205-3AC26DD95AF0}" presName="parentLin" presStyleCnt="0"/>
      <dgm:spPr/>
    </dgm:pt>
    <dgm:pt modelId="{22C17B75-9AAB-4396-B54A-560D42FDE1C4}" type="pres">
      <dgm:prSet presAssocID="{76A4EC7A-9871-44B1-8205-3AC26DD95AF0}" presName="parentLeftMargin" presStyleLbl="node1" presStyleIdx="0" presStyleCnt="2"/>
      <dgm:spPr/>
    </dgm:pt>
    <dgm:pt modelId="{245FDCF7-8D30-4217-9F78-73CF7D03CF3F}" type="pres">
      <dgm:prSet presAssocID="{76A4EC7A-9871-44B1-8205-3AC26DD95AF0}" presName="parentText" presStyleLbl="node1" presStyleIdx="1" presStyleCnt="2">
        <dgm:presLayoutVars>
          <dgm:chMax val="0"/>
          <dgm:bulletEnabled val="1"/>
        </dgm:presLayoutVars>
      </dgm:prSet>
      <dgm:spPr/>
    </dgm:pt>
    <dgm:pt modelId="{142C06B3-7406-4163-AFCE-0B51E16EBCA7}" type="pres">
      <dgm:prSet presAssocID="{76A4EC7A-9871-44B1-8205-3AC26DD95AF0}" presName="negativeSpace" presStyleCnt="0"/>
      <dgm:spPr/>
    </dgm:pt>
    <dgm:pt modelId="{91773D6C-C664-4E0D-B542-E87CA77D0820}" type="pres">
      <dgm:prSet presAssocID="{76A4EC7A-9871-44B1-8205-3AC26DD95AF0}" presName="childText" presStyleLbl="conFgAcc1" presStyleIdx="1" presStyleCnt="2">
        <dgm:presLayoutVars>
          <dgm:bulletEnabled val="1"/>
        </dgm:presLayoutVars>
      </dgm:prSet>
      <dgm:spPr/>
    </dgm:pt>
  </dgm:ptLst>
  <dgm:cxnLst>
    <dgm:cxn modelId="{8E11310C-ED73-4BAC-AB36-B8062BD45E06}" type="presOf" srcId="{ADD9AD7D-C10B-4929-A576-10E4BEB5B1D0}" destId="{DB34D741-5803-48E1-B109-A70B7004203E}" srcOrd="0" destOrd="0" presId="urn:microsoft.com/office/officeart/2005/8/layout/list1"/>
    <dgm:cxn modelId="{4736260D-C0DF-4F82-874D-F0280DF0E22F}" srcId="{76A4EC7A-9871-44B1-8205-3AC26DD95AF0}" destId="{D070EBA1-C2DD-46DA-B554-52FED656B0B1}" srcOrd="0" destOrd="0" parTransId="{F230BD10-0E73-43B8-8862-0988B4FB56B3}" sibTransId="{1CA817AD-EA00-41BB-9DE3-22090FE65583}"/>
    <dgm:cxn modelId="{E7AA9B2B-44F6-40F7-98A8-7F8FF23643A5}" type="presOf" srcId="{D070EBA1-C2DD-46DA-B554-52FED656B0B1}" destId="{91773D6C-C664-4E0D-B542-E87CA77D0820}" srcOrd="0" destOrd="0" presId="urn:microsoft.com/office/officeart/2005/8/layout/list1"/>
    <dgm:cxn modelId="{BEEAA533-6114-46D6-88CC-C40588472D1A}" type="presOf" srcId="{76A4EC7A-9871-44B1-8205-3AC26DD95AF0}" destId="{245FDCF7-8D30-4217-9F78-73CF7D03CF3F}" srcOrd="1" destOrd="0" presId="urn:microsoft.com/office/officeart/2005/8/layout/list1"/>
    <dgm:cxn modelId="{81FFB45B-C9EF-4300-8133-CDB51EA81BC8}" type="presOf" srcId="{ADD9AD7D-C10B-4929-A576-10E4BEB5B1D0}" destId="{70385802-C11B-4932-A595-6179632ED03F}" srcOrd="1" destOrd="0" presId="urn:microsoft.com/office/officeart/2005/8/layout/list1"/>
    <dgm:cxn modelId="{EC5DB669-CC82-4962-8EB2-9B945F8AAA31}" type="presOf" srcId="{76A4EC7A-9871-44B1-8205-3AC26DD95AF0}" destId="{22C17B75-9AAB-4396-B54A-560D42FDE1C4}" srcOrd="0" destOrd="0" presId="urn:microsoft.com/office/officeart/2005/8/layout/list1"/>
    <dgm:cxn modelId="{0BD43C7A-4BFF-4D26-B768-1371D1F5A25F}" type="presOf" srcId="{E01D65CA-F110-4DDC-9FD7-A7EACE9CD739}" destId="{91773D6C-C664-4E0D-B542-E87CA77D0820}" srcOrd="0" destOrd="1" presId="urn:microsoft.com/office/officeart/2005/8/layout/list1"/>
    <dgm:cxn modelId="{69AB088C-E576-42AF-ADF8-92C81D0000AE}" srcId="{D2310019-B35B-4F17-93E9-CCC68A9184A1}" destId="{76A4EC7A-9871-44B1-8205-3AC26DD95AF0}" srcOrd="1" destOrd="0" parTransId="{E6DD8CAC-2B50-4567-B695-0720AD7FE332}" sibTransId="{31C2A752-D9C4-4A22-A870-9F31209D2952}"/>
    <dgm:cxn modelId="{D41B6BA2-CB12-4F84-97F5-945722689273}" type="presOf" srcId="{051608AA-FE63-462D-918C-D633AC9BDCAC}" destId="{D78771A4-8A73-40ED-801E-E79A72AF4A57}" srcOrd="0" destOrd="0" presId="urn:microsoft.com/office/officeart/2005/8/layout/list1"/>
    <dgm:cxn modelId="{56A125A6-EEFB-404A-BAFE-0ABBDF4E5BBE}" srcId="{D2310019-B35B-4F17-93E9-CCC68A9184A1}" destId="{ADD9AD7D-C10B-4929-A576-10E4BEB5B1D0}" srcOrd="0" destOrd="0" parTransId="{85F16520-70FF-4B0E-AA1E-2BCE413D9C17}" sibTransId="{080255A4-578E-4056-944B-FD3199E9353E}"/>
    <dgm:cxn modelId="{4E8560A8-694F-42A5-B0F1-973C84BDA6DA}" srcId="{ADD9AD7D-C10B-4929-A576-10E4BEB5B1D0}" destId="{051608AA-FE63-462D-918C-D633AC9BDCAC}" srcOrd="0" destOrd="0" parTransId="{566E0346-73F3-47AC-B0E4-D3D12C70E848}" sibTransId="{E0295608-BCC1-4CAB-BDDB-523C2BD3CA9D}"/>
    <dgm:cxn modelId="{3C88E8DC-8E79-483D-9AAD-F65293421F82}" srcId="{76A4EC7A-9871-44B1-8205-3AC26DD95AF0}" destId="{E01D65CA-F110-4DDC-9FD7-A7EACE9CD739}" srcOrd="1" destOrd="0" parTransId="{18DC9F8D-870A-4837-A3A8-4DD4F4375DD6}" sibTransId="{86731AA9-C796-4DC4-B6E8-3BC0BFD4A99F}"/>
    <dgm:cxn modelId="{8C758CEB-F123-4A2D-8176-753DF7A08F7D}" type="presOf" srcId="{D2310019-B35B-4F17-93E9-CCC68A9184A1}" destId="{0AFE6BC7-3E99-4BB6-A11D-B0C6E14AB07B}" srcOrd="0" destOrd="0" presId="urn:microsoft.com/office/officeart/2005/8/layout/list1"/>
    <dgm:cxn modelId="{8D866DF0-4597-4410-81A9-A6A882051CD4}" type="presParOf" srcId="{0AFE6BC7-3E99-4BB6-A11D-B0C6E14AB07B}" destId="{D21E136E-D23D-449F-99A2-F87EC01A823E}" srcOrd="0" destOrd="0" presId="urn:microsoft.com/office/officeart/2005/8/layout/list1"/>
    <dgm:cxn modelId="{5610E24B-4CE9-4198-A634-672FFC8575DB}" type="presParOf" srcId="{D21E136E-D23D-449F-99A2-F87EC01A823E}" destId="{DB34D741-5803-48E1-B109-A70B7004203E}" srcOrd="0" destOrd="0" presId="urn:microsoft.com/office/officeart/2005/8/layout/list1"/>
    <dgm:cxn modelId="{F06BFA88-4A8F-4C34-B013-ED12CD5A5581}" type="presParOf" srcId="{D21E136E-D23D-449F-99A2-F87EC01A823E}" destId="{70385802-C11B-4932-A595-6179632ED03F}" srcOrd="1" destOrd="0" presId="urn:microsoft.com/office/officeart/2005/8/layout/list1"/>
    <dgm:cxn modelId="{C024A793-95D8-403B-9179-95589F322817}" type="presParOf" srcId="{0AFE6BC7-3E99-4BB6-A11D-B0C6E14AB07B}" destId="{8A6A910E-50AF-4D98-A8DC-2B80913029CF}" srcOrd="1" destOrd="0" presId="urn:microsoft.com/office/officeart/2005/8/layout/list1"/>
    <dgm:cxn modelId="{BBAA94D9-7574-4D37-93F2-75EB02E80017}" type="presParOf" srcId="{0AFE6BC7-3E99-4BB6-A11D-B0C6E14AB07B}" destId="{D78771A4-8A73-40ED-801E-E79A72AF4A57}" srcOrd="2" destOrd="0" presId="urn:microsoft.com/office/officeart/2005/8/layout/list1"/>
    <dgm:cxn modelId="{46D68FB2-B285-4DDA-9C0B-C9AA2EF15C8D}" type="presParOf" srcId="{0AFE6BC7-3E99-4BB6-A11D-B0C6E14AB07B}" destId="{DD6BBDBE-57F1-4DEE-9943-5B319F7FB325}" srcOrd="3" destOrd="0" presId="urn:microsoft.com/office/officeart/2005/8/layout/list1"/>
    <dgm:cxn modelId="{E4223EF5-41D2-47BD-A18B-B092B550EF2C}" type="presParOf" srcId="{0AFE6BC7-3E99-4BB6-A11D-B0C6E14AB07B}" destId="{0E70B3B5-A002-4E96-A134-FE0B1DBC85F4}" srcOrd="4" destOrd="0" presId="urn:microsoft.com/office/officeart/2005/8/layout/list1"/>
    <dgm:cxn modelId="{EF7E278B-0C06-4F4F-9A96-13F5388AE9F3}" type="presParOf" srcId="{0E70B3B5-A002-4E96-A134-FE0B1DBC85F4}" destId="{22C17B75-9AAB-4396-B54A-560D42FDE1C4}" srcOrd="0" destOrd="0" presId="urn:microsoft.com/office/officeart/2005/8/layout/list1"/>
    <dgm:cxn modelId="{54C1DBB0-D375-4BD7-A632-D934A659DC58}" type="presParOf" srcId="{0E70B3B5-A002-4E96-A134-FE0B1DBC85F4}" destId="{245FDCF7-8D30-4217-9F78-73CF7D03CF3F}" srcOrd="1" destOrd="0" presId="urn:microsoft.com/office/officeart/2005/8/layout/list1"/>
    <dgm:cxn modelId="{355965DB-5721-4C05-B0BC-5C959ED20C26}" type="presParOf" srcId="{0AFE6BC7-3E99-4BB6-A11D-B0C6E14AB07B}" destId="{142C06B3-7406-4163-AFCE-0B51E16EBCA7}" srcOrd="5" destOrd="0" presId="urn:microsoft.com/office/officeart/2005/8/layout/list1"/>
    <dgm:cxn modelId="{972FB95A-30B9-461E-93EE-BEE621AE4589}" type="presParOf" srcId="{0AFE6BC7-3E99-4BB6-A11D-B0C6E14AB07B}" destId="{91773D6C-C664-4E0D-B542-E87CA77D0820}"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2310019-B35B-4F17-93E9-CCC68A9184A1}"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ADD9AD7D-C10B-4929-A576-10E4BEB5B1D0}">
      <dgm:prSet custT="1"/>
      <dgm:spPr>
        <a:scene3d>
          <a:camera prst="orthographicFront"/>
          <a:lightRig rig="threePt" dir="t"/>
        </a:scene3d>
        <a:sp3d>
          <a:bevelT/>
        </a:sp3d>
      </dgm:spPr>
      <dgm:t>
        <a:bodyPr/>
        <a:lstStyle/>
        <a:p>
          <a:pPr algn="l"/>
          <a:r>
            <a:rPr lang="en-US" sz="3300" b="0" dirty="0"/>
            <a:t>Other Derivative Instruments</a:t>
          </a:r>
          <a:endParaRPr lang="en-US" sz="3300" dirty="0"/>
        </a:p>
      </dgm:t>
    </dgm:pt>
    <dgm:pt modelId="{85F16520-70FF-4B0E-AA1E-2BCE413D9C17}" type="parTrans" cxnId="{56A125A6-EEFB-404A-BAFE-0ABBDF4E5BBE}">
      <dgm:prSet/>
      <dgm:spPr/>
      <dgm:t>
        <a:bodyPr/>
        <a:lstStyle/>
        <a:p>
          <a:pPr algn="l"/>
          <a:endParaRPr lang="en-US"/>
        </a:p>
      </dgm:t>
    </dgm:pt>
    <dgm:pt modelId="{080255A4-578E-4056-944B-FD3199E9353E}" type="sibTrans" cxnId="{56A125A6-EEFB-404A-BAFE-0ABBDF4E5BBE}">
      <dgm:prSet/>
      <dgm:spPr/>
      <dgm:t>
        <a:bodyPr/>
        <a:lstStyle/>
        <a:p>
          <a:pPr algn="l"/>
          <a:endParaRPr lang="en-US"/>
        </a:p>
      </dgm:t>
    </dgm:pt>
    <dgm:pt modelId="{051608AA-FE63-462D-918C-D633AC9BDCAC}">
      <dgm:prSet/>
      <dgm:spPr>
        <a:scene3d>
          <a:camera prst="orthographicFront"/>
          <a:lightRig rig="threePt" dir="t"/>
        </a:scene3d>
        <a:sp3d>
          <a:bevelT/>
        </a:sp3d>
      </dgm:spPr>
      <dgm:t>
        <a:bodyPr/>
        <a:lstStyle/>
        <a:p>
          <a:pPr algn="l"/>
          <a:r>
            <a:rPr lang="en-US" baseline="0" dirty="0"/>
            <a:t>Change in fair value would be reported on flow statement </a:t>
          </a:r>
          <a:r>
            <a:rPr lang="en-US" i="0" u="none" baseline="0" dirty="0"/>
            <a:t>separately from investment revenues</a:t>
          </a:r>
          <a:endParaRPr lang="en-US" i="0" u="none" dirty="0"/>
        </a:p>
      </dgm:t>
    </dgm:pt>
    <dgm:pt modelId="{566E0346-73F3-47AC-B0E4-D3D12C70E848}" type="parTrans" cxnId="{4E8560A8-694F-42A5-B0F1-973C84BDA6DA}">
      <dgm:prSet/>
      <dgm:spPr/>
      <dgm:t>
        <a:bodyPr/>
        <a:lstStyle/>
        <a:p>
          <a:pPr algn="l"/>
          <a:endParaRPr lang="en-US"/>
        </a:p>
      </dgm:t>
    </dgm:pt>
    <dgm:pt modelId="{E0295608-BCC1-4CAB-BDDB-523C2BD3CA9D}" type="sibTrans" cxnId="{4E8560A8-694F-42A5-B0F1-973C84BDA6DA}">
      <dgm:prSet/>
      <dgm:spPr/>
      <dgm:t>
        <a:bodyPr/>
        <a:lstStyle/>
        <a:p>
          <a:pPr algn="l"/>
          <a:endParaRPr lang="en-US"/>
        </a:p>
      </dgm:t>
    </dgm:pt>
    <dgm:pt modelId="{76A4EC7A-9871-44B1-8205-3AC26DD95AF0}">
      <dgm:prSet custT="1"/>
      <dgm:spPr>
        <a:scene3d>
          <a:camera prst="orthographicFront"/>
          <a:lightRig rig="threePt" dir="t"/>
        </a:scene3d>
        <a:sp3d>
          <a:bevelT/>
        </a:sp3d>
      </dgm:spPr>
      <dgm:t>
        <a:bodyPr/>
        <a:lstStyle/>
        <a:p>
          <a:pPr algn="l"/>
          <a:r>
            <a:rPr lang="en-US" sz="3300" b="0" dirty="0"/>
            <a:t>Termination of hedge accounting</a:t>
          </a:r>
          <a:endParaRPr lang="en-US" sz="3300" dirty="0"/>
        </a:p>
      </dgm:t>
    </dgm:pt>
    <dgm:pt modelId="{E6DD8CAC-2B50-4567-B695-0720AD7FE332}" type="parTrans" cxnId="{69AB088C-E576-42AF-ADF8-92C81D0000AE}">
      <dgm:prSet/>
      <dgm:spPr/>
      <dgm:t>
        <a:bodyPr/>
        <a:lstStyle/>
        <a:p>
          <a:pPr algn="l"/>
          <a:endParaRPr lang="en-US"/>
        </a:p>
      </dgm:t>
    </dgm:pt>
    <dgm:pt modelId="{31C2A752-D9C4-4A22-A870-9F31209D2952}" type="sibTrans" cxnId="{69AB088C-E576-42AF-ADF8-92C81D0000AE}">
      <dgm:prSet/>
      <dgm:spPr/>
      <dgm:t>
        <a:bodyPr/>
        <a:lstStyle/>
        <a:p>
          <a:pPr algn="l"/>
          <a:endParaRPr lang="en-US"/>
        </a:p>
      </dgm:t>
    </dgm:pt>
    <dgm:pt modelId="{D070EBA1-C2DD-46DA-B554-52FED656B0B1}">
      <dgm:prSet/>
      <dgm:spPr>
        <a:scene3d>
          <a:camera prst="orthographicFront"/>
          <a:lightRig rig="threePt" dir="t"/>
        </a:scene3d>
        <a:sp3d>
          <a:bevelT/>
        </a:sp3d>
      </dgm:spPr>
      <dgm:t>
        <a:bodyPr/>
        <a:lstStyle/>
        <a:p>
          <a:pPr algn="l"/>
          <a:r>
            <a:rPr lang="en-US"/>
            <a:t>If hedging derivative instruments cease to be effective, the balance of the deferrals would be reported on the flows statement separately from investment revenues.</a:t>
          </a:r>
        </a:p>
      </dgm:t>
    </dgm:pt>
    <dgm:pt modelId="{F230BD10-0E73-43B8-8862-0988B4FB56B3}" type="parTrans" cxnId="{4736260D-C0DF-4F82-874D-F0280DF0E22F}">
      <dgm:prSet/>
      <dgm:spPr/>
      <dgm:t>
        <a:bodyPr/>
        <a:lstStyle/>
        <a:p>
          <a:pPr algn="l"/>
          <a:endParaRPr lang="en-US"/>
        </a:p>
      </dgm:t>
    </dgm:pt>
    <dgm:pt modelId="{1CA817AD-EA00-41BB-9DE3-22090FE65583}" type="sibTrans" cxnId="{4736260D-C0DF-4F82-874D-F0280DF0E22F}">
      <dgm:prSet/>
      <dgm:spPr/>
      <dgm:t>
        <a:bodyPr/>
        <a:lstStyle/>
        <a:p>
          <a:pPr algn="l"/>
          <a:endParaRPr lang="en-US"/>
        </a:p>
      </dgm:t>
    </dgm:pt>
    <dgm:pt modelId="{8FF8858A-D795-4AAF-BD85-6869DB673C91}">
      <dgm:prSet/>
      <dgm:spPr>
        <a:scene3d>
          <a:camera prst="orthographicFront"/>
          <a:lightRig rig="threePt" dir="t"/>
        </a:scene3d>
        <a:sp3d>
          <a:bevelT/>
        </a:sp3d>
      </dgm:spPr>
      <dgm:t>
        <a:bodyPr/>
        <a:lstStyle/>
        <a:p>
          <a:pPr algn="l"/>
          <a:r>
            <a:rPr lang="en-US" dirty="0"/>
            <a:t>Disclosures would be distinguished from hedging derivative instruments and investment derivative instruments</a:t>
          </a:r>
        </a:p>
      </dgm:t>
    </dgm:pt>
    <dgm:pt modelId="{34C242A2-1A7E-40A9-B0E9-C89229FB18E6}" type="parTrans" cxnId="{F5A0460E-A67F-4501-A3F2-D0C368B25D6F}">
      <dgm:prSet/>
      <dgm:spPr/>
      <dgm:t>
        <a:bodyPr/>
        <a:lstStyle/>
        <a:p>
          <a:endParaRPr lang="en-US"/>
        </a:p>
      </dgm:t>
    </dgm:pt>
    <dgm:pt modelId="{CEF52D7B-7397-4513-B0ED-5AEEF162E6CB}" type="sibTrans" cxnId="{F5A0460E-A67F-4501-A3F2-D0C368B25D6F}">
      <dgm:prSet/>
      <dgm:spPr/>
      <dgm:t>
        <a:bodyPr/>
        <a:lstStyle/>
        <a:p>
          <a:endParaRPr lang="en-US"/>
        </a:p>
      </dgm:t>
    </dgm:pt>
    <dgm:pt modelId="{9F8EF1A4-4734-4AAA-A8B7-E6CAF43A0359}">
      <dgm:prSet/>
      <dgm:spPr>
        <a:scene3d>
          <a:camera prst="orthographicFront"/>
          <a:lightRig rig="threePt" dir="t"/>
        </a:scene3d>
        <a:sp3d>
          <a:bevelT/>
        </a:sp3d>
      </dgm:spPr>
      <dgm:t>
        <a:bodyPr/>
        <a:lstStyle/>
        <a:p>
          <a:pPr algn="l"/>
          <a:r>
            <a:rPr lang="en-US"/>
            <a:t>Disclose fair value of derivative instruments that were reclassified from hedging derivative instruments</a:t>
          </a:r>
        </a:p>
      </dgm:t>
    </dgm:pt>
    <dgm:pt modelId="{A292796D-F1DC-435E-B45D-5FE60AC67B4C}" type="parTrans" cxnId="{27403565-6436-4364-B6FF-1F6905E713E4}">
      <dgm:prSet/>
      <dgm:spPr/>
      <dgm:t>
        <a:bodyPr/>
        <a:lstStyle/>
        <a:p>
          <a:endParaRPr lang="en-US"/>
        </a:p>
      </dgm:t>
    </dgm:pt>
    <dgm:pt modelId="{F62A1FE6-1E5E-41DE-9A53-34DE578C1E7F}" type="sibTrans" cxnId="{27403565-6436-4364-B6FF-1F6905E713E4}">
      <dgm:prSet/>
      <dgm:spPr/>
      <dgm:t>
        <a:bodyPr/>
        <a:lstStyle/>
        <a:p>
          <a:endParaRPr lang="en-US"/>
        </a:p>
      </dgm:t>
    </dgm:pt>
    <dgm:pt modelId="{5555F6C5-6A69-4D3A-BEAC-4EE35C99827B}" type="pres">
      <dgm:prSet presAssocID="{D2310019-B35B-4F17-93E9-CCC68A9184A1}" presName="linear" presStyleCnt="0">
        <dgm:presLayoutVars>
          <dgm:dir/>
          <dgm:animLvl val="lvl"/>
          <dgm:resizeHandles val="exact"/>
        </dgm:presLayoutVars>
      </dgm:prSet>
      <dgm:spPr/>
    </dgm:pt>
    <dgm:pt modelId="{74B0814D-B271-4247-BB80-3979985C6797}" type="pres">
      <dgm:prSet presAssocID="{ADD9AD7D-C10B-4929-A576-10E4BEB5B1D0}" presName="parentLin" presStyleCnt="0"/>
      <dgm:spPr/>
    </dgm:pt>
    <dgm:pt modelId="{95EF8E90-DA9D-4DFE-AE8A-7EB8EA24760D}" type="pres">
      <dgm:prSet presAssocID="{ADD9AD7D-C10B-4929-A576-10E4BEB5B1D0}" presName="parentLeftMargin" presStyleLbl="node1" presStyleIdx="0" presStyleCnt="2"/>
      <dgm:spPr/>
    </dgm:pt>
    <dgm:pt modelId="{1819D760-F205-4F02-9117-807E9F88D3F5}" type="pres">
      <dgm:prSet presAssocID="{ADD9AD7D-C10B-4929-A576-10E4BEB5B1D0}" presName="parentText" presStyleLbl="node1" presStyleIdx="0" presStyleCnt="2">
        <dgm:presLayoutVars>
          <dgm:chMax val="0"/>
          <dgm:bulletEnabled val="1"/>
        </dgm:presLayoutVars>
      </dgm:prSet>
      <dgm:spPr/>
    </dgm:pt>
    <dgm:pt modelId="{55DAC915-A130-4685-A8AD-105103A0E4BA}" type="pres">
      <dgm:prSet presAssocID="{ADD9AD7D-C10B-4929-A576-10E4BEB5B1D0}" presName="negativeSpace" presStyleCnt="0"/>
      <dgm:spPr/>
    </dgm:pt>
    <dgm:pt modelId="{3BDD4C92-7F80-42B2-ADB9-02F05512989C}" type="pres">
      <dgm:prSet presAssocID="{ADD9AD7D-C10B-4929-A576-10E4BEB5B1D0}" presName="childText" presStyleLbl="conFgAcc1" presStyleIdx="0" presStyleCnt="2">
        <dgm:presLayoutVars>
          <dgm:bulletEnabled val="1"/>
        </dgm:presLayoutVars>
      </dgm:prSet>
      <dgm:spPr/>
    </dgm:pt>
    <dgm:pt modelId="{A4A144E3-0474-4F50-A390-71C4BE7C2E72}" type="pres">
      <dgm:prSet presAssocID="{080255A4-578E-4056-944B-FD3199E9353E}" presName="spaceBetweenRectangles" presStyleCnt="0"/>
      <dgm:spPr/>
    </dgm:pt>
    <dgm:pt modelId="{4A93D501-EFF7-4B7C-9310-1DA97AA12328}" type="pres">
      <dgm:prSet presAssocID="{76A4EC7A-9871-44B1-8205-3AC26DD95AF0}" presName="parentLin" presStyleCnt="0"/>
      <dgm:spPr/>
    </dgm:pt>
    <dgm:pt modelId="{0DA2EF28-ABB4-4254-818E-8827EB9EA957}" type="pres">
      <dgm:prSet presAssocID="{76A4EC7A-9871-44B1-8205-3AC26DD95AF0}" presName="parentLeftMargin" presStyleLbl="node1" presStyleIdx="0" presStyleCnt="2"/>
      <dgm:spPr/>
    </dgm:pt>
    <dgm:pt modelId="{D3F95085-B206-4B84-9A8C-08ADC0B3D53B}" type="pres">
      <dgm:prSet presAssocID="{76A4EC7A-9871-44B1-8205-3AC26DD95AF0}" presName="parentText" presStyleLbl="node1" presStyleIdx="1" presStyleCnt="2" custScaleX="111928">
        <dgm:presLayoutVars>
          <dgm:chMax val="0"/>
          <dgm:bulletEnabled val="1"/>
        </dgm:presLayoutVars>
      </dgm:prSet>
      <dgm:spPr/>
    </dgm:pt>
    <dgm:pt modelId="{319BF4DC-7DC7-486B-93FA-72D85B88BA29}" type="pres">
      <dgm:prSet presAssocID="{76A4EC7A-9871-44B1-8205-3AC26DD95AF0}" presName="negativeSpace" presStyleCnt="0"/>
      <dgm:spPr/>
    </dgm:pt>
    <dgm:pt modelId="{53C467FA-A732-4059-82CA-F14D43415C28}" type="pres">
      <dgm:prSet presAssocID="{76A4EC7A-9871-44B1-8205-3AC26DD95AF0}" presName="childText" presStyleLbl="conFgAcc1" presStyleIdx="1" presStyleCnt="2">
        <dgm:presLayoutVars>
          <dgm:bulletEnabled val="1"/>
        </dgm:presLayoutVars>
      </dgm:prSet>
      <dgm:spPr/>
    </dgm:pt>
  </dgm:ptLst>
  <dgm:cxnLst>
    <dgm:cxn modelId="{4736260D-C0DF-4F82-874D-F0280DF0E22F}" srcId="{76A4EC7A-9871-44B1-8205-3AC26DD95AF0}" destId="{D070EBA1-C2DD-46DA-B554-52FED656B0B1}" srcOrd="0" destOrd="0" parTransId="{F230BD10-0E73-43B8-8862-0988B4FB56B3}" sibTransId="{1CA817AD-EA00-41BB-9DE3-22090FE65583}"/>
    <dgm:cxn modelId="{F5A0460E-A67F-4501-A3F2-D0C368B25D6F}" srcId="{ADD9AD7D-C10B-4929-A576-10E4BEB5B1D0}" destId="{8FF8858A-D795-4AAF-BD85-6869DB673C91}" srcOrd="1" destOrd="0" parTransId="{34C242A2-1A7E-40A9-B0E9-C89229FB18E6}" sibTransId="{CEF52D7B-7397-4513-B0ED-5AEEF162E6CB}"/>
    <dgm:cxn modelId="{9588C213-7BAD-4604-BBAE-A7253A6E72AE}" type="presOf" srcId="{76A4EC7A-9871-44B1-8205-3AC26DD95AF0}" destId="{D3F95085-B206-4B84-9A8C-08ADC0B3D53B}" srcOrd="1" destOrd="0" presId="urn:microsoft.com/office/officeart/2005/8/layout/list1"/>
    <dgm:cxn modelId="{547E663C-4C15-49F9-A55D-1DA073F5548E}" type="presOf" srcId="{D2310019-B35B-4F17-93E9-CCC68A9184A1}" destId="{5555F6C5-6A69-4D3A-BEAC-4EE35C99827B}" srcOrd="0" destOrd="0" presId="urn:microsoft.com/office/officeart/2005/8/layout/list1"/>
    <dgm:cxn modelId="{27403565-6436-4364-B6FF-1F6905E713E4}" srcId="{ADD9AD7D-C10B-4929-A576-10E4BEB5B1D0}" destId="{9F8EF1A4-4734-4AAA-A8B7-E6CAF43A0359}" srcOrd="2" destOrd="0" parTransId="{A292796D-F1DC-435E-B45D-5FE60AC67B4C}" sibTransId="{F62A1FE6-1E5E-41DE-9A53-34DE578C1E7F}"/>
    <dgm:cxn modelId="{80360459-58B6-4CA7-8A13-416BAE1C60A0}" type="presOf" srcId="{ADD9AD7D-C10B-4929-A576-10E4BEB5B1D0}" destId="{95EF8E90-DA9D-4DFE-AE8A-7EB8EA24760D}" srcOrd="0" destOrd="0" presId="urn:microsoft.com/office/officeart/2005/8/layout/list1"/>
    <dgm:cxn modelId="{69AB088C-E576-42AF-ADF8-92C81D0000AE}" srcId="{D2310019-B35B-4F17-93E9-CCC68A9184A1}" destId="{76A4EC7A-9871-44B1-8205-3AC26DD95AF0}" srcOrd="1" destOrd="0" parTransId="{E6DD8CAC-2B50-4567-B695-0720AD7FE332}" sibTransId="{31C2A752-D9C4-4A22-A870-9F31209D2952}"/>
    <dgm:cxn modelId="{EE44058E-0FD5-4C90-BC51-9D8A2B8C12DD}" type="presOf" srcId="{D070EBA1-C2DD-46DA-B554-52FED656B0B1}" destId="{53C467FA-A732-4059-82CA-F14D43415C28}" srcOrd="0" destOrd="0" presId="urn:microsoft.com/office/officeart/2005/8/layout/list1"/>
    <dgm:cxn modelId="{56A125A6-EEFB-404A-BAFE-0ABBDF4E5BBE}" srcId="{D2310019-B35B-4F17-93E9-CCC68A9184A1}" destId="{ADD9AD7D-C10B-4929-A576-10E4BEB5B1D0}" srcOrd="0" destOrd="0" parTransId="{85F16520-70FF-4B0E-AA1E-2BCE413D9C17}" sibTransId="{080255A4-578E-4056-944B-FD3199E9353E}"/>
    <dgm:cxn modelId="{4E8560A8-694F-42A5-B0F1-973C84BDA6DA}" srcId="{ADD9AD7D-C10B-4929-A576-10E4BEB5B1D0}" destId="{051608AA-FE63-462D-918C-D633AC9BDCAC}" srcOrd="0" destOrd="0" parTransId="{566E0346-73F3-47AC-B0E4-D3D12C70E848}" sibTransId="{E0295608-BCC1-4CAB-BDDB-523C2BD3CA9D}"/>
    <dgm:cxn modelId="{7634D1B3-540D-4BF1-8E08-F3F1614E9696}" type="presOf" srcId="{051608AA-FE63-462D-918C-D633AC9BDCAC}" destId="{3BDD4C92-7F80-42B2-ADB9-02F05512989C}" srcOrd="0" destOrd="0" presId="urn:microsoft.com/office/officeart/2005/8/layout/list1"/>
    <dgm:cxn modelId="{5E06FFC0-C9B9-442B-988B-960DDB8D684E}" type="presOf" srcId="{9F8EF1A4-4734-4AAA-A8B7-E6CAF43A0359}" destId="{3BDD4C92-7F80-42B2-ADB9-02F05512989C}" srcOrd="0" destOrd="2" presId="urn:microsoft.com/office/officeart/2005/8/layout/list1"/>
    <dgm:cxn modelId="{90F24EE2-BB44-4601-AB31-4C253DEE5347}" type="presOf" srcId="{8FF8858A-D795-4AAF-BD85-6869DB673C91}" destId="{3BDD4C92-7F80-42B2-ADB9-02F05512989C}" srcOrd="0" destOrd="1" presId="urn:microsoft.com/office/officeart/2005/8/layout/list1"/>
    <dgm:cxn modelId="{666DF0E9-82F0-451A-8F9B-D02A3DC043A7}" type="presOf" srcId="{ADD9AD7D-C10B-4929-A576-10E4BEB5B1D0}" destId="{1819D760-F205-4F02-9117-807E9F88D3F5}" srcOrd="1" destOrd="0" presId="urn:microsoft.com/office/officeart/2005/8/layout/list1"/>
    <dgm:cxn modelId="{09E53FEC-14FC-4E4F-A2AB-935C957F52A4}" type="presOf" srcId="{76A4EC7A-9871-44B1-8205-3AC26DD95AF0}" destId="{0DA2EF28-ABB4-4254-818E-8827EB9EA957}" srcOrd="0" destOrd="0" presId="urn:microsoft.com/office/officeart/2005/8/layout/list1"/>
    <dgm:cxn modelId="{9C3A912F-2443-44E4-9CC3-DBCE110E1613}" type="presParOf" srcId="{5555F6C5-6A69-4D3A-BEAC-4EE35C99827B}" destId="{74B0814D-B271-4247-BB80-3979985C6797}" srcOrd="0" destOrd="0" presId="urn:microsoft.com/office/officeart/2005/8/layout/list1"/>
    <dgm:cxn modelId="{B2F5F6B8-ADA8-4FD6-9A73-DB94D4FBAA37}" type="presParOf" srcId="{74B0814D-B271-4247-BB80-3979985C6797}" destId="{95EF8E90-DA9D-4DFE-AE8A-7EB8EA24760D}" srcOrd="0" destOrd="0" presId="urn:microsoft.com/office/officeart/2005/8/layout/list1"/>
    <dgm:cxn modelId="{55D7F138-FF1D-4922-9EDF-CDC1E7DD79DB}" type="presParOf" srcId="{74B0814D-B271-4247-BB80-3979985C6797}" destId="{1819D760-F205-4F02-9117-807E9F88D3F5}" srcOrd="1" destOrd="0" presId="urn:microsoft.com/office/officeart/2005/8/layout/list1"/>
    <dgm:cxn modelId="{1BDDCF51-5075-4A27-B013-1092AF06D029}" type="presParOf" srcId="{5555F6C5-6A69-4D3A-BEAC-4EE35C99827B}" destId="{55DAC915-A130-4685-A8AD-105103A0E4BA}" srcOrd="1" destOrd="0" presId="urn:microsoft.com/office/officeart/2005/8/layout/list1"/>
    <dgm:cxn modelId="{01A8F675-B0F9-43C4-BE3F-1DA2E3A7F057}" type="presParOf" srcId="{5555F6C5-6A69-4D3A-BEAC-4EE35C99827B}" destId="{3BDD4C92-7F80-42B2-ADB9-02F05512989C}" srcOrd="2" destOrd="0" presId="urn:microsoft.com/office/officeart/2005/8/layout/list1"/>
    <dgm:cxn modelId="{51A83D41-DBD3-4A3D-8E4F-A5A976B83BC5}" type="presParOf" srcId="{5555F6C5-6A69-4D3A-BEAC-4EE35C99827B}" destId="{A4A144E3-0474-4F50-A390-71C4BE7C2E72}" srcOrd="3" destOrd="0" presId="urn:microsoft.com/office/officeart/2005/8/layout/list1"/>
    <dgm:cxn modelId="{BE7BC596-66A1-47A6-BF40-F8B52875AEA0}" type="presParOf" srcId="{5555F6C5-6A69-4D3A-BEAC-4EE35C99827B}" destId="{4A93D501-EFF7-4B7C-9310-1DA97AA12328}" srcOrd="4" destOrd="0" presId="urn:microsoft.com/office/officeart/2005/8/layout/list1"/>
    <dgm:cxn modelId="{DAA8C8F7-26F4-465E-A71C-06A90DBDA346}" type="presParOf" srcId="{4A93D501-EFF7-4B7C-9310-1DA97AA12328}" destId="{0DA2EF28-ABB4-4254-818E-8827EB9EA957}" srcOrd="0" destOrd="0" presId="urn:microsoft.com/office/officeart/2005/8/layout/list1"/>
    <dgm:cxn modelId="{72E23855-05F1-4869-A50B-10D5CE10B411}" type="presParOf" srcId="{4A93D501-EFF7-4B7C-9310-1DA97AA12328}" destId="{D3F95085-B206-4B84-9A8C-08ADC0B3D53B}" srcOrd="1" destOrd="0" presId="urn:microsoft.com/office/officeart/2005/8/layout/list1"/>
    <dgm:cxn modelId="{F3A51300-4BDA-460C-8A10-3B931D537669}" type="presParOf" srcId="{5555F6C5-6A69-4D3A-BEAC-4EE35C99827B}" destId="{319BF4DC-7DC7-486B-93FA-72D85B88BA29}" srcOrd="5" destOrd="0" presId="urn:microsoft.com/office/officeart/2005/8/layout/list1"/>
    <dgm:cxn modelId="{1B7C1B1F-566C-425D-B71E-91DC016A7829}" type="presParOf" srcId="{5555F6C5-6A69-4D3A-BEAC-4EE35C99827B}" destId="{53C467FA-A732-4059-82CA-F14D43415C28}"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2310019-B35B-4F17-93E9-CCC68A9184A1}"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ADD9AD7D-C10B-4929-A576-10E4BEB5B1D0}">
      <dgm:prSet/>
      <dgm:spPr>
        <a:scene3d>
          <a:camera prst="orthographicFront"/>
          <a:lightRig rig="threePt" dir="t"/>
        </a:scene3d>
        <a:sp3d>
          <a:bevelT/>
        </a:sp3d>
      </dgm:spPr>
      <dgm:t>
        <a:bodyPr/>
        <a:lstStyle/>
        <a:p>
          <a:r>
            <a:rPr lang="en-US" b="0"/>
            <a:t>Remeasurement of certain assets and liabilities</a:t>
          </a:r>
          <a:endParaRPr lang="en-US"/>
        </a:p>
      </dgm:t>
    </dgm:pt>
    <dgm:pt modelId="{85F16520-70FF-4B0E-AA1E-2BCE413D9C17}" type="parTrans" cxnId="{56A125A6-EEFB-404A-BAFE-0ABBDF4E5BBE}">
      <dgm:prSet/>
      <dgm:spPr/>
      <dgm:t>
        <a:bodyPr/>
        <a:lstStyle/>
        <a:p>
          <a:endParaRPr lang="en-US"/>
        </a:p>
      </dgm:t>
    </dgm:pt>
    <dgm:pt modelId="{080255A4-578E-4056-944B-FD3199E9353E}" type="sibTrans" cxnId="{56A125A6-EEFB-404A-BAFE-0ABBDF4E5BBE}">
      <dgm:prSet/>
      <dgm:spPr/>
      <dgm:t>
        <a:bodyPr/>
        <a:lstStyle/>
        <a:p>
          <a:endParaRPr lang="en-US"/>
        </a:p>
      </dgm:t>
    </dgm:pt>
    <dgm:pt modelId="{051608AA-FE63-462D-918C-D633AC9BDCAC}">
      <dgm:prSet/>
      <dgm:spPr>
        <a:scene3d>
          <a:camera prst="orthographicFront"/>
          <a:lightRig rig="threePt" dir="t"/>
        </a:scene3d>
        <a:sp3d>
          <a:bevelT/>
        </a:sp3d>
      </dgm:spPr>
      <dgm:t>
        <a:bodyPr/>
        <a:lstStyle/>
        <a:p>
          <a:r>
            <a:rPr lang="en-US" baseline="0" dirty="0"/>
            <a:t>Would not be remeasured solely for a change in an index or rate used to determine variable payments</a:t>
          </a:r>
          <a:endParaRPr lang="en-US" dirty="0"/>
        </a:p>
      </dgm:t>
    </dgm:pt>
    <dgm:pt modelId="{566E0346-73F3-47AC-B0E4-D3D12C70E848}" type="parTrans" cxnId="{4E8560A8-694F-42A5-B0F1-973C84BDA6DA}">
      <dgm:prSet/>
      <dgm:spPr/>
      <dgm:t>
        <a:bodyPr/>
        <a:lstStyle/>
        <a:p>
          <a:endParaRPr lang="en-US"/>
        </a:p>
      </dgm:t>
    </dgm:pt>
    <dgm:pt modelId="{E0295608-BCC1-4CAB-BDDB-523C2BD3CA9D}" type="sibTrans" cxnId="{4E8560A8-694F-42A5-B0F1-973C84BDA6DA}">
      <dgm:prSet/>
      <dgm:spPr/>
      <dgm:t>
        <a:bodyPr/>
        <a:lstStyle/>
        <a:p>
          <a:endParaRPr lang="en-US"/>
        </a:p>
      </dgm:t>
    </dgm:pt>
    <dgm:pt modelId="{76A4EC7A-9871-44B1-8205-3AC26DD95AF0}">
      <dgm:prSet/>
      <dgm:spPr>
        <a:scene3d>
          <a:camera prst="orthographicFront"/>
          <a:lightRig rig="threePt" dir="t"/>
        </a:scene3d>
        <a:sp3d>
          <a:bevelT/>
        </a:sp3d>
      </dgm:spPr>
      <dgm:t>
        <a:bodyPr/>
        <a:lstStyle/>
        <a:p>
          <a:r>
            <a:rPr lang="en-US" b="0"/>
            <a:t>Option to Terminate</a:t>
          </a:r>
          <a:endParaRPr lang="en-US"/>
        </a:p>
      </dgm:t>
    </dgm:pt>
    <dgm:pt modelId="{E6DD8CAC-2B50-4567-B695-0720AD7FE332}" type="parTrans" cxnId="{69AB088C-E576-42AF-ADF8-92C81D0000AE}">
      <dgm:prSet/>
      <dgm:spPr/>
      <dgm:t>
        <a:bodyPr/>
        <a:lstStyle/>
        <a:p>
          <a:endParaRPr lang="en-US"/>
        </a:p>
      </dgm:t>
    </dgm:pt>
    <dgm:pt modelId="{31C2A752-D9C4-4A22-A870-9F31209D2952}" type="sibTrans" cxnId="{69AB088C-E576-42AF-ADF8-92C81D0000AE}">
      <dgm:prSet/>
      <dgm:spPr/>
      <dgm:t>
        <a:bodyPr/>
        <a:lstStyle/>
        <a:p>
          <a:endParaRPr lang="en-US"/>
        </a:p>
      </dgm:t>
    </dgm:pt>
    <dgm:pt modelId="{D070EBA1-C2DD-46DA-B554-52FED656B0B1}">
      <dgm:prSet/>
      <dgm:spPr>
        <a:scene3d>
          <a:camera prst="orthographicFront"/>
          <a:lightRig rig="threePt" dir="t"/>
        </a:scene3d>
        <a:sp3d>
          <a:bevelT/>
        </a:sp3d>
      </dgm:spPr>
      <dgm:t>
        <a:bodyPr/>
        <a:lstStyle/>
        <a:p>
          <a:r>
            <a:rPr lang="en-US"/>
            <a:t>Unconditional right that exists within the contract - the right to terminate due to the action or inaction of the other party is not an option to terminate</a:t>
          </a:r>
        </a:p>
      </dgm:t>
    </dgm:pt>
    <dgm:pt modelId="{F230BD10-0E73-43B8-8862-0988B4FB56B3}" type="parTrans" cxnId="{4736260D-C0DF-4F82-874D-F0280DF0E22F}">
      <dgm:prSet/>
      <dgm:spPr/>
      <dgm:t>
        <a:bodyPr/>
        <a:lstStyle/>
        <a:p>
          <a:endParaRPr lang="en-US"/>
        </a:p>
      </dgm:t>
    </dgm:pt>
    <dgm:pt modelId="{1CA817AD-EA00-41BB-9DE3-22090FE65583}" type="sibTrans" cxnId="{4736260D-C0DF-4F82-874D-F0280DF0E22F}">
      <dgm:prSet/>
      <dgm:spPr/>
      <dgm:t>
        <a:bodyPr/>
        <a:lstStyle/>
        <a:p>
          <a:endParaRPr lang="en-US"/>
        </a:p>
      </dgm:t>
    </dgm:pt>
    <dgm:pt modelId="{77E43FB8-BE62-41FA-B40A-0036978088A1}">
      <dgm:prSet/>
      <dgm:spPr>
        <a:scene3d>
          <a:camera prst="orthographicFront"/>
          <a:lightRig rig="threePt" dir="t"/>
        </a:scene3d>
        <a:sp3d>
          <a:bevelT/>
        </a:sp3d>
      </dgm:spPr>
      <dgm:t>
        <a:bodyPr/>
        <a:lstStyle/>
        <a:p>
          <a:r>
            <a:rPr lang="en-US" b="0"/>
            <a:t>Short-term Leases and SBITAs</a:t>
          </a:r>
          <a:endParaRPr lang="en-US"/>
        </a:p>
      </dgm:t>
    </dgm:pt>
    <dgm:pt modelId="{7E4C4BD7-59C7-40B2-850C-FB5F3BDF44AE}" type="parTrans" cxnId="{BB2263FF-07C9-4AC7-8011-4C5904F65BE1}">
      <dgm:prSet/>
      <dgm:spPr/>
      <dgm:t>
        <a:bodyPr/>
        <a:lstStyle/>
        <a:p>
          <a:endParaRPr lang="en-US"/>
        </a:p>
      </dgm:t>
    </dgm:pt>
    <dgm:pt modelId="{D40232C1-B608-43C9-AB0E-98F9517E912B}" type="sibTrans" cxnId="{BB2263FF-07C9-4AC7-8011-4C5904F65BE1}">
      <dgm:prSet/>
      <dgm:spPr/>
      <dgm:t>
        <a:bodyPr/>
        <a:lstStyle/>
        <a:p>
          <a:endParaRPr lang="en-US"/>
        </a:p>
      </dgm:t>
    </dgm:pt>
    <dgm:pt modelId="{46FEC566-97B8-4CE0-A5F6-3C69A44B7BE1}">
      <dgm:prSet/>
      <dgm:spPr>
        <a:scene3d>
          <a:camera prst="orthographicFront"/>
          <a:lightRig rig="threePt" dir="t"/>
        </a:scene3d>
        <a:sp3d>
          <a:bevelT/>
        </a:sp3d>
      </dgm:spPr>
      <dgm:t>
        <a:bodyPr/>
        <a:lstStyle/>
        <a:p>
          <a:r>
            <a:rPr lang="en-US" baseline="0"/>
            <a:t>Modified short-term leases or SBITAs would be remeasured from the inception of the lease or SBITA </a:t>
          </a:r>
          <a:endParaRPr lang="en-US"/>
        </a:p>
      </dgm:t>
    </dgm:pt>
    <dgm:pt modelId="{EB12EBD6-B345-49F5-BF3C-382553DA96E9}" type="parTrans" cxnId="{E25DFEB3-5ACF-4835-BAD8-585D7E2760C6}">
      <dgm:prSet/>
      <dgm:spPr/>
      <dgm:t>
        <a:bodyPr/>
        <a:lstStyle/>
        <a:p>
          <a:endParaRPr lang="en-US"/>
        </a:p>
      </dgm:t>
    </dgm:pt>
    <dgm:pt modelId="{DC6DA75C-A8E6-41DA-A0D8-DB57582E13FF}" type="sibTrans" cxnId="{E25DFEB3-5ACF-4835-BAD8-585D7E2760C6}">
      <dgm:prSet/>
      <dgm:spPr/>
      <dgm:t>
        <a:bodyPr/>
        <a:lstStyle/>
        <a:p>
          <a:endParaRPr lang="en-US"/>
        </a:p>
      </dgm:t>
    </dgm:pt>
    <dgm:pt modelId="{947DFA77-1A6F-44BC-937F-7FC751E9BC2F}">
      <dgm:prSet/>
      <dgm:spPr>
        <a:scene3d>
          <a:camera prst="orthographicFront"/>
          <a:lightRig rig="threePt" dir="t"/>
        </a:scene3d>
        <a:sp3d>
          <a:bevelT/>
        </a:sp3d>
      </dgm:spPr>
      <dgm:t>
        <a:bodyPr/>
        <a:lstStyle/>
        <a:p>
          <a:r>
            <a:rPr lang="en-US"/>
            <a:t>For leases only - the option to purchase the underlying asset would be considered an option to terminate for purposes of measuring the lease term</a:t>
          </a:r>
        </a:p>
      </dgm:t>
    </dgm:pt>
    <dgm:pt modelId="{6EFAB524-A92C-48A6-B520-1EA7951116D2}" type="parTrans" cxnId="{EAC125A0-610C-41FC-B1D7-0AA01A493785}">
      <dgm:prSet/>
      <dgm:spPr/>
      <dgm:t>
        <a:bodyPr/>
        <a:lstStyle/>
        <a:p>
          <a:endParaRPr lang="en-US"/>
        </a:p>
      </dgm:t>
    </dgm:pt>
    <dgm:pt modelId="{EA75B480-D7A5-48B1-A50B-4A543AF5282D}" type="sibTrans" cxnId="{EAC125A0-610C-41FC-B1D7-0AA01A493785}">
      <dgm:prSet/>
      <dgm:spPr/>
      <dgm:t>
        <a:bodyPr/>
        <a:lstStyle/>
        <a:p>
          <a:endParaRPr lang="en-US"/>
        </a:p>
      </dgm:t>
    </dgm:pt>
    <dgm:pt modelId="{BA1EBF61-CF70-4575-BF39-13E135E08719}" type="pres">
      <dgm:prSet presAssocID="{D2310019-B35B-4F17-93E9-CCC68A9184A1}" presName="linear" presStyleCnt="0">
        <dgm:presLayoutVars>
          <dgm:dir/>
          <dgm:animLvl val="lvl"/>
          <dgm:resizeHandles val="exact"/>
        </dgm:presLayoutVars>
      </dgm:prSet>
      <dgm:spPr/>
    </dgm:pt>
    <dgm:pt modelId="{DB183063-2407-4ECC-8908-02FB1CBAB496}" type="pres">
      <dgm:prSet presAssocID="{ADD9AD7D-C10B-4929-A576-10E4BEB5B1D0}" presName="parentLin" presStyleCnt="0"/>
      <dgm:spPr/>
    </dgm:pt>
    <dgm:pt modelId="{0B2187A7-8608-43ED-A5FE-5A66F23BC11A}" type="pres">
      <dgm:prSet presAssocID="{ADD9AD7D-C10B-4929-A576-10E4BEB5B1D0}" presName="parentLeftMargin" presStyleLbl="node1" presStyleIdx="0" presStyleCnt="3"/>
      <dgm:spPr/>
    </dgm:pt>
    <dgm:pt modelId="{BC765988-D233-49B0-B0AA-FEFAF59C5FCE}" type="pres">
      <dgm:prSet presAssocID="{ADD9AD7D-C10B-4929-A576-10E4BEB5B1D0}" presName="parentText" presStyleLbl="node1" presStyleIdx="0" presStyleCnt="3">
        <dgm:presLayoutVars>
          <dgm:chMax val="0"/>
          <dgm:bulletEnabled val="1"/>
        </dgm:presLayoutVars>
      </dgm:prSet>
      <dgm:spPr/>
    </dgm:pt>
    <dgm:pt modelId="{7865C939-AD4E-4B15-A00E-B8DE5BA1E442}" type="pres">
      <dgm:prSet presAssocID="{ADD9AD7D-C10B-4929-A576-10E4BEB5B1D0}" presName="negativeSpace" presStyleCnt="0"/>
      <dgm:spPr/>
    </dgm:pt>
    <dgm:pt modelId="{D115BAE1-DDC0-4CE1-8392-E5423AE66FD2}" type="pres">
      <dgm:prSet presAssocID="{ADD9AD7D-C10B-4929-A576-10E4BEB5B1D0}" presName="childText" presStyleLbl="conFgAcc1" presStyleIdx="0" presStyleCnt="3">
        <dgm:presLayoutVars>
          <dgm:bulletEnabled val="1"/>
        </dgm:presLayoutVars>
      </dgm:prSet>
      <dgm:spPr/>
    </dgm:pt>
    <dgm:pt modelId="{1655991E-D720-45D9-B1D8-DA34F6FEC159}" type="pres">
      <dgm:prSet presAssocID="{080255A4-578E-4056-944B-FD3199E9353E}" presName="spaceBetweenRectangles" presStyleCnt="0"/>
      <dgm:spPr/>
    </dgm:pt>
    <dgm:pt modelId="{B2ADB4E8-ABA3-43C2-B6FA-477969AF37A2}" type="pres">
      <dgm:prSet presAssocID="{76A4EC7A-9871-44B1-8205-3AC26DD95AF0}" presName="parentLin" presStyleCnt="0"/>
      <dgm:spPr/>
    </dgm:pt>
    <dgm:pt modelId="{E155168C-A660-42A4-BDE2-408998140861}" type="pres">
      <dgm:prSet presAssocID="{76A4EC7A-9871-44B1-8205-3AC26DD95AF0}" presName="parentLeftMargin" presStyleLbl="node1" presStyleIdx="0" presStyleCnt="3"/>
      <dgm:spPr/>
    </dgm:pt>
    <dgm:pt modelId="{68BC1BBF-84FB-402A-9660-689917BADDC2}" type="pres">
      <dgm:prSet presAssocID="{76A4EC7A-9871-44B1-8205-3AC26DD95AF0}" presName="parentText" presStyleLbl="node1" presStyleIdx="1" presStyleCnt="3">
        <dgm:presLayoutVars>
          <dgm:chMax val="0"/>
          <dgm:bulletEnabled val="1"/>
        </dgm:presLayoutVars>
      </dgm:prSet>
      <dgm:spPr/>
    </dgm:pt>
    <dgm:pt modelId="{A042C01F-B973-4BBB-95CB-0CA8F80EB622}" type="pres">
      <dgm:prSet presAssocID="{76A4EC7A-9871-44B1-8205-3AC26DD95AF0}" presName="negativeSpace" presStyleCnt="0"/>
      <dgm:spPr/>
    </dgm:pt>
    <dgm:pt modelId="{7873B035-57E8-4B79-909D-60F80CDA81DA}" type="pres">
      <dgm:prSet presAssocID="{76A4EC7A-9871-44B1-8205-3AC26DD95AF0}" presName="childText" presStyleLbl="conFgAcc1" presStyleIdx="1" presStyleCnt="3">
        <dgm:presLayoutVars>
          <dgm:bulletEnabled val="1"/>
        </dgm:presLayoutVars>
      </dgm:prSet>
      <dgm:spPr/>
    </dgm:pt>
    <dgm:pt modelId="{2C4FBAA2-18EE-4936-AA66-ABE0434C5FB4}" type="pres">
      <dgm:prSet presAssocID="{31C2A752-D9C4-4A22-A870-9F31209D2952}" presName="spaceBetweenRectangles" presStyleCnt="0"/>
      <dgm:spPr/>
    </dgm:pt>
    <dgm:pt modelId="{014863BF-4F56-4361-9DC9-018C2C0FFDCA}" type="pres">
      <dgm:prSet presAssocID="{77E43FB8-BE62-41FA-B40A-0036978088A1}" presName="parentLin" presStyleCnt="0"/>
      <dgm:spPr/>
    </dgm:pt>
    <dgm:pt modelId="{59D685B3-203E-43F5-A8EE-2401EBF9B38D}" type="pres">
      <dgm:prSet presAssocID="{77E43FB8-BE62-41FA-B40A-0036978088A1}" presName="parentLeftMargin" presStyleLbl="node1" presStyleIdx="1" presStyleCnt="3"/>
      <dgm:spPr/>
    </dgm:pt>
    <dgm:pt modelId="{35994528-9899-418C-AD7F-0D84A63A47EB}" type="pres">
      <dgm:prSet presAssocID="{77E43FB8-BE62-41FA-B40A-0036978088A1}" presName="parentText" presStyleLbl="node1" presStyleIdx="2" presStyleCnt="3">
        <dgm:presLayoutVars>
          <dgm:chMax val="0"/>
          <dgm:bulletEnabled val="1"/>
        </dgm:presLayoutVars>
      </dgm:prSet>
      <dgm:spPr/>
    </dgm:pt>
    <dgm:pt modelId="{FD4B88CC-F3B6-4E79-A001-86E950BE8B94}" type="pres">
      <dgm:prSet presAssocID="{77E43FB8-BE62-41FA-B40A-0036978088A1}" presName="negativeSpace" presStyleCnt="0"/>
      <dgm:spPr/>
    </dgm:pt>
    <dgm:pt modelId="{2A283B4D-E51D-4720-A7A6-23E976F30EF3}" type="pres">
      <dgm:prSet presAssocID="{77E43FB8-BE62-41FA-B40A-0036978088A1}" presName="childText" presStyleLbl="conFgAcc1" presStyleIdx="2" presStyleCnt="3">
        <dgm:presLayoutVars>
          <dgm:bulletEnabled val="1"/>
        </dgm:presLayoutVars>
      </dgm:prSet>
      <dgm:spPr/>
    </dgm:pt>
  </dgm:ptLst>
  <dgm:cxnLst>
    <dgm:cxn modelId="{4736260D-C0DF-4F82-874D-F0280DF0E22F}" srcId="{76A4EC7A-9871-44B1-8205-3AC26DD95AF0}" destId="{D070EBA1-C2DD-46DA-B554-52FED656B0B1}" srcOrd="0" destOrd="0" parTransId="{F230BD10-0E73-43B8-8862-0988B4FB56B3}" sibTransId="{1CA817AD-EA00-41BB-9DE3-22090FE65583}"/>
    <dgm:cxn modelId="{B788D81F-AD0B-418D-ADDD-C07E33E0F708}" type="presOf" srcId="{947DFA77-1A6F-44BC-937F-7FC751E9BC2F}" destId="{7873B035-57E8-4B79-909D-60F80CDA81DA}" srcOrd="0" destOrd="1" presId="urn:microsoft.com/office/officeart/2005/8/layout/list1"/>
    <dgm:cxn modelId="{A52B8420-F7CF-472F-833A-C90082AD1188}" type="presOf" srcId="{ADD9AD7D-C10B-4929-A576-10E4BEB5B1D0}" destId="{BC765988-D233-49B0-B0AA-FEFAF59C5FCE}" srcOrd="1" destOrd="0" presId="urn:microsoft.com/office/officeart/2005/8/layout/list1"/>
    <dgm:cxn modelId="{4BC12624-4E4B-48F7-A182-587D24ADD64A}" type="presOf" srcId="{46FEC566-97B8-4CE0-A5F6-3C69A44B7BE1}" destId="{2A283B4D-E51D-4720-A7A6-23E976F30EF3}" srcOrd="0" destOrd="0" presId="urn:microsoft.com/office/officeart/2005/8/layout/list1"/>
    <dgm:cxn modelId="{AC42DB40-7217-4434-8BD6-99854AAB8006}" type="presOf" srcId="{051608AA-FE63-462D-918C-D633AC9BDCAC}" destId="{D115BAE1-DDC0-4CE1-8392-E5423AE66FD2}" srcOrd="0" destOrd="0" presId="urn:microsoft.com/office/officeart/2005/8/layout/list1"/>
    <dgm:cxn modelId="{AC1A2F72-4E7F-40F2-AC92-6CFB0E73E8E9}" type="presOf" srcId="{77E43FB8-BE62-41FA-B40A-0036978088A1}" destId="{59D685B3-203E-43F5-A8EE-2401EBF9B38D}" srcOrd="0" destOrd="0" presId="urn:microsoft.com/office/officeart/2005/8/layout/list1"/>
    <dgm:cxn modelId="{94FE7C88-07C7-4BE8-A421-37C9D4CCCDA8}" type="presOf" srcId="{77E43FB8-BE62-41FA-B40A-0036978088A1}" destId="{35994528-9899-418C-AD7F-0D84A63A47EB}" srcOrd="1" destOrd="0" presId="urn:microsoft.com/office/officeart/2005/8/layout/list1"/>
    <dgm:cxn modelId="{69AB088C-E576-42AF-ADF8-92C81D0000AE}" srcId="{D2310019-B35B-4F17-93E9-CCC68A9184A1}" destId="{76A4EC7A-9871-44B1-8205-3AC26DD95AF0}" srcOrd="1" destOrd="0" parTransId="{E6DD8CAC-2B50-4567-B695-0720AD7FE332}" sibTransId="{31C2A752-D9C4-4A22-A870-9F31209D2952}"/>
    <dgm:cxn modelId="{2F80BA91-D9DD-4EBA-8B94-13157E37E5F5}" type="presOf" srcId="{ADD9AD7D-C10B-4929-A576-10E4BEB5B1D0}" destId="{0B2187A7-8608-43ED-A5FE-5A66F23BC11A}" srcOrd="0" destOrd="0" presId="urn:microsoft.com/office/officeart/2005/8/layout/list1"/>
    <dgm:cxn modelId="{EAC125A0-610C-41FC-B1D7-0AA01A493785}" srcId="{76A4EC7A-9871-44B1-8205-3AC26DD95AF0}" destId="{947DFA77-1A6F-44BC-937F-7FC751E9BC2F}" srcOrd="1" destOrd="0" parTransId="{6EFAB524-A92C-48A6-B520-1EA7951116D2}" sibTransId="{EA75B480-D7A5-48B1-A50B-4A543AF5282D}"/>
    <dgm:cxn modelId="{56A125A6-EEFB-404A-BAFE-0ABBDF4E5BBE}" srcId="{D2310019-B35B-4F17-93E9-CCC68A9184A1}" destId="{ADD9AD7D-C10B-4929-A576-10E4BEB5B1D0}" srcOrd="0" destOrd="0" parTransId="{85F16520-70FF-4B0E-AA1E-2BCE413D9C17}" sibTransId="{080255A4-578E-4056-944B-FD3199E9353E}"/>
    <dgm:cxn modelId="{4E8560A8-694F-42A5-B0F1-973C84BDA6DA}" srcId="{ADD9AD7D-C10B-4929-A576-10E4BEB5B1D0}" destId="{051608AA-FE63-462D-918C-D633AC9BDCAC}" srcOrd="0" destOrd="0" parTransId="{566E0346-73F3-47AC-B0E4-D3D12C70E848}" sibTransId="{E0295608-BCC1-4CAB-BDDB-523C2BD3CA9D}"/>
    <dgm:cxn modelId="{650720AA-D449-4E61-9762-98F90A70B998}" type="presOf" srcId="{76A4EC7A-9871-44B1-8205-3AC26DD95AF0}" destId="{68BC1BBF-84FB-402A-9660-689917BADDC2}" srcOrd="1" destOrd="0" presId="urn:microsoft.com/office/officeart/2005/8/layout/list1"/>
    <dgm:cxn modelId="{E25DFEB3-5ACF-4835-BAD8-585D7E2760C6}" srcId="{77E43FB8-BE62-41FA-B40A-0036978088A1}" destId="{46FEC566-97B8-4CE0-A5F6-3C69A44B7BE1}" srcOrd="0" destOrd="0" parTransId="{EB12EBD6-B345-49F5-BF3C-382553DA96E9}" sibTransId="{DC6DA75C-A8E6-41DA-A0D8-DB57582E13FF}"/>
    <dgm:cxn modelId="{6284B1D1-E094-4CB2-9682-DB14093234F4}" type="presOf" srcId="{D070EBA1-C2DD-46DA-B554-52FED656B0B1}" destId="{7873B035-57E8-4B79-909D-60F80CDA81DA}" srcOrd="0" destOrd="0" presId="urn:microsoft.com/office/officeart/2005/8/layout/list1"/>
    <dgm:cxn modelId="{6BF507D2-7E63-4AA9-AEDC-1994CB6487BF}" type="presOf" srcId="{76A4EC7A-9871-44B1-8205-3AC26DD95AF0}" destId="{E155168C-A660-42A4-BDE2-408998140861}" srcOrd="0" destOrd="0" presId="urn:microsoft.com/office/officeart/2005/8/layout/list1"/>
    <dgm:cxn modelId="{FE7318FD-599F-40EC-9D3F-3A1417C33C66}" type="presOf" srcId="{D2310019-B35B-4F17-93E9-CCC68A9184A1}" destId="{BA1EBF61-CF70-4575-BF39-13E135E08719}" srcOrd="0" destOrd="0" presId="urn:microsoft.com/office/officeart/2005/8/layout/list1"/>
    <dgm:cxn modelId="{BB2263FF-07C9-4AC7-8011-4C5904F65BE1}" srcId="{D2310019-B35B-4F17-93E9-CCC68A9184A1}" destId="{77E43FB8-BE62-41FA-B40A-0036978088A1}" srcOrd="2" destOrd="0" parTransId="{7E4C4BD7-59C7-40B2-850C-FB5F3BDF44AE}" sibTransId="{D40232C1-B608-43C9-AB0E-98F9517E912B}"/>
    <dgm:cxn modelId="{96E8F680-95A7-4DDE-9000-7FA6FCB4C277}" type="presParOf" srcId="{BA1EBF61-CF70-4575-BF39-13E135E08719}" destId="{DB183063-2407-4ECC-8908-02FB1CBAB496}" srcOrd="0" destOrd="0" presId="urn:microsoft.com/office/officeart/2005/8/layout/list1"/>
    <dgm:cxn modelId="{2B5A7180-92D9-459C-A1B8-D1CE7F0C3DE2}" type="presParOf" srcId="{DB183063-2407-4ECC-8908-02FB1CBAB496}" destId="{0B2187A7-8608-43ED-A5FE-5A66F23BC11A}" srcOrd="0" destOrd="0" presId="urn:microsoft.com/office/officeart/2005/8/layout/list1"/>
    <dgm:cxn modelId="{0D6311A9-C95B-414D-B0E3-72C315316887}" type="presParOf" srcId="{DB183063-2407-4ECC-8908-02FB1CBAB496}" destId="{BC765988-D233-49B0-B0AA-FEFAF59C5FCE}" srcOrd="1" destOrd="0" presId="urn:microsoft.com/office/officeart/2005/8/layout/list1"/>
    <dgm:cxn modelId="{636C73D2-D5FE-4975-9D9B-96D6CCD4A6F0}" type="presParOf" srcId="{BA1EBF61-CF70-4575-BF39-13E135E08719}" destId="{7865C939-AD4E-4B15-A00E-B8DE5BA1E442}" srcOrd="1" destOrd="0" presId="urn:microsoft.com/office/officeart/2005/8/layout/list1"/>
    <dgm:cxn modelId="{A1E423A0-C77C-4E5F-9E5E-F15328DEC3DD}" type="presParOf" srcId="{BA1EBF61-CF70-4575-BF39-13E135E08719}" destId="{D115BAE1-DDC0-4CE1-8392-E5423AE66FD2}" srcOrd="2" destOrd="0" presId="urn:microsoft.com/office/officeart/2005/8/layout/list1"/>
    <dgm:cxn modelId="{0998D301-F2E1-41C3-BBAF-AF3A67098FD4}" type="presParOf" srcId="{BA1EBF61-CF70-4575-BF39-13E135E08719}" destId="{1655991E-D720-45D9-B1D8-DA34F6FEC159}" srcOrd="3" destOrd="0" presId="urn:microsoft.com/office/officeart/2005/8/layout/list1"/>
    <dgm:cxn modelId="{01463EE7-E00B-4EC3-8941-7672DC6D7389}" type="presParOf" srcId="{BA1EBF61-CF70-4575-BF39-13E135E08719}" destId="{B2ADB4E8-ABA3-43C2-B6FA-477969AF37A2}" srcOrd="4" destOrd="0" presId="urn:microsoft.com/office/officeart/2005/8/layout/list1"/>
    <dgm:cxn modelId="{83B9808E-AD4A-4C9A-B083-B3BBB812D33B}" type="presParOf" srcId="{B2ADB4E8-ABA3-43C2-B6FA-477969AF37A2}" destId="{E155168C-A660-42A4-BDE2-408998140861}" srcOrd="0" destOrd="0" presId="urn:microsoft.com/office/officeart/2005/8/layout/list1"/>
    <dgm:cxn modelId="{5CD76624-DBC9-48AF-8F92-31318CC17268}" type="presParOf" srcId="{B2ADB4E8-ABA3-43C2-B6FA-477969AF37A2}" destId="{68BC1BBF-84FB-402A-9660-689917BADDC2}" srcOrd="1" destOrd="0" presId="urn:microsoft.com/office/officeart/2005/8/layout/list1"/>
    <dgm:cxn modelId="{18A1C4B4-6AAF-439F-B538-BD23518F0082}" type="presParOf" srcId="{BA1EBF61-CF70-4575-BF39-13E135E08719}" destId="{A042C01F-B973-4BBB-95CB-0CA8F80EB622}" srcOrd="5" destOrd="0" presId="urn:microsoft.com/office/officeart/2005/8/layout/list1"/>
    <dgm:cxn modelId="{42D96433-7587-4320-9F55-FF531DE141E5}" type="presParOf" srcId="{BA1EBF61-CF70-4575-BF39-13E135E08719}" destId="{7873B035-57E8-4B79-909D-60F80CDA81DA}" srcOrd="6" destOrd="0" presId="urn:microsoft.com/office/officeart/2005/8/layout/list1"/>
    <dgm:cxn modelId="{6843C11F-682D-4752-9A4E-1636922A26F3}" type="presParOf" srcId="{BA1EBF61-CF70-4575-BF39-13E135E08719}" destId="{2C4FBAA2-18EE-4936-AA66-ABE0434C5FB4}" srcOrd="7" destOrd="0" presId="urn:microsoft.com/office/officeart/2005/8/layout/list1"/>
    <dgm:cxn modelId="{BFE67670-5888-4573-9656-9DCACA3AAC6A}" type="presParOf" srcId="{BA1EBF61-CF70-4575-BF39-13E135E08719}" destId="{014863BF-4F56-4361-9DC9-018C2C0FFDCA}" srcOrd="8" destOrd="0" presId="urn:microsoft.com/office/officeart/2005/8/layout/list1"/>
    <dgm:cxn modelId="{E4F91150-02E2-4057-B9BE-AC9B6EF52DC8}" type="presParOf" srcId="{014863BF-4F56-4361-9DC9-018C2C0FFDCA}" destId="{59D685B3-203E-43F5-A8EE-2401EBF9B38D}" srcOrd="0" destOrd="0" presId="urn:microsoft.com/office/officeart/2005/8/layout/list1"/>
    <dgm:cxn modelId="{0ECEDB1E-B39D-46FA-9A0E-8FFE044F34EC}" type="presParOf" srcId="{014863BF-4F56-4361-9DC9-018C2C0FFDCA}" destId="{35994528-9899-418C-AD7F-0D84A63A47EB}" srcOrd="1" destOrd="0" presId="urn:microsoft.com/office/officeart/2005/8/layout/list1"/>
    <dgm:cxn modelId="{DD464880-9162-41AB-BDDC-EC2C57BF34F2}" type="presParOf" srcId="{BA1EBF61-CF70-4575-BF39-13E135E08719}" destId="{FD4B88CC-F3B6-4E79-A001-86E950BE8B94}" srcOrd="9" destOrd="0" presId="urn:microsoft.com/office/officeart/2005/8/layout/list1"/>
    <dgm:cxn modelId="{A53FBD58-3280-40F9-BC74-4A700002ED98}" type="presParOf" srcId="{BA1EBF61-CF70-4575-BF39-13E135E08719}" destId="{2A283B4D-E51D-4720-A7A6-23E976F30EF3}"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2310019-B35B-4F17-93E9-CCC68A9184A1}"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ADD9AD7D-C10B-4929-A576-10E4BEB5B1D0}">
      <dgm:prSet/>
      <dgm:spPr>
        <a:scene3d>
          <a:camera prst="orthographicFront"/>
          <a:lightRig rig="threePt" dir="t"/>
        </a:scene3d>
        <a:sp3d>
          <a:bevelT/>
        </a:sp3d>
      </dgm:spPr>
      <dgm:t>
        <a:bodyPr/>
        <a:lstStyle/>
        <a:p>
          <a:r>
            <a:rPr lang="en-US" b="0" dirty="0"/>
            <a:t>Variable Lease Payments</a:t>
          </a:r>
          <a:endParaRPr lang="en-US" dirty="0"/>
        </a:p>
      </dgm:t>
    </dgm:pt>
    <dgm:pt modelId="{85F16520-70FF-4B0E-AA1E-2BCE413D9C17}" type="parTrans" cxnId="{56A125A6-EEFB-404A-BAFE-0ABBDF4E5BBE}">
      <dgm:prSet/>
      <dgm:spPr/>
      <dgm:t>
        <a:bodyPr/>
        <a:lstStyle/>
        <a:p>
          <a:endParaRPr lang="en-US"/>
        </a:p>
      </dgm:t>
    </dgm:pt>
    <dgm:pt modelId="{080255A4-578E-4056-944B-FD3199E9353E}" type="sibTrans" cxnId="{56A125A6-EEFB-404A-BAFE-0ABBDF4E5BBE}">
      <dgm:prSet/>
      <dgm:spPr/>
      <dgm:t>
        <a:bodyPr/>
        <a:lstStyle/>
        <a:p>
          <a:endParaRPr lang="en-US"/>
        </a:p>
      </dgm:t>
    </dgm:pt>
    <dgm:pt modelId="{051608AA-FE63-462D-918C-D633AC9BDCAC}">
      <dgm:prSet/>
      <dgm:spPr>
        <a:scene3d>
          <a:camera prst="orthographicFront"/>
          <a:lightRig rig="threePt" dir="t"/>
        </a:scene3d>
        <a:sp3d>
          <a:bevelT/>
        </a:sp3d>
      </dgm:spPr>
      <dgm:t>
        <a:bodyPr/>
        <a:lstStyle/>
        <a:p>
          <a:r>
            <a:rPr lang="en-US" baseline="0" dirty="0"/>
            <a:t>Variable lease payments, other than those that depend on an index or rate or those that are fixed in substance, would not be included in the measurement of the lease liability.</a:t>
          </a:r>
          <a:endParaRPr lang="en-US" dirty="0"/>
        </a:p>
      </dgm:t>
    </dgm:pt>
    <dgm:pt modelId="{566E0346-73F3-47AC-B0E4-D3D12C70E848}" type="parTrans" cxnId="{4E8560A8-694F-42A5-B0F1-973C84BDA6DA}">
      <dgm:prSet/>
      <dgm:spPr/>
      <dgm:t>
        <a:bodyPr/>
        <a:lstStyle/>
        <a:p>
          <a:endParaRPr lang="en-US"/>
        </a:p>
      </dgm:t>
    </dgm:pt>
    <dgm:pt modelId="{E0295608-BCC1-4CAB-BDDB-523C2BD3CA9D}" type="sibTrans" cxnId="{4E8560A8-694F-42A5-B0F1-973C84BDA6DA}">
      <dgm:prSet/>
      <dgm:spPr/>
      <dgm:t>
        <a:bodyPr/>
        <a:lstStyle/>
        <a:p>
          <a:endParaRPr lang="en-US"/>
        </a:p>
      </dgm:t>
    </dgm:pt>
    <dgm:pt modelId="{76A4EC7A-9871-44B1-8205-3AC26DD95AF0}">
      <dgm:prSet/>
      <dgm:spPr>
        <a:scene3d>
          <a:camera prst="orthographicFront"/>
          <a:lightRig rig="threePt" dir="t"/>
        </a:scene3d>
        <a:sp3d>
          <a:bevelT/>
        </a:sp3d>
      </dgm:spPr>
      <dgm:t>
        <a:bodyPr/>
        <a:lstStyle/>
        <a:p>
          <a:r>
            <a:rPr lang="en-US" b="0"/>
            <a:t>Lease Incentives</a:t>
          </a:r>
          <a:endParaRPr lang="en-US"/>
        </a:p>
      </dgm:t>
    </dgm:pt>
    <dgm:pt modelId="{E6DD8CAC-2B50-4567-B695-0720AD7FE332}" type="parTrans" cxnId="{69AB088C-E576-42AF-ADF8-92C81D0000AE}">
      <dgm:prSet/>
      <dgm:spPr/>
      <dgm:t>
        <a:bodyPr/>
        <a:lstStyle/>
        <a:p>
          <a:endParaRPr lang="en-US"/>
        </a:p>
      </dgm:t>
    </dgm:pt>
    <dgm:pt modelId="{31C2A752-D9C4-4A22-A870-9F31209D2952}" type="sibTrans" cxnId="{69AB088C-E576-42AF-ADF8-92C81D0000AE}">
      <dgm:prSet/>
      <dgm:spPr/>
      <dgm:t>
        <a:bodyPr/>
        <a:lstStyle/>
        <a:p>
          <a:endParaRPr lang="en-US"/>
        </a:p>
      </dgm:t>
    </dgm:pt>
    <dgm:pt modelId="{D070EBA1-C2DD-46DA-B554-52FED656B0B1}">
      <dgm:prSet/>
      <dgm:spPr>
        <a:scene3d>
          <a:camera prst="orthographicFront"/>
          <a:lightRig rig="threePt" dir="t"/>
        </a:scene3d>
        <a:sp3d>
          <a:bevelT/>
        </a:sp3d>
      </dgm:spPr>
      <dgm:t>
        <a:bodyPr/>
        <a:lstStyle/>
        <a:p>
          <a:r>
            <a:rPr lang="en-US" dirty="0"/>
            <a:t>Includes the assumption of or </a:t>
          </a:r>
          <a:r>
            <a:rPr lang="en-US" i="1" dirty="0"/>
            <a:t>an agreement to pay </a:t>
          </a:r>
          <a:r>
            <a:rPr lang="en-US" dirty="0"/>
            <a:t>a lessee’s preexisting lease obligation to a third party</a:t>
          </a:r>
        </a:p>
      </dgm:t>
    </dgm:pt>
    <dgm:pt modelId="{F230BD10-0E73-43B8-8862-0988B4FB56B3}" type="parTrans" cxnId="{4736260D-C0DF-4F82-874D-F0280DF0E22F}">
      <dgm:prSet/>
      <dgm:spPr/>
      <dgm:t>
        <a:bodyPr/>
        <a:lstStyle/>
        <a:p>
          <a:endParaRPr lang="en-US"/>
        </a:p>
      </dgm:t>
    </dgm:pt>
    <dgm:pt modelId="{1CA817AD-EA00-41BB-9DE3-22090FE65583}" type="sibTrans" cxnId="{4736260D-C0DF-4F82-874D-F0280DF0E22F}">
      <dgm:prSet/>
      <dgm:spPr/>
      <dgm:t>
        <a:bodyPr/>
        <a:lstStyle/>
        <a:p>
          <a:endParaRPr lang="en-US"/>
        </a:p>
      </dgm:t>
    </dgm:pt>
    <dgm:pt modelId="{46FEC566-97B8-4CE0-A5F6-3C69A44B7BE1}">
      <dgm:prSet/>
      <dgm:spPr>
        <a:scene3d>
          <a:camera prst="orthographicFront"/>
          <a:lightRig rig="threePt" dir="t"/>
        </a:scene3d>
        <a:sp3d>
          <a:bevelT/>
        </a:sp3d>
      </dgm:spPr>
      <dgm:t>
        <a:bodyPr/>
        <a:lstStyle/>
        <a:p>
          <a:r>
            <a:rPr lang="en-US" baseline="0"/>
            <a:t>The receivable for the underlying PPP asset would be remeasured if there is a change in the PPP term</a:t>
          </a:r>
          <a:endParaRPr lang="en-US"/>
        </a:p>
      </dgm:t>
    </dgm:pt>
    <dgm:pt modelId="{DC6DA75C-A8E6-41DA-A0D8-DB57582E13FF}" type="sibTrans" cxnId="{E25DFEB3-5ACF-4835-BAD8-585D7E2760C6}">
      <dgm:prSet/>
      <dgm:spPr/>
      <dgm:t>
        <a:bodyPr/>
        <a:lstStyle/>
        <a:p>
          <a:endParaRPr lang="en-US"/>
        </a:p>
      </dgm:t>
    </dgm:pt>
    <dgm:pt modelId="{EB12EBD6-B345-49F5-BF3C-382553DA96E9}" type="parTrans" cxnId="{E25DFEB3-5ACF-4835-BAD8-585D7E2760C6}">
      <dgm:prSet/>
      <dgm:spPr/>
      <dgm:t>
        <a:bodyPr/>
        <a:lstStyle/>
        <a:p>
          <a:endParaRPr lang="en-US"/>
        </a:p>
      </dgm:t>
    </dgm:pt>
    <dgm:pt modelId="{77E43FB8-BE62-41FA-B40A-0036978088A1}">
      <dgm:prSet/>
      <dgm:spPr>
        <a:scene3d>
          <a:camera prst="orthographicFront"/>
          <a:lightRig rig="threePt" dir="t"/>
        </a:scene3d>
        <a:sp3d>
          <a:bevelT/>
        </a:sp3d>
      </dgm:spPr>
      <dgm:t>
        <a:bodyPr/>
        <a:lstStyle/>
        <a:p>
          <a:r>
            <a:rPr lang="en-US" b="0"/>
            <a:t>PPP Remeasurement</a:t>
          </a:r>
          <a:endParaRPr lang="en-US"/>
        </a:p>
      </dgm:t>
    </dgm:pt>
    <dgm:pt modelId="{D40232C1-B608-43C9-AB0E-98F9517E912B}" type="sibTrans" cxnId="{BB2263FF-07C9-4AC7-8011-4C5904F65BE1}">
      <dgm:prSet/>
      <dgm:spPr/>
      <dgm:t>
        <a:bodyPr/>
        <a:lstStyle/>
        <a:p>
          <a:endParaRPr lang="en-US"/>
        </a:p>
      </dgm:t>
    </dgm:pt>
    <dgm:pt modelId="{7E4C4BD7-59C7-40B2-850C-FB5F3BDF44AE}" type="parTrans" cxnId="{BB2263FF-07C9-4AC7-8011-4C5904F65BE1}">
      <dgm:prSet/>
      <dgm:spPr/>
      <dgm:t>
        <a:bodyPr/>
        <a:lstStyle/>
        <a:p>
          <a:endParaRPr lang="en-US"/>
        </a:p>
      </dgm:t>
    </dgm:pt>
    <dgm:pt modelId="{1C78E5EA-975F-44F8-8628-CE118B614D2D}">
      <dgm:prSet/>
      <dgm:spPr>
        <a:scene3d>
          <a:camera prst="orthographicFront"/>
          <a:lightRig rig="threePt" dir="t"/>
        </a:scene3d>
        <a:sp3d>
          <a:bevelT/>
        </a:sp3d>
      </dgm:spPr>
      <dgm:t>
        <a:bodyPr/>
        <a:lstStyle/>
        <a:p>
          <a:r>
            <a:rPr lang="en-US"/>
            <a:t>Deferred outflow of resources would be adjusted by the same amount as any remeasurement change to the liability for the underlying PPP asset</a:t>
          </a:r>
        </a:p>
      </dgm:t>
    </dgm:pt>
    <dgm:pt modelId="{437E1CBA-F778-4BFE-83FE-48442E5A4B50}" type="parTrans" cxnId="{C8033D0E-CB0A-456D-B506-544B2FD18362}">
      <dgm:prSet/>
      <dgm:spPr/>
      <dgm:t>
        <a:bodyPr/>
        <a:lstStyle/>
        <a:p>
          <a:endParaRPr lang="en-US"/>
        </a:p>
      </dgm:t>
    </dgm:pt>
    <dgm:pt modelId="{2489AB73-8B33-4A98-A1DF-2731C22EE324}" type="sibTrans" cxnId="{C8033D0E-CB0A-456D-B506-544B2FD18362}">
      <dgm:prSet/>
      <dgm:spPr/>
      <dgm:t>
        <a:bodyPr/>
        <a:lstStyle/>
        <a:p>
          <a:endParaRPr lang="en-US"/>
        </a:p>
      </dgm:t>
    </dgm:pt>
    <dgm:pt modelId="{28F084B4-0058-47FE-B16A-CA99D7329D4C}" type="pres">
      <dgm:prSet presAssocID="{D2310019-B35B-4F17-93E9-CCC68A9184A1}" presName="linear" presStyleCnt="0">
        <dgm:presLayoutVars>
          <dgm:dir/>
          <dgm:animLvl val="lvl"/>
          <dgm:resizeHandles val="exact"/>
        </dgm:presLayoutVars>
      </dgm:prSet>
      <dgm:spPr/>
    </dgm:pt>
    <dgm:pt modelId="{1F79AF58-D408-4786-B6E3-78708AB08EC6}" type="pres">
      <dgm:prSet presAssocID="{ADD9AD7D-C10B-4929-A576-10E4BEB5B1D0}" presName="parentLin" presStyleCnt="0"/>
      <dgm:spPr/>
    </dgm:pt>
    <dgm:pt modelId="{DEC200D5-54D9-4B61-A1E7-27298DEE8486}" type="pres">
      <dgm:prSet presAssocID="{ADD9AD7D-C10B-4929-A576-10E4BEB5B1D0}" presName="parentLeftMargin" presStyleLbl="node1" presStyleIdx="0" presStyleCnt="3"/>
      <dgm:spPr/>
    </dgm:pt>
    <dgm:pt modelId="{C91EF720-6897-43EB-8C41-4BE93D9D138D}" type="pres">
      <dgm:prSet presAssocID="{ADD9AD7D-C10B-4929-A576-10E4BEB5B1D0}" presName="parentText" presStyleLbl="node1" presStyleIdx="0" presStyleCnt="3">
        <dgm:presLayoutVars>
          <dgm:chMax val="0"/>
          <dgm:bulletEnabled val="1"/>
        </dgm:presLayoutVars>
      </dgm:prSet>
      <dgm:spPr/>
    </dgm:pt>
    <dgm:pt modelId="{39A00F87-B3BA-4569-888E-CE0849E64079}" type="pres">
      <dgm:prSet presAssocID="{ADD9AD7D-C10B-4929-A576-10E4BEB5B1D0}" presName="negativeSpace" presStyleCnt="0"/>
      <dgm:spPr/>
    </dgm:pt>
    <dgm:pt modelId="{BCC376A0-DD75-408E-8D55-F1E6B69EAC38}" type="pres">
      <dgm:prSet presAssocID="{ADD9AD7D-C10B-4929-A576-10E4BEB5B1D0}" presName="childText" presStyleLbl="conFgAcc1" presStyleIdx="0" presStyleCnt="3">
        <dgm:presLayoutVars>
          <dgm:bulletEnabled val="1"/>
        </dgm:presLayoutVars>
      </dgm:prSet>
      <dgm:spPr/>
    </dgm:pt>
    <dgm:pt modelId="{B2D02DF2-4ADC-4631-AD24-3CD016B652BE}" type="pres">
      <dgm:prSet presAssocID="{080255A4-578E-4056-944B-FD3199E9353E}" presName="spaceBetweenRectangles" presStyleCnt="0"/>
      <dgm:spPr/>
    </dgm:pt>
    <dgm:pt modelId="{807FF1AF-6221-43E4-89C9-1639BBA89D63}" type="pres">
      <dgm:prSet presAssocID="{76A4EC7A-9871-44B1-8205-3AC26DD95AF0}" presName="parentLin" presStyleCnt="0"/>
      <dgm:spPr/>
    </dgm:pt>
    <dgm:pt modelId="{DEBA13B4-F9F7-472C-B45A-10D1B0F279A7}" type="pres">
      <dgm:prSet presAssocID="{76A4EC7A-9871-44B1-8205-3AC26DD95AF0}" presName="parentLeftMargin" presStyleLbl="node1" presStyleIdx="0" presStyleCnt="3"/>
      <dgm:spPr/>
    </dgm:pt>
    <dgm:pt modelId="{0544D4F5-513E-4C08-B80E-B204CD3E327B}" type="pres">
      <dgm:prSet presAssocID="{76A4EC7A-9871-44B1-8205-3AC26DD95AF0}" presName="parentText" presStyleLbl="node1" presStyleIdx="1" presStyleCnt="3">
        <dgm:presLayoutVars>
          <dgm:chMax val="0"/>
          <dgm:bulletEnabled val="1"/>
        </dgm:presLayoutVars>
      </dgm:prSet>
      <dgm:spPr/>
    </dgm:pt>
    <dgm:pt modelId="{0F864921-E8DB-4543-9746-ED010C990A38}" type="pres">
      <dgm:prSet presAssocID="{76A4EC7A-9871-44B1-8205-3AC26DD95AF0}" presName="negativeSpace" presStyleCnt="0"/>
      <dgm:spPr/>
    </dgm:pt>
    <dgm:pt modelId="{CA5B9D41-318D-41D9-9F6C-CC4317FC550B}" type="pres">
      <dgm:prSet presAssocID="{76A4EC7A-9871-44B1-8205-3AC26DD95AF0}" presName="childText" presStyleLbl="conFgAcc1" presStyleIdx="1" presStyleCnt="3">
        <dgm:presLayoutVars>
          <dgm:bulletEnabled val="1"/>
        </dgm:presLayoutVars>
      </dgm:prSet>
      <dgm:spPr/>
    </dgm:pt>
    <dgm:pt modelId="{65683475-B9EE-4154-A20C-691566DE7882}" type="pres">
      <dgm:prSet presAssocID="{31C2A752-D9C4-4A22-A870-9F31209D2952}" presName="spaceBetweenRectangles" presStyleCnt="0"/>
      <dgm:spPr/>
    </dgm:pt>
    <dgm:pt modelId="{0B68BB0D-8293-44F3-9EE7-20764F0C5E76}" type="pres">
      <dgm:prSet presAssocID="{77E43FB8-BE62-41FA-B40A-0036978088A1}" presName="parentLin" presStyleCnt="0"/>
      <dgm:spPr/>
    </dgm:pt>
    <dgm:pt modelId="{CDB58289-FA5D-4E2F-A997-58CEEB7A5454}" type="pres">
      <dgm:prSet presAssocID="{77E43FB8-BE62-41FA-B40A-0036978088A1}" presName="parentLeftMargin" presStyleLbl="node1" presStyleIdx="1" presStyleCnt="3"/>
      <dgm:spPr/>
    </dgm:pt>
    <dgm:pt modelId="{23BDFE7E-6C7E-44A3-80DB-58C9FA6CE9F8}" type="pres">
      <dgm:prSet presAssocID="{77E43FB8-BE62-41FA-B40A-0036978088A1}" presName="parentText" presStyleLbl="node1" presStyleIdx="2" presStyleCnt="3">
        <dgm:presLayoutVars>
          <dgm:chMax val="0"/>
          <dgm:bulletEnabled val="1"/>
        </dgm:presLayoutVars>
      </dgm:prSet>
      <dgm:spPr/>
    </dgm:pt>
    <dgm:pt modelId="{854C3EAB-00C4-443A-80D9-5F1246B79FDC}" type="pres">
      <dgm:prSet presAssocID="{77E43FB8-BE62-41FA-B40A-0036978088A1}" presName="negativeSpace" presStyleCnt="0"/>
      <dgm:spPr/>
    </dgm:pt>
    <dgm:pt modelId="{D6BD3168-663F-4B8D-9839-8D66E6F453B5}" type="pres">
      <dgm:prSet presAssocID="{77E43FB8-BE62-41FA-B40A-0036978088A1}" presName="childText" presStyleLbl="conFgAcc1" presStyleIdx="2" presStyleCnt="3">
        <dgm:presLayoutVars>
          <dgm:bulletEnabled val="1"/>
        </dgm:presLayoutVars>
      </dgm:prSet>
      <dgm:spPr/>
    </dgm:pt>
  </dgm:ptLst>
  <dgm:cxnLst>
    <dgm:cxn modelId="{4736260D-C0DF-4F82-874D-F0280DF0E22F}" srcId="{76A4EC7A-9871-44B1-8205-3AC26DD95AF0}" destId="{D070EBA1-C2DD-46DA-B554-52FED656B0B1}" srcOrd="0" destOrd="0" parTransId="{F230BD10-0E73-43B8-8862-0988B4FB56B3}" sibTransId="{1CA817AD-EA00-41BB-9DE3-22090FE65583}"/>
    <dgm:cxn modelId="{C8033D0E-CB0A-456D-B506-544B2FD18362}" srcId="{77E43FB8-BE62-41FA-B40A-0036978088A1}" destId="{1C78E5EA-975F-44F8-8628-CE118B614D2D}" srcOrd="1" destOrd="0" parTransId="{437E1CBA-F778-4BFE-83FE-48442E5A4B50}" sibTransId="{2489AB73-8B33-4A98-A1DF-2731C22EE324}"/>
    <dgm:cxn modelId="{29178229-4636-48B0-8271-2E53FC8E28DE}" type="presOf" srcId="{D2310019-B35B-4F17-93E9-CCC68A9184A1}" destId="{28F084B4-0058-47FE-B16A-CA99D7329D4C}" srcOrd="0" destOrd="0" presId="urn:microsoft.com/office/officeart/2005/8/layout/list1"/>
    <dgm:cxn modelId="{7A77572E-14C7-46BF-90CA-5C8FE8696DD4}" type="presOf" srcId="{D070EBA1-C2DD-46DA-B554-52FED656B0B1}" destId="{CA5B9D41-318D-41D9-9F6C-CC4317FC550B}" srcOrd="0" destOrd="0" presId="urn:microsoft.com/office/officeart/2005/8/layout/list1"/>
    <dgm:cxn modelId="{3C448845-1E0A-4487-BD2D-0EB25A49F3AD}" type="presOf" srcId="{77E43FB8-BE62-41FA-B40A-0036978088A1}" destId="{CDB58289-FA5D-4E2F-A997-58CEEB7A5454}" srcOrd="0" destOrd="0" presId="urn:microsoft.com/office/officeart/2005/8/layout/list1"/>
    <dgm:cxn modelId="{D1AE7C66-5805-486D-B59B-202E0BC8EE00}" type="presOf" srcId="{77E43FB8-BE62-41FA-B40A-0036978088A1}" destId="{23BDFE7E-6C7E-44A3-80DB-58C9FA6CE9F8}" srcOrd="1" destOrd="0" presId="urn:microsoft.com/office/officeart/2005/8/layout/list1"/>
    <dgm:cxn modelId="{A74A6A6C-4711-4ABD-A47E-06F517CA9B3D}" type="presOf" srcId="{76A4EC7A-9871-44B1-8205-3AC26DD95AF0}" destId="{0544D4F5-513E-4C08-B80E-B204CD3E327B}" srcOrd="1" destOrd="0" presId="urn:microsoft.com/office/officeart/2005/8/layout/list1"/>
    <dgm:cxn modelId="{FE535A6F-78C5-4B0A-BE7E-A411B1BE2B88}" type="presOf" srcId="{76A4EC7A-9871-44B1-8205-3AC26DD95AF0}" destId="{DEBA13B4-F9F7-472C-B45A-10D1B0F279A7}" srcOrd="0" destOrd="0" presId="urn:microsoft.com/office/officeart/2005/8/layout/list1"/>
    <dgm:cxn modelId="{BF39CF57-40F1-4E8A-9E03-B55CE3A2E8A7}" type="presOf" srcId="{46FEC566-97B8-4CE0-A5F6-3C69A44B7BE1}" destId="{D6BD3168-663F-4B8D-9839-8D66E6F453B5}" srcOrd="0" destOrd="0" presId="urn:microsoft.com/office/officeart/2005/8/layout/list1"/>
    <dgm:cxn modelId="{6397F277-5DA9-461A-8651-5145B82B5587}" type="presOf" srcId="{051608AA-FE63-462D-918C-D633AC9BDCAC}" destId="{BCC376A0-DD75-408E-8D55-F1E6B69EAC38}" srcOrd="0" destOrd="0" presId="urn:microsoft.com/office/officeart/2005/8/layout/list1"/>
    <dgm:cxn modelId="{69AB088C-E576-42AF-ADF8-92C81D0000AE}" srcId="{D2310019-B35B-4F17-93E9-CCC68A9184A1}" destId="{76A4EC7A-9871-44B1-8205-3AC26DD95AF0}" srcOrd="1" destOrd="0" parTransId="{E6DD8CAC-2B50-4567-B695-0720AD7FE332}" sibTransId="{31C2A752-D9C4-4A22-A870-9F31209D2952}"/>
    <dgm:cxn modelId="{56A125A6-EEFB-404A-BAFE-0ABBDF4E5BBE}" srcId="{D2310019-B35B-4F17-93E9-CCC68A9184A1}" destId="{ADD9AD7D-C10B-4929-A576-10E4BEB5B1D0}" srcOrd="0" destOrd="0" parTransId="{85F16520-70FF-4B0E-AA1E-2BCE413D9C17}" sibTransId="{080255A4-578E-4056-944B-FD3199E9353E}"/>
    <dgm:cxn modelId="{4E8560A8-694F-42A5-B0F1-973C84BDA6DA}" srcId="{ADD9AD7D-C10B-4929-A576-10E4BEB5B1D0}" destId="{051608AA-FE63-462D-918C-D633AC9BDCAC}" srcOrd="0" destOrd="0" parTransId="{566E0346-73F3-47AC-B0E4-D3D12C70E848}" sibTransId="{E0295608-BCC1-4CAB-BDDB-523C2BD3CA9D}"/>
    <dgm:cxn modelId="{983CEAAD-6F5C-42F9-BF76-2560E8CEC6BC}" type="presOf" srcId="{ADD9AD7D-C10B-4929-A576-10E4BEB5B1D0}" destId="{C91EF720-6897-43EB-8C41-4BE93D9D138D}" srcOrd="1" destOrd="0" presId="urn:microsoft.com/office/officeart/2005/8/layout/list1"/>
    <dgm:cxn modelId="{E25DFEB3-5ACF-4835-BAD8-585D7E2760C6}" srcId="{77E43FB8-BE62-41FA-B40A-0036978088A1}" destId="{46FEC566-97B8-4CE0-A5F6-3C69A44B7BE1}" srcOrd="0" destOrd="0" parTransId="{EB12EBD6-B345-49F5-BF3C-382553DA96E9}" sibTransId="{DC6DA75C-A8E6-41DA-A0D8-DB57582E13FF}"/>
    <dgm:cxn modelId="{79E558BA-62D5-4107-8B4E-73D1A796E638}" type="presOf" srcId="{1C78E5EA-975F-44F8-8628-CE118B614D2D}" destId="{D6BD3168-663F-4B8D-9839-8D66E6F453B5}" srcOrd="0" destOrd="1" presId="urn:microsoft.com/office/officeart/2005/8/layout/list1"/>
    <dgm:cxn modelId="{5FF22ADB-8DA5-4ADB-8592-A4464364A816}" type="presOf" srcId="{ADD9AD7D-C10B-4929-A576-10E4BEB5B1D0}" destId="{DEC200D5-54D9-4B61-A1E7-27298DEE8486}" srcOrd="0" destOrd="0" presId="urn:microsoft.com/office/officeart/2005/8/layout/list1"/>
    <dgm:cxn modelId="{BB2263FF-07C9-4AC7-8011-4C5904F65BE1}" srcId="{D2310019-B35B-4F17-93E9-CCC68A9184A1}" destId="{77E43FB8-BE62-41FA-B40A-0036978088A1}" srcOrd="2" destOrd="0" parTransId="{7E4C4BD7-59C7-40B2-850C-FB5F3BDF44AE}" sibTransId="{D40232C1-B608-43C9-AB0E-98F9517E912B}"/>
    <dgm:cxn modelId="{2DFEA3FE-3E7C-4051-98B2-6836544D3BF5}" type="presParOf" srcId="{28F084B4-0058-47FE-B16A-CA99D7329D4C}" destId="{1F79AF58-D408-4786-B6E3-78708AB08EC6}" srcOrd="0" destOrd="0" presId="urn:microsoft.com/office/officeart/2005/8/layout/list1"/>
    <dgm:cxn modelId="{7F2A2598-E065-4D67-9D9C-DBF0F9900C42}" type="presParOf" srcId="{1F79AF58-D408-4786-B6E3-78708AB08EC6}" destId="{DEC200D5-54D9-4B61-A1E7-27298DEE8486}" srcOrd="0" destOrd="0" presId="urn:microsoft.com/office/officeart/2005/8/layout/list1"/>
    <dgm:cxn modelId="{DA49A188-59E2-418B-8BF6-8AE19C498457}" type="presParOf" srcId="{1F79AF58-D408-4786-B6E3-78708AB08EC6}" destId="{C91EF720-6897-43EB-8C41-4BE93D9D138D}" srcOrd="1" destOrd="0" presId="urn:microsoft.com/office/officeart/2005/8/layout/list1"/>
    <dgm:cxn modelId="{5E2D7955-6C4D-4012-AFA6-C4DA2B301956}" type="presParOf" srcId="{28F084B4-0058-47FE-B16A-CA99D7329D4C}" destId="{39A00F87-B3BA-4569-888E-CE0849E64079}" srcOrd="1" destOrd="0" presId="urn:microsoft.com/office/officeart/2005/8/layout/list1"/>
    <dgm:cxn modelId="{92A7F5C7-26F5-43A0-8310-F209E1CD8B2E}" type="presParOf" srcId="{28F084B4-0058-47FE-B16A-CA99D7329D4C}" destId="{BCC376A0-DD75-408E-8D55-F1E6B69EAC38}" srcOrd="2" destOrd="0" presId="urn:microsoft.com/office/officeart/2005/8/layout/list1"/>
    <dgm:cxn modelId="{2585E8C9-3367-44FD-9683-CFAB174FB144}" type="presParOf" srcId="{28F084B4-0058-47FE-B16A-CA99D7329D4C}" destId="{B2D02DF2-4ADC-4631-AD24-3CD016B652BE}" srcOrd="3" destOrd="0" presId="urn:microsoft.com/office/officeart/2005/8/layout/list1"/>
    <dgm:cxn modelId="{DD21FC48-22EE-4B81-B425-F095CCEBEC40}" type="presParOf" srcId="{28F084B4-0058-47FE-B16A-CA99D7329D4C}" destId="{807FF1AF-6221-43E4-89C9-1639BBA89D63}" srcOrd="4" destOrd="0" presId="urn:microsoft.com/office/officeart/2005/8/layout/list1"/>
    <dgm:cxn modelId="{DC22A294-EE84-4775-B475-DDD489736FD9}" type="presParOf" srcId="{807FF1AF-6221-43E4-89C9-1639BBA89D63}" destId="{DEBA13B4-F9F7-472C-B45A-10D1B0F279A7}" srcOrd="0" destOrd="0" presId="urn:microsoft.com/office/officeart/2005/8/layout/list1"/>
    <dgm:cxn modelId="{0F54E779-8138-46C3-ABA0-814C91E8AFF6}" type="presParOf" srcId="{807FF1AF-6221-43E4-89C9-1639BBA89D63}" destId="{0544D4F5-513E-4C08-B80E-B204CD3E327B}" srcOrd="1" destOrd="0" presId="urn:microsoft.com/office/officeart/2005/8/layout/list1"/>
    <dgm:cxn modelId="{0E05A887-E3B5-4178-A033-2DA4FAFF1D45}" type="presParOf" srcId="{28F084B4-0058-47FE-B16A-CA99D7329D4C}" destId="{0F864921-E8DB-4543-9746-ED010C990A38}" srcOrd="5" destOrd="0" presId="urn:microsoft.com/office/officeart/2005/8/layout/list1"/>
    <dgm:cxn modelId="{7855508C-685D-4FBB-847D-C434A68768BF}" type="presParOf" srcId="{28F084B4-0058-47FE-B16A-CA99D7329D4C}" destId="{CA5B9D41-318D-41D9-9F6C-CC4317FC550B}" srcOrd="6" destOrd="0" presId="urn:microsoft.com/office/officeart/2005/8/layout/list1"/>
    <dgm:cxn modelId="{2A31CD9E-6D87-4E1E-986A-FAFAB20077A9}" type="presParOf" srcId="{28F084B4-0058-47FE-B16A-CA99D7329D4C}" destId="{65683475-B9EE-4154-A20C-691566DE7882}" srcOrd="7" destOrd="0" presId="urn:microsoft.com/office/officeart/2005/8/layout/list1"/>
    <dgm:cxn modelId="{B3CEFB3E-4B6D-41B1-A8B7-9B2740C10EA8}" type="presParOf" srcId="{28F084B4-0058-47FE-B16A-CA99D7329D4C}" destId="{0B68BB0D-8293-44F3-9EE7-20764F0C5E76}" srcOrd="8" destOrd="0" presId="urn:microsoft.com/office/officeart/2005/8/layout/list1"/>
    <dgm:cxn modelId="{CFF08052-ACCD-4652-8FB7-68F7C3BE0444}" type="presParOf" srcId="{0B68BB0D-8293-44F3-9EE7-20764F0C5E76}" destId="{CDB58289-FA5D-4E2F-A997-58CEEB7A5454}" srcOrd="0" destOrd="0" presId="urn:microsoft.com/office/officeart/2005/8/layout/list1"/>
    <dgm:cxn modelId="{63E652F8-14AA-4D75-962B-EAC4DA4D7A44}" type="presParOf" srcId="{0B68BB0D-8293-44F3-9EE7-20764F0C5E76}" destId="{23BDFE7E-6C7E-44A3-80DB-58C9FA6CE9F8}" srcOrd="1" destOrd="0" presId="urn:microsoft.com/office/officeart/2005/8/layout/list1"/>
    <dgm:cxn modelId="{0B5712CE-7A9B-4E97-928D-623DCC31598E}" type="presParOf" srcId="{28F084B4-0058-47FE-B16A-CA99D7329D4C}" destId="{854C3EAB-00C4-443A-80D9-5F1246B79FDC}" srcOrd="9" destOrd="0" presId="urn:microsoft.com/office/officeart/2005/8/layout/list1"/>
    <dgm:cxn modelId="{51AC5E2C-5BE9-498A-9FB1-64731BACE599}" type="presParOf" srcId="{28F084B4-0058-47FE-B16A-CA99D7329D4C}" destId="{D6BD3168-663F-4B8D-9839-8D66E6F453B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103E63-5195-4BFD-8CA2-65CE05B4DEB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E220056-9A8F-40BD-9EEA-E7FFC824B407}">
      <dgm:prSet custT="1"/>
      <dgm:spPr/>
      <dgm:t>
        <a:bodyPr/>
        <a:lstStyle/>
        <a:p>
          <a:r>
            <a:rPr lang="en-US" sz="1800" dirty="0"/>
            <a:t>Statement 91 – conduit debt</a:t>
          </a:r>
        </a:p>
      </dgm:t>
    </dgm:pt>
    <dgm:pt modelId="{42E61FCB-25EE-496A-B43A-C13B3FDD6278}" type="parTrans" cxnId="{193721F1-EFA3-4B1A-9C30-C05AB2FC0608}">
      <dgm:prSet/>
      <dgm:spPr/>
      <dgm:t>
        <a:bodyPr/>
        <a:lstStyle/>
        <a:p>
          <a:endParaRPr lang="en-US"/>
        </a:p>
      </dgm:t>
    </dgm:pt>
    <dgm:pt modelId="{CC7D6981-0AB7-4B5F-9897-1ACD5C00A7DA}" type="sibTrans" cxnId="{193721F1-EFA3-4B1A-9C30-C05AB2FC0608}">
      <dgm:prSet/>
      <dgm:spPr/>
      <dgm:t>
        <a:bodyPr/>
        <a:lstStyle/>
        <a:p>
          <a:endParaRPr lang="en-US"/>
        </a:p>
      </dgm:t>
    </dgm:pt>
    <dgm:pt modelId="{22A9980D-FC81-436F-BB01-51CA6E6C5590}">
      <dgm:prSet custT="1"/>
      <dgm:spPr/>
      <dgm:t>
        <a:bodyPr/>
        <a:lstStyle/>
        <a:p>
          <a:r>
            <a:rPr lang="en-US" sz="1800" dirty="0"/>
            <a:t>June 30: Fiscal Year 2023</a:t>
          </a:r>
        </a:p>
      </dgm:t>
    </dgm:pt>
    <dgm:pt modelId="{E340E312-17AC-452A-AAE8-CCCEC002A145}" type="parTrans" cxnId="{C20C90C2-B5A2-41FE-BF7F-F1DA8E957B1E}">
      <dgm:prSet/>
      <dgm:spPr/>
      <dgm:t>
        <a:bodyPr/>
        <a:lstStyle/>
        <a:p>
          <a:endParaRPr lang="en-US"/>
        </a:p>
      </dgm:t>
    </dgm:pt>
    <dgm:pt modelId="{BA4DF408-CCBC-47D5-9EF6-A57501207352}" type="sibTrans" cxnId="{C20C90C2-B5A2-41FE-BF7F-F1DA8E957B1E}">
      <dgm:prSet/>
      <dgm:spPr/>
      <dgm:t>
        <a:bodyPr/>
        <a:lstStyle/>
        <a:p>
          <a:endParaRPr lang="en-US"/>
        </a:p>
      </dgm:t>
    </dgm:pt>
    <dgm:pt modelId="{DA83D1E1-443D-4304-BF7E-529B846EA89E}">
      <dgm:prSet custT="1"/>
      <dgm:spPr/>
      <dgm:t>
        <a:bodyPr/>
        <a:lstStyle/>
        <a:p>
          <a:r>
            <a:rPr lang="en-US" sz="1800" dirty="0"/>
            <a:t>Statement 94 – public-private partnerships</a:t>
          </a:r>
        </a:p>
      </dgm:t>
    </dgm:pt>
    <dgm:pt modelId="{DD571290-0760-404F-8CA2-EA3BE82122E9}" type="parTrans" cxnId="{2DDECF38-3FAB-47C9-800B-8EEF5A944177}">
      <dgm:prSet/>
      <dgm:spPr/>
      <dgm:t>
        <a:bodyPr/>
        <a:lstStyle/>
        <a:p>
          <a:endParaRPr lang="en-US"/>
        </a:p>
      </dgm:t>
    </dgm:pt>
    <dgm:pt modelId="{75A0D83C-6ACC-49FF-9C42-5153B300B2C3}" type="sibTrans" cxnId="{2DDECF38-3FAB-47C9-800B-8EEF5A944177}">
      <dgm:prSet/>
      <dgm:spPr/>
      <dgm:t>
        <a:bodyPr/>
        <a:lstStyle/>
        <a:p>
          <a:endParaRPr lang="en-US"/>
        </a:p>
      </dgm:t>
    </dgm:pt>
    <dgm:pt modelId="{ADD9FD5F-966F-4DB9-956D-6E8116E3FEC9}">
      <dgm:prSet custT="1"/>
      <dgm:spPr/>
      <dgm:t>
        <a:bodyPr/>
        <a:lstStyle/>
        <a:p>
          <a:r>
            <a:rPr lang="en-US" sz="1800" dirty="0"/>
            <a:t>Statement 96 – SBITAs</a:t>
          </a:r>
        </a:p>
      </dgm:t>
    </dgm:pt>
    <dgm:pt modelId="{ED3131E1-6FBB-4040-A2BE-2B0CB6854D83}" type="parTrans" cxnId="{3992EEE0-1C64-4F52-8B2D-74D95092D7F5}">
      <dgm:prSet/>
      <dgm:spPr/>
      <dgm:t>
        <a:bodyPr/>
        <a:lstStyle/>
        <a:p>
          <a:endParaRPr lang="en-US"/>
        </a:p>
      </dgm:t>
    </dgm:pt>
    <dgm:pt modelId="{17E14BEE-F01D-4590-A62A-1CEE01827D8F}" type="sibTrans" cxnId="{3992EEE0-1C64-4F52-8B2D-74D95092D7F5}">
      <dgm:prSet/>
      <dgm:spPr/>
      <dgm:t>
        <a:bodyPr/>
        <a:lstStyle/>
        <a:p>
          <a:endParaRPr lang="en-US"/>
        </a:p>
      </dgm:t>
    </dgm:pt>
    <dgm:pt modelId="{4DB9D8EB-9EE1-4377-9B38-07D542D56042}">
      <dgm:prSet custT="1"/>
      <dgm:spPr/>
      <dgm:t>
        <a:bodyPr/>
        <a:lstStyle/>
        <a:p>
          <a:r>
            <a:rPr lang="en-US" sz="1800" dirty="0"/>
            <a:t>IG 2020-1 – update (4.6–4.17 and 4.19–4.21)</a:t>
          </a:r>
        </a:p>
      </dgm:t>
    </dgm:pt>
    <dgm:pt modelId="{53C446BD-AEFC-4633-A0B0-A078A7517112}" type="parTrans" cxnId="{C5E42608-CD41-4070-B241-BACB9828371E}">
      <dgm:prSet/>
      <dgm:spPr/>
      <dgm:t>
        <a:bodyPr/>
        <a:lstStyle/>
        <a:p>
          <a:endParaRPr lang="en-US"/>
        </a:p>
      </dgm:t>
    </dgm:pt>
    <dgm:pt modelId="{D5897AF5-2A5B-4ED9-B6DE-AEA668AB4C2F}" type="sibTrans" cxnId="{C5E42608-CD41-4070-B241-BACB9828371E}">
      <dgm:prSet/>
      <dgm:spPr/>
      <dgm:t>
        <a:bodyPr/>
        <a:lstStyle/>
        <a:p>
          <a:endParaRPr lang="en-US"/>
        </a:p>
      </dgm:t>
    </dgm:pt>
    <dgm:pt modelId="{C869BA2A-E72F-4ECD-A2B9-0265B9EA9E32}">
      <dgm:prSet custT="1"/>
      <dgm:spPr/>
      <dgm:t>
        <a:bodyPr/>
        <a:lstStyle/>
        <a:p>
          <a:r>
            <a:rPr lang="en-US" sz="1800" dirty="0"/>
            <a:t>IG 2021-1 – update (4.1–4.21, 4.23, 5.2, and 5.4)</a:t>
          </a:r>
        </a:p>
      </dgm:t>
    </dgm:pt>
    <dgm:pt modelId="{688FCCBD-64C9-4B79-88FA-6C79B9994EA5}" type="parTrans" cxnId="{7A63EA4F-F427-4459-AE44-76A6E3165CBE}">
      <dgm:prSet/>
      <dgm:spPr/>
      <dgm:t>
        <a:bodyPr/>
        <a:lstStyle/>
        <a:p>
          <a:endParaRPr lang="en-US"/>
        </a:p>
      </dgm:t>
    </dgm:pt>
    <dgm:pt modelId="{BD6E65E4-2F74-45DD-948F-8C4B72CFB910}" type="sibTrans" cxnId="{7A63EA4F-F427-4459-AE44-76A6E3165CBE}">
      <dgm:prSet/>
      <dgm:spPr/>
      <dgm:t>
        <a:bodyPr/>
        <a:lstStyle/>
        <a:p>
          <a:endParaRPr lang="en-US"/>
        </a:p>
      </dgm:t>
    </dgm:pt>
    <dgm:pt modelId="{CCC0F350-0A14-4727-83AA-48103B7304D7}">
      <dgm:prSet custT="1"/>
      <dgm:spPr/>
      <dgm:t>
        <a:bodyPr/>
        <a:lstStyle/>
        <a:p>
          <a:r>
            <a:rPr lang="en-US" sz="1800" dirty="0"/>
            <a:t>June 30: Fiscal Year 2024</a:t>
          </a:r>
        </a:p>
      </dgm:t>
    </dgm:pt>
    <dgm:pt modelId="{60791EB2-1999-4BFB-8FB9-4065D885CAB2}" type="parTrans" cxnId="{9C01B61B-C90B-4C8A-86DF-1897A80B40E5}">
      <dgm:prSet/>
      <dgm:spPr/>
      <dgm:t>
        <a:bodyPr/>
        <a:lstStyle/>
        <a:p>
          <a:endParaRPr lang="en-US"/>
        </a:p>
      </dgm:t>
    </dgm:pt>
    <dgm:pt modelId="{E7667E5E-0E6C-4DA3-9D86-AAFF7F3CEF11}" type="sibTrans" cxnId="{9C01B61B-C90B-4C8A-86DF-1897A80B40E5}">
      <dgm:prSet/>
      <dgm:spPr/>
      <dgm:t>
        <a:bodyPr/>
        <a:lstStyle/>
        <a:p>
          <a:endParaRPr lang="en-US"/>
        </a:p>
      </dgm:t>
    </dgm:pt>
    <dgm:pt modelId="{7445384D-58FA-4255-9C09-2B0444847503}">
      <dgm:prSet phldr="0" custT="1"/>
      <dgm:spPr/>
      <dgm:t>
        <a:bodyPr/>
        <a:lstStyle/>
        <a:p>
          <a:pPr rtl="0"/>
          <a:r>
            <a:rPr lang="en-US" sz="1800" dirty="0"/>
            <a:t>IG 2021-1 – update (5.1)</a:t>
          </a:r>
        </a:p>
      </dgm:t>
    </dgm:pt>
    <dgm:pt modelId="{A4BB673D-39A7-4550-AD24-22D63E950E66}" type="parTrans" cxnId="{0315572F-88D0-420F-B343-A25823C2B23C}">
      <dgm:prSet/>
      <dgm:spPr/>
      <dgm:t>
        <a:bodyPr/>
        <a:lstStyle/>
        <a:p>
          <a:endParaRPr lang="en-US"/>
        </a:p>
      </dgm:t>
    </dgm:pt>
    <dgm:pt modelId="{57F75B47-97AB-4EB0-A146-C7F4F54BC168}" type="sibTrans" cxnId="{0315572F-88D0-420F-B343-A25823C2B23C}">
      <dgm:prSet/>
      <dgm:spPr/>
      <dgm:t>
        <a:bodyPr/>
        <a:lstStyle/>
        <a:p>
          <a:endParaRPr lang="en-US"/>
        </a:p>
      </dgm:t>
    </dgm:pt>
    <dgm:pt modelId="{2A85AF67-1185-42EC-85D5-6577E878C865}">
      <dgm:prSet custT="1"/>
      <dgm:spPr/>
      <dgm:t>
        <a:bodyPr/>
        <a:lstStyle/>
        <a:p>
          <a:r>
            <a:rPr lang="en-US" sz="1800" dirty="0"/>
            <a:t>Statement 99 – omnibus 2022 (leases, PPPs, and SBITAs)</a:t>
          </a:r>
        </a:p>
      </dgm:t>
    </dgm:pt>
    <dgm:pt modelId="{0C1AAD40-C853-4805-B0D6-059D7AF7A6BC}" type="parTrans" cxnId="{B75C81E6-F116-4EF9-B067-0FDF5FF8180E}">
      <dgm:prSet/>
      <dgm:spPr/>
      <dgm:t>
        <a:bodyPr/>
        <a:lstStyle/>
        <a:p>
          <a:endParaRPr lang="en-US"/>
        </a:p>
      </dgm:t>
    </dgm:pt>
    <dgm:pt modelId="{274543CF-DB16-4372-835F-23CD2B3D8C4A}" type="sibTrans" cxnId="{B75C81E6-F116-4EF9-B067-0FDF5FF8180E}">
      <dgm:prSet/>
      <dgm:spPr/>
      <dgm:t>
        <a:bodyPr/>
        <a:lstStyle/>
        <a:p>
          <a:endParaRPr lang="en-US"/>
        </a:p>
      </dgm:t>
    </dgm:pt>
    <dgm:pt modelId="{ED3C0B4C-8CD0-4E40-9D2B-ADA8C86C6942}">
      <dgm:prSet phldr="0" custT="1"/>
      <dgm:spPr/>
      <dgm:t>
        <a:bodyPr/>
        <a:lstStyle/>
        <a:p>
          <a:pPr rtl="0"/>
          <a:r>
            <a:rPr lang="en-US" sz="1800" dirty="0"/>
            <a:t>Statement 99 – omnibus 2022 (financial guarantees and classification of derivatives)</a:t>
          </a:r>
        </a:p>
      </dgm:t>
    </dgm:pt>
    <dgm:pt modelId="{2C760B03-A532-4916-9E94-FA6D1C01DF48}" type="parTrans" cxnId="{5FB26DA1-E8E3-447F-8DCD-F81138A388EF}">
      <dgm:prSet/>
      <dgm:spPr/>
      <dgm:t>
        <a:bodyPr/>
        <a:lstStyle/>
        <a:p>
          <a:endParaRPr lang="en-US"/>
        </a:p>
      </dgm:t>
    </dgm:pt>
    <dgm:pt modelId="{3E771083-6546-4070-BFBC-45B30AD4CF4D}" type="sibTrans" cxnId="{5FB26DA1-E8E3-447F-8DCD-F81138A388EF}">
      <dgm:prSet/>
      <dgm:spPr/>
      <dgm:t>
        <a:bodyPr/>
        <a:lstStyle/>
        <a:p>
          <a:endParaRPr lang="en-US"/>
        </a:p>
      </dgm:t>
    </dgm:pt>
    <dgm:pt modelId="{FFFC4D7C-CC3A-4C84-9395-70D81DF03D4B}">
      <dgm:prSet phldr="0" custT="1"/>
      <dgm:spPr/>
      <dgm:t>
        <a:bodyPr/>
        <a:lstStyle/>
        <a:p>
          <a:pPr rtl="0"/>
          <a:r>
            <a:rPr lang="en-US" sz="1800" dirty="0"/>
            <a:t>Statement 100 – accounting changes and error corrections </a:t>
          </a:r>
        </a:p>
      </dgm:t>
    </dgm:pt>
    <dgm:pt modelId="{66F86BA5-B8A1-4816-994B-490FCB5A0FBC}" type="parTrans" cxnId="{A047A780-04E9-4BE3-B7C2-F9C2F6BDA44E}">
      <dgm:prSet/>
      <dgm:spPr/>
      <dgm:t>
        <a:bodyPr/>
        <a:lstStyle/>
        <a:p>
          <a:endParaRPr lang="en-US"/>
        </a:p>
      </dgm:t>
    </dgm:pt>
    <dgm:pt modelId="{D8922A21-9B68-47C0-8AF2-5BEE573B2062}" type="sibTrans" cxnId="{A047A780-04E9-4BE3-B7C2-F9C2F6BDA44E}">
      <dgm:prSet/>
      <dgm:spPr/>
      <dgm:t>
        <a:bodyPr/>
        <a:lstStyle/>
        <a:p>
          <a:endParaRPr lang="en-US"/>
        </a:p>
      </dgm:t>
    </dgm:pt>
    <dgm:pt modelId="{F2D3B971-A699-46AB-980B-B316114B80C0}">
      <dgm:prSet custT="1"/>
      <dgm:spPr/>
      <dgm:t>
        <a:bodyPr/>
        <a:lstStyle/>
        <a:p>
          <a:r>
            <a:rPr lang="en-US" sz="1800" dirty="0"/>
            <a:t>June 30: Fiscal Year 2025</a:t>
          </a:r>
        </a:p>
      </dgm:t>
    </dgm:pt>
    <dgm:pt modelId="{81445C50-7687-4AD2-8B8F-7D97D93FAD95}" type="parTrans" cxnId="{C298BDDB-70E4-405A-BC24-3A394DA4272C}">
      <dgm:prSet/>
      <dgm:spPr/>
      <dgm:t>
        <a:bodyPr/>
        <a:lstStyle/>
        <a:p>
          <a:endParaRPr lang="en-US"/>
        </a:p>
      </dgm:t>
    </dgm:pt>
    <dgm:pt modelId="{2145AC0F-DEC1-4C69-84E6-7F25826658DF}" type="sibTrans" cxnId="{C298BDDB-70E4-405A-BC24-3A394DA4272C}">
      <dgm:prSet/>
      <dgm:spPr/>
      <dgm:t>
        <a:bodyPr/>
        <a:lstStyle/>
        <a:p>
          <a:endParaRPr lang="en-US"/>
        </a:p>
      </dgm:t>
    </dgm:pt>
    <dgm:pt modelId="{7B3D20AE-7B48-4692-8DFD-D2595D648F9D}">
      <dgm:prSet custT="1"/>
      <dgm:spPr/>
      <dgm:t>
        <a:bodyPr/>
        <a:lstStyle/>
        <a:p>
          <a:r>
            <a:rPr lang="en-US" sz="1800" dirty="0"/>
            <a:t>Statement 101 – compensated absences</a:t>
          </a:r>
        </a:p>
      </dgm:t>
    </dgm:pt>
    <dgm:pt modelId="{7C3CC1E8-8DAD-4DDD-A23B-2E6098A16D35}" type="parTrans" cxnId="{ACB86914-3446-48C7-865B-BAEF31F44057}">
      <dgm:prSet/>
      <dgm:spPr/>
      <dgm:t>
        <a:bodyPr/>
        <a:lstStyle/>
        <a:p>
          <a:endParaRPr lang="en-US"/>
        </a:p>
      </dgm:t>
    </dgm:pt>
    <dgm:pt modelId="{EDE6387F-46B4-4C4E-853E-F695104D7071}" type="sibTrans" cxnId="{ACB86914-3446-48C7-865B-BAEF31F44057}">
      <dgm:prSet/>
      <dgm:spPr/>
      <dgm:t>
        <a:bodyPr/>
        <a:lstStyle/>
        <a:p>
          <a:endParaRPr lang="en-US"/>
        </a:p>
      </dgm:t>
    </dgm:pt>
    <dgm:pt modelId="{581799B4-917A-42BE-A229-C83EBC367282}" type="pres">
      <dgm:prSet presAssocID="{21103E63-5195-4BFD-8CA2-65CE05B4DEBF}" presName="linear" presStyleCnt="0">
        <dgm:presLayoutVars>
          <dgm:animLvl val="lvl"/>
          <dgm:resizeHandles val="exact"/>
        </dgm:presLayoutVars>
      </dgm:prSet>
      <dgm:spPr/>
    </dgm:pt>
    <dgm:pt modelId="{E164F3C2-F51A-4DA4-A963-8A294ED02047}" type="pres">
      <dgm:prSet presAssocID="{22A9980D-FC81-436F-BB01-51CA6E6C5590}" presName="parentText" presStyleLbl="node1" presStyleIdx="0" presStyleCnt="3">
        <dgm:presLayoutVars>
          <dgm:chMax val="0"/>
          <dgm:bulletEnabled val="1"/>
        </dgm:presLayoutVars>
      </dgm:prSet>
      <dgm:spPr/>
    </dgm:pt>
    <dgm:pt modelId="{A1EB1292-4A1D-4385-9FFE-41413E4C58BD}" type="pres">
      <dgm:prSet presAssocID="{22A9980D-FC81-436F-BB01-51CA6E6C5590}" presName="childText" presStyleLbl="revTx" presStyleIdx="0" presStyleCnt="3">
        <dgm:presLayoutVars>
          <dgm:bulletEnabled val="1"/>
        </dgm:presLayoutVars>
      </dgm:prSet>
      <dgm:spPr/>
    </dgm:pt>
    <dgm:pt modelId="{CEEBD4D2-33F5-4F28-83A8-EFB97DFCD116}" type="pres">
      <dgm:prSet presAssocID="{CCC0F350-0A14-4727-83AA-48103B7304D7}" presName="parentText" presStyleLbl="node1" presStyleIdx="1" presStyleCnt="3">
        <dgm:presLayoutVars>
          <dgm:chMax val="0"/>
          <dgm:bulletEnabled val="1"/>
        </dgm:presLayoutVars>
      </dgm:prSet>
      <dgm:spPr/>
    </dgm:pt>
    <dgm:pt modelId="{63296DEB-DEF5-4C02-A0AE-AC230232A4BF}" type="pres">
      <dgm:prSet presAssocID="{CCC0F350-0A14-4727-83AA-48103B7304D7}" presName="childText" presStyleLbl="revTx" presStyleIdx="1" presStyleCnt="3">
        <dgm:presLayoutVars>
          <dgm:bulletEnabled val="1"/>
        </dgm:presLayoutVars>
      </dgm:prSet>
      <dgm:spPr/>
    </dgm:pt>
    <dgm:pt modelId="{695E293E-4831-4A5C-9465-43B565C079A1}" type="pres">
      <dgm:prSet presAssocID="{F2D3B971-A699-46AB-980B-B316114B80C0}" presName="parentText" presStyleLbl="node1" presStyleIdx="2" presStyleCnt="3">
        <dgm:presLayoutVars>
          <dgm:chMax val="0"/>
          <dgm:bulletEnabled val="1"/>
        </dgm:presLayoutVars>
      </dgm:prSet>
      <dgm:spPr/>
    </dgm:pt>
    <dgm:pt modelId="{16C98966-47AC-4FA9-A0FB-0338048C44EC}" type="pres">
      <dgm:prSet presAssocID="{F2D3B971-A699-46AB-980B-B316114B80C0}" presName="childText" presStyleLbl="revTx" presStyleIdx="2" presStyleCnt="3">
        <dgm:presLayoutVars>
          <dgm:bulletEnabled val="1"/>
        </dgm:presLayoutVars>
      </dgm:prSet>
      <dgm:spPr/>
    </dgm:pt>
  </dgm:ptLst>
  <dgm:cxnLst>
    <dgm:cxn modelId="{C5E42608-CD41-4070-B241-BACB9828371E}" srcId="{22A9980D-FC81-436F-BB01-51CA6E6C5590}" destId="{4DB9D8EB-9EE1-4377-9B38-07D542D56042}" srcOrd="4" destOrd="0" parTransId="{53C446BD-AEFC-4633-A0B0-A078A7517112}" sibTransId="{D5897AF5-2A5B-4ED9-B6DE-AEA668AB4C2F}"/>
    <dgm:cxn modelId="{3710D60A-C926-4A23-947D-34DF28F31AF7}" type="presOf" srcId="{0E220056-9A8F-40BD-9EEA-E7FFC824B407}" destId="{A1EB1292-4A1D-4385-9FFE-41413E4C58BD}" srcOrd="0" destOrd="0" presId="urn:microsoft.com/office/officeart/2005/8/layout/vList2"/>
    <dgm:cxn modelId="{ACB86914-3446-48C7-865B-BAEF31F44057}" srcId="{F2D3B971-A699-46AB-980B-B316114B80C0}" destId="{7B3D20AE-7B48-4692-8DFD-D2595D648F9D}" srcOrd="0" destOrd="0" parTransId="{7C3CC1E8-8DAD-4DDD-A23B-2E6098A16D35}" sibTransId="{EDE6387F-46B4-4C4E-853E-F695104D7071}"/>
    <dgm:cxn modelId="{9C01B61B-C90B-4C8A-86DF-1897A80B40E5}" srcId="{21103E63-5195-4BFD-8CA2-65CE05B4DEBF}" destId="{CCC0F350-0A14-4727-83AA-48103B7304D7}" srcOrd="1" destOrd="0" parTransId="{60791EB2-1999-4BFB-8FB9-4065D885CAB2}" sibTransId="{E7667E5E-0E6C-4DA3-9D86-AAFF7F3CEF11}"/>
    <dgm:cxn modelId="{6772C61E-A4EA-4EB0-9F5A-4F7EC80D9E4D}" type="presOf" srcId="{22A9980D-FC81-436F-BB01-51CA6E6C5590}" destId="{E164F3C2-F51A-4DA4-A963-8A294ED02047}" srcOrd="0" destOrd="0" presId="urn:microsoft.com/office/officeart/2005/8/layout/vList2"/>
    <dgm:cxn modelId="{1768B424-55E5-49BF-B3E3-17C246155116}" type="presOf" srcId="{21103E63-5195-4BFD-8CA2-65CE05B4DEBF}" destId="{581799B4-917A-42BE-A229-C83EBC367282}" srcOrd="0" destOrd="0" presId="urn:microsoft.com/office/officeart/2005/8/layout/vList2"/>
    <dgm:cxn modelId="{3EA0D226-BFD9-498C-906E-27006F8FE34A}" type="presOf" srcId="{FFFC4D7C-CC3A-4C84-9395-70D81DF03D4B}" destId="{63296DEB-DEF5-4C02-A0AE-AC230232A4BF}" srcOrd="0" destOrd="1" presId="urn:microsoft.com/office/officeart/2005/8/layout/vList2"/>
    <dgm:cxn modelId="{7CD1C42A-8385-4778-A0B0-EA7497839006}" type="presOf" srcId="{CCC0F350-0A14-4727-83AA-48103B7304D7}" destId="{CEEBD4D2-33F5-4F28-83A8-EFB97DFCD116}" srcOrd="0" destOrd="0" presId="urn:microsoft.com/office/officeart/2005/8/layout/vList2"/>
    <dgm:cxn modelId="{0315572F-88D0-420F-B343-A25823C2B23C}" srcId="{CCC0F350-0A14-4727-83AA-48103B7304D7}" destId="{7445384D-58FA-4255-9C09-2B0444847503}" srcOrd="2" destOrd="0" parTransId="{A4BB673D-39A7-4550-AD24-22D63E950E66}" sibTransId="{57F75B47-97AB-4EB0-A146-C7F4F54BC168}"/>
    <dgm:cxn modelId="{2DDECF38-3FAB-47C9-800B-8EEF5A944177}" srcId="{22A9980D-FC81-436F-BB01-51CA6E6C5590}" destId="{DA83D1E1-443D-4304-BF7E-529B846EA89E}" srcOrd="1" destOrd="0" parTransId="{DD571290-0760-404F-8CA2-EA3BE82122E9}" sibTransId="{75A0D83C-6ACC-49FF-9C42-5153B300B2C3}"/>
    <dgm:cxn modelId="{7A63EA4F-F427-4459-AE44-76A6E3165CBE}" srcId="{22A9980D-FC81-436F-BB01-51CA6E6C5590}" destId="{C869BA2A-E72F-4ECD-A2B9-0265B9EA9E32}" srcOrd="5" destOrd="0" parTransId="{688FCCBD-64C9-4B79-88FA-6C79B9994EA5}" sibTransId="{BD6E65E4-2F74-45DD-948F-8C4B72CFB910}"/>
    <dgm:cxn modelId="{909CEF56-7996-4F9B-9614-1CFCF36E3D47}" type="presOf" srcId="{DA83D1E1-443D-4304-BF7E-529B846EA89E}" destId="{A1EB1292-4A1D-4385-9FFE-41413E4C58BD}" srcOrd="0" destOrd="1" presId="urn:microsoft.com/office/officeart/2005/8/layout/vList2"/>
    <dgm:cxn modelId="{7DE5D07F-91BD-4335-899C-750B335E4F09}" type="presOf" srcId="{ED3C0B4C-8CD0-4E40-9D2B-ADA8C86C6942}" destId="{63296DEB-DEF5-4C02-A0AE-AC230232A4BF}" srcOrd="0" destOrd="0" presId="urn:microsoft.com/office/officeart/2005/8/layout/vList2"/>
    <dgm:cxn modelId="{A047A780-04E9-4BE3-B7C2-F9C2F6BDA44E}" srcId="{CCC0F350-0A14-4727-83AA-48103B7304D7}" destId="{FFFC4D7C-CC3A-4C84-9395-70D81DF03D4B}" srcOrd="1" destOrd="0" parTransId="{66F86BA5-B8A1-4816-994B-490FCB5A0FBC}" sibTransId="{D8922A21-9B68-47C0-8AF2-5BEE573B2062}"/>
    <dgm:cxn modelId="{4D49AF99-3E69-41B7-813E-FBCC748E354F}" type="presOf" srcId="{ADD9FD5F-966F-4DB9-956D-6E8116E3FEC9}" destId="{A1EB1292-4A1D-4385-9FFE-41413E4C58BD}" srcOrd="0" destOrd="2" presId="urn:microsoft.com/office/officeart/2005/8/layout/vList2"/>
    <dgm:cxn modelId="{5FB26DA1-E8E3-447F-8DCD-F81138A388EF}" srcId="{CCC0F350-0A14-4727-83AA-48103B7304D7}" destId="{ED3C0B4C-8CD0-4E40-9D2B-ADA8C86C6942}" srcOrd="0" destOrd="0" parTransId="{2C760B03-A532-4916-9E94-FA6D1C01DF48}" sibTransId="{3E771083-6546-4070-BFBC-45B30AD4CF4D}"/>
    <dgm:cxn modelId="{D8045EAA-B80F-40A4-9838-CE948D8F91CC}" type="presOf" srcId="{7B3D20AE-7B48-4692-8DFD-D2595D648F9D}" destId="{16C98966-47AC-4FA9-A0FB-0338048C44EC}" srcOrd="0" destOrd="0" presId="urn:microsoft.com/office/officeart/2005/8/layout/vList2"/>
    <dgm:cxn modelId="{C20C90C2-B5A2-41FE-BF7F-F1DA8E957B1E}" srcId="{21103E63-5195-4BFD-8CA2-65CE05B4DEBF}" destId="{22A9980D-FC81-436F-BB01-51CA6E6C5590}" srcOrd="0" destOrd="0" parTransId="{E340E312-17AC-452A-AAE8-CCCEC002A145}" sibTransId="{BA4DF408-CCBC-47D5-9EF6-A57501207352}"/>
    <dgm:cxn modelId="{A09A15C3-ADBF-4B61-89F1-6863635ADB95}" type="presOf" srcId="{2A85AF67-1185-42EC-85D5-6577E878C865}" destId="{A1EB1292-4A1D-4385-9FFE-41413E4C58BD}" srcOrd="0" destOrd="3" presId="urn:microsoft.com/office/officeart/2005/8/layout/vList2"/>
    <dgm:cxn modelId="{A30BD8C5-627A-42BC-9D3A-7B009FA10B6E}" type="presOf" srcId="{4DB9D8EB-9EE1-4377-9B38-07D542D56042}" destId="{A1EB1292-4A1D-4385-9FFE-41413E4C58BD}" srcOrd="0" destOrd="4" presId="urn:microsoft.com/office/officeart/2005/8/layout/vList2"/>
    <dgm:cxn modelId="{C298BDDB-70E4-405A-BC24-3A394DA4272C}" srcId="{21103E63-5195-4BFD-8CA2-65CE05B4DEBF}" destId="{F2D3B971-A699-46AB-980B-B316114B80C0}" srcOrd="2" destOrd="0" parTransId="{81445C50-7687-4AD2-8B8F-7D97D93FAD95}" sibTransId="{2145AC0F-DEC1-4C69-84E6-7F25826658DF}"/>
    <dgm:cxn modelId="{3992EEE0-1C64-4F52-8B2D-74D95092D7F5}" srcId="{22A9980D-FC81-436F-BB01-51CA6E6C5590}" destId="{ADD9FD5F-966F-4DB9-956D-6E8116E3FEC9}" srcOrd="2" destOrd="0" parTransId="{ED3131E1-6FBB-4040-A2BE-2B0CB6854D83}" sibTransId="{17E14BEE-F01D-4590-A62A-1CEE01827D8F}"/>
    <dgm:cxn modelId="{61E5AAE2-D688-4990-8F02-5F5C90EC6D89}" type="presOf" srcId="{C869BA2A-E72F-4ECD-A2B9-0265B9EA9E32}" destId="{A1EB1292-4A1D-4385-9FFE-41413E4C58BD}" srcOrd="0" destOrd="5" presId="urn:microsoft.com/office/officeart/2005/8/layout/vList2"/>
    <dgm:cxn modelId="{60FF36E5-2CD0-4F20-BE08-089B8D80661E}" type="presOf" srcId="{7445384D-58FA-4255-9C09-2B0444847503}" destId="{63296DEB-DEF5-4C02-A0AE-AC230232A4BF}" srcOrd="0" destOrd="2" presId="urn:microsoft.com/office/officeart/2005/8/layout/vList2"/>
    <dgm:cxn modelId="{B75C81E6-F116-4EF9-B067-0FDF5FF8180E}" srcId="{22A9980D-FC81-436F-BB01-51CA6E6C5590}" destId="{2A85AF67-1185-42EC-85D5-6577E878C865}" srcOrd="3" destOrd="0" parTransId="{0C1AAD40-C853-4805-B0D6-059D7AF7A6BC}" sibTransId="{274543CF-DB16-4372-835F-23CD2B3D8C4A}"/>
    <dgm:cxn modelId="{193721F1-EFA3-4B1A-9C30-C05AB2FC0608}" srcId="{22A9980D-FC81-436F-BB01-51CA6E6C5590}" destId="{0E220056-9A8F-40BD-9EEA-E7FFC824B407}" srcOrd="0" destOrd="0" parTransId="{42E61FCB-25EE-496A-B43A-C13B3FDD6278}" sibTransId="{CC7D6981-0AB7-4B5F-9897-1ACD5C00A7DA}"/>
    <dgm:cxn modelId="{BB7567FC-A995-4EDA-BF3D-67EF3B8076FD}" type="presOf" srcId="{F2D3B971-A699-46AB-980B-B316114B80C0}" destId="{695E293E-4831-4A5C-9465-43B565C079A1}" srcOrd="0" destOrd="0" presId="urn:microsoft.com/office/officeart/2005/8/layout/vList2"/>
    <dgm:cxn modelId="{89729ABB-9B02-49CC-8AEA-DC20580C0A4E}" type="presParOf" srcId="{581799B4-917A-42BE-A229-C83EBC367282}" destId="{E164F3C2-F51A-4DA4-A963-8A294ED02047}" srcOrd="0" destOrd="0" presId="urn:microsoft.com/office/officeart/2005/8/layout/vList2"/>
    <dgm:cxn modelId="{42503AAF-D67F-413E-98BC-895A0C882A53}" type="presParOf" srcId="{581799B4-917A-42BE-A229-C83EBC367282}" destId="{A1EB1292-4A1D-4385-9FFE-41413E4C58BD}" srcOrd="1" destOrd="0" presId="urn:microsoft.com/office/officeart/2005/8/layout/vList2"/>
    <dgm:cxn modelId="{8D64ABAE-536C-4A68-BC1D-DF74D88316A8}" type="presParOf" srcId="{581799B4-917A-42BE-A229-C83EBC367282}" destId="{CEEBD4D2-33F5-4F28-83A8-EFB97DFCD116}" srcOrd="2" destOrd="0" presId="urn:microsoft.com/office/officeart/2005/8/layout/vList2"/>
    <dgm:cxn modelId="{269BE3C2-1B24-4CAE-AD01-6BBF40580E05}" type="presParOf" srcId="{581799B4-917A-42BE-A229-C83EBC367282}" destId="{63296DEB-DEF5-4C02-A0AE-AC230232A4BF}" srcOrd="3" destOrd="0" presId="urn:microsoft.com/office/officeart/2005/8/layout/vList2"/>
    <dgm:cxn modelId="{EB698F82-C894-4B8A-988E-A723512D9F3B}" type="presParOf" srcId="{581799B4-917A-42BE-A229-C83EBC367282}" destId="{695E293E-4831-4A5C-9465-43B565C079A1}" srcOrd="4" destOrd="0" presId="urn:microsoft.com/office/officeart/2005/8/layout/vList2"/>
    <dgm:cxn modelId="{AD4DE655-961C-4740-A535-93DA74C9E9D5}" type="presParOf" srcId="{581799B4-917A-42BE-A229-C83EBC367282}" destId="{16C98966-47AC-4FA9-A0FB-0338048C44EC}"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D2310019-B35B-4F17-93E9-CCC68A9184A1}"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ADD9AD7D-C10B-4929-A576-10E4BEB5B1D0}">
      <dgm:prSet/>
      <dgm:spPr>
        <a:scene3d>
          <a:camera prst="orthographicFront"/>
          <a:lightRig rig="threePt" dir="t"/>
        </a:scene3d>
        <a:sp3d>
          <a:bevelT/>
        </a:sp3d>
      </dgm:spPr>
      <dgm:t>
        <a:bodyPr/>
        <a:lstStyle/>
        <a:p>
          <a:r>
            <a:rPr lang="en-US" b="0" dirty="0"/>
            <a:t>London Interbank Offered Rate (LIBOR)</a:t>
          </a:r>
          <a:endParaRPr lang="en-US" dirty="0"/>
        </a:p>
      </dgm:t>
    </dgm:pt>
    <dgm:pt modelId="{85F16520-70FF-4B0E-AA1E-2BCE413D9C17}" type="parTrans" cxnId="{56A125A6-EEFB-404A-BAFE-0ABBDF4E5BBE}">
      <dgm:prSet/>
      <dgm:spPr/>
      <dgm:t>
        <a:bodyPr/>
        <a:lstStyle/>
        <a:p>
          <a:endParaRPr lang="en-US"/>
        </a:p>
      </dgm:t>
    </dgm:pt>
    <dgm:pt modelId="{080255A4-578E-4056-944B-FD3199E9353E}" type="sibTrans" cxnId="{56A125A6-EEFB-404A-BAFE-0ABBDF4E5BBE}">
      <dgm:prSet/>
      <dgm:spPr/>
      <dgm:t>
        <a:bodyPr/>
        <a:lstStyle/>
        <a:p>
          <a:endParaRPr lang="en-US"/>
        </a:p>
      </dgm:t>
    </dgm:pt>
    <dgm:pt modelId="{051608AA-FE63-462D-918C-D633AC9BDCAC}">
      <dgm:prSet/>
      <dgm:spPr>
        <a:scene3d>
          <a:camera prst="orthographicFront"/>
          <a:lightRig rig="threePt" dir="t"/>
        </a:scene3d>
        <a:sp3d>
          <a:bevelT/>
        </a:sp3d>
      </dgm:spPr>
      <dgm:t>
        <a:bodyPr/>
        <a:lstStyle/>
        <a:p>
          <a:r>
            <a:rPr lang="en-US" baseline="0" dirty="0"/>
            <a:t>Date at which it is not an appropriate benchmark interest rate would change to when it is no longer determined by the ICE Benchmark Administration using the methodology in place as of December 31, 2021.</a:t>
          </a:r>
          <a:endParaRPr lang="en-US" dirty="0"/>
        </a:p>
      </dgm:t>
    </dgm:pt>
    <dgm:pt modelId="{E0295608-BCC1-4CAB-BDDB-523C2BD3CA9D}" type="sibTrans" cxnId="{4E8560A8-694F-42A5-B0F1-973C84BDA6DA}">
      <dgm:prSet/>
      <dgm:spPr/>
      <dgm:t>
        <a:bodyPr/>
        <a:lstStyle/>
        <a:p>
          <a:endParaRPr lang="en-US"/>
        </a:p>
      </dgm:t>
    </dgm:pt>
    <dgm:pt modelId="{566E0346-73F3-47AC-B0E4-D3D12C70E848}" type="parTrans" cxnId="{4E8560A8-694F-42A5-B0F1-973C84BDA6DA}">
      <dgm:prSet/>
      <dgm:spPr/>
      <dgm:t>
        <a:bodyPr/>
        <a:lstStyle/>
        <a:p>
          <a:endParaRPr lang="en-US"/>
        </a:p>
      </dgm:t>
    </dgm:pt>
    <dgm:pt modelId="{5E2D3576-5293-4349-9AC2-AB8C45863BFC}" type="pres">
      <dgm:prSet presAssocID="{D2310019-B35B-4F17-93E9-CCC68A9184A1}" presName="linear" presStyleCnt="0">
        <dgm:presLayoutVars>
          <dgm:dir/>
          <dgm:animLvl val="lvl"/>
          <dgm:resizeHandles val="exact"/>
        </dgm:presLayoutVars>
      </dgm:prSet>
      <dgm:spPr/>
    </dgm:pt>
    <dgm:pt modelId="{F0ADB730-539B-482C-8FDC-89513B8CAE2D}" type="pres">
      <dgm:prSet presAssocID="{ADD9AD7D-C10B-4929-A576-10E4BEB5B1D0}" presName="parentLin" presStyleCnt="0"/>
      <dgm:spPr/>
    </dgm:pt>
    <dgm:pt modelId="{EA341824-35C0-4B69-AEFE-815EFA7D49D3}" type="pres">
      <dgm:prSet presAssocID="{ADD9AD7D-C10B-4929-A576-10E4BEB5B1D0}" presName="parentLeftMargin" presStyleLbl="node1" presStyleIdx="0" presStyleCnt="1"/>
      <dgm:spPr/>
    </dgm:pt>
    <dgm:pt modelId="{A864238F-A04A-48D1-88CC-87C0910DD4AC}" type="pres">
      <dgm:prSet presAssocID="{ADD9AD7D-C10B-4929-A576-10E4BEB5B1D0}" presName="parentText" presStyleLbl="node1" presStyleIdx="0" presStyleCnt="1">
        <dgm:presLayoutVars>
          <dgm:chMax val="0"/>
          <dgm:bulletEnabled val="1"/>
        </dgm:presLayoutVars>
      </dgm:prSet>
      <dgm:spPr/>
    </dgm:pt>
    <dgm:pt modelId="{4D4340F7-AFBB-4382-9898-C09FFE999C38}" type="pres">
      <dgm:prSet presAssocID="{ADD9AD7D-C10B-4929-A576-10E4BEB5B1D0}" presName="negativeSpace" presStyleCnt="0"/>
      <dgm:spPr/>
    </dgm:pt>
    <dgm:pt modelId="{A928D550-0950-4AAA-866E-D4BBF2B19098}" type="pres">
      <dgm:prSet presAssocID="{ADD9AD7D-C10B-4929-A576-10E4BEB5B1D0}" presName="childText" presStyleLbl="conFgAcc1" presStyleIdx="0" presStyleCnt="1">
        <dgm:presLayoutVars>
          <dgm:bulletEnabled val="1"/>
        </dgm:presLayoutVars>
      </dgm:prSet>
      <dgm:spPr/>
    </dgm:pt>
  </dgm:ptLst>
  <dgm:cxnLst>
    <dgm:cxn modelId="{6E782A66-0C6D-4108-9F3C-702946D3FCE4}" type="presOf" srcId="{051608AA-FE63-462D-918C-D633AC9BDCAC}" destId="{A928D550-0950-4AAA-866E-D4BBF2B19098}" srcOrd="0" destOrd="0" presId="urn:microsoft.com/office/officeart/2005/8/layout/list1"/>
    <dgm:cxn modelId="{56A125A6-EEFB-404A-BAFE-0ABBDF4E5BBE}" srcId="{D2310019-B35B-4F17-93E9-CCC68A9184A1}" destId="{ADD9AD7D-C10B-4929-A576-10E4BEB5B1D0}" srcOrd="0" destOrd="0" parTransId="{85F16520-70FF-4B0E-AA1E-2BCE413D9C17}" sibTransId="{080255A4-578E-4056-944B-FD3199E9353E}"/>
    <dgm:cxn modelId="{4E8560A8-694F-42A5-B0F1-973C84BDA6DA}" srcId="{ADD9AD7D-C10B-4929-A576-10E4BEB5B1D0}" destId="{051608AA-FE63-462D-918C-D633AC9BDCAC}" srcOrd="0" destOrd="0" parTransId="{566E0346-73F3-47AC-B0E4-D3D12C70E848}" sibTransId="{E0295608-BCC1-4CAB-BDDB-523C2BD3CA9D}"/>
    <dgm:cxn modelId="{2B9B6ACC-658D-4CE4-849C-890D68B50A70}" type="presOf" srcId="{D2310019-B35B-4F17-93E9-CCC68A9184A1}" destId="{5E2D3576-5293-4349-9AC2-AB8C45863BFC}" srcOrd="0" destOrd="0" presId="urn:microsoft.com/office/officeart/2005/8/layout/list1"/>
    <dgm:cxn modelId="{1D0D91D3-8A50-40A4-B5BD-D7937B1FAE74}" type="presOf" srcId="{ADD9AD7D-C10B-4929-A576-10E4BEB5B1D0}" destId="{A864238F-A04A-48D1-88CC-87C0910DD4AC}" srcOrd="1" destOrd="0" presId="urn:microsoft.com/office/officeart/2005/8/layout/list1"/>
    <dgm:cxn modelId="{24C16BEC-284E-4F42-A2D9-72330D2EAEAE}" type="presOf" srcId="{ADD9AD7D-C10B-4929-A576-10E4BEB5B1D0}" destId="{EA341824-35C0-4B69-AEFE-815EFA7D49D3}" srcOrd="0" destOrd="0" presId="urn:microsoft.com/office/officeart/2005/8/layout/list1"/>
    <dgm:cxn modelId="{CC2A6A7C-0DEE-44EE-A8C0-69FA038B3497}" type="presParOf" srcId="{5E2D3576-5293-4349-9AC2-AB8C45863BFC}" destId="{F0ADB730-539B-482C-8FDC-89513B8CAE2D}" srcOrd="0" destOrd="0" presId="urn:microsoft.com/office/officeart/2005/8/layout/list1"/>
    <dgm:cxn modelId="{68A118EB-A114-438D-A81D-02855D30FABA}" type="presParOf" srcId="{F0ADB730-539B-482C-8FDC-89513B8CAE2D}" destId="{EA341824-35C0-4B69-AEFE-815EFA7D49D3}" srcOrd="0" destOrd="0" presId="urn:microsoft.com/office/officeart/2005/8/layout/list1"/>
    <dgm:cxn modelId="{6850230F-1A47-4093-B587-03D530EBB788}" type="presParOf" srcId="{F0ADB730-539B-482C-8FDC-89513B8CAE2D}" destId="{A864238F-A04A-48D1-88CC-87C0910DD4AC}" srcOrd="1" destOrd="0" presId="urn:microsoft.com/office/officeart/2005/8/layout/list1"/>
    <dgm:cxn modelId="{0A79EF23-9E5D-44F0-B0A7-FD2EDC6F7727}" type="presParOf" srcId="{5E2D3576-5293-4349-9AC2-AB8C45863BFC}" destId="{4D4340F7-AFBB-4382-9898-C09FFE999C38}" srcOrd="1" destOrd="0" presId="urn:microsoft.com/office/officeart/2005/8/layout/list1"/>
    <dgm:cxn modelId="{10383430-E0C1-4BA2-9C6E-36484FF6F52D}" type="presParOf" srcId="{5E2D3576-5293-4349-9AC2-AB8C45863BFC}" destId="{A928D550-0950-4AAA-866E-D4BBF2B19098}"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2D5AB12-4293-47B6-A9BD-7CBEC6463177}"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B05F23C1-1980-4C1A-AE2F-C2D5D658934F}">
      <dgm:prSet phldrT="[Text]"/>
      <dgm:spPr/>
      <dgm:t>
        <a:bodyPr/>
        <a:lstStyle/>
        <a:p>
          <a:r>
            <a:rPr lang="en-US" dirty="0"/>
            <a:t>SNAP/ Food Stamps</a:t>
          </a:r>
        </a:p>
      </dgm:t>
    </dgm:pt>
    <dgm:pt modelId="{3EAB68CD-8610-42D7-BF86-2A646A10715C}" type="parTrans" cxnId="{3677FF47-4801-43F9-90E3-6BA8D35B8DF8}">
      <dgm:prSet/>
      <dgm:spPr/>
      <dgm:t>
        <a:bodyPr/>
        <a:lstStyle/>
        <a:p>
          <a:endParaRPr lang="en-US"/>
        </a:p>
      </dgm:t>
    </dgm:pt>
    <dgm:pt modelId="{284A38A6-72C2-4E31-8E41-E08306375F05}" type="sibTrans" cxnId="{3677FF47-4801-43F9-90E3-6BA8D35B8DF8}">
      <dgm:prSet/>
      <dgm:spPr/>
      <dgm:t>
        <a:bodyPr/>
        <a:lstStyle/>
        <a:p>
          <a:endParaRPr lang="en-US"/>
        </a:p>
      </dgm:t>
    </dgm:pt>
    <dgm:pt modelId="{320865FA-73AA-40A6-9120-A59729D584F4}">
      <dgm:prSet phldrT="[Text]"/>
      <dgm:spPr/>
      <dgm:t>
        <a:bodyPr/>
        <a:lstStyle/>
        <a:p>
          <a:r>
            <a:rPr lang="en-US" dirty="0"/>
            <a:t>States no longer use paper food stamp coupons. Specialized guidance in Statement 24 is no longer relevant. Should apply Statement 33 instead.</a:t>
          </a:r>
        </a:p>
      </dgm:t>
    </dgm:pt>
    <dgm:pt modelId="{A94DAEEC-B0B7-4B0D-9113-EA7EC25951EB}" type="parTrans" cxnId="{D4AFD2C9-39BE-4DB9-A076-9C9696F8575C}">
      <dgm:prSet/>
      <dgm:spPr/>
      <dgm:t>
        <a:bodyPr/>
        <a:lstStyle/>
        <a:p>
          <a:endParaRPr lang="en-US"/>
        </a:p>
      </dgm:t>
    </dgm:pt>
    <dgm:pt modelId="{2B6F7543-D9B9-4898-ACEF-BCEC21A1FACA}" type="sibTrans" cxnId="{D4AFD2C9-39BE-4DB9-A076-9C9696F8575C}">
      <dgm:prSet/>
      <dgm:spPr/>
      <dgm:t>
        <a:bodyPr/>
        <a:lstStyle/>
        <a:p>
          <a:endParaRPr lang="en-US"/>
        </a:p>
      </dgm:t>
    </dgm:pt>
    <dgm:pt modelId="{FF62F253-13C9-4162-A896-F64AB43D64C1}">
      <dgm:prSet phldrT="[Text]"/>
      <dgm:spPr/>
      <dgm:t>
        <a:bodyPr/>
        <a:lstStyle/>
        <a:p>
          <a:r>
            <a:rPr lang="en-US" dirty="0"/>
            <a:t>Nonmonetary Transactions</a:t>
          </a:r>
        </a:p>
      </dgm:t>
    </dgm:pt>
    <dgm:pt modelId="{0C41F104-EA6C-409F-9177-7DDA780659A5}" type="parTrans" cxnId="{A82C0C84-D7F5-42AD-A457-8065BA22B4D8}">
      <dgm:prSet/>
      <dgm:spPr/>
      <dgm:t>
        <a:bodyPr/>
        <a:lstStyle/>
        <a:p>
          <a:endParaRPr lang="en-US"/>
        </a:p>
      </dgm:t>
    </dgm:pt>
    <dgm:pt modelId="{5FB30084-0364-442A-8C35-1A7DC7B09610}" type="sibTrans" cxnId="{A82C0C84-D7F5-42AD-A457-8065BA22B4D8}">
      <dgm:prSet/>
      <dgm:spPr/>
      <dgm:t>
        <a:bodyPr/>
        <a:lstStyle/>
        <a:p>
          <a:endParaRPr lang="en-US"/>
        </a:p>
      </dgm:t>
    </dgm:pt>
    <dgm:pt modelId="{339713C1-2A44-45A1-8DA5-A982895D3A5B}">
      <dgm:prSet phldrT="[Text]"/>
      <dgm:spPr/>
      <dgm:t>
        <a:bodyPr/>
        <a:lstStyle/>
        <a:p>
          <a:r>
            <a:rPr lang="en-US" dirty="0"/>
            <a:t>Should disclose measurement attribute(s), rather than basis of accounting for assets transferred.</a:t>
          </a:r>
        </a:p>
      </dgm:t>
    </dgm:pt>
    <dgm:pt modelId="{69EA2F6A-0D62-4583-AF07-357ED3859876}" type="parTrans" cxnId="{DDF4D691-681C-44EC-849B-B424FC095E76}">
      <dgm:prSet/>
      <dgm:spPr/>
      <dgm:t>
        <a:bodyPr/>
        <a:lstStyle/>
        <a:p>
          <a:endParaRPr lang="en-US"/>
        </a:p>
      </dgm:t>
    </dgm:pt>
    <dgm:pt modelId="{5DD4D581-DA89-44F0-963B-91954B09E982}" type="sibTrans" cxnId="{DDF4D691-681C-44EC-849B-B424FC095E76}">
      <dgm:prSet/>
      <dgm:spPr/>
      <dgm:t>
        <a:bodyPr/>
        <a:lstStyle/>
        <a:p>
          <a:endParaRPr lang="en-US"/>
        </a:p>
      </dgm:t>
    </dgm:pt>
    <dgm:pt modelId="{4F162F82-3AB9-4D94-8746-6F95A58BD620}">
      <dgm:prSet phldrT="[Text]"/>
      <dgm:spPr/>
      <dgm:t>
        <a:bodyPr/>
        <a:lstStyle/>
        <a:p>
          <a:r>
            <a:rPr lang="en-US" dirty="0"/>
            <a:t>Pledges of Future Revenue</a:t>
          </a:r>
        </a:p>
      </dgm:t>
    </dgm:pt>
    <dgm:pt modelId="{B2B21E3C-DA96-4CD0-9CFD-0F7254168FD3}" type="parTrans" cxnId="{D11A6D94-EFFA-4925-A66C-36B3C5FE4339}">
      <dgm:prSet/>
      <dgm:spPr/>
      <dgm:t>
        <a:bodyPr/>
        <a:lstStyle/>
        <a:p>
          <a:endParaRPr lang="en-US"/>
        </a:p>
      </dgm:t>
    </dgm:pt>
    <dgm:pt modelId="{9491C9BC-3E35-4C0E-A05B-ABDB556F71DF}" type="sibTrans" cxnId="{D11A6D94-EFFA-4925-A66C-36B3C5FE4339}">
      <dgm:prSet/>
      <dgm:spPr/>
      <dgm:t>
        <a:bodyPr/>
        <a:lstStyle/>
        <a:p>
          <a:endParaRPr lang="en-US"/>
        </a:p>
      </dgm:t>
    </dgm:pt>
    <dgm:pt modelId="{18C7C10C-1082-4DE4-92FB-5BFC15FF71D1}">
      <dgm:prSet phldrT="[Text]"/>
      <dgm:spPr/>
      <dgm:t>
        <a:bodyPr/>
        <a:lstStyle/>
        <a:p>
          <a:r>
            <a:rPr lang="en-US" dirty="0"/>
            <a:t>Blending guidance provided</a:t>
          </a:r>
        </a:p>
      </dgm:t>
    </dgm:pt>
    <dgm:pt modelId="{5D553399-2C30-4D95-913F-742C3565D8EE}" type="parTrans" cxnId="{B3F8D43D-8AA4-476B-B608-D417B46FAB31}">
      <dgm:prSet/>
      <dgm:spPr/>
      <dgm:t>
        <a:bodyPr/>
        <a:lstStyle/>
        <a:p>
          <a:endParaRPr lang="en-US"/>
        </a:p>
      </dgm:t>
    </dgm:pt>
    <dgm:pt modelId="{2EC140FA-5515-48E0-8DC6-478714C71271}" type="sibTrans" cxnId="{B3F8D43D-8AA4-476B-B608-D417B46FAB31}">
      <dgm:prSet/>
      <dgm:spPr/>
      <dgm:t>
        <a:bodyPr/>
        <a:lstStyle/>
        <a:p>
          <a:endParaRPr lang="en-US"/>
        </a:p>
      </dgm:t>
    </dgm:pt>
    <dgm:pt modelId="{C746760A-57EB-472B-9F81-2100311F8130}" type="pres">
      <dgm:prSet presAssocID="{32D5AB12-4293-47B6-A9BD-7CBEC6463177}" presName="linear" presStyleCnt="0">
        <dgm:presLayoutVars>
          <dgm:dir/>
          <dgm:animLvl val="lvl"/>
          <dgm:resizeHandles val="exact"/>
        </dgm:presLayoutVars>
      </dgm:prSet>
      <dgm:spPr/>
    </dgm:pt>
    <dgm:pt modelId="{AC7D0F64-C971-4A46-81A9-0D0AF0EC765F}" type="pres">
      <dgm:prSet presAssocID="{B05F23C1-1980-4C1A-AE2F-C2D5D658934F}" presName="parentLin" presStyleCnt="0"/>
      <dgm:spPr/>
    </dgm:pt>
    <dgm:pt modelId="{E696DEBC-C766-406C-A4EE-554DEA1EDBD2}" type="pres">
      <dgm:prSet presAssocID="{B05F23C1-1980-4C1A-AE2F-C2D5D658934F}" presName="parentLeftMargin" presStyleLbl="node1" presStyleIdx="0" presStyleCnt="3"/>
      <dgm:spPr/>
    </dgm:pt>
    <dgm:pt modelId="{3835A26E-5F41-48E6-8CD3-89B64BAB04A5}" type="pres">
      <dgm:prSet presAssocID="{B05F23C1-1980-4C1A-AE2F-C2D5D658934F}" presName="parentText" presStyleLbl="node1" presStyleIdx="0" presStyleCnt="3">
        <dgm:presLayoutVars>
          <dgm:chMax val="0"/>
          <dgm:bulletEnabled val="1"/>
        </dgm:presLayoutVars>
      </dgm:prSet>
      <dgm:spPr/>
    </dgm:pt>
    <dgm:pt modelId="{E055A725-EC7D-493F-9DE0-8FCED4727806}" type="pres">
      <dgm:prSet presAssocID="{B05F23C1-1980-4C1A-AE2F-C2D5D658934F}" presName="negativeSpace" presStyleCnt="0"/>
      <dgm:spPr/>
    </dgm:pt>
    <dgm:pt modelId="{2DF2CE5F-D5B0-421D-AAB2-7BBF6FEDD055}" type="pres">
      <dgm:prSet presAssocID="{B05F23C1-1980-4C1A-AE2F-C2D5D658934F}" presName="childText" presStyleLbl="conFgAcc1" presStyleIdx="0" presStyleCnt="3">
        <dgm:presLayoutVars>
          <dgm:bulletEnabled val="1"/>
        </dgm:presLayoutVars>
      </dgm:prSet>
      <dgm:spPr/>
    </dgm:pt>
    <dgm:pt modelId="{10A0518A-7899-490E-A0A3-5285EE8386DA}" type="pres">
      <dgm:prSet presAssocID="{284A38A6-72C2-4E31-8E41-E08306375F05}" presName="spaceBetweenRectangles" presStyleCnt="0"/>
      <dgm:spPr/>
    </dgm:pt>
    <dgm:pt modelId="{A1E62788-EC7D-4A31-B4E9-50C89F08476F}" type="pres">
      <dgm:prSet presAssocID="{FF62F253-13C9-4162-A896-F64AB43D64C1}" presName="parentLin" presStyleCnt="0"/>
      <dgm:spPr/>
    </dgm:pt>
    <dgm:pt modelId="{809A181F-8EAC-4200-A58C-98C6F81F4A85}" type="pres">
      <dgm:prSet presAssocID="{FF62F253-13C9-4162-A896-F64AB43D64C1}" presName="parentLeftMargin" presStyleLbl="node1" presStyleIdx="0" presStyleCnt="3"/>
      <dgm:spPr/>
    </dgm:pt>
    <dgm:pt modelId="{6F9EC404-E21D-41EC-936D-2449717F0165}" type="pres">
      <dgm:prSet presAssocID="{FF62F253-13C9-4162-A896-F64AB43D64C1}" presName="parentText" presStyleLbl="node1" presStyleIdx="1" presStyleCnt="3">
        <dgm:presLayoutVars>
          <dgm:chMax val="0"/>
          <dgm:bulletEnabled val="1"/>
        </dgm:presLayoutVars>
      </dgm:prSet>
      <dgm:spPr/>
    </dgm:pt>
    <dgm:pt modelId="{E6A809F9-1622-4188-92F1-6F86A88662A2}" type="pres">
      <dgm:prSet presAssocID="{FF62F253-13C9-4162-A896-F64AB43D64C1}" presName="negativeSpace" presStyleCnt="0"/>
      <dgm:spPr/>
    </dgm:pt>
    <dgm:pt modelId="{5F247438-A6C5-4A8D-A329-6B51D6A738B9}" type="pres">
      <dgm:prSet presAssocID="{FF62F253-13C9-4162-A896-F64AB43D64C1}" presName="childText" presStyleLbl="conFgAcc1" presStyleIdx="1" presStyleCnt="3">
        <dgm:presLayoutVars>
          <dgm:bulletEnabled val="1"/>
        </dgm:presLayoutVars>
      </dgm:prSet>
      <dgm:spPr/>
    </dgm:pt>
    <dgm:pt modelId="{75F3061E-238A-41B0-B7E7-CC64F047050F}" type="pres">
      <dgm:prSet presAssocID="{5FB30084-0364-442A-8C35-1A7DC7B09610}" presName="spaceBetweenRectangles" presStyleCnt="0"/>
      <dgm:spPr/>
    </dgm:pt>
    <dgm:pt modelId="{167215BC-6DB1-41D9-9E2E-DE9D61DD1427}" type="pres">
      <dgm:prSet presAssocID="{4F162F82-3AB9-4D94-8746-6F95A58BD620}" presName="parentLin" presStyleCnt="0"/>
      <dgm:spPr/>
    </dgm:pt>
    <dgm:pt modelId="{D39E7910-7B7A-4987-8687-CE173FA93C31}" type="pres">
      <dgm:prSet presAssocID="{4F162F82-3AB9-4D94-8746-6F95A58BD620}" presName="parentLeftMargin" presStyleLbl="node1" presStyleIdx="1" presStyleCnt="3"/>
      <dgm:spPr/>
    </dgm:pt>
    <dgm:pt modelId="{EB6502F6-CB42-45C6-ACE4-01D1E665BDDF}" type="pres">
      <dgm:prSet presAssocID="{4F162F82-3AB9-4D94-8746-6F95A58BD620}" presName="parentText" presStyleLbl="node1" presStyleIdx="2" presStyleCnt="3">
        <dgm:presLayoutVars>
          <dgm:chMax val="0"/>
          <dgm:bulletEnabled val="1"/>
        </dgm:presLayoutVars>
      </dgm:prSet>
      <dgm:spPr/>
    </dgm:pt>
    <dgm:pt modelId="{E3CAA1E6-3409-47D4-A14F-34BCE8D65A2E}" type="pres">
      <dgm:prSet presAssocID="{4F162F82-3AB9-4D94-8746-6F95A58BD620}" presName="negativeSpace" presStyleCnt="0"/>
      <dgm:spPr/>
    </dgm:pt>
    <dgm:pt modelId="{5BEDB75A-7373-4D66-91B7-62B8B47C662A}" type="pres">
      <dgm:prSet presAssocID="{4F162F82-3AB9-4D94-8746-6F95A58BD620}" presName="childText" presStyleLbl="conFgAcc1" presStyleIdx="2" presStyleCnt="3" custLinFactNeighborX="566">
        <dgm:presLayoutVars>
          <dgm:bulletEnabled val="1"/>
        </dgm:presLayoutVars>
      </dgm:prSet>
      <dgm:spPr/>
    </dgm:pt>
  </dgm:ptLst>
  <dgm:cxnLst>
    <dgm:cxn modelId="{5EF39B03-F319-4EAA-85A1-4E8933033B1C}" type="presOf" srcId="{320865FA-73AA-40A6-9120-A59729D584F4}" destId="{2DF2CE5F-D5B0-421D-AAB2-7BBF6FEDD055}" srcOrd="0" destOrd="0" presId="urn:microsoft.com/office/officeart/2005/8/layout/list1"/>
    <dgm:cxn modelId="{E5E8A005-320A-42DD-8DF3-A67FC1C0E819}" type="presOf" srcId="{FF62F253-13C9-4162-A896-F64AB43D64C1}" destId="{809A181F-8EAC-4200-A58C-98C6F81F4A85}" srcOrd="0" destOrd="0" presId="urn:microsoft.com/office/officeart/2005/8/layout/list1"/>
    <dgm:cxn modelId="{1052B51B-51F9-47C9-B946-D58FCF2376E1}" type="presOf" srcId="{339713C1-2A44-45A1-8DA5-A982895D3A5B}" destId="{5F247438-A6C5-4A8D-A329-6B51D6A738B9}" srcOrd="0" destOrd="0" presId="urn:microsoft.com/office/officeart/2005/8/layout/list1"/>
    <dgm:cxn modelId="{B3F8D43D-8AA4-476B-B608-D417B46FAB31}" srcId="{4F162F82-3AB9-4D94-8746-6F95A58BD620}" destId="{18C7C10C-1082-4DE4-92FB-5BFC15FF71D1}" srcOrd="0" destOrd="0" parTransId="{5D553399-2C30-4D95-913F-742C3565D8EE}" sibTransId="{2EC140FA-5515-48E0-8DC6-478714C71271}"/>
    <dgm:cxn modelId="{3677FF47-4801-43F9-90E3-6BA8D35B8DF8}" srcId="{32D5AB12-4293-47B6-A9BD-7CBEC6463177}" destId="{B05F23C1-1980-4C1A-AE2F-C2D5D658934F}" srcOrd="0" destOrd="0" parTransId="{3EAB68CD-8610-42D7-BF86-2A646A10715C}" sibTransId="{284A38A6-72C2-4E31-8E41-E08306375F05}"/>
    <dgm:cxn modelId="{4FE5D95A-5338-4B61-B85D-FE35DBEF4EB3}" type="presOf" srcId="{4F162F82-3AB9-4D94-8746-6F95A58BD620}" destId="{EB6502F6-CB42-45C6-ACE4-01D1E665BDDF}" srcOrd="1" destOrd="0" presId="urn:microsoft.com/office/officeart/2005/8/layout/list1"/>
    <dgm:cxn modelId="{A82C0C84-D7F5-42AD-A457-8065BA22B4D8}" srcId="{32D5AB12-4293-47B6-A9BD-7CBEC6463177}" destId="{FF62F253-13C9-4162-A896-F64AB43D64C1}" srcOrd="1" destOrd="0" parTransId="{0C41F104-EA6C-409F-9177-7DDA780659A5}" sibTransId="{5FB30084-0364-442A-8C35-1A7DC7B09610}"/>
    <dgm:cxn modelId="{DDF4D691-681C-44EC-849B-B424FC095E76}" srcId="{FF62F253-13C9-4162-A896-F64AB43D64C1}" destId="{339713C1-2A44-45A1-8DA5-A982895D3A5B}" srcOrd="0" destOrd="0" parTransId="{69EA2F6A-0D62-4583-AF07-357ED3859876}" sibTransId="{5DD4D581-DA89-44F0-963B-91954B09E982}"/>
    <dgm:cxn modelId="{D11A6D94-EFFA-4925-A66C-36B3C5FE4339}" srcId="{32D5AB12-4293-47B6-A9BD-7CBEC6463177}" destId="{4F162F82-3AB9-4D94-8746-6F95A58BD620}" srcOrd="2" destOrd="0" parTransId="{B2B21E3C-DA96-4CD0-9CFD-0F7254168FD3}" sibTransId="{9491C9BC-3E35-4C0E-A05B-ABDB556F71DF}"/>
    <dgm:cxn modelId="{3E0368BB-D4EF-438B-87D3-DB46FD8927E7}" type="presOf" srcId="{FF62F253-13C9-4162-A896-F64AB43D64C1}" destId="{6F9EC404-E21D-41EC-936D-2449717F0165}" srcOrd="1" destOrd="0" presId="urn:microsoft.com/office/officeart/2005/8/layout/list1"/>
    <dgm:cxn modelId="{D4AFD2C9-39BE-4DB9-A076-9C9696F8575C}" srcId="{B05F23C1-1980-4C1A-AE2F-C2D5D658934F}" destId="{320865FA-73AA-40A6-9120-A59729D584F4}" srcOrd="0" destOrd="0" parTransId="{A94DAEEC-B0B7-4B0D-9113-EA7EC25951EB}" sibTransId="{2B6F7543-D9B9-4898-ACEF-BCEC21A1FACA}"/>
    <dgm:cxn modelId="{71998CCB-322F-4D3E-BA81-A5B333C86D79}" type="presOf" srcId="{4F162F82-3AB9-4D94-8746-6F95A58BD620}" destId="{D39E7910-7B7A-4987-8687-CE173FA93C31}" srcOrd="0" destOrd="0" presId="urn:microsoft.com/office/officeart/2005/8/layout/list1"/>
    <dgm:cxn modelId="{13F1A1D8-6070-4931-8843-B10A043CBDBC}" type="presOf" srcId="{B05F23C1-1980-4C1A-AE2F-C2D5D658934F}" destId="{E696DEBC-C766-406C-A4EE-554DEA1EDBD2}" srcOrd="0" destOrd="0" presId="urn:microsoft.com/office/officeart/2005/8/layout/list1"/>
    <dgm:cxn modelId="{A085AED8-0AAA-465D-A39D-E4BC1CF19D20}" type="presOf" srcId="{B05F23C1-1980-4C1A-AE2F-C2D5D658934F}" destId="{3835A26E-5F41-48E6-8CD3-89B64BAB04A5}" srcOrd="1" destOrd="0" presId="urn:microsoft.com/office/officeart/2005/8/layout/list1"/>
    <dgm:cxn modelId="{44C468DE-2BD8-4E54-A8B0-5801F35F5A0C}" type="presOf" srcId="{18C7C10C-1082-4DE4-92FB-5BFC15FF71D1}" destId="{5BEDB75A-7373-4D66-91B7-62B8B47C662A}" srcOrd="0" destOrd="0" presId="urn:microsoft.com/office/officeart/2005/8/layout/list1"/>
    <dgm:cxn modelId="{549426FF-1269-4819-9C94-9B58679514BC}" type="presOf" srcId="{32D5AB12-4293-47B6-A9BD-7CBEC6463177}" destId="{C746760A-57EB-472B-9F81-2100311F8130}" srcOrd="0" destOrd="0" presId="urn:microsoft.com/office/officeart/2005/8/layout/list1"/>
    <dgm:cxn modelId="{E9BCBE9A-E30C-429B-BA23-DFB1E84B1684}" type="presParOf" srcId="{C746760A-57EB-472B-9F81-2100311F8130}" destId="{AC7D0F64-C971-4A46-81A9-0D0AF0EC765F}" srcOrd="0" destOrd="0" presId="urn:microsoft.com/office/officeart/2005/8/layout/list1"/>
    <dgm:cxn modelId="{3726405B-2CB3-4441-B194-AE884B93AD42}" type="presParOf" srcId="{AC7D0F64-C971-4A46-81A9-0D0AF0EC765F}" destId="{E696DEBC-C766-406C-A4EE-554DEA1EDBD2}" srcOrd="0" destOrd="0" presId="urn:microsoft.com/office/officeart/2005/8/layout/list1"/>
    <dgm:cxn modelId="{321FE6BB-4BBE-40AA-952A-A29F490EE934}" type="presParOf" srcId="{AC7D0F64-C971-4A46-81A9-0D0AF0EC765F}" destId="{3835A26E-5F41-48E6-8CD3-89B64BAB04A5}" srcOrd="1" destOrd="0" presId="urn:microsoft.com/office/officeart/2005/8/layout/list1"/>
    <dgm:cxn modelId="{FE1B29E5-E3EC-4101-A1B1-D6F3727BB833}" type="presParOf" srcId="{C746760A-57EB-472B-9F81-2100311F8130}" destId="{E055A725-EC7D-493F-9DE0-8FCED4727806}" srcOrd="1" destOrd="0" presId="urn:microsoft.com/office/officeart/2005/8/layout/list1"/>
    <dgm:cxn modelId="{7E63E914-B171-4578-8E2C-BB8FEA948175}" type="presParOf" srcId="{C746760A-57EB-472B-9F81-2100311F8130}" destId="{2DF2CE5F-D5B0-421D-AAB2-7BBF6FEDD055}" srcOrd="2" destOrd="0" presId="urn:microsoft.com/office/officeart/2005/8/layout/list1"/>
    <dgm:cxn modelId="{941301F9-3385-4310-8BC7-CE2E96A5FC5E}" type="presParOf" srcId="{C746760A-57EB-472B-9F81-2100311F8130}" destId="{10A0518A-7899-490E-A0A3-5285EE8386DA}" srcOrd="3" destOrd="0" presId="urn:microsoft.com/office/officeart/2005/8/layout/list1"/>
    <dgm:cxn modelId="{4F890E04-1E35-463B-AC1C-79110E36246D}" type="presParOf" srcId="{C746760A-57EB-472B-9F81-2100311F8130}" destId="{A1E62788-EC7D-4A31-B4E9-50C89F08476F}" srcOrd="4" destOrd="0" presId="urn:microsoft.com/office/officeart/2005/8/layout/list1"/>
    <dgm:cxn modelId="{663AE3D2-30BB-4C22-9DD4-1DA397A4296F}" type="presParOf" srcId="{A1E62788-EC7D-4A31-B4E9-50C89F08476F}" destId="{809A181F-8EAC-4200-A58C-98C6F81F4A85}" srcOrd="0" destOrd="0" presId="urn:microsoft.com/office/officeart/2005/8/layout/list1"/>
    <dgm:cxn modelId="{FE404A63-A0D8-4BFA-AA6B-E6C2C8E2A9EE}" type="presParOf" srcId="{A1E62788-EC7D-4A31-B4E9-50C89F08476F}" destId="{6F9EC404-E21D-41EC-936D-2449717F0165}" srcOrd="1" destOrd="0" presId="urn:microsoft.com/office/officeart/2005/8/layout/list1"/>
    <dgm:cxn modelId="{EAA84D89-6B84-4ECA-90A6-AB6286F7DFF6}" type="presParOf" srcId="{C746760A-57EB-472B-9F81-2100311F8130}" destId="{E6A809F9-1622-4188-92F1-6F86A88662A2}" srcOrd="5" destOrd="0" presId="urn:microsoft.com/office/officeart/2005/8/layout/list1"/>
    <dgm:cxn modelId="{21EF5CF0-C970-4D12-B46F-FC508341CB7D}" type="presParOf" srcId="{C746760A-57EB-472B-9F81-2100311F8130}" destId="{5F247438-A6C5-4A8D-A329-6B51D6A738B9}" srcOrd="6" destOrd="0" presId="urn:microsoft.com/office/officeart/2005/8/layout/list1"/>
    <dgm:cxn modelId="{0B984D67-DF30-444F-9862-9FDBCA2A0753}" type="presParOf" srcId="{C746760A-57EB-472B-9F81-2100311F8130}" destId="{75F3061E-238A-41B0-B7E7-CC64F047050F}" srcOrd="7" destOrd="0" presId="urn:microsoft.com/office/officeart/2005/8/layout/list1"/>
    <dgm:cxn modelId="{78F99308-16B6-464A-AC7A-DC33361331F2}" type="presParOf" srcId="{C746760A-57EB-472B-9F81-2100311F8130}" destId="{167215BC-6DB1-41D9-9E2E-DE9D61DD1427}" srcOrd="8" destOrd="0" presId="urn:microsoft.com/office/officeart/2005/8/layout/list1"/>
    <dgm:cxn modelId="{04797C64-0709-4A11-89A2-0BAE6F0C81FE}" type="presParOf" srcId="{167215BC-6DB1-41D9-9E2E-DE9D61DD1427}" destId="{D39E7910-7B7A-4987-8687-CE173FA93C31}" srcOrd="0" destOrd="0" presId="urn:microsoft.com/office/officeart/2005/8/layout/list1"/>
    <dgm:cxn modelId="{3B0E213E-7F1C-4182-95C9-E28D6F26F3CC}" type="presParOf" srcId="{167215BC-6DB1-41D9-9E2E-DE9D61DD1427}" destId="{EB6502F6-CB42-45C6-ACE4-01D1E665BDDF}" srcOrd="1" destOrd="0" presId="urn:microsoft.com/office/officeart/2005/8/layout/list1"/>
    <dgm:cxn modelId="{845CAA1F-4771-420B-94BE-D4784796BD81}" type="presParOf" srcId="{C746760A-57EB-472B-9F81-2100311F8130}" destId="{E3CAA1E6-3409-47D4-A14F-34BCE8D65A2E}" srcOrd="9" destOrd="0" presId="urn:microsoft.com/office/officeart/2005/8/layout/list1"/>
    <dgm:cxn modelId="{073945A9-6CCD-48EA-B00A-8D8A27C0F6AB}" type="presParOf" srcId="{C746760A-57EB-472B-9F81-2100311F8130}" destId="{5BEDB75A-7373-4D66-91B7-62B8B47C662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32D5AB12-4293-47B6-A9BD-7CBEC6463177}"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B05F23C1-1980-4C1A-AE2F-C2D5D658934F}">
      <dgm:prSet phldrT="[Text]"/>
      <dgm:spPr/>
      <dgm:t>
        <a:bodyPr/>
        <a:lstStyle/>
        <a:p>
          <a:r>
            <a:rPr lang="en-US" dirty="0"/>
            <a:t>Government-Wide Statements</a:t>
          </a:r>
        </a:p>
      </dgm:t>
    </dgm:pt>
    <dgm:pt modelId="{3EAB68CD-8610-42D7-BF86-2A646A10715C}" type="parTrans" cxnId="{3677FF47-4801-43F9-90E3-6BA8D35B8DF8}">
      <dgm:prSet/>
      <dgm:spPr/>
      <dgm:t>
        <a:bodyPr/>
        <a:lstStyle/>
        <a:p>
          <a:endParaRPr lang="en-US"/>
        </a:p>
      </dgm:t>
    </dgm:pt>
    <dgm:pt modelId="{284A38A6-72C2-4E31-8E41-E08306375F05}" type="sibTrans" cxnId="{3677FF47-4801-43F9-90E3-6BA8D35B8DF8}">
      <dgm:prSet/>
      <dgm:spPr/>
      <dgm:t>
        <a:bodyPr/>
        <a:lstStyle/>
        <a:p>
          <a:endParaRPr lang="en-US"/>
        </a:p>
      </dgm:t>
    </dgm:pt>
    <dgm:pt modelId="{320865FA-73AA-40A6-9120-A59729D584F4}">
      <dgm:prSet phldrT="[Text]"/>
      <dgm:spPr/>
      <dgm:t>
        <a:bodyPr/>
        <a:lstStyle/>
        <a:p>
          <a:r>
            <a:rPr lang="en-US" dirty="0"/>
            <a:t>Clarifies that no total column is required for the financial reporting entity as a whole.</a:t>
          </a:r>
        </a:p>
      </dgm:t>
    </dgm:pt>
    <dgm:pt modelId="{A94DAEEC-B0B7-4B0D-9113-EA7EC25951EB}" type="parTrans" cxnId="{D4AFD2C9-39BE-4DB9-A076-9C9696F8575C}">
      <dgm:prSet/>
      <dgm:spPr/>
      <dgm:t>
        <a:bodyPr/>
        <a:lstStyle/>
        <a:p>
          <a:endParaRPr lang="en-US"/>
        </a:p>
      </dgm:t>
    </dgm:pt>
    <dgm:pt modelId="{2B6F7543-D9B9-4898-ACEF-BCEC21A1FACA}" type="sibTrans" cxnId="{D4AFD2C9-39BE-4DB9-A076-9C9696F8575C}">
      <dgm:prSet/>
      <dgm:spPr/>
      <dgm:t>
        <a:bodyPr/>
        <a:lstStyle/>
        <a:p>
          <a:endParaRPr lang="en-US"/>
        </a:p>
      </dgm:t>
    </dgm:pt>
    <dgm:pt modelId="{FF62F253-13C9-4162-A896-F64AB43D64C1}">
      <dgm:prSet phldrT="[Text]"/>
      <dgm:spPr/>
      <dgm:t>
        <a:bodyPr/>
        <a:lstStyle/>
        <a:p>
          <a:r>
            <a:rPr lang="en-US" dirty="0"/>
            <a:t>Terminology Updates</a:t>
          </a:r>
        </a:p>
      </dgm:t>
    </dgm:pt>
    <dgm:pt modelId="{0C41F104-EA6C-409F-9177-7DDA780659A5}" type="parTrans" cxnId="{A82C0C84-D7F5-42AD-A457-8065BA22B4D8}">
      <dgm:prSet/>
      <dgm:spPr/>
      <dgm:t>
        <a:bodyPr/>
        <a:lstStyle/>
        <a:p>
          <a:endParaRPr lang="en-US"/>
        </a:p>
      </dgm:t>
    </dgm:pt>
    <dgm:pt modelId="{5FB30084-0364-442A-8C35-1A7DC7B09610}" type="sibTrans" cxnId="{A82C0C84-D7F5-42AD-A457-8065BA22B4D8}">
      <dgm:prSet/>
      <dgm:spPr/>
      <dgm:t>
        <a:bodyPr/>
        <a:lstStyle/>
        <a:p>
          <a:endParaRPr lang="en-US"/>
        </a:p>
      </dgm:t>
    </dgm:pt>
    <dgm:pt modelId="{339713C1-2A44-45A1-8DA5-A982895D3A5B}">
      <dgm:prSet phldrT="[Text]"/>
      <dgm:spPr/>
      <dgm:t>
        <a:bodyPr/>
        <a:lstStyle/>
        <a:p>
          <a:r>
            <a:rPr lang="en-US" dirty="0"/>
            <a:t>Balance sheet – Statement of net position</a:t>
          </a:r>
        </a:p>
      </dgm:t>
    </dgm:pt>
    <dgm:pt modelId="{69EA2F6A-0D62-4583-AF07-357ED3859876}" type="parTrans" cxnId="{DDF4D691-681C-44EC-849B-B424FC095E76}">
      <dgm:prSet/>
      <dgm:spPr/>
      <dgm:t>
        <a:bodyPr/>
        <a:lstStyle/>
        <a:p>
          <a:endParaRPr lang="en-US"/>
        </a:p>
      </dgm:t>
    </dgm:pt>
    <dgm:pt modelId="{5DD4D581-DA89-44F0-963B-91954B09E982}" type="sibTrans" cxnId="{DDF4D691-681C-44EC-849B-B424FC095E76}">
      <dgm:prSet/>
      <dgm:spPr/>
      <dgm:t>
        <a:bodyPr/>
        <a:lstStyle/>
        <a:p>
          <a:endParaRPr lang="en-US"/>
        </a:p>
      </dgm:t>
    </dgm:pt>
    <dgm:pt modelId="{6D11C2AE-6FCF-4470-8613-8A5A4311BF42}">
      <dgm:prSet phldrT="[Text]"/>
      <dgm:spPr/>
      <dgm:t>
        <a:bodyPr/>
        <a:lstStyle/>
        <a:p>
          <a:r>
            <a:rPr lang="en-US" dirty="0"/>
            <a:t>Balance sheet date – Date of financial statements or Statement of net position date</a:t>
          </a:r>
        </a:p>
      </dgm:t>
    </dgm:pt>
    <dgm:pt modelId="{8B398694-2B19-42B7-BCCB-990A41AC2B83}" type="parTrans" cxnId="{02D333B6-40CF-4DD1-AAC1-49BCDB0380E8}">
      <dgm:prSet/>
      <dgm:spPr/>
      <dgm:t>
        <a:bodyPr/>
        <a:lstStyle/>
        <a:p>
          <a:endParaRPr lang="en-US"/>
        </a:p>
      </dgm:t>
    </dgm:pt>
    <dgm:pt modelId="{D0546F20-9799-428B-89DC-74D0D0FA46D6}" type="sibTrans" cxnId="{02D333B6-40CF-4DD1-AAC1-49BCDB0380E8}">
      <dgm:prSet/>
      <dgm:spPr/>
      <dgm:t>
        <a:bodyPr/>
        <a:lstStyle/>
        <a:p>
          <a:endParaRPr lang="en-US"/>
        </a:p>
      </dgm:t>
    </dgm:pt>
    <dgm:pt modelId="{1C1CBFB4-6E6A-40A6-B73C-61556B95C4EA}">
      <dgm:prSet phldrT="[Text]"/>
      <dgm:spPr/>
      <dgm:t>
        <a:bodyPr/>
        <a:lstStyle/>
        <a:p>
          <a:r>
            <a:rPr lang="en-US" dirty="0"/>
            <a:t>Equity Funds – Other assets used</a:t>
          </a:r>
        </a:p>
      </dgm:t>
    </dgm:pt>
    <dgm:pt modelId="{28E2F7FB-9F51-43B9-9E74-D3DDB1BCD3E8}" type="parTrans" cxnId="{43849F2B-A9C2-49CB-8054-C763CA9B41AC}">
      <dgm:prSet/>
      <dgm:spPr/>
      <dgm:t>
        <a:bodyPr/>
        <a:lstStyle/>
        <a:p>
          <a:endParaRPr lang="en-US"/>
        </a:p>
      </dgm:t>
    </dgm:pt>
    <dgm:pt modelId="{BB8FFC4F-1440-41B3-8C15-B2B2184F5D1B}" type="sibTrans" cxnId="{43849F2B-A9C2-49CB-8054-C763CA9B41AC}">
      <dgm:prSet/>
      <dgm:spPr/>
      <dgm:t>
        <a:bodyPr/>
        <a:lstStyle/>
        <a:p>
          <a:endParaRPr lang="en-US"/>
        </a:p>
      </dgm:t>
    </dgm:pt>
    <dgm:pt modelId="{F39B7FD2-D370-4183-B7B2-AED3268C01CF}">
      <dgm:prSet phldrT="[Text]"/>
      <dgm:spPr/>
      <dgm:t>
        <a:bodyPr/>
        <a:lstStyle/>
        <a:p>
          <a:r>
            <a:rPr lang="en-US" dirty="0"/>
            <a:t>Fund Equity – Equity interest</a:t>
          </a:r>
        </a:p>
      </dgm:t>
    </dgm:pt>
    <dgm:pt modelId="{2C35F34C-E74B-43FE-8C9C-4093EEF4A53C}" type="parTrans" cxnId="{148B83CD-FB17-4D33-A420-A1AAA1449ABE}">
      <dgm:prSet/>
      <dgm:spPr/>
      <dgm:t>
        <a:bodyPr/>
        <a:lstStyle/>
        <a:p>
          <a:endParaRPr lang="en-US"/>
        </a:p>
      </dgm:t>
    </dgm:pt>
    <dgm:pt modelId="{4B371952-6563-4966-A153-184B62412FA9}" type="sibTrans" cxnId="{148B83CD-FB17-4D33-A420-A1AAA1449ABE}">
      <dgm:prSet/>
      <dgm:spPr/>
      <dgm:t>
        <a:bodyPr/>
        <a:lstStyle/>
        <a:p>
          <a:endParaRPr lang="en-US"/>
        </a:p>
      </dgm:t>
    </dgm:pt>
    <dgm:pt modelId="{80DC82A2-BC00-4665-B070-ED1F9B874CBB}">
      <dgm:prSet phldrT="[Text]"/>
      <dgm:spPr/>
      <dgm:t>
        <a:bodyPr/>
        <a:lstStyle/>
        <a:p>
          <a:r>
            <a:rPr lang="en-US" dirty="0"/>
            <a:t>Flow of resources statement – Resource flows statement</a:t>
          </a:r>
        </a:p>
      </dgm:t>
    </dgm:pt>
    <dgm:pt modelId="{714465C3-1089-4036-BF65-FA5EFE5633CF}" type="parTrans" cxnId="{E80CFE13-12D7-440A-B887-4CBDEC767F43}">
      <dgm:prSet/>
      <dgm:spPr/>
      <dgm:t>
        <a:bodyPr/>
        <a:lstStyle/>
        <a:p>
          <a:endParaRPr lang="en-US"/>
        </a:p>
      </dgm:t>
    </dgm:pt>
    <dgm:pt modelId="{94CB947A-1773-4E68-869C-ECB8433E119A}" type="sibTrans" cxnId="{E80CFE13-12D7-440A-B887-4CBDEC767F43}">
      <dgm:prSet/>
      <dgm:spPr/>
      <dgm:t>
        <a:bodyPr/>
        <a:lstStyle/>
        <a:p>
          <a:endParaRPr lang="en-US"/>
        </a:p>
      </dgm:t>
    </dgm:pt>
    <dgm:pt modelId="{590637B8-F3D2-447B-8B49-FAB463228F9C}" type="pres">
      <dgm:prSet presAssocID="{32D5AB12-4293-47B6-A9BD-7CBEC6463177}" presName="linear" presStyleCnt="0">
        <dgm:presLayoutVars>
          <dgm:dir/>
          <dgm:animLvl val="lvl"/>
          <dgm:resizeHandles val="exact"/>
        </dgm:presLayoutVars>
      </dgm:prSet>
      <dgm:spPr/>
    </dgm:pt>
    <dgm:pt modelId="{D6155304-FDBA-48F7-B0C8-E320E639A2AB}" type="pres">
      <dgm:prSet presAssocID="{B05F23C1-1980-4C1A-AE2F-C2D5D658934F}" presName="parentLin" presStyleCnt="0"/>
      <dgm:spPr/>
    </dgm:pt>
    <dgm:pt modelId="{010AFD6C-318E-43AE-8888-4C8F2FE9A196}" type="pres">
      <dgm:prSet presAssocID="{B05F23C1-1980-4C1A-AE2F-C2D5D658934F}" presName="parentLeftMargin" presStyleLbl="node1" presStyleIdx="0" presStyleCnt="2"/>
      <dgm:spPr/>
    </dgm:pt>
    <dgm:pt modelId="{D19C3AC0-B704-4037-B360-8FE3E298BC51}" type="pres">
      <dgm:prSet presAssocID="{B05F23C1-1980-4C1A-AE2F-C2D5D658934F}" presName="parentText" presStyleLbl="node1" presStyleIdx="0" presStyleCnt="2">
        <dgm:presLayoutVars>
          <dgm:chMax val="0"/>
          <dgm:bulletEnabled val="1"/>
        </dgm:presLayoutVars>
      </dgm:prSet>
      <dgm:spPr/>
    </dgm:pt>
    <dgm:pt modelId="{03E6BA68-E51F-482F-9C88-B527A9DBD230}" type="pres">
      <dgm:prSet presAssocID="{B05F23C1-1980-4C1A-AE2F-C2D5D658934F}" presName="negativeSpace" presStyleCnt="0"/>
      <dgm:spPr/>
    </dgm:pt>
    <dgm:pt modelId="{2F3C2C32-A8E9-48C6-97D3-EB49578BEA48}" type="pres">
      <dgm:prSet presAssocID="{B05F23C1-1980-4C1A-AE2F-C2D5D658934F}" presName="childText" presStyleLbl="conFgAcc1" presStyleIdx="0" presStyleCnt="2">
        <dgm:presLayoutVars>
          <dgm:bulletEnabled val="1"/>
        </dgm:presLayoutVars>
      </dgm:prSet>
      <dgm:spPr/>
    </dgm:pt>
    <dgm:pt modelId="{6A44D4DF-95C7-424E-A954-6F1EA15C9EED}" type="pres">
      <dgm:prSet presAssocID="{284A38A6-72C2-4E31-8E41-E08306375F05}" presName="spaceBetweenRectangles" presStyleCnt="0"/>
      <dgm:spPr/>
    </dgm:pt>
    <dgm:pt modelId="{664661C3-155F-4C0A-813A-0426B658299C}" type="pres">
      <dgm:prSet presAssocID="{FF62F253-13C9-4162-A896-F64AB43D64C1}" presName="parentLin" presStyleCnt="0"/>
      <dgm:spPr/>
    </dgm:pt>
    <dgm:pt modelId="{953578BF-2355-4725-9B8E-09F0496DCE0C}" type="pres">
      <dgm:prSet presAssocID="{FF62F253-13C9-4162-A896-F64AB43D64C1}" presName="parentLeftMargin" presStyleLbl="node1" presStyleIdx="0" presStyleCnt="2"/>
      <dgm:spPr/>
    </dgm:pt>
    <dgm:pt modelId="{B9B67B7D-5B61-4914-BDB1-DC5B5CC32116}" type="pres">
      <dgm:prSet presAssocID="{FF62F253-13C9-4162-A896-F64AB43D64C1}" presName="parentText" presStyleLbl="node1" presStyleIdx="1" presStyleCnt="2">
        <dgm:presLayoutVars>
          <dgm:chMax val="0"/>
          <dgm:bulletEnabled val="1"/>
        </dgm:presLayoutVars>
      </dgm:prSet>
      <dgm:spPr/>
    </dgm:pt>
    <dgm:pt modelId="{48BF51AF-FEA0-4370-9FD8-BF72434B5274}" type="pres">
      <dgm:prSet presAssocID="{FF62F253-13C9-4162-A896-F64AB43D64C1}" presName="negativeSpace" presStyleCnt="0"/>
      <dgm:spPr/>
    </dgm:pt>
    <dgm:pt modelId="{1292FB3A-C114-4B75-A795-985F28B57A4D}" type="pres">
      <dgm:prSet presAssocID="{FF62F253-13C9-4162-A896-F64AB43D64C1}" presName="childText" presStyleLbl="conFgAcc1" presStyleIdx="1" presStyleCnt="2">
        <dgm:presLayoutVars>
          <dgm:bulletEnabled val="1"/>
        </dgm:presLayoutVars>
      </dgm:prSet>
      <dgm:spPr/>
    </dgm:pt>
  </dgm:ptLst>
  <dgm:cxnLst>
    <dgm:cxn modelId="{01D1A512-E63C-4A93-95DA-7290FB3DA2F1}" type="presOf" srcId="{80DC82A2-BC00-4665-B070-ED1F9B874CBB}" destId="{1292FB3A-C114-4B75-A795-985F28B57A4D}" srcOrd="0" destOrd="4" presId="urn:microsoft.com/office/officeart/2005/8/layout/list1"/>
    <dgm:cxn modelId="{E80CFE13-12D7-440A-B887-4CBDEC767F43}" srcId="{FF62F253-13C9-4162-A896-F64AB43D64C1}" destId="{80DC82A2-BC00-4665-B070-ED1F9B874CBB}" srcOrd="4" destOrd="0" parTransId="{714465C3-1089-4036-BF65-FA5EFE5633CF}" sibTransId="{94CB947A-1773-4E68-869C-ECB8433E119A}"/>
    <dgm:cxn modelId="{32490D2A-171B-473C-BE57-54EA68A16A56}" type="presOf" srcId="{B05F23C1-1980-4C1A-AE2F-C2D5D658934F}" destId="{D19C3AC0-B704-4037-B360-8FE3E298BC51}" srcOrd="1" destOrd="0" presId="urn:microsoft.com/office/officeart/2005/8/layout/list1"/>
    <dgm:cxn modelId="{43849F2B-A9C2-49CB-8054-C763CA9B41AC}" srcId="{FF62F253-13C9-4162-A896-F64AB43D64C1}" destId="{1C1CBFB4-6E6A-40A6-B73C-61556B95C4EA}" srcOrd="2" destOrd="0" parTransId="{28E2F7FB-9F51-43B9-9E74-D3DDB1BCD3E8}" sibTransId="{BB8FFC4F-1440-41B3-8C15-B2B2184F5D1B}"/>
    <dgm:cxn modelId="{CB826F38-4C64-42A1-B23A-33D460196925}" type="presOf" srcId="{1C1CBFB4-6E6A-40A6-B73C-61556B95C4EA}" destId="{1292FB3A-C114-4B75-A795-985F28B57A4D}" srcOrd="0" destOrd="2" presId="urn:microsoft.com/office/officeart/2005/8/layout/list1"/>
    <dgm:cxn modelId="{B6820260-F507-476E-A10F-8B4B6F509951}" type="presOf" srcId="{320865FA-73AA-40A6-9120-A59729D584F4}" destId="{2F3C2C32-A8E9-48C6-97D3-EB49578BEA48}" srcOrd="0" destOrd="0" presId="urn:microsoft.com/office/officeart/2005/8/layout/list1"/>
    <dgm:cxn modelId="{078F0B64-5794-4044-BAF2-E933C3B4619B}" type="presOf" srcId="{32D5AB12-4293-47B6-A9BD-7CBEC6463177}" destId="{590637B8-F3D2-447B-8B49-FAB463228F9C}" srcOrd="0" destOrd="0" presId="urn:microsoft.com/office/officeart/2005/8/layout/list1"/>
    <dgm:cxn modelId="{3677FF47-4801-43F9-90E3-6BA8D35B8DF8}" srcId="{32D5AB12-4293-47B6-A9BD-7CBEC6463177}" destId="{B05F23C1-1980-4C1A-AE2F-C2D5D658934F}" srcOrd="0" destOrd="0" parTransId="{3EAB68CD-8610-42D7-BF86-2A646A10715C}" sibTransId="{284A38A6-72C2-4E31-8E41-E08306375F05}"/>
    <dgm:cxn modelId="{970E6E4C-601C-4E03-A493-A9805AA73641}" type="presOf" srcId="{F39B7FD2-D370-4183-B7B2-AED3268C01CF}" destId="{1292FB3A-C114-4B75-A795-985F28B57A4D}" srcOrd="0" destOrd="3" presId="urn:microsoft.com/office/officeart/2005/8/layout/list1"/>
    <dgm:cxn modelId="{A82C0C84-D7F5-42AD-A457-8065BA22B4D8}" srcId="{32D5AB12-4293-47B6-A9BD-7CBEC6463177}" destId="{FF62F253-13C9-4162-A896-F64AB43D64C1}" srcOrd="1" destOrd="0" parTransId="{0C41F104-EA6C-409F-9177-7DDA780659A5}" sibTransId="{5FB30084-0364-442A-8C35-1A7DC7B09610}"/>
    <dgm:cxn modelId="{DDF4D691-681C-44EC-849B-B424FC095E76}" srcId="{FF62F253-13C9-4162-A896-F64AB43D64C1}" destId="{339713C1-2A44-45A1-8DA5-A982895D3A5B}" srcOrd="0" destOrd="0" parTransId="{69EA2F6A-0D62-4583-AF07-357ED3859876}" sibTransId="{5DD4D581-DA89-44F0-963B-91954B09E982}"/>
    <dgm:cxn modelId="{02D333B6-40CF-4DD1-AAC1-49BCDB0380E8}" srcId="{FF62F253-13C9-4162-A896-F64AB43D64C1}" destId="{6D11C2AE-6FCF-4470-8613-8A5A4311BF42}" srcOrd="1" destOrd="0" parTransId="{8B398694-2B19-42B7-BCCB-990A41AC2B83}" sibTransId="{D0546F20-9799-428B-89DC-74D0D0FA46D6}"/>
    <dgm:cxn modelId="{EF1C94B6-3C55-47A6-8E4A-AAB0185CA94C}" type="presOf" srcId="{339713C1-2A44-45A1-8DA5-A982895D3A5B}" destId="{1292FB3A-C114-4B75-A795-985F28B57A4D}" srcOrd="0" destOrd="0" presId="urn:microsoft.com/office/officeart/2005/8/layout/list1"/>
    <dgm:cxn modelId="{29C972BF-668D-473C-8D27-D3B9349B6300}" type="presOf" srcId="{FF62F253-13C9-4162-A896-F64AB43D64C1}" destId="{953578BF-2355-4725-9B8E-09F0496DCE0C}" srcOrd="0" destOrd="0" presId="urn:microsoft.com/office/officeart/2005/8/layout/list1"/>
    <dgm:cxn modelId="{D4AFD2C9-39BE-4DB9-A076-9C9696F8575C}" srcId="{B05F23C1-1980-4C1A-AE2F-C2D5D658934F}" destId="{320865FA-73AA-40A6-9120-A59729D584F4}" srcOrd="0" destOrd="0" parTransId="{A94DAEEC-B0B7-4B0D-9113-EA7EC25951EB}" sibTransId="{2B6F7543-D9B9-4898-ACEF-BCEC21A1FACA}"/>
    <dgm:cxn modelId="{D6429ECB-6912-4E68-AE41-8AA1A6C0FF99}" type="presOf" srcId="{6D11C2AE-6FCF-4470-8613-8A5A4311BF42}" destId="{1292FB3A-C114-4B75-A795-985F28B57A4D}" srcOrd="0" destOrd="1" presId="urn:microsoft.com/office/officeart/2005/8/layout/list1"/>
    <dgm:cxn modelId="{148B83CD-FB17-4D33-A420-A1AAA1449ABE}" srcId="{FF62F253-13C9-4162-A896-F64AB43D64C1}" destId="{F39B7FD2-D370-4183-B7B2-AED3268C01CF}" srcOrd="3" destOrd="0" parTransId="{2C35F34C-E74B-43FE-8C9C-4093EEF4A53C}" sibTransId="{4B371952-6563-4966-A153-184B62412FA9}"/>
    <dgm:cxn modelId="{13F9EFD3-97A3-459B-A406-FC54BFD9147C}" type="presOf" srcId="{FF62F253-13C9-4162-A896-F64AB43D64C1}" destId="{B9B67B7D-5B61-4914-BDB1-DC5B5CC32116}" srcOrd="1" destOrd="0" presId="urn:microsoft.com/office/officeart/2005/8/layout/list1"/>
    <dgm:cxn modelId="{F07C55D5-E34B-44D3-9406-A618DBB216BE}" type="presOf" srcId="{B05F23C1-1980-4C1A-AE2F-C2D5D658934F}" destId="{010AFD6C-318E-43AE-8888-4C8F2FE9A196}" srcOrd="0" destOrd="0" presId="urn:microsoft.com/office/officeart/2005/8/layout/list1"/>
    <dgm:cxn modelId="{D88D0D9E-C518-4BB0-B9CE-C4B8C3B7C8BE}" type="presParOf" srcId="{590637B8-F3D2-447B-8B49-FAB463228F9C}" destId="{D6155304-FDBA-48F7-B0C8-E320E639A2AB}" srcOrd="0" destOrd="0" presId="urn:microsoft.com/office/officeart/2005/8/layout/list1"/>
    <dgm:cxn modelId="{6426EFCA-323E-45E0-9DDA-7289608B5570}" type="presParOf" srcId="{D6155304-FDBA-48F7-B0C8-E320E639A2AB}" destId="{010AFD6C-318E-43AE-8888-4C8F2FE9A196}" srcOrd="0" destOrd="0" presId="urn:microsoft.com/office/officeart/2005/8/layout/list1"/>
    <dgm:cxn modelId="{85AC7A1B-3DE7-4A84-8240-4618052AAB25}" type="presParOf" srcId="{D6155304-FDBA-48F7-B0C8-E320E639A2AB}" destId="{D19C3AC0-B704-4037-B360-8FE3E298BC51}" srcOrd="1" destOrd="0" presId="urn:microsoft.com/office/officeart/2005/8/layout/list1"/>
    <dgm:cxn modelId="{C2CAFD3A-9374-4890-B43C-6B49C6C37B32}" type="presParOf" srcId="{590637B8-F3D2-447B-8B49-FAB463228F9C}" destId="{03E6BA68-E51F-482F-9C88-B527A9DBD230}" srcOrd="1" destOrd="0" presId="urn:microsoft.com/office/officeart/2005/8/layout/list1"/>
    <dgm:cxn modelId="{57045E58-406F-4DC7-AC21-66A5907B95C3}" type="presParOf" srcId="{590637B8-F3D2-447B-8B49-FAB463228F9C}" destId="{2F3C2C32-A8E9-48C6-97D3-EB49578BEA48}" srcOrd="2" destOrd="0" presId="urn:microsoft.com/office/officeart/2005/8/layout/list1"/>
    <dgm:cxn modelId="{C1A60062-AA5D-4288-AEE4-26722A560E85}" type="presParOf" srcId="{590637B8-F3D2-447B-8B49-FAB463228F9C}" destId="{6A44D4DF-95C7-424E-A954-6F1EA15C9EED}" srcOrd="3" destOrd="0" presId="urn:microsoft.com/office/officeart/2005/8/layout/list1"/>
    <dgm:cxn modelId="{91C35599-4BC5-4CF5-9ACC-D6C718004415}" type="presParOf" srcId="{590637B8-F3D2-447B-8B49-FAB463228F9C}" destId="{664661C3-155F-4C0A-813A-0426B658299C}" srcOrd="4" destOrd="0" presId="urn:microsoft.com/office/officeart/2005/8/layout/list1"/>
    <dgm:cxn modelId="{681C1895-E9B4-41F4-B1C2-26FED5B00305}" type="presParOf" srcId="{664661C3-155F-4C0A-813A-0426B658299C}" destId="{953578BF-2355-4725-9B8E-09F0496DCE0C}" srcOrd="0" destOrd="0" presId="urn:microsoft.com/office/officeart/2005/8/layout/list1"/>
    <dgm:cxn modelId="{1129BB2B-CF4A-4351-BFBE-802699C03E63}" type="presParOf" srcId="{664661C3-155F-4C0A-813A-0426B658299C}" destId="{B9B67B7D-5B61-4914-BDB1-DC5B5CC32116}" srcOrd="1" destOrd="0" presId="urn:microsoft.com/office/officeart/2005/8/layout/list1"/>
    <dgm:cxn modelId="{118B03E6-8BA8-42F3-B66D-BD4C6C5EC8E0}" type="presParOf" srcId="{590637B8-F3D2-447B-8B49-FAB463228F9C}" destId="{48BF51AF-FEA0-4370-9FD8-BF72434B5274}" srcOrd="5" destOrd="0" presId="urn:microsoft.com/office/officeart/2005/8/layout/list1"/>
    <dgm:cxn modelId="{B501510B-FBA2-4B40-B8AD-64A66E92021A}" type="presParOf" srcId="{590637B8-F3D2-447B-8B49-FAB463228F9C}" destId="{1292FB3A-C114-4B75-A795-985F28B57A4D}"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8665C54-B8D6-4C98-B17E-4F0FC89317F0}"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A3039AA0-6881-457C-9F81-171E5F2CFF04}">
      <dgm:prSet custT="1"/>
      <dgm:spPr>
        <a:scene3d>
          <a:camera prst="orthographicFront"/>
          <a:lightRig rig="threePt" dir="t"/>
        </a:scene3d>
        <a:sp3d>
          <a:bevelT/>
        </a:sp3d>
      </dgm:spPr>
      <dgm:t>
        <a:bodyPr/>
        <a:lstStyle/>
        <a:p>
          <a:pPr algn="ctr"/>
          <a:r>
            <a:rPr lang="en-US" sz="3600" b="1" dirty="0">
              <a:solidFill>
                <a:schemeClr val="accent3"/>
              </a:solidFill>
            </a:rPr>
            <a:t>What?</a:t>
          </a:r>
          <a:endParaRPr lang="en-US" sz="3600" dirty="0">
            <a:solidFill>
              <a:schemeClr val="accent3"/>
            </a:solidFill>
          </a:endParaRPr>
        </a:p>
      </dgm:t>
    </dgm:pt>
    <dgm:pt modelId="{9040F565-1AC8-4852-A794-212830E00DA4}" type="parTrans" cxnId="{5DAF0EC9-58E7-44B2-AD2F-7FC185E5F8CB}">
      <dgm:prSet/>
      <dgm:spPr/>
      <dgm:t>
        <a:bodyPr/>
        <a:lstStyle/>
        <a:p>
          <a:endParaRPr lang="en-US"/>
        </a:p>
      </dgm:t>
    </dgm:pt>
    <dgm:pt modelId="{E92AFB24-8C3A-47F1-A122-652674A63C9F}" type="sibTrans" cxnId="{5DAF0EC9-58E7-44B2-AD2F-7FC185E5F8CB}">
      <dgm:prSet/>
      <dgm:spPr/>
      <dgm:t>
        <a:bodyPr/>
        <a:lstStyle/>
        <a:p>
          <a:endParaRPr lang="en-US"/>
        </a:p>
      </dgm:t>
    </dgm:pt>
    <dgm:pt modelId="{D6F88643-1ED1-4199-885E-37C9169DBDB1}">
      <dgm:prSet custT="1"/>
      <dgm:spPr>
        <a:scene3d>
          <a:camera prst="orthographicFront"/>
          <a:lightRig rig="threePt" dir="t"/>
        </a:scene3d>
        <a:sp3d>
          <a:bevelT/>
        </a:sp3d>
      </dgm:spPr>
      <dgm:t>
        <a:bodyPr/>
        <a:lstStyle/>
        <a:p>
          <a:pPr algn="ctr"/>
          <a:r>
            <a:rPr lang="en-US" sz="3600" b="1" dirty="0">
              <a:solidFill>
                <a:schemeClr val="accent3"/>
              </a:solidFill>
            </a:rPr>
            <a:t>Why?</a:t>
          </a:r>
          <a:endParaRPr lang="en-US" sz="3600" dirty="0">
            <a:solidFill>
              <a:schemeClr val="accent3"/>
            </a:solidFill>
          </a:endParaRPr>
        </a:p>
      </dgm:t>
    </dgm:pt>
    <dgm:pt modelId="{A9D82CD7-E580-4A50-A1C3-7BD1B61A183A}" type="parTrans" cxnId="{31F93BD5-AF28-418A-A1CB-7FB529996CEF}">
      <dgm:prSet/>
      <dgm:spPr/>
      <dgm:t>
        <a:bodyPr/>
        <a:lstStyle/>
        <a:p>
          <a:endParaRPr lang="en-US"/>
        </a:p>
      </dgm:t>
    </dgm:pt>
    <dgm:pt modelId="{196BD2F8-364B-444F-949E-E8FFDAF4B1A5}" type="sibTrans" cxnId="{31F93BD5-AF28-418A-A1CB-7FB529996CEF}">
      <dgm:prSet/>
      <dgm:spPr/>
      <dgm:t>
        <a:bodyPr/>
        <a:lstStyle/>
        <a:p>
          <a:endParaRPr lang="en-US"/>
        </a:p>
      </dgm:t>
    </dgm:pt>
    <dgm:pt modelId="{D2CE865E-8CCF-429A-A803-B44CA7484537}">
      <dgm:prSet custT="1"/>
      <dgm:spPr>
        <a:scene3d>
          <a:camera prst="orthographicFront"/>
          <a:lightRig rig="threePt" dir="t"/>
        </a:scene3d>
        <a:sp3d>
          <a:bevelT/>
        </a:sp3d>
      </dgm:spPr>
      <dgm:t>
        <a:bodyPr/>
        <a:lstStyle/>
        <a:p>
          <a:pPr algn="ctr"/>
          <a:r>
            <a:rPr lang="en-US" sz="3600" b="1" dirty="0">
              <a:solidFill>
                <a:schemeClr val="accent3"/>
              </a:solidFill>
            </a:rPr>
            <a:t>When?</a:t>
          </a:r>
          <a:endParaRPr lang="en-US" sz="3600" dirty="0">
            <a:solidFill>
              <a:schemeClr val="accent3"/>
            </a:solidFill>
          </a:endParaRPr>
        </a:p>
      </dgm:t>
    </dgm:pt>
    <dgm:pt modelId="{3CD7E4D3-8EE5-4666-976F-139B12271040}" type="parTrans" cxnId="{D944E4E7-3ABA-4931-AA77-91628A4283E1}">
      <dgm:prSet/>
      <dgm:spPr/>
      <dgm:t>
        <a:bodyPr/>
        <a:lstStyle/>
        <a:p>
          <a:endParaRPr lang="en-US"/>
        </a:p>
      </dgm:t>
    </dgm:pt>
    <dgm:pt modelId="{922CE52F-424A-40CD-85FC-BA00496F69AC}" type="sibTrans" cxnId="{D944E4E7-3ABA-4931-AA77-91628A4283E1}">
      <dgm:prSet/>
      <dgm:spPr/>
      <dgm:t>
        <a:bodyPr/>
        <a:lstStyle/>
        <a:p>
          <a:endParaRPr lang="en-US"/>
        </a:p>
      </dgm:t>
    </dgm:pt>
    <dgm:pt modelId="{6775BADE-2DBC-4062-8A6A-29B70745DE9B}">
      <dgm:prSet custT="1"/>
      <dgm:spPr>
        <a:scene3d>
          <a:camera prst="orthographicFront"/>
          <a:lightRig rig="threePt" dir="t"/>
        </a:scene3d>
        <a:sp3d>
          <a:bevelT/>
        </a:sp3d>
      </dgm:spPr>
      <dgm:t>
        <a:bodyPr anchor="t"/>
        <a:lstStyle/>
        <a:p>
          <a:pPr marL="60325" indent="0" algn="l">
            <a:buNone/>
          </a:pPr>
          <a:r>
            <a:rPr lang="en-US" sz="1600" dirty="0"/>
            <a:t>GASB’s review of the effectiveness of existing standards identified substantial need for improvement and clarification</a:t>
          </a:r>
        </a:p>
      </dgm:t>
    </dgm:pt>
    <dgm:pt modelId="{6955D45D-1ED3-4B92-A3AE-D83A3C7BB624}" type="parTrans" cxnId="{B9A31E4E-B4F3-47C2-AF9B-0F60D8F5DAF0}">
      <dgm:prSet/>
      <dgm:spPr/>
      <dgm:t>
        <a:bodyPr/>
        <a:lstStyle/>
        <a:p>
          <a:endParaRPr lang="en-US"/>
        </a:p>
      </dgm:t>
    </dgm:pt>
    <dgm:pt modelId="{73EA357E-D4D6-4204-B5B8-626BEA8B2B80}" type="sibTrans" cxnId="{B9A31E4E-B4F3-47C2-AF9B-0F60D8F5DAF0}">
      <dgm:prSet/>
      <dgm:spPr/>
      <dgm:t>
        <a:bodyPr/>
        <a:lstStyle/>
        <a:p>
          <a:endParaRPr lang="en-US"/>
        </a:p>
      </dgm:t>
    </dgm:pt>
    <dgm:pt modelId="{1E254595-00D2-4076-96CE-DD530D44D2A7}">
      <dgm:prSet custT="1"/>
      <dgm:spPr>
        <a:scene3d>
          <a:camera prst="orthographicFront"/>
          <a:lightRig rig="threePt" dir="t"/>
        </a:scene3d>
        <a:sp3d>
          <a:bevelT/>
        </a:sp3d>
      </dgm:spPr>
      <dgm:t>
        <a:bodyPr anchor="t"/>
        <a:lstStyle/>
        <a:p>
          <a:pPr marL="60325" indent="0" algn="l">
            <a:buNone/>
          </a:pPr>
          <a:r>
            <a:rPr lang="en-US" sz="1600" dirty="0"/>
            <a:t>The relevant guidance is based on several sources of accounting standards, some of which have been superseded, and much of which has been in effect without review by the GASB for decades</a:t>
          </a:r>
          <a:endParaRPr lang="en-US" sz="1600" dirty="0">
            <a:solidFill>
              <a:schemeClr val="bg1"/>
            </a:solidFill>
          </a:endParaRPr>
        </a:p>
      </dgm:t>
    </dgm:pt>
    <dgm:pt modelId="{94D9DD3C-650A-4BD7-A364-3859670481C3}" type="parTrans" cxnId="{F0D6F8A9-4190-456C-9E18-4E031F9CDB8B}">
      <dgm:prSet/>
      <dgm:spPr/>
      <dgm:t>
        <a:bodyPr/>
        <a:lstStyle/>
        <a:p>
          <a:endParaRPr lang="en-US"/>
        </a:p>
      </dgm:t>
    </dgm:pt>
    <dgm:pt modelId="{017E11F1-056F-4233-BF04-EE9BF3D9781E}" type="sibTrans" cxnId="{F0D6F8A9-4190-456C-9E18-4E031F9CDB8B}">
      <dgm:prSet/>
      <dgm:spPr/>
      <dgm:t>
        <a:bodyPr/>
        <a:lstStyle/>
        <a:p>
          <a:endParaRPr lang="en-US"/>
        </a:p>
      </dgm:t>
    </dgm:pt>
    <dgm:pt modelId="{48C5D5F6-5D9E-41D5-8208-B4107643344B}">
      <dgm:prSet custT="1"/>
      <dgm:spPr>
        <a:scene3d>
          <a:camera prst="orthographicFront"/>
          <a:lightRig rig="threePt" dir="t"/>
        </a:scene3d>
        <a:sp3d>
          <a:bevelT/>
        </a:sp3d>
      </dgm:spPr>
      <dgm:t>
        <a:bodyPr anchor="t"/>
        <a:lstStyle/>
        <a:p>
          <a:pPr marL="60325" indent="0" algn="l">
            <a:buNone/>
          </a:pPr>
          <a:r>
            <a:rPr lang="en-US" sz="1600" dirty="0"/>
            <a:t>Exposure Draft approved May 2021</a:t>
          </a:r>
        </a:p>
      </dgm:t>
    </dgm:pt>
    <dgm:pt modelId="{3745AC4D-B2B2-4E17-AC5F-FF376B6A0E77}" type="parTrans" cxnId="{FBD04BB3-56B4-4E2E-9CCE-B1FBA0B92A0A}">
      <dgm:prSet/>
      <dgm:spPr/>
      <dgm:t>
        <a:bodyPr/>
        <a:lstStyle/>
        <a:p>
          <a:endParaRPr lang="en-US"/>
        </a:p>
      </dgm:t>
    </dgm:pt>
    <dgm:pt modelId="{2406F0BC-6BCD-4AEA-9A11-A7CE8E46EBE6}" type="sibTrans" cxnId="{FBD04BB3-56B4-4E2E-9CCE-B1FBA0B92A0A}">
      <dgm:prSet/>
      <dgm:spPr/>
      <dgm:t>
        <a:bodyPr/>
        <a:lstStyle/>
        <a:p>
          <a:endParaRPr lang="en-US"/>
        </a:p>
      </dgm:t>
    </dgm:pt>
    <dgm:pt modelId="{50B92D80-702F-4183-BEF9-709958B0644E}" type="pres">
      <dgm:prSet presAssocID="{28665C54-B8D6-4C98-B17E-4F0FC89317F0}" presName="theList" presStyleCnt="0">
        <dgm:presLayoutVars>
          <dgm:dir/>
          <dgm:animLvl val="lvl"/>
          <dgm:resizeHandles val="exact"/>
        </dgm:presLayoutVars>
      </dgm:prSet>
      <dgm:spPr/>
    </dgm:pt>
    <dgm:pt modelId="{4CABD9DC-6CFB-477A-8FB7-CF6BC9122911}" type="pres">
      <dgm:prSet presAssocID="{A3039AA0-6881-457C-9F81-171E5F2CFF04}" presName="compNode" presStyleCnt="0"/>
      <dgm:spPr/>
    </dgm:pt>
    <dgm:pt modelId="{D5C0F6D0-67F0-4C45-B475-C7CEC51C18BE}" type="pres">
      <dgm:prSet presAssocID="{A3039AA0-6881-457C-9F81-171E5F2CFF04}" presName="aNode" presStyleLbl="bgShp" presStyleIdx="0" presStyleCnt="3"/>
      <dgm:spPr/>
    </dgm:pt>
    <dgm:pt modelId="{AE5878B9-527B-414D-A7C0-251FE06F94F4}" type="pres">
      <dgm:prSet presAssocID="{A3039AA0-6881-457C-9F81-171E5F2CFF04}" presName="textNode" presStyleLbl="bgShp" presStyleIdx="0" presStyleCnt="3"/>
      <dgm:spPr/>
    </dgm:pt>
    <dgm:pt modelId="{A549A1A2-07D0-44E6-99B0-05CFAB5470AC}" type="pres">
      <dgm:prSet presAssocID="{A3039AA0-6881-457C-9F81-171E5F2CFF04}" presName="compChildNode" presStyleCnt="0"/>
      <dgm:spPr/>
    </dgm:pt>
    <dgm:pt modelId="{ACB72E77-417F-43BD-A9E5-A8C357FF8639}" type="pres">
      <dgm:prSet presAssocID="{A3039AA0-6881-457C-9F81-171E5F2CFF04}" presName="theInnerList" presStyleCnt="0"/>
      <dgm:spPr/>
    </dgm:pt>
    <dgm:pt modelId="{0D50CC20-32FF-4B06-97FC-92D35B4FB189}" type="pres">
      <dgm:prSet presAssocID="{6775BADE-2DBC-4062-8A6A-29B70745DE9B}" presName="childNode" presStyleLbl="node1" presStyleIdx="0" presStyleCnt="3">
        <dgm:presLayoutVars>
          <dgm:bulletEnabled val="1"/>
        </dgm:presLayoutVars>
      </dgm:prSet>
      <dgm:spPr/>
    </dgm:pt>
    <dgm:pt modelId="{B9D680BF-05FF-49BD-A69C-A73AF20B198E}" type="pres">
      <dgm:prSet presAssocID="{A3039AA0-6881-457C-9F81-171E5F2CFF04}" presName="aSpace" presStyleCnt="0"/>
      <dgm:spPr/>
    </dgm:pt>
    <dgm:pt modelId="{6B87EAA6-01FF-4AE7-945E-D033B9FF74AD}" type="pres">
      <dgm:prSet presAssocID="{D6F88643-1ED1-4199-885E-37C9169DBDB1}" presName="compNode" presStyleCnt="0"/>
      <dgm:spPr/>
    </dgm:pt>
    <dgm:pt modelId="{D07AB29A-E23C-4CB7-9C40-376C4ADD80A1}" type="pres">
      <dgm:prSet presAssocID="{D6F88643-1ED1-4199-885E-37C9169DBDB1}" presName="aNode" presStyleLbl="bgShp" presStyleIdx="1" presStyleCnt="3"/>
      <dgm:spPr/>
    </dgm:pt>
    <dgm:pt modelId="{91CE30DE-C8A9-419C-BE57-0A0BBF279991}" type="pres">
      <dgm:prSet presAssocID="{D6F88643-1ED1-4199-885E-37C9169DBDB1}" presName="textNode" presStyleLbl="bgShp" presStyleIdx="1" presStyleCnt="3"/>
      <dgm:spPr/>
    </dgm:pt>
    <dgm:pt modelId="{80DD0C96-0CD1-4A83-8727-59CC5463A60E}" type="pres">
      <dgm:prSet presAssocID="{D6F88643-1ED1-4199-885E-37C9169DBDB1}" presName="compChildNode" presStyleCnt="0"/>
      <dgm:spPr/>
    </dgm:pt>
    <dgm:pt modelId="{AEF9D8F1-C744-4CB3-9191-2DB1C9BFCC00}" type="pres">
      <dgm:prSet presAssocID="{D6F88643-1ED1-4199-885E-37C9169DBDB1}" presName="theInnerList" presStyleCnt="0"/>
      <dgm:spPr/>
    </dgm:pt>
    <dgm:pt modelId="{2E34079D-27D5-48C7-A62C-2E8AAB1D3AF4}" type="pres">
      <dgm:prSet presAssocID="{1E254595-00D2-4076-96CE-DD530D44D2A7}" presName="childNode" presStyleLbl="node1" presStyleIdx="1" presStyleCnt="3">
        <dgm:presLayoutVars>
          <dgm:bulletEnabled val="1"/>
        </dgm:presLayoutVars>
      </dgm:prSet>
      <dgm:spPr/>
    </dgm:pt>
    <dgm:pt modelId="{DE341089-C725-4D71-868B-CAAE52E50BC1}" type="pres">
      <dgm:prSet presAssocID="{D6F88643-1ED1-4199-885E-37C9169DBDB1}" presName="aSpace" presStyleCnt="0"/>
      <dgm:spPr/>
    </dgm:pt>
    <dgm:pt modelId="{421DDABC-2BC3-406B-AB4D-F4E3D99D03D0}" type="pres">
      <dgm:prSet presAssocID="{D2CE865E-8CCF-429A-A803-B44CA7484537}" presName="compNode" presStyleCnt="0"/>
      <dgm:spPr/>
    </dgm:pt>
    <dgm:pt modelId="{B8E80059-7753-4292-BEE2-00EF08B957DE}" type="pres">
      <dgm:prSet presAssocID="{D2CE865E-8CCF-429A-A803-B44CA7484537}" presName="aNode" presStyleLbl="bgShp" presStyleIdx="2" presStyleCnt="3"/>
      <dgm:spPr/>
    </dgm:pt>
    <dgm:pt modelId="{4E57346A-1FB9-40EE-B8DB-1BAB3E0AE87C}" type="pres">
      <dgm:prSet presAssocID="{D2CE865E-8CCF-429A-A803-B44CA7484537}" presName="textNode" presStyleLbl="bgShp" presStyleIdx="2" presStyleCnt="3"/>
      <dgm:spPr/>
    </dgm:pt>
    <dgm:pt modelId="{F7495AFA-787A-4175-A0AA-BC5892A72ED2}" type="pres">
      <dgm:prSet presAssocID="{D2CE865E-8CCF-429A-A803-B44CA7484537}" presName="compChildNode" presStyleCnt="0"/>
      <dgm:spPr/>
    </dgm:pt>
    <dgm:pt modelId="{FC096CE5-CE6D-4F0A-9F6C-69B277E9172F}" type="pres">
      <dgm:prSet presAssocID="{D2CE865E-8CCF-429A-A803-B44CA7484537}" presName="theInnerList" presStyleCnt="0"/>
      <dgm:spPr/>
    </dgm:pt>
    <dgm:pt modelId="{E1B05951-EF31-4758-BA25-1797B6A2E274}" type="pres">
      <dgm:prSet presAssocID="{48C5D5F6-5D9E-41D5-8208-B4107643344B}" presName="childNode" presStyleLbl="node1" presStyleIdx="2" presStyleCnt="3">
        <dgm:presLayoutVars>
          <dgm:bulletEnabled val="1"/>
        </dgm:presLayoutVars>
      </dgm:prSet>
      <dgm:spPr/>
    </dgm:pt>
  </dgm:ptLst>
  <dgm:cxnLst>
    <dgm:cxn modelId="{146DC31E-ECBD-487D-A595-F12BE66DA4B0}" type="presOf" srcId="{28665C54-B8D6-4C98-B17E-4F0FC89317F0}" destId="{50B92D80-702F-4183-BEF9-709958B0644E}" srcOrd="0" destOrd="0" presId="urn:microsoft.com/office/officeart/2005/8/layout/lProcess2"/>
    <dgm:cxn modelId="{AFBD845D-4328-4252-8462-5BD284D6EAD8}" type="presOf" srcId="{D2CE865E-8CCF-429A-A803-B44CA7484537}" destId="{4E57346A-1FB9-40EE-B8DB-1BAB3E0AE87C}" srcOrd="1" destOrd="0" presId="urn:microsoft.com/office/officeart/2005/8/layout/lProcess2"/>
    <dgm:cxn modelId="{833DD261-DFC5-4F4E-B76E-D2C86C745C33}" type="presOf" srcId="{D6F88643-1ED1-4199-885E-37C9169DBDB1}" destId="{D07AB29A-E23C-4CB7-9C40-376C4ADD80A1}" srcOrd="0" destOrd="0" presId="urn:microsoft.com/office/officeart/2005/8/layout/lProcess2"/>
    <dgm:cxn modelId="{B9A31E4E-B4F3-47C2-AF9B-0F60D8F5DAF0}" srcId="{A3039AA0-6881-457C-9F81-171E5F2CFF04}" destId="{6775BADE-2DBC-4062-8A6A-29B70745DE9B}" srcOrd="0" destOrd="0" parTransId="{6955D45D-1ED3-4B92-A3AE-D83A3C7BB624}" sibTransId="{73EA357E-D4D6-4204-B5B8-626BEA8B2B80}"/>
    <dgm:cxn modelId="{24D10A9A-FBB2-4AB8-94DF-388D73394489}" type="presOf" srcId="{D6F88643-1ED1-4199-885E-37C9169DBDB1}" destId="{91CE30DE-C8A9-419C-BE57-0A0BBF279991}" srcOrd="1" destOrd="0" presId="urn:microsoft.com/office/officeart/2005/8/layout/lProcess2"/>
    <dgm:cxn modelId="{7ACE89A3-7F0C-4D9B-9B76-61131A74190B}" type="presOf" srcId="{48C5D5F6-5D9E-41D5-8208-B4107643344B}" destId="{E1B05951-EF31-4758-BA25-1797B6A2E274}" srcOrd="0" destOrd="0" presId="urn:microsoft.com/office/officeart/2005/8/layout/lProcess2"/>
    <dgm:cxn modelId="{F0D6F8A9-4190-456C-9E18-4E031F9CDB8B}" srcId="{D6F88643-1ED1-4199-885E-37C9169DBDB1}" destId="{1E254595-00D2-4076-96CE-DD530D44D2A7}" srcOrd="0" destOrd="0" parTransId="{94D9DD3C-650A-4BD7-A364-3859670481C3}" sibTransId="{017E11F1-056F-4233-BF04-EE9BF3D9781E}"/>
    <dgm:cxn modelId="{B13235AB-0C4E-40B3-8F40-2585D3231E51}" type="presOf" srcId="{A3039AA0-6881-457C-9F81-171E5F2CFF04}" destId="{D5C0F6D0-67F0-4C45-B475-C7CEC51C18BE}" srcOrd="0" destOrd="0" presId="urn:microsoft.com/office/officeart/2005/8/layout/lProcess2"/>
    <dgm:cxn modelId="{FBD04BB3-56B4-4E2E-9CCE-B1FBA0B92A0A}" srcId="{D2CE865E-8CCF-429A-A803-B44CA7484537}" destId="{48C5D5F6-5D9E-41D5-8208-B4107643344B}" srcOrd="0" destOrd="0" parTransId="{3745AC4D-B2B2-4E17-AC5F-FF376B6A0E77}" sibTransId="{2406F0BC-6BCD-4AEA-9A11-A7CE8E46EBE6}"/>
    <dgm:cxn modelId="{D0453BB6-8CA7-41DA-AEEE-0A85852A811B}" type="presOf" srcId="{D2CE865E-8CCF-429A-A803-B44CA7484537}" destId="{B8E80059-7753-4292-BEE2-00EF08B957DE}" srcOrd="0" destOrd="0" presId="urn:microsoft.com/office/officeart/2005/8/layout/lProcess2"/>
    <dgm:cxn modelId="{5DAF0EC9-58E7-44B2-AD2F-7FC185E5F8CB}" srcId="{28665C54-B8D6-4C98-B17E-4F0FC89317F0}" destId="{A3039AA0-6881-457C-9F81-171E5F2CFF04}" srcOrd="0" destOrd="0" parTransId="{9040F565-1AC8-4852-A794-212830E00DA4}" sibTransId="{E92AFB24-8C3A-47F1-A122-652674A63C9F}"/>
    <dgm:cxn modelId="{13CDC5C9-E7FF-460C-B649-7E54EE66F78A}" type="presOf" srcId="{1E254595-00D2-4076-96CE-DD530D44D2A7}" destId="{2E34079D-27D5-48C7-A62C-2E8AAB1D3AF4}" srcOrd="0" destOrd="0" presId="urn:microsoft.com/office/officeart/2005/8/layout/lProcess2"/>
    <dgm:cxn modelId="{00DE06D3-A5C0-465F-AA38-869CAA9A4E7D}" type="presOf" srcId="{A3039AA0-6881-457C-9F81-171E5F2CFF04}" destId="{AE5878B9-527B-414D-A7C0-251FE06F94F4}" srcOrd="1" destOrd="0" presId="urn:microsoft.com/office/officeart/2005/8/layout/lProcess2"/>
    <dgm:cxn modelId="{31F93BD5-AF28-418A-A1CB-7FB529996CEF}" srcId="{28665C54-B8D6-4C98-B17E-4F0FC89317F0}" destId="{D6F88643-1ED1-4199-885E-37C9169DBDB1}" srcOrd="1" destOrd="0" parTransId="{A9D82CD7-E580-4A50-A1C3-7BD1B61A183A}" sibTransId="{196BD2F8-364B-444F-949E-E8FFDAF4B1A5}"/>
    <dgm:cxn modelId="{076EDDD6-53AA-4109-B28D-614CF3AF3FEF}" type="presOf" srcId="{6775BADE-2DBC-4062-8A6A-29B70745DE9B}" destId="{0D50CC20-32FF-4B06-97FC-92D35B4FB189}" srcOrd="0" destOrd="0" presId="urn:microsoft.com/office/officeart/2005/8/layout/lProcess2"/>
    <dgm:cxn modelId="{D944E4E7-3ABA-4931-AA77-91628A4283E1}" srcId="{28665C54-B8D6-4C98-B17E-4F0FC89317F0}" destId="{D2CE865E-8CCF-429A-A803-B44CA7484537}" srcOrd="2" destOrd="0" parTransId="{3CD7E4D3-8EE5-4666-976F-139B12271040}" sibTransId="{922CE52F-424A-40CD-85FC-BA00496F69AC}"/>
    <dgm:cxn modelId="{B90A0146-1A30-4535-AFBB-0A036BCCBB65}" type="presParOf" srcId="{50B92D80-702F-4183-BEF9-709958B0644E}" destId="{4CABD9DC-6CFB-477A-8FB7-CF6BC9122911}" srcOrd="0" destOrd="0" presId="urn:microsoft.com/office/officeart/2005/8/layout/lProcess2"/>
    <dgm:cxn modelId="{56F653FC-F000-40A1-BE7D-343AA4D6C559}" type="presParOf" srcId="{4CABD9DC-6CFB-477A-8FB7-CF6BC9122911}" destId="{D5C0F6D0-67F0-4C45-B475-C7CEC51C18BE}" srcOrd="0" destOrd="0" presId="urn:microsoft.com/office/officeart/2005/8/layout/lProcess2"/>
    <dgm:cxn modelId="{7729903E-6713-4709-BFA3-20469D26853F}" type="presParOf" srcId="{4CABD9DC-6CFB-477A-8FB7-CF6BC9122911}" destId="{AE5878B9-527B-414D-A7C0-251FE06F94F4}" srcOrd="1" destOrd="0" presId="urn:microsoft.com/office/officeart/2005/8/layout/lProcess2"/>
    <dgm:cxn modelId="{D0F3BBF2-BAB3-43F1-A224-897F5CA89EE8}" type="presParOf" srcId="{4CABD9DC-6CFB-477A-8FB7-CF6BC9122911}" destId="{A549A1A2-07D0-44E6-99B0-05CFAB5470AC}" srcOrd="2" destOrd="0" presId="urn:microsoft.com/office/officeart/2005/8/layout/lProcess2"/>
    <dgm:cxn modelId="{B777C912-83C4-412D-872C-A8B444EDF98C}" type="presParOf" srcId="{A549A1A2-07D0-44E6-99B0-05CFAB5470AC}" destId="{ACB72E77-417F-43BD-A9E5-A8C357FF8639}" srcOrd="0" destOrd="0" presId="urn:microsoft.com/office/officeart/2005/8/layout/lProcess2"/>
    <dgm:cxn modelId="{61E2FFD6-5ECB-4CE4-AF98-26C1769DBE88}" type="presParOf" srcId="{ACB72E77-417F-43BD-A9E5-A8C357FF8639}" destId="{0D50CC20-32FF-4B06-97FC-92D35B4FB189}" srcOrd="0" destOrd="0" presId="urn:microsoft.com/office/officeart/2005/8/layout/lProcess2"/>
    <dgm:cxn modelId="{F7E734A5-A78E-4002-9E81-655AA58296BE}" type="presParOf" srcId="{50B92D80-702F-4183-BEF9-709958B0644E}" destId="{B9D680BF-05FF-49BD-A69C-A73AF20B198E}" srcOrd="1" destOrd="0" presId="urn:microsoft.com/office/officeart/2005/8/layout/lProcess2"/>
    <dgm:cxn modelId="{3F490AAB-FD0E-4639-9550-C5B4D7CA3CF5}" type="presParOf" srcId="{50B92D80-702F-4183-BEF9-709958B0644E}" destId="{6B87EAA6-01FF-4AE7-945E-D033B9FF74AD}" srcOrd="2" destOrd="0" presId="urn:microsoft.com/office/officeart/2005/8/layout/lProcess2"/>
    <dgm:cxn modelId="{AF03A84D-54A8-4F1C-A269-597298990083}" type="presParOf" srcId="{6B87EAA6-01FF-4AE7-945E-D033B9FF74AD}" destId="{D07AB29A-E23C-4CB7-9C40-376C4ADD80A1}" srcOrd="0" destOrd="0" presId="urn:microsoft.com/office/officeart/2005/8/layout/lProcess2"/>
    <dgm:cxn modelId="{9E7EEF19-1058-404F-A06D-20297D689C87}" type="presParOf" srcId="{6B87EAA6-01FF-4AE7-945E-D033B9FF74AD}" destId="{91CE30DE-C8A9-419C-BE57-0A0BBF279991}" srcOrd="1" destOrd="0" presId="urn:microsoft.com/office/officeart/2005/8/layout/lProcess2"/>
    <dgm:cxn modelId="{3C6D8161-515D-4AC3-AB75-4048B02D61BF}" type="presParOf" srcId="{6B87EAA6-01FF-4AE7-945E-D033B9FF74AD}" destId="{80DD0C96-0CD1-4A83-8727-59CC5463A60E}" srcOrd="2" destOrd="0" presId="urn:microsoft.com/office/officeart/2005/8/layout/lProcess2"/>
    <dgm:cxn modelId="{E8919511-EA0D-4ABF-96F2-C9EAA0F9EBC1}" type="presParOf" srcId="{80DD0C96-0CD1-4A83-8727-59CC5463A60E}" destId="{AEF9D8F1-C744-4CB3-9191-2DB1C9BFCC00}" srcOrd="0" destOrd="0" presId="urn:microsoft.com/office/officeart/2005/8/layout/lProcess2"/>
    <dgm:cxn modelId="{D4C28402-DD65-411C-B840-0521828E5A23}" type="presParOf" srcId="{AEF9D8F1-C744-4CB3-9191-2DB1C9BFCC00}" destId="{2E34079D-27D5-48C7-A62C-2E8AAB1D3AF4}" srcOrd="0" destOrd="0" presId="urn:microsoft.com/office/officeart/2005/8/layout/lProcess2"/>
    <dgm:cxn modelId="{C96B4965-6A46-41AD-8586-B5DDA56A6F31}" type="presParOf" srcId="{50B92D80-702F-4183-BEF9-709958B0644E}" destId="{DE341089-C725-4D71-868B-CAAE52E50BC1}" srcOrd="3" destOrd="0" presId="urn:microsoft.com/office/officeart/2005/8/layout/lProcess2"/>
    <dgm:cxn modelId="{EB5ABA2E-50C2-4C30-82A5-2B10AB7CAA0D}" type="presParOf" srcId="{50B92D80-702F-4183-BEF9-709958B0644E}" destId="{421DDABC-2BC3-406B-AB4D-F4E3D99D03D0}" srcOrd="4" destOrd="0" presId="urn:microsoft.com/office/officeart/2005/8/layout/lProcess2"/>
    <dgm:cxn modelId="{A2A7957C-E495-474E-A7D6-4C929CDF0D09}" type="presParOf" srcId="{421DDABC-2BC3-406B-AB4D-F4E3D99D03D0}" destId="{B8E80059-7753-4292-BEE2-00EF08B957DE}" srcOrd="0" destOrd="0" presId="urn:microsoft.com/office/officeart/2005/8/layout/lProcess2"/>
    <dgm:cxn modelId="{FF46A8A8-5020-4F83-8623-AF9EB59C5351}" type="presParOf" srcId="{421DDABC-2BC3-406B-AB4D-F4E3D99D03D0}" destId="{4E57346A-1FB9-40EE-B8DB-1BAB3E0AE87C}" srcOrd="1" destOrd="0" presId="urn:microsoft.com/office/officeart/2005/8/layout/lProcess2"/>
    <dgm:cxn modelId="{A9C3D32F-B978-4260-A170-B4CD2F199AF9}" type="presParOf" srcId="{421DDABC-2BC3-406B-AB4D-F4E3D99D03D0}" destId="{F7495AFA-787A-4175-A0AA-BC5892A72ED2}" srcOrd="2" destOrd="0" presId="urn:microsoft.com/office/officeart/2005/8/layout/lProcess2"/>
    <dgm:cxn modelId="{45BB1E52-4F9D-4752-A96C-26C150CDA9CA}" type="presParOf" srcId="{F7495AFA-787A-4175-A0AA-BC5892A72ED2}" destId="{FC096CE5-CE6D-4F0A-9F6C-69B277E9172F}" srcOrd="0" destOrd="0" presId="urn:microsoft.com/office/officeart/2005/8/layout/lProcess2"/>
    <dgm:cxn modelId="{C43959A3-4294-4D4B-BB39-B4DABB321600}" type="presParOf" srcId="{FC096CE5-CE6D-4F0A-9F6C-69B277E9172F}" destId="{E1B05951-EF31-4758-BA25-1797B6A2E274}"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A44371B0-7AF5-4CCC-B767-7BA794A3B1C2}"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EAF9F67C-A0D5-41D6-A3C6-1EB3BB373DBC}">
      <dgm:prSet custT="1"/>
      <dgm:spPr>
        <a:scene3d>
          <a:camera prst="orthographicFront"/>
          <a:lightRig rig="threePt" dir="t"/>
        </a:scene3d>
        <a:sp3d>
          <a:bevelT/>
        </a:sp3d>
      </dgm:spPr>
      <dgm:t>
        <a:bodyPr/>
        <a:lstStyle/>
        <a:p>
          <a:r>
            <a:rPr lang="en-US" sz="2400" b="0" dirty="0"/>
            <a:t>Change in Accounting Principle</a:t>
          </a:r>
        </a:p>
      </dgm:t>
    </dgm:pt>
    <dgm:pt modelId="{AF464D08-78CC-49BE-BC35-BA59910AB1CA}" type="parTrans" cxnId="{445FB10C-9ECE-482A-953C-D0DB4ED12405}">
      <dgm:prSet/>
      <dgm:spPr/>
      <dgm:t>
        <a:bodyPr/>
        <a:lstStyle/>
        <a:p>
          <a:endParaRPr lang="en-US" sz="2400" b="0"/>
        </a:p>
      </dgm:t>
    </dgm:pt>
    <dgm:pt modelId="{B8A0460D-D51D-488C-A5C1-FBA7EA7C8D5F}" type="sibTrans" cxnId="{445FB10C-9ECE-482A-953C-D0DB4ED12405}">
      <dgm:prSet/>
      <dgm:spPr/>
      <dgm:t>
        <a:bodyPr/>
        <a:lstStyle/>
        <a:p>
          <a:endParaRPr lang="en-US" sz="2400" b="0"/>
        </a:p>
      </dgm:t>
    </dgm:pt>
    <dgm:pt modelId="{E803DCCD-259F-4B2E-801E-2E146A8491A9}">
      <dgm:prSet custT="1"/>
      <dgm:spPr>
        <a:scene3d>
          <a:camera prst="orthographicFront"/>
          <a:lightRig rig="threePt" dir="t"/>
        </a:scene3d>
        <a:sp3d>
          <a:bevelT/>
        </a:sp3d>
      </dgm:spPr>
      <dgm:t>
        <a:bodyPr/>
        <a:lstStyle/>
        <a:p>
          <a:r>
            <a:rPr lang="en-US" sz="2400" b="0" dirty="0"/>
            <a:t>Change in Accounting Estimate</a:t>
          </a:r>
        </a:p>
      </dgm:t>
    </dgm:pt>
    <dgm:pt modelId="{13AC1787-229E-472C-A49C-03D47835ADE3}" type="parTrans" cxnId="{3F27979D-F50E-451A-B9AC-0F04F6A2BB20}">
      <dgm:prSet/>
      <dgm:spPr/>
      <dgm:t>
        <a:bodyPr/>
        <a:lstStyle/>
        <a:p>
          <a:endParaRPr lang="en-US" sz="2400" b="0"/>
        </a:p>
      </dgm:t>
    </dgm:pt>
    <dgm:pt modelId="{DCA45D0E-2F36-4CE4-BE20-766F954C1E80}" type="sibTrans" cxnId="{3F27979D-F50E-451A-B9AC-0F04F6A2BB20}">
      <dgm:prSet/>
      <dgm:spPr/>
      <dgm:t>
        <a:bodyPr/>
        <a:lstStyle/>
        <a:p>
          <a:endParaRPr lang="en-US" sz="2400" b="0"/>
        </a:p>
      </dgm:t>
    </dgm:pt>
    <dgm:pt modelId="{85AB449C-5E06-4226-A68F-79A8551CF657}">
      <dgm:prSet custT="1"/>
      <dgm:spPr>
        <a:scene3d>
          <a:camera prst="orthographicFront"/>
          <a:lightRig rig="threePt" dir="t"/>
        </a:scene3d>
        <a:sp3d>
          <a:bevelT/>
        </a:sp3d>
      </dgm:spPr>
      <dgm:t>
        <a:bodyPr/>
        <a:lstStyle/>
        <a:p>
          <a:r>
            <a:rPr lang="en-US" sz="2400" b="0" dirty="0"/>
            <a:t>Change to or Within the Financial Reporting Entity</a:t>
          </a:r>
        </a:p>
      </dgm:t>
    </dgm:pt>
    <dgm:pt modelId="{BF8D8154-810F-4EB3-90D5-08114D40C0CF}" type="parTrans" cxnId="{751FE850-161A-49BF-B91E-AA7E23C8762A}">
      <dgm:prSet/>
      <dgm:spPr/>
      <dgm:t>
        <a:bodyPr/>
        <a:lstStyle/>
        <a:p>
          <a:endParaRPr lang="en-US" sz="2400" b="0"/>
        </a:p>
      </dgm:t>
    </dgm:pt>
    <dgm:pt modelId="{93085897-C48C-4879-96D4-8D661ACB22AD}" type="sibTrans" cxnId="{751FE850-161A-49BF-B91E-AA7E23C8762A}">
      <dgm:prSet/>
      <dgm:spPr/>
      <dgm:t>
        <a:bodyPr/>
        <a:lstStyle/>
        <a:p>
          <a:endParaRPr lang="en-US" sz="2400" b="0"/>
        </a:p>
      </dgm:t>
    </dgm:pt>
    <dgm:pt modelId="{BE67C448-B1A5-4388-8528-1229DC7BE7A4}">
      <dgm:prSet custT="1"/>
      <dgm:spPr>
        <a:scene3d>
          <a:camera prst="orthographicFront"/>
          <a:lightRig rig="threePt" dir="t"/>
        </a:scene3d>
        <a:sp3d>
          <a:bevelT/>
        </a:sp3d>
      </dgm:spPr>
      <dgm:t>
        <a:bodyPr/>
        <a:lstStyle/>
        <a:p>
          <a:r>
            <a:rPr lang="en-US" sz="2400" b="0" dirty="0"/>
            <a:t>Corrections of an Error (not an Accounting Change)</a:t>
          </a:r>
        </a:p>
      </dgm:t>
    </dgm:pt>
    <dgm:pt modelId="{8F8597C2-391F-4FBD-B4B4-B8F871A995FC}" type="parTrans" cxnId="{8FD2800B-C754-4EC1-9ACA-5AD84E96D5F4}">
      <dgm:prSet/>
      <dgm:spPr/>
      <dgm:t>
        <a:bodyPr/>
        <a:lstStyle/>
        <a:p>
          <a:endParaRPr lang="en-US" sz="2400" b="0"/>
        </a:p>
      </dgm:t>
    </dgm:pt>
    <dgm:pt modelId="{D2F7EDC7-0277-4FAF-930E-C7113315C4B4}" type="sibTrans" cxnId="{8FD2800B-C754-4EC1-9ACA-5AD84E96D5F4}">
      <dgm:prSet/>
      <dgm:spPr/>
      <dgm:t>
        <a:bodyPr/>
        <a:lstStyle/>
        <a:p>
          <a:endParaRPr lang="en-US" sz="2400" b="0"/>
        </a:p>
      </dgm:t>
    </dgm:pt>
    <dgm:pt modelId="{F1596D8C-8CF1-4DB1-9547-AC1AD376F174}" type="pres">
      <dgm:prSet presAssocID="{A44371B0-7AF5-4CCC-B767-7BA794A3B1C2}" presName="linear" presStyleCnt="0">
        <dgm:presLayoutVars>
          <dgm:animLvl val="lvl"/>
          <dgm:resizeHandles val="exact"/>
        </dgm:presLayoutVars>
      </dgm:prSet>
      <dgm:spPr/>
    </dgm:pt>
    <dgm:pt modelId="{346FC8D2-1690-4FAE-B4E2-4A4619C8A448}" type="pres">
      <dgm:prSet presAssocID="{EAF9F67C-A0D5-41D6-A3C6-1EB3BB373DBC}" presName="parentText" presStyleLbl="node1" presStyleIdx="0" presStyleCnt="4">
        <dgm:presLayoutVars>
          <dgm:chMax val="0"/>
          <dgm:bulletEnabled val="1"/>
        </dgm:presLayoutVars>
      </dgm:prSet>
      <dgm:spPr/>
    </dgm:pt>
    <dgm:pt modelId="{DD1A867B-1928-4EC4-9FEE-2C36C9033075}" type="pres">
      <dgm:prSet presAssocID="{B8A0460D-D51D-488C-A5C1-FBA7EA7C8D5F}" presName="spacer" presStyleCnt="0"/>
      <dgm:spPr>
        <a:scene3d>
          <a:camera prst="orthographicFront"/>
          <a:lightRig rig="threePt" dir="t"/>
        </a:scene3d>
        <a:sp3d>
          <a:bevelT/>
        </a:sp3d>
      </dgm:spPr>
    </dgm:pt>
    <dgm:pt modelId="{A352FACE-EF2A-4F46-880A-EF82354B9F7B}" type="pres">
      <dgm:prSet presAssocID="{E803DCCD-259F-4B2E-801E-2E146A8491A9}" presName="parentText" presStyleLbl="node1" presStyleIdx="1" presStyleCnt="4">
        <dgm:presLayoutVars>
          <dgm:chMax val="0"/>
          <dgm:bulletEnabled val="1"/>
        </dgm:presLayoutVars>
      </dgm:prSet>
      <dgm:spPr/>
    </dgm:pt>
    <dgm:pt modelId="{233DC3FD-BB17-441E-888C-754716D7C65C}" type="pres">
      <dgm:prSet presAssocID="{DCA45D0E-2F36-4CE4-BE20-766F954C1E80}" presName="spacer" presStyleCnt="0"/>
      <dgm:spPr>
        <a:scene3d>
          <a:camera prst="orthographicFront"/>
          <a:lightRig rig="threePt" dir="t"/>
        </a:scene3d>
        <a:sp3d>
          <a:bevelT/>
        </a:sp3d>
      </dgm:spPr>
    </dgm:pt>
    <dgm:pt modelId="{E811F3B0-E3E4-4028-A3C3-E9DFE5E4E7FF}" type="pres">
      <dgm:prSet presAssocID="{85AB449C-5E06-4226-A68F-79A8551CF657}" presName="parentText" presStyleLbl="node1" presStyleIdx="2" presStyleCnt="4">
        <dgm:presLayoutVars>
          <dgm:chMax val="0"/>
          <dgm:bulletEnabled val="1"/>
        </dgm:presLayoutVars>
      </dgm:prSet>
      <dgm:spPr/>
    </dgm:pt>
    <dgm:pt modelId="{C5EF4477-CBDA-4EED-B0CD-20F512EB2F03}" type="pres">
      <dgm:prSet presAssocID="{93085897-C48C-4879-96D4-8D661ACB22AD}" presName="spacer" presStyleCnt="0"/>
      <dgm:spPr>
        <a:scene3d>
          <a:camera prst="orthographicFront"/>
          <a:lightRig rig="threePt" dir="t"/>
        </a:scene3d>
        <a:sp3d>
          <a:bevelT/>
        </a:sp3d>
      </dgm:spPr>
    </dgm:pt>
    <dgm:pt modelId="{ACC882EC-6957-4DE3-97DB-446E1BAB2216}" type="pres">
      <dgm:prSet presAssocID="{BE67C448-B1A5-4388-8528-1229DC7BE7A4}" presName="parentText" presStyleLbl="node1" presStyleIdx="3" presStyleCnt="4" custLinFactY="28694" custLinFactNeighborY="100000">
        <dgm:presLayoutVars>
          <dgm:chMax val="0"/>
          <dgm:bulletEnabled val="1"/>
        </dgm:presLayoutVars>
      </dgm:prSet>
      <dgm:spPr/>
    </dgm:pt>
  </dgm:ptLst>
  <dgm:cxnLst>
    <dgm:cxn modelId="{8FD2800B-C754-4EC1-9ACA-5AD84E96D5F4}" srcId="{A44371B0-7AF5-4CCC-B767-7BA794A3B1C2}" destId="{BE67C448-B1A5-4388-8528-1229DC7BE7A4}" srcOrd="3" destOrd="0" parTransId="{8F8597C2-391F-4FBD-B4B4-B8F871A995FC}" sibTransId="{D2F7EDC7-0277-4FAF-930E-C7113315C4B4}"/>
    <dgm:cxn modelId="{445FB10C-9ECE-482A-953C-D0DB4ED12405}" srcId="{A44371B0-7AF5-4CCC-B767-7BA794A3B1C2}" destId="{EAF9F67C-A0D5-41D6-A3C6-1EB3BB373DBC}" srcOrd="0" destOrd="0" parTransId="{AF464D08-78CC-49BE-BC35-BA59910AB1CA}" sibTransId="{B8A0460D-D51D-488C-A5C1-FBA7EA7C8D5F}"/>
    <dgm:cxn modelId="{A61B401C-4866-4360-98AA-24C8E818FD2A}" type="presOf" srcId="{85AB449C-5E06-4226-A68F-79A8551CF657}" destId="{E811F3B0-E3E4-4028-A3C3-E9DFE5E4E7FF}" srcOrd="0" destOrd="0" presId="urn:microsoft.com/office/officeart/2005/8/layout/vList2"/>
    <dgm:cxn modelId="{4141DE31-1521-41BB-A255-5293AEEDBE64}" type="presOf" srcId="{E803DCCD-259F-4B2E-801E-2E146A8491A9}" destId="{A352FACE-EF2A-4F46-880A-EF82354B9F7B}" srcOrd="0" destOrd="0" presId="urn:microsoft.com/office/officeart/2005/8/layout/vList2"/>
    <dgm:cxn modelId="{751FE850-161A-49BF-B91E-AA7E23C8762A}" srcId="{A44371B0-7AF5-4CCC-B767-7BA794A3B1C2}" destId="{85AB449C-5E06-4226-A68F-79A8551CF657}" srcOrd="2" destOrd="0" parTransId="{BF8D8154-810F-4EB3-90D5-08114D40C0CF}" sibTransId="{93085897-C48C-4879-96D4-8D661ACB22AD}"/>
    <dgm:cxn modelId="{3F27979D-F50E-451A-B9AC-0F04F6A2BB20}" srcId="{A44371B0-7AF5-4CCC-B767-7BA794A3B1C2}" destId="{E803DCCD-259F-4B2E-801E-2E146A8491A9}" srcOrd="1" destOrd="0" parTransId="{13AC1787-229E-472C-A49C-03D47835ADE3}" sibTransId="{DCA45D0E-2F36-4CE4-BE20-766F954C1E80}"/>
    <dgm:cxn modelId="{BE8C67A5-86F3-4C6C-A400-665802603B56}" type="presOf" srcId="{A44371B0-7AF5-4CCC-B767-7BA794A3B1C2}" destId="{F1596D8C-8CF1-4DB1-9547-AC1AD376F174}" srcOrd="0" destOrd="0" presId="urn:microsoft.com/office/officeart/2005/8/layout/vList2"/>
    <dgm:cxn modelId="{A2DF61A9-AF54-41CA-A8E1-71946EC4505D}" type="presOf" srcId="{BE67C448-B1A5-4388-8528-1229DC7BE7A4}" destId="{ACC882EC-6957-4DE3-97DB-446E1BAB2216}" srcOrd="0" destOrd="0" presId="urn:microsoft.com/office/officeart/2005/8/layout/vList2"/>
    <dgm:cxn modelId="{9FE3E8FE-2B8C-41A1-BCF3-5D3A9FD8376E}" type="presOf" srcId="{EAF9F67C-A0D5-41D6-A3C6-1EB3BB373DBC}" destId="{346FC8D2-1690-4FAE-B4E2-4A4619C8A448}" srcOrd="0" destOrd="0" presId="urn:microsoft.com/office/officeart/2005/8/layout/vList2"/>
    <dgm:cxn modelId="{D5CDF4B2-D315-4052-B8A8-59EBC68B312A}" type="presParOf" srcId="{F1596D8C-8CF1-4DB1-9547-AC1AD376F174}" destId="{346FC8D2-1690-4FAE-B4E2-4A4619C8A448}" srcOrd="0" destOrd="0" presId="urn:microsoft.com/office/officeart/2005/8/layout/vList2"/>
    <dgm:cxn modelId="{3C0890F0-8A24-499B-A154-F0CA4276B52D}" type="presParOf" srcId="{F1596D8C-8CF1-4DB1-9547-AC1AD376F174}" destId="{DD1A867B-1928-4EC4-9FEE-2C36C9033075}" srcOrd="1" destOrd="0" presId="urn:microsoft.com/office/officeart/2005/8/layout/vList2"/>
    <dgm:cxn modelId="{95D0BB0F-0002-4EBB-A74B-92D70E974600}" type="presParOf" srcId="{F1596D8C-8CF1-4DB1-9547-AC1AD376F174}" destId="{A352FACE-EF2A-4F46-880A-EF82354B9F7B}" srcOrd="2" destOrd="0" presId="urn:microsoft.com/office/officeart/2005/8/layout/vList2"/>
    <dgm:cxn modelId="{02A30C5C-F719-4058-AD4E-91414BA365FD}" type="presParOf" srcId="{F1596D8C-8CF1-4DB1-9547-AC1AD376F174}" destId="{233DC3FD-BB17-441E-888C-754716D7C65C}" srcOrd="3" destOrd="0" presId="urn:microsoft.com/office/officeart/2005/8/layout/vList2"/>
    <dgm:cxn modelId="{F7D3151A-F31E-4EE4-8A57-D26CC3578265}" type="presParOf" srcId="{F1596D8C-8CF1-4DB1-9547-AC1AD376F174}" destId="{E811F3B0-E3E4-4028-A3C3-E9DFE5E4E7FF}" srcOrd="4" destOrd="0" presId="urn:microsoft.com/office/officeart/2005/8/layout/vList2"/>
    <dgm:cxn modelId="{62DD9920-4C85-4FFC-859C-D89AC230A7DA}" type="presParOf" srcId="{F1596D8C-8CF1-4DB1-9547-AC1AD376F174}" destId="{C5EF4477-CBDA-4EED-B0CD-20F512EB2F03}" srcOrd="5" destOrd="0" presId="urn:microsoft.com/office/officeart/2005/8/layout/vList2"/>
    <dgm:cxn modelId="{E3072FE6-CFBA-484A-81A2-D21A5FA21F07}" type="presParOf" srcId="{F1596D8C-8CF1-4DB1-9547-AC1AD376F174}" destId="{ACC882EC-6957-4DE3-97DB-446E1BAB2216}"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8665C54-B8D6-4C98-B17E-4F0FC89317F0}"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A3039AA0-6881-457C-9F81-171E5F2CFF04}">
      <dgm:prSet custT="1"/>
      <dgm:spPr>
        <a:scene3d>
          <a:camera prst="orthographicFront"/>
          <a:lightRig rig="threePt" dir="t"/>
        </a:scene3d>
        <a:sp3d>
          <a:bevelT/>
        </a:sp3d>
      </dgm:spPr>
      <dgm:t>
        <a:bodyPr/>
        <a:lstStyle/>
        <a:p>
          <a:pPr algn="ctr"/>
          <a:r>
            <a:rPr lang="en-US" sz="3600" b="1">
              <a:solidFill>
                <a:schemeClr val="accent3"/>
              </a:solidFill>
            </a:rPr>
            <a:t>What?</a:t>
          </a:r>
          <a:endParaRPr lang="en-US" sz="3600">
            <a:solidFill>
              <a:schemeClr val="accent3"/>
            </a:solidFill>
          </a:endParaRPr>
        </a:p>
      </dgm:t>
    </dgm:pt>
    <dgm:pt modelId="{9040F565-1AC8-4852-A794-212830E00DA4}" type="parTrans" cxnId="{5DAF0EC9-58E7-44B2-AD2F-7FC185E5F8CB}">
      <dgm:prSet/>
      <dgm:spPr/>
      <dgm:t>
        <a:bodyPr/>
        <a:lstStyle/>
        <a:p>
          <a:endParaRPr lang="en-US"/>
        </a:p>
      </dgm:t>
    </dgm:pt>
    <dgm:pt modelId="{E92AFB24-8C3A-47F1-A122-652674A63C9F}" type="sibTrans" cxnId="{5DAF0EC9-58E7-44B2-AD2F-7FC185E5F8CB}">
      <dgm:prSet/>
      <dgm:spPr/>
      <dgm:t>
        <a:bodyPr/>
        <a:lstStyle/>
        <a:p>
          <a:endParaRPr lang="en-US"/>
        </a:p>
      </dgm:t>
    </dgm:pt>
    <dgm:pt modelId="{D6F88643-1ED1-4199-885E-37C9169DBDB1}">
      <dgm:prSet custT="1"/>
      <dgm:spPr>
        <a:scene3d>
          <a:camera prst="orthographicFront"/>
          <a:lightRig rig="threePt" dir="t"/>
        </a:scene3d>
        <a:sp3d>
          <a:bevelT/>
        </a:sp3d>
      </dgm:spPr>
      <dgm:t>
        <a:bodyPr/>
        <a:lstStyle/>
        <a:p>
          <a:pPr algn="ctr"/>
          <a:r>
            <a:rPr lang="en-US" sz="3600" b="1">
              <a:solidFill>
                <a:schemeClr val="accent3"/>
              </a:solidFill>
            </a:rPr>
            <a:t>Why?</a:t>
          </a:r>
          <a:endParaRPr lang="en-US" sz="3600">
            <a:solidFill>
              <a:schemeClr val="accent3"/>
            </a:solidFill>
          </a:endParaRPr>
        </a:p>
      </dgm:t>
    </dgm:pt>
    <dgm:pt modelId="{A9D82CD7-E580-4A50-A1C3-7BD1B61A183A}" type="parTrans" cxnId="{31F93BD5-AF28-418A-A1CB-7FB529996CEF}">
      <dgm:prSet/>
      <dgm:spPr/>
      <dgm:t>
        <a:bodyPr/>
        <a:lstStyle/>
        <a:p>
          <a:endParaRPr lang="en-US"/>
        </a:p>
      </dgm:t>
    </dgm:pt>
    <dgm:pt modelId="{196BD2F8-364B-444F-949E-E8FFDAF4B1A5}" type="sibTrans" cxnId="{31F93BD5-AF28-418A-A1CB-7FB529996CEF}">
      <dgm:prSet/>
      <dgm:spPr/>
      <dgm:t>
        <a:bodyPr/>
        <a:lstStyle/>
        <a:p>
          <a:endParaRPr lang="en-US"/>
        </a:p>
      </dgm:t>
    </dgm:pt>
    <dgm:pt modelId="{D2CE865E-8CCF-429A-A803-B44CA7484537}">
      <dgm:prSet custT="1"/>
      <dgm:spPr>
        <a:scene3d>
          <a:camera prst="orthographicFront"/>
          <a:lightRig rig="threePt" dir="t"/>
        </a:scene3d>
        <a:sp3d>
          <a:bevelT/>
        </a:sp3d>
      </dgm:spPr>
      <dgm:t>
        <a:bodyPr/>
        <a:lstStyle/>
        <a:p>
          <a:pPr algn="ctr"/>
          <a:r>
            <a:rPr lang="en-US" sz="3600" b="1">
              <a:solidFill>
                <a:schemeClr val="accent3"/>
              </a:solidFill>
            </a:rPr>
            <a:t>When?</a:t>
          </a:r>
          <a:endParaRPr lang="en-US" sz="3600">
            <a:solidFill>
              <a:schemeClr val="accent3"/>
            </a:solidFill>
          </a:endParaRPr>
        </a:p>
      </dgm:t>
    </dgm:pt>
    <dgm:pt modelId="{3CD7E4D3-8EE5-4666-976F-139B12271040}" type="parTrans" cxnId="{D944E4E7-3ABA-4931-AA77-91628A4283E1}">
      <dgm:prSet/>
      <dgm:spPr/>
      <dgm:t>
        <a:bodyPr/>
        <a:lstStyle/>
        <a:p>
          <a:endParaRPr lang="en-US"/>
        </a:p>
      </dgm:t>
    </dgm:pt>
    <dgm:pt modelId="{922CE52F-424A-40CD-85FC-BA00496F69AC}" type="sibTrans" cxnId="{D944E4E7-3ABA-4931-AA77-91628A4283E1}">
      <dgm:prSet/>
      <dgm:spPr/>
      <dgm:t>
        <a:bodyPr/>
        <a:lstStyle/>
        <a:p>
          <a:endParaRPr lang="en-US"/>
        </a:p>
      </dgm:t>
    </dgm:pt>
    <dgm:pt modelId="{6775BADE-2DBC-4062-8A6A-29B70745DE9B}">
      <dgm:prSet custT="1"/>
      <dgm:spPr>
        <a:scene3d>
          <a:camera prst="orthographicFront"/>
          <a:lightRig rig="threePt" dir="t"/>
        </a:scene3d>
        <a:sp3d>
          <a:bevelT/>
        </a:sp3d>
      </dgm:spPr>
      <dgm:t>
        <a:bodyPr anchor="t"/>
        <a:lstStyle/>
        <a:p>
          <a:pPr marL="60325" indent="0" algn="l">
            <a:buNone/>
          </a:pPr>
          <a:r>
            <a:rPr lang="en-US" sz="2000" dirty="0"/>
            <a:t>The Board has amended existing guidance for compensated absences</a:t>
          </a:r>
        </a:p>
      </dgm:t>
    </dgm:pt>
    <dgm:pt modelId="{6955D45D-1ED3-4B92-A3AE-D83A3C7BB624}" type="parTrans" cxnId="{B9A31E4E-B4F3-47C2-AF9B-0F60D8F5DAF0}">
      <dgm:prSet/>
      <dgm:spPr/>
      <dgm:t>
        <a:bodyPr/>
        <a:lstStyle/>
        <a:p>
          <a:endParaRPr lang="en-US"/>
        </a:p>
      </dgm:t>
    </dgm:pt>
    <dgm:pt modelId="{73EA357E-D4D6-4204-B5B8-626BEA8B2B80}" type="sibTrans" cxnId="{B9A31E4E-B4F3-47C2-AF9B-0F60D8F5DAF0}">
      <dgm:prSet/>
      <dgm:spPr/>
      <dgm:t>
        <a:bodyPr/>
        <a:lstStyle/>
        <a:p>
          <a:endParaRPr lang="en-US"/>
        </a:p>
      </dgm:t>
    </dgm:pt>
    <dgm:pt modelId="{1E254595-00D2-4076-96CE-DD530D44D2A7}">
      <dgm:prSet custT="1"/>
      <dgm:spPr>
        <a:scene3d>
          <a:camera prst="orthographicFront"/>
          <a:lightRig rig="threePt" dir="t"/>
        </a:scene3d>
        <a:sp3d>
          <a:bevelT/>
        </a:sp3d>
      </dgm:spPr>
      <dgm:t>
        <a:bodyPr anchor="t"/>
        <a:lstStyle/>
        <a:p>
          <a:pPr marL="60325" indent="0" algn="l">
            <a:buNone/>
          </a:pPr>
          <a:r>
            <a:rPr lang="en-US" sz="2000"/>
            <a:t>A review of Statement 16 indicated opportunities for improvement and additional guidance for certain types of leave</a:t>
          </a:r>
          <a:endParaRPr lang="en-US" sz="2000">
            <a:solidFill>
              <a:schemeClr val="bg1"/>
            </a:solidFill>
          </a:endParaRPr>
        </a:p>
      </dgm:t>
    </dgm:pt>
    <dgm:pt modelId="{94D9DD3C-650A-4BD7-A364-3859670481C3}" type="parTrans" cxnId="{F0D6F8A9-4190-456C-9E18-4E031F9CDB8B}">
      <dgm:prSet/>
      <dgm:spPr/>
      <dgm:t>
        <a:bodyPr/>
        <a:lstStyle/>
        <a:p>
          <a:endParaRPr lang="en-US"/>
        </a:p>
      </dgm:t>
    </dgm:pt>
    <dgm:pt modelId="{017E11F1-056F-4233-BF04-EE9BF3D9781E}" type="sibTrans" cxnId="{F0D6F8A9-4190-456C-9E18-4E031F9CDB8B}">
      <dgm:prSet/>
      <dgm:spPr/>
      <dgm:t>
        <a:bodyPr/>
        <a:lstStyle/>
        <a:p>
          <a:endParaRPr lang="en-US"/>
        </a:p>
      </dgm:t>
    </dgm:pt>
    <dgm:pt modelId="{48C5D5F6-5D9E-41D5-8208-B4107643344B}">
      <dgm:prSet custT="1"/>
      <dgm:spPr>
        <a:scene3d>
          <a:camera prst="orthographicFront"/>
          <a:lightRig rig="threePt" dir="t"/>
        </a:scene3d>
        <a:sp3d>
          <a:bevelT/>
        </a:sp3d>
      </dgm:spPr>
      <dgm:t>
        <a:bodyPr anchor="t"/>
        <a:lstStyle/>
        <a:p>
          <a:pPr marL="60325" indent="0" algn="l">
            <a:buNone/>
          </a:pPr>
          <a:r>
            <a:rPr lang="en-US" sz="2000" dirty="0"/>
            <a:t>Effective for fiscal years beginning after December 15, 2023.</a:t>
          </a:r>
        </a:p>
        <a:p>
          <a:pPr marL="60325" indent="0" algn="l">
            <a:buNone/>
          </a:pPr>
          <a:endParaRPr lang="en-US" sz="2000" dirty="0"/>
        </a:p>
        <a:p>
          <a:pPr marL="60325" indent="0" algn="l">
            <a:buNone/>
          </a:pPr>
          <a:r>
            <a:rPr lang="en-US" sz="2000" dirty="0"/>
            <a:t>Earlier application is encouraged</a:t>
          </a:r>
        </a:p>
      </dgm:t>
    </dgm:pt>
    <dgm:pt modelId="{3745AC4D-B2B2-4E17-AC5F-FF376B6A0E77}" type="parTrans" cxnId="{FBD04BB3-56B4-4E2E-9CCE-B1FBA0B92A0A}">
      <dgm:prSet/>
      <dgm:spPr/>
      <dgm:t>
        <a:bodyPr/>
        <a:lstStyle/>
        <a:p>
          <a:endParaRPr lang="en-US"/>
        </a:p>
      </dgm:t>
    </dgm:pt>
    <dgm:pt modelId="{2406F0BC-6BCD-4AEA-9A11-A7CE8E46EBE6}" type="sibTrans" cxnId="{FBD04BB3-56B4-4E2E-9CCE-B1FBA0B92A0A}">
      <dgm:prSet/>
      <dgm:spPr/>
      <dgm:t>
        <a:bodyPr/>
        <a:lstStyle/>
        <a:p>
          <a:endParaRPr lang="en-US"/>
        </a:p>
      </dgm:t>
    </dgm:pt>
    <dgm:pt modelId="{50B92D80-702F-4183-BEF9-709958B0644E}" type="pres">
      <dgm:prSet presAssocID="{28665C54-B8D6-4C98-B17E-4F0FC89317F0}" presName="theList" presStyleCnt="0">
        <dgm:presLayoutVars>
          <dgm:dir/>
          <dgm:animLvl val="lvl"/>
          <dgm:resizeHandles val="exact"/>
        </dgm:presLayoutVars>
      </dgm:prSet>
      <dgm:spPr/>
    </dgm:pt>
    <dgm:pt modelId="{4CABD9DC-6CFB-477A-8FB7-CF6BC9122911}" type="pres">
      <dgm:prSet presAssocID="{A3039AA0-6881-457C-9F81-171E5F2CFF04}" presName="compNode" presStyleCnt="0"/>
      <dgm:spPr/>
    </dgm:pt>
    <dgm:pt modelId="{D5C0F6D0-67F0-4C45-B475-C7CEC51C18BE}" type="pres">
      <dgm:prSet presAssocID="{A3039AA0-6881-457C-9F81-171E5F2CFF04}" presName="aNode" presStyleLbl="bgShp" presStyleIdx="0" presStyleCnt="3"/>
      <dgm:spPr/>
    </dgm:pt>
    <dgm:pt modelId="{AE5878B9-527B-414D-A7C0-251FE06F94F4}" type="pres">
      <dgm:prSet presAssocID="{A3039AA0-6881-457C-9F81-171E5F2CFF04}" presName="textNode" presStyleLbl="bgShp" presStyleIdx="0" presStyleCnt="3"/>
      <dgm:spPr/>
    </dgm:pt>
    <dgm:pt modelId="{A549A1A2-07D0-44E6-99B0-05CFAB5470AC}" type="pres">
      <dgm:prSet presAssocID="{A3039AA0-6881-457C-9F81-171E5F2CFF04}" presName="compChildNode" presStyleCnt="0"/>
      <dgm:spPr/>
    </dgm:pt>
    <dgm:pt modelId="{ACB72E77-417F-43BD-A9E5-A8C357FF8639}" type="pres">
      <dgm:prSet presAssocID="{A3039AA0-6881-457C-9F81-171E5F2CFF04}" presName="theInnerList" presStyleCnt="0"/>
      <dgm:spPr/>
    </dgm:pt>
    <dgm:pt modelId="{0D50CC20-32FF-4B06-97FC-92D35B4FB189}" type="pres">
      <dgm:prSet presAssocID="{6775BADE-2DBC-4062-8A6A-29B70745DE9B}" presName="childNode" presStyleLbl="node1" presStyleIdx="0" presStyleCnt="3">
        <dgm:presLayoutVars>
          <dgm:bulletEnabled val="1"/>
        </dgm:presLayoutVars>
      </dgm:prSet>
      <dgm:spPr/>
    </dgm:pt>
    <dgm:pt modelId="{B9D680BF-05FF-49BD-A69C-A73AF20B198E}" type="pres">
      <dgm:prSet presAssocID="{A3039AA0-6881-457C-9F81-171E5F2CFF04}" presName="aSpace" presStyleCnt="0"/>
      <dgm:spPr/>
    </dgm:pt>
    <dgm:pt modelId="{6B87EAA6-01FF-4AE7-945E-D033B9FF74AD}" type="pres">
      <dgm:prSet presAssocID="{D6F88643-1ED1-4199-885E-37C9169DBDB1}" presName="compNode" presStyleCnt="0"/>
      <dgm:spPr/>
    </dgm:pt>
    <dgm:pt modelId="{D07AB29A-E23C-4CB7-9C40-376C4ADD80A1}" type="pres">
      <dgm:prSet presAssocID="{D6F88643-1ED1-4199-885E-37C9169DBDB1}" presName="aNode" presStyleLbl="bgShp" presStyleIdx="1" presStyleCnt="3"/>
      <dgm:spPr/>
    </dgm:pt>
    <dgm:pt modelId="{91CE30DE-C8A9-419C-BE57-0A0BBF279991}" type="pres">
      <dgm:prSet presAssocID="{D6F88643-1ED1-4199-885E-37C9169DBDB1}" presName="textNode" presStyleLbl="bgShp" presStyleIdx="1" presStyleCnt="3"/>
      <dgm:spPr/>
    </dgm:pt>
    <dgm:pt modelId="{80DD0C96-0CD1-4A83-8727-59CC5463A60E}" type="pres">
      <dgm:prSet presAssocID="{D6F88643-1ED1-4199-885E-37C9169DBDB1}" presName="compChildNode" presStyleCnt="0"/>
      <dgm:spPr/>
    </dgm:pt>
    <dgm:pt modelId="{AEF9D8F1-C744-4CB3-9191-2DB1C9BFCC00}" type="pres">
      <dgm:prSet presAssocID="{D6F88643-1ED1-4199-885E-37C9169DBDB1}" presName="theInnerList" presStyleCnt="0"/>
      <dgm:spPr/>
    </dgm:pt>
    <dgm:pt modelId="{2E34079D-27D5-48C7-A62C-2E8AAB1D3AF4}" type="pres">
      <dgm:prSet presAssocID="{1E254595-00D2-4076-96CE-DD530D44D2A7}" presName="childNode" presStyleLbl="node1" presStyleIdx="1" presStyleCnt="3">
        <dgm:presLayoutVars>
          <dgm:bulletEnabled val="1"/>
        </dgm:presLayoutVars>
      </dgm:prSet>
      <dgm:spPr/>
    </dgm:pt>
    <dgm:pt modelId="{DE341089-C725-4D71-868B-CAAE52E50BC1}" type="pres">
      <dgm:prSet presAssocID="{D6F88643-1ED1-4199-885E-37C9169DBDB1}" presName="aSpace" presStyleCnt="0"/>
      <dgm:spPr/>
    </dgm:pt>
    <dgm:pt modelId="{421DDABC-2BC3-406B-AB4D-F4E3D99D03D0}" type="pres">
      <dgm:prSet presAssocID="{D2CE865E-8CCF-429A-A803-B44CA7484537}" presName="compNode" presStyleCnt="0"/>
      <dgm:spPr/>
    </dgm:pt>
    <dgm:pt modelId="{B8E80059-7753-4292-BEE2-00EF08B957DE}" type="pres">
      <dgm:prSet presAssocID="{D2CE865E-8CCF-429A-A803-B44CA7484537}" presName="aNode" presStyleLbl="bgShp" presStyleIdx="2" presStyleCnt="3"/>
      <dgm:spPr/>
    </dgm:pt>
    <dgm:pt modelId="{4E57346A-1FB9-40EE-B8DB-1BAB3E0AE87C}" type="pres">
      <dgm:prSet presAssocID="{D2CE865E-8CCF-429A-A803-B44CA7484537}" presName="textNode" presStyleLbl="bgShp" presStyleIdx="2" presStyleCnt="3"/>
      <dgm:spPr/>
    </dgm:pt>
    <dgm:pt modelId="{F7495AFA-787A-4175-A0AA-BC5892A72ED2}" type="pres">
      <dgm:prSet presAssocID="{D2CE865E-8CCF-429A-A803-B44CA7484537}" presName="compChildNode" presStyleCnt="0"/>
      <dgm:spPr/>
    </dgm:pt>
    <dgm:pt modelId="{FC096CE5-CE6D-4F0A-9F6C-69B277E9172F}" type="pres">
      <dgm:prSet presAssocID="{D2CE865E-8CCF-429A-A803-B44CA7484537}" presName="theInnerList" presStyleCnt="0"/>
      <dgm:spPr/>
    </dgm:pt>
    <dgm:pt modelId="{E1B05951-EF31-4758-BA25-1797B6A2E274}" type="pres">
      <dgm:prSet presAssocID="{48C5D5F6-5D9E-41D5-8208-B4107643344B}" presName="childNode" presStyleLbl="node1" presStyleIdx="2" presStyleCnt="3">
        <dgm:presLayoutVars>
          <dgm:bulletEnabled val="1"/>
        </dgm:presLayoutVars>
      </dgm:prSet>
      <dgm:spPr/>
    </dgm:pt>
  </dgm:ptLst>
  <dgm:cxnLst>
    <dgm:cxn modelId="{146DC31E-ECBD-487D-A595-F12BE66DA4B0}" type="presOf" srcId="{28665C54-B8D6-4C98-B17E-4F0FC89317F0}" destId="{50B92D80-702F-4183-BEF9-709958B0644E}" srcOrd="0" destOrd="0" presId="urn:microsoft.com/office/officeart/2005/8/layout/lProcess2"/>
    <dgm:cxn modelId="{AFBD845D-4328-4252-8462-5BD284D6EAD8}" type="presOf" srcId="{D2CE865E-8CCF-429A-A803-B44CA7484537}" destId="{4E57346A-1FB9-40EE-B8DB-1BAB3E0AE87C}" srcOrd="1" destOrd="0" presId="urn:microsoft.com/office/officeart/2005/8/layout/lProcess2"/>
    <dgm:cxn modelId="{833DD261-DFC5-4F4E-B76E-D2C86C745C33}" type="presOf" srcId="{D6F88643-1ED1-4199-885E-37C9169DBDB1}" destId="{D07AB29A-E23C-4CB7-9C40-376C4ADD80A1}" srcOrd="0" destOrd="0" presId="urn:microsoft.com/office/officeart/2005/8/layout/lProcess2"/>
    <dgm:cxn modelId="{B9A31E4E-B4F3-47C2-AF9B-0F60D8F5DAF0}" srcId="{A3039AA0-6881-457C-9F81-171E5F2CFF04}" destId="{6775BADE-2DBC-4062-8A6A-29B70745DE9B}" srcOrd="0" destOrd="0" parTransId="{6955D45D-1ED3-4B92-A3AE-D83A3C7BB624}" sibTransId="{73EA357E-D4D6-4204-B5B8-626BEA8B2B80}"/>
    <dgm:cxn modelId="{24D10A9A-FBB2-4AB8-94DF-388D73394489}" type="presOf" srcId="{D6F88643-1ED1-4199-885E-37C9169DBDB1}" destId="{91CE30DE-C8A9-419C-BE57-0A0BBF279991}" srcOrd="1" destOrd="0" presId="urn:microsoft.com/office/officeart/2005/8/layout/lProcess2"/>
    <dgm:cxn modelId="{7ACE89A3-7F0C-4D9B-9B76-61131A74190B}" type="presOf" srcId="{48C5D5F6-5D9E-41D5-8208-B4107643344B}" destId="{E1B05951-EF31-4758-BA25-1797B6A2E274}" srcOrd="0" destOrd="0" presId="urn:microsoft.com/office/officeart/2005/8/layout/lProcess2"/>
    <dgm:cxn modelId="{F0D6F8A9-4190-456C-9E18-4E031F9CDB8B}" srcId="{D6F88643-1ED1-4199-885E-37C9169DBDB1}" destId="{1E254595-00D2-4076-96CE-DD530D44D2A7}" srcOrd="0" destOrd="0" parTransId="{94D9DD3C-650A-4BD7-A364-3859670481C3}" sibTransId="{017E11F1-056F-4233-BF04-EE9BF3D9781E}"/>
    <dgm:cxn modelId="{B13235AB-0C4E-40B3-8F40-2585D3231E51}" type="presOf" srcId="{A3039AA0-6881-457C-9F81-171E5F2CFF04}" destId="{D5C0F6D0-67F0-4C45-B475-C7CEC51C18BE}" srcOrd="0" destOrd="0" presId="urn:microsoft.com/office/officeart/2005/8/layout/lProcess2"/>
    <dgm:cxn modelId="{FBD04BB3-56B4-4E2E-9CCE-B1FBA0B92A0A}" srcId="{D2CE865E-8CCF-429A-A803-B44CA7484537}" destId="{48C5D5F6-5D9E-41D5-8208-B4107643344B}" srcOrd="0" destOrd="0" parTransId="{3745AC4D-B2B2-4E17-AC5F-FF376B6A0E77}" sibTransId="{2406F0BC-6BCD-4AEA-9A11-A7CE8E46EBE6}"/>
    <dgm:cxn modelId="{D0453BB6-8CA7-41DA-AEEE-0A85852A811B}" type="presOf" srcId="{D2CE865E-8CCF-429A-A803-B44CA7484537}" destId="{B8E80059-7753-4292-BEE2-00EF08B957DE}" srcOrd="0" destOrd="0" presId="urn:microsoft.com/office/officeart/2005/8/layout/lProcess2"/>
    <dgm:cxn modelId="{5DAF0EC9-58E7-44B2-AD2F-7FC185E5F8CB}" srcId="{28665C54-B8D6-4C98-B17E-4F0FC89317F0}" destId="{A3039AA0-6881-457C-9F81-171E5F2CFF04}" srcOrd="0" destOrd="0" parTransId="{9040F565-1AC8-4852-A794-212830E00DA4}" sibTransId="{E92AFB24-8C3A-47F1-A122-652674A63C9F}"/>
    <dgm:cxn modelId="{13CDC5C9-E7FF-460C-B649-7E54EE66F78A}" type="presOf" srcId="{1E254595-00D2-4076-96CE-DD530D44D2A7}" destId="{2E34079D-27D5-48C7-A62C-2E8AAB1D3AF4}" srcOrd="0" destOrd="0" presId="urn:microsoft.com/office/officeart/2005/8/layout/lProcess2"/>
    <dgm:cxn modelId="{00DE06D3-A5C0-465F-AA38-869CAA9A4E7D}" type="presOf" srcId="{A3039AA0-6881-457C-9F81-171E5F2CFF04}" destId="{AE5878B9-527B-414D-A7C0-251FE06F94F4}" srcOrd="1" destOrd="0" presId="urn:microsoft.com/office/officeart/2005/8/layout/lProcess2"/>
    <dgm:cxn modelId="{31F93BD5-AF28-418A-A1CB-7FB529996CEF}" srcId="{28665C54-B8D6-4C98-B17E-4F0FC89317F0}" destId="{D6F88643-1ED1-4199-885E-37C9169DBDB1}" srcOrd="1" destOrd="0" parTransId="{A9D82CD7-E580-4A50-A1C3-7BD1B61A183A}" sibTransId="{196BD2F8-364B-444F-949E-E8FFDAF4B1A5}"/>
    <dgm:cxn modelId="{076EDDD6-53AA-4109-B28D-614CF3AF3FEF}" type="presOf" srcId="{6775BADE-2DBC-4062-8A6A-29B70745DE9B}" destId="{0D50CC20-32FF-4B06-97FC-92D35B4FB189}" srcOrd="0" destOrd="0" presId="urn:microsoft.com/office/officeart/2005/8/layout/lProcess2"/>
    <dgm:cxn modelId="{D944E4E7-3ABA-4931-AA77-91628A4283E1}" srcId="{28665C54-B8D6-4C98-B17E-4F0FC89317F0}" destId="{D2CE865E-8CCF-429A-A803-B44CA7484537}" srcOrd="2" destOrd="0" parTransId="{3CD7E4D3-8EE5-4666-976F-139B12271040}" sibTransId="{922CE52F-424A-40CD-85FC-BA00496F69AC}"/>
    <dgm:cxn modelId="{B90A0146-1A30-4535-AFBB-0A036BCCBB65}" type="presParOf" srcId="{50B92D80-702F-4183-BEF9-709958B0644E}" destId="{4CABD9DC-6CFB-477A-8FB7-CF6BC9122911}" srcOrd="0" destOrd="0" presId="urn:microsoft.com/office/officeart/2005/8/layout/lProcess2"/>
    <dgm:cxn modelId="{56F653FC-F000-40A1-BE7D-343AA4D6C559}" type="presParOf" srcId="{4CABD9DC-6CFB-477A-8FB7-CF6BC9122911}" destId="{D5C0F6D0-67F0-4C45-B475-C7CEC51C18BE}" srcOrd="0" destOrd="0" presId="urn:microsoft.com/office/officeart/2005/8/layout/lProcess2"/>
    <dgm:cxn modelId="{7729903E-6713-4709-BFA3-20469D26853F}" type="presParOf" srcId="{4CABD9DC-6CFB-477A-8FB7-CF6BC9122911}" destId="{AE5878B9-527B-414D-A7C0-251FE06F94F4}" srcOrd="1" destOrd="0" presId="urn:microsoft.com/office/officeart/2005/8/layout/lProcess2"/>
    <dgm:cxn modelId="{D0F3BBF2-BAB3-43F1-A224-897F5CA89EE8}" type="presParOf" srcId="{4CABD9DC-6CFB-477A-8FB7-CF6BC9122911}" destId="{A549A1A2-07D0-44E6-99B0-05CFAB5470AC}" srcOrd="2" destOrd="0" presId="urn:microsoft.com/office/officeart/2005/8/layout/lProcess2"/>
    <dgm:cxn modelId="{B777C912-83C4-412D-872C-A8B444EDF98C}" type="presParOf" srcId="{A549A1A2-07D0-44E6-99B0-05CFAB5470AC}" destId="{ACB72E77-417F-43BD-A9E5-A8C357FF8639}" srcOrd="0" destOrd="0" presId="urn:microsoft.com/office/officeart/2005/8/layout/lProcess2"/>
    <dgm:cxn modelId="{61E2FFD6-5ECB-4CE4-AF98-26C1769DBE88}" type="presParOf" srcId="{ACB72E77-417F-43BD-A9E5-A8C357FF8639}" destId="{0D50CC20-32FF-4B06-97FC-92D35B4FB189}" srcOrd="0" destOrd="0" presId="urn:microsoft.com/office/officeart/2005/8/layout/lProcess2"/>
    <dgm:cxn modelId="{F7E734A5-A78E-4002-9E81-655AA58296BE}" type="presParOf" srcId="{50B92D80-702F-4183-BEF9-709958B0644E}" destId="{B9D680BF-05FF-49BD-A69C-A73AF20B198E}" srcOrd="1" destOrd="0" presId="urn:microsoft.com/office/officeart/2005/8/layout/lProcess2"/>
    <dgm:cxn modelId="{3F490AAB-FD0E-4639-9550-C5B4D7CA3CF5}" type="presParOf" srcId="{50B92D80-702F-4183-BEF9-709958B0644E}" destId="{6B87EAA6-01FF-4AE7-945E-D033B9FF74AD}" srcOrd="2" destOrd="0" presId="urn:microsoft.com/office/officeart/2005/8/layout/lProcess2"/>
    <dgm:cxn modelId="{AF03A84D-54A8-4F1C-A269-597298990083}" type="presParOf" srcId="{6B87EAA6-01FF-4AE7-945E-D033B9FF74AD}" destId="{D07AB29A-E23C-4CB7-9C40-376C4ADD80A1}" srcOrd="0" destOrd="0" presId="urn:microsoft.com/office/officeart/2005/8/layout/lProcess2"/>
    <dgm:cxn modelId="{9E7EEF19-1058-404F-A06D-20297D689C87}" type="presParOf" srcId="{6B87EAA6-01FF-4AE7-945E-D033B9FF74AD}" destId="{91CE30DE-C8A9-419C-BE57-0A0BBF279991}" srcOrd="1" destOrd="0" presId="urn:microsoft.com/office/officeart/2005/8/layout/lProcess2"/>
    <dgm:cxn modelId="{3C6D8161-515D-4AC3-AB75-4048B02D61BF}" type="presParOf" srcId="{6B87EAA6-01FF-4AE7-945E-D033B9FF74AD}" destId="{80DD0C96-0CD1-4A83-8727-59CC5463A60E}" srcOrd="2" destOrd="0" presId="urn:microsoft.com/office/officeart/2005/8/layout/lProcess2"/>
    <dgm:cxn modelId="{E8919511-EA0D-4ABF-96F2-C9EAA0F9EBC1}" type="presParOf" srcId="{80DD0C96-0CD1-4A83-8727-59CC5463A60E}" destId="{AEF9D8F1-C744-4CB3-9191-2DB1C9BFCC00}" srcOrd="0" destOrd="0" presId="urn:microsoft.com/office/officeart/2005/8/layout/lProcess2"/>
    <dgm:cxn modelId="{D4C28402-DD65-411C-B840-0521828E5A23}" type="presParOf" srcId="{AEF9D8F1-C744-4CB3-9191-2DB1C9BFCC00}" destId="{2E34079D-27D5-48C7-A62C-2E8AAB1D3AF4}" srcOrd="0" destOrd="0" presId="urn:microsoft.com/office/officeart/2005/8/layout/lProcess2"/>
    <dgm:cxn modelId="{C96B4965-6A46-41AD-8586-B5DDA56A6F31}" type="presParOf" srcId="{50B92D80-702F-4183-BEF9-709958B0644E}" destId="{DE341089-C725-4D71-868B-CAAE52E50BC1}" srcOrd="3" destOrd="0" presId="urn:microsoft.com/office/officeart/2005/8/layout/lProcess2"/>
    <dgm:cxn modelId="{EB5ABA2E-50C2-4C30-82A5-2B10AB7CAA0D}" type="presParOf" srcId="{50B92D80-702F-4183-BEF9-709958B0644E}" destId="{421DDABC-2BC3-406B-AB4D-F4E3D99D03D0}" srcOrd="4" destOrd="0" presId="urn:microsoft.com/office/officeart/2005/8/layout/lProcess2"/>
    <dgm:cxn modelId="{A2A7957C-E495-474E-A7D6-4C929CDF0D09}" type="presParOf" srcId="{421DDABC-2BC3-406B-AB4D-F4E3D99D03D0}" destId="{B8E80059-7753-4292-BEE2-00EF08B957DE}" srcOrd="0" destOrd="0" presId="urn:microsoft.com/office/officeart/2005/8/layout/lProcess2"/>
    <dgm:cxn modelId="{FF46A8A8-5020-4F83-8623-AF9EB59C5351}" type="presParOf" srcId="{421DDABC-2BC3-406B-AB4D-F4E3D99D03D0}" destId="{4E57346A-1FB9-40EE-B8DB-1BAB3E0AE87C}" srcOrd="1" destOrd="0" presId="urn:microsoft.com/office/officeart/2005/8/layout/lProcess2"/>
    <dgm:cxn modelId="{A9C3D32F-B978-4260-A170-B4CD2F199AF9}" type="presParOf" srcId="{421DDABC-2BC3-406B-AB4D-F4E3D99D03D0}" destId="{F7495AFA-787A-4175-A0AA-BC5892A72ED2}" srcOrd="2" destOrd="0" presId="urn:microsoft.com/office/officeart/2005/8/layout/lProcess2"/>
    <dgm:cxn modelId="{45BB1E52-4F9D-4752-A96C-26C150CDA9CA}" type="presParOf" srcId="{F7495AFA-787A-4175-A0AA-BC5892A72ED2}" destId="{FC096CE5-CE6D-4F0A-9F6C-69B277E9172F}" srcOrd="0" destOrd="0" presId="urn:microsoft.com/office/officeart/2005/8/layout/lProcess2"/>
    <dgm:cxn modelId="{C43959A3-4294-4D4B-BB39-B4DABB321600}" type="presParOf" srcId="{FC096CE5-CE6D-4F0A-9F6C-69B277E9172F}" destId="{E1B05951-EF31-4758-BA25-1797B6A2E274}"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1FAED494-24F6-4B87-A084-EA03AC17F765}" type="doc">
      <dgm:prSet loTypeId="urn:microsoft.com/office/officeart/2005/8/layout/hList1" loCatId="list" qsTypeId="urn:microsoft.com/office/officeart/2005/8/quickstyle/simple1" qsCatId="simple" csTypeId="urn:microsoft.com/office/officeart/2005/8/colors/accent0_3" csCatId="mainScheme" phldr="1"/>
      <dgm:spPr/>
      <dgm:t>
        <a:bodyPr/>
        <a:lstStyle/>
        <a:p>
          <a:endParaRPr lang="en-US"/>
        </a:p>
      </dgm:t>
    </dgm:pt>
    <dgm:pt modelId="{ECB3454C-0621-4531-8427-BE167B451BEB}">
      <dgm:prSet/>
      <dgm:spPr>
        <a:scene3d>
          <a:camera prst="orthographicFront"/>
          <a:lightRig rig="threePt" dir="t"/>
        </a:scene3d>
        <a:sp3d>
          <a:bevelT/>
        </a:sp3d>
      </dgm:spPr>
      <dgm:t>
        <a:bodyPr/>
        <a:lstStyle/>
        <a:p>
          <a:r>
            <a:rPr lang="en-US" b="0"/>
            <a:t>A compensated absence is</a:t>
          </a:r>
          <a:endParaRPr lang="en-US"/>
        </a:p>
      </dgm:t>
    </dgm:pt>
    <dgm:pt modelId="{FDBA7E16-FBBE-445E-8C27-8BCD3D06732D}" type="parTrans" cxnId="{5C32A2FB-979D-4701-8BD2-22CAD7380FA2}">
      <dgm:prSet/>
      <dgm:spPr/>
      <dgm:t>
        <a:bodyPr/>
        <a:lstStyle/>
        <a:p>
          <a:endParaRPr lang="en-US"/>
        </a:p>
      </dgm:t>
    </dgm:pt>
    <dgm:pt modelId="{DF63F9DE-4631-48B2-AF9B-CA32261AC9FD}" type="sibTrans" cxnId="{5C32A2FB-979D-4701-8BD2-22CAD7380FA2}">
      <dgm:prSet/>
      <dgm:spPr/>
      <dgm:t>
        <a:bodyPr/>
        <a:lstStyle/>
        <a:p>
          <a:endParaRPr lang="en-US"/>
        </a:p>
      </dgm:t>
    </dgm:pt>
    <dgm:pt modelId="{9C62E262-A8CC-4B9B-B093-BE971DD75F13}">
      <dgm:prSet/>
      <dgm:spPr>
        <a:scene3d>
          <a:camera prst="orthographicFront"/>
          <a:lightRig rig="threePt" dir="t"/>
        </a:scene3d>
        <a:sp3d>
          <a:bevelT/>
        </a:sp3d>
      </dgm:spPr>
      <dgm:t>
        <a:bodyPr/>
        <a:lstStyle/>
        <a:p>
          <a:r>
            <a:rPr lang="en-US" baseline="0" dirty="0"/>
            <a:t>Leave for which employees may receive one or more:</a:t>
          </a:r>
          <a:endParaRPr lang="en-US" dirty="0"/>
        </a:p>
      </dgm:t>
    </dgm:pt>
    <dgm:pt modelId="{4CFDB0C5-841F-4A81-9606-25ED7E3D9F22}" type="parTrans" cxnId="{CB628122-8455-42C3-9BBC-1E3CCA60756D}">
      <dgm:prSet/>
      <dgm:spPr/>
      <dgm:t>
        <a:bodyPr/>
        <a:lstStyle/>
        <a:p>
          <a:endParaRPr lang="en-US"/>
        </a:p>
      </dgm:t>
    </dgm:pt>
    <dgm:pt modelId="{69773BE1-46EA-4ABB-8325-4AB736AE6FF8}" type="sibTrans" cxnId="{CB628122-8455-42C3-9BBC-1E3CCA60756D}">
      <dgm:prSet/>
      <dgm:spPr/>
      <dgm:t>
        <a:bodyPr/>
        <a:lstStyle/>
        <a:p>
          <a:endParaRPr lang="en-US"/>
        </a:p>
      </dgm:t>
    </dgm:pt>
    <dgm:pt modelId="{357193F2-24C4-4EFA-83AA-E680A8313ACC}">
      <dgm:prSet/>
      <dgm:spPr>
        <a:scene3d>
          <a:camera prst="orthographicFront"/>
          <a:lightRig rig="threePt" dir="t"/>
        </a:scene3d>
        <a:sp3d>
          <a:bevelT/>
        </a:sp3d>
      </dgm:spPr>
      <dgm:t>
        <a:bodyPr/>
        <a:lstStyle/>
        <a:p>
          <a:r>
            <a:rPr lang="en-US" baseline="0" dirty="0"/>
            <a:t>Other cash payments, such as payment for unused leave upon termination of employment</a:t>
          </a:r>
          <a:endParaRPr lang="en-US" dirty="0"/>
        </a:p>
      </dgm:t>
    </dgm:pt>
    <dgm:pt modelId="{CC29FAAC-797A-4E5B-A29B-AE9DDF6EB32A}" type="parTrans" cxnId="{B79B5FA8-52B1-4271-A381-20E521581242}">
      <dgm:prSet/>
      <dgm:spPr/>
      <dgm:t>
        <a:bodyPr/>
        <a:lstStyle/>
        <a:p>
          <a:endParaRPr lang="en-US"/>
        </a:p>
      </dgm:t>
    </dgm:pt>
    <dgm:pt modelId="{99C0FEBE-5870-4ED6-9AD7-4BE6A64E4A86}" type="sibTrans" cxnId="{B79B5FA8-52B1-4271-A381-20E521581242}">
      <dgm:prSet/>
      <dgm:spPr/>
      <dgm:t>
        <a:bodyPr/>
        <a:lstStyle/>
        <a:p>
          <a:endParaRPr lang="en-US"/>
        </a:p>
      </dgm:t>
    </dgm:pt>
    <dgm:pt modelId="{D6C2F140-3C95-46B2-9CAB-D56E8DB946F7}">
      <dgm:prSet/>
      <dgm:spPr>
        <a:scene3d>
          <a:camera prst="orthographicFront"/>
          <a:lightRig rig="threePt" dir="t"/>
        </a:scene3d>
        <a:sp3d>
          <a:bevelT/>
        </a:sp3d>
      </dgm:spPr>
      <dgm:t>
        <a:bodyPr/>
        <a:lstStyle/>
        <a:p>
          <a:r>
            <a:rPr lang="en-US" baseline="0" dirty="0"/>
            <a:t>Noncash settlement, such as conversion to postemployment benefits</a:t>
          </a:r>
          <a:endParaRPr lang="en-US" dirty="0"/>
        </a:p>
      </dgm:t>
    </dgm:pt>
    <dgm:pt modelId="{A7988E64-A5AC-4F0C-AE6A-F79071D79E80}" type="parTrans" cxnId="{7328D1CE-F2DE-4993-80E8-E3D457F4A0D4}">
      <dgm:prSet/>
      <dgm:spPr/>
      <dgm:t>
        <a:bodyPr/>
        <a:lstStyle/>
        <a:p>
          <a:endParaRPr lang="en-US"/>
        </a:p>
      </dgm:t>
    </dgm:pt>
    <dgm:pt modelId="{4D0E2717-C55B-4834-8144-991A819EB77D}" type="sibTrans" cxnId="{7328D1CE-F2DE-4993-80E8-E3D457F4A0D4}">
      <dgm:prSet/>
      <dgm:spPr/>
      <dgm:t>
        <a:bodyPr/>
        <a:lstStyle/>
        <a:p>
          <a:endParaRPr lang="en-US"/>
        </a:p>
      </dgm:t>
    </dgm:pt>
    <dgm:pt modelId="{3AC7958D-E700-43D8-A495-C7EEB477E452}">
      <dgm:prSet/>
      <dgm:spPr>
        <a:scene3d>
          <a:camera prst="orthographicFront"/>
          <a:lightRig rig="threePt" dir="t"/>
        </a:scene3d>
        <a:sp3d>
          <a:bevelT/>
        </a:sp3d>
      </dgm:spPr>
      <dgm:t>
        <a:bodyPr/>
        <a:lstStyle/>
        <a:p>
          <a:r>
            <a:rPr lang="en-US" b="0"/>
            <a:t>Examples:</a:t>
          </a:r>
          <a:endParaRPr lang="en-US"/>
        </a:p>
      </dgm:t>
    </dgm:pt>
    <dgm:pt modelId="{4DD14C7A-5235-434A-9747-CEC8F7687B4C}" type="parTrans" cxnId="{2F4B186D-1EDA-47D2-B531-098917D69FC7}">
      <dgm:prSet/>
      <dgm:spPr/>
      <dgm:t>
        <a:bodyPr/>
        <a:lstStyle/>
        <a:p>
          <a:endParaRPr lang="en-US"/>
        </a:p>
      </dgm:t>
    </dgm:pt>
    <dgm:pt modelId="{207532B6-7A9D-47C2-AEB8-D25DEA4411C6}" type="sibTrans" cxnId="{2F4B186D-1EDA-47D2-B531-098917D69FC7}">
      <dgm:prSet/>
      <dgm:spPr/>
      <dgm:t>
        <a:bodyPr/>
        <a:lstStyle/>
        <a:p>
          <a:endParaRPr lang="en-US"/>
        </a:p>
      </dgm:t>
    </dgm:pt>
    <dgm:pt modelId="{8F5641BF-E30A-4DD9-8447-AF1EAECA2E5C}">
      <dgm:prSet/>
      <dgm:spPr>
        <a:scene3d>
          <a:camera prst="orthographicFront"/>
          <a:lightRig rig="threePt" dir="t"/>
        </a:scene3d>
        <a:sp3d>
          <a:bevelT/>
        </a:sp3d>
      </dgm:spPr>
      <dgm:t>
        <a:bodyPr/>
        <a:lstStyle/>
        <a:p>
          <a:r>
            <a:rPr lang="en-US" baseline="0"/>
            <a:t>Vacation and sick leave</a:t>
          </a:r>
          <a:endParaRPr lang="en-US"/>
        </a:p>
      </dgm:t>
    </dgm:pt>
    <dgm:pt modelId="{8645B05B-C949-45D4-BDFE-17CD703A0CEB}" type="parTrans" cxnId="{5AB4866F-AF39-4F89-BDD5-EDB9D534ABAD}">
      <dgm:prSet/>
      <dgm:spPr/>
      <dgm:t>
        <a:bodyPr/>
        <a:lstStyle/>
        <a:p>
          <a:endParaRPr lang="en-US"/>
        </a:p>
      </dgm:t>
    </dgm:pt>
    <dgm:pt modelId="{1E2154FD-B884-4301-A5A8-E8D65BC56BD7}" type="sibTrans" cxnId="{5AB4866F-AF39-4F89-BDD5-EDB9D534ABAD}">
      <dgm:prSet/>
      <dgm:spPr/>
      <dgm:t>
        <a:bodyPr/>
        <a:lstStyle/>
        <a:p>
          <a:endParaRPr lang="en-US"/>
        </a:p>
      </dgm:t>
    </dgm:pt>
    <dgm:pt modelId="{0D405AA4-D2C9-4E5E-AEB5-7EDEB4C3487F}">
      <dgm:prSet/>
      <dgm:spPr>
        <a:scene3d>
          <a:camera prst="orthographicFront"/>
          <a:lightRig rig="threePt" dir="t"/>
        </a:scene3d>
        <a:sp3d>
          <a:bevelT/>
        </a:sp3d>
      </dgm:spPr>
      <dgm:t>
        <a:bodyPr/>
        <a:lstStyle/>
        <a:p>
          <a:r>
            <a:rPr lang="en-US" baseline="0"/>
            <a:t>Paid time off (PTO)</a:t>
          </a:r>
          <a:endParaRPr lang="en-US"/>
        </a:p>
      </dgm:t>
    </dgm:pt>
    <dgm:pt modelId="{5DFC6BE7-E84B-4AC5-8B7E-23D8A24823C2}" type="parTrans" cxnId="{34DC2DF7-EC64-4656-AA90-F55DFE465B01}">
      <dgm:prSet/>
      <dgm:spPr/>
      <dgm:t>
        <a:bodyPr/>
        <a:lstStyle/>
        <a:p>
          <a:endParaRPr lang="en-US"/>
        </a:p>
      </dgm:t>
    </dgm:pt>
    <dgm:pt modelId="{6071B833-101E-41CC-94B9-CB6DA9BEBB91}" type="sibTrans" cxnId="{34DC2DF7-EC64-4656-AA90-F55DFE465B01}">
      <dgm:prSet/>
      <dgm:spPr/>
      <dgm:t>
        <a:bodyPr/>
        <a:lstStyle/>
        <a:p>
          <a:endParaRPr lang="en-US"/>
        </a:p>
      </dgm:t>
    </dgm:pt>
    <dgm:pt modelId="{3BD7562C-C909-44CB-BDB7-A8C8F4765372}">
      <dgm:prSet/>
      <dgm:spPr>
        <a:scene3d>
          <a:camera prst="orthographicFront"/>
          <a:lightRig rig="threePt" dir="t"/>
        </a:scene3d>
        <a:sp3d>
          <a:bevelT/>
        </a:sp3d>
      </dgm:spPr>
      <dgm:t>
        <a:bodyPr/>
        <a:lstStyle/>
        <a:p>
          <a:r>
            <a:rPr lang="en-US" baseline="0" dirty="0"/>
            <a:t>Holidays</a:t>
          </a:r>
          <a:endParaRPr lang="en-US" dirty="0"/>
        </a:p>
      </dgm:t>
    </dgm:pt>
    <dgm:pt modelId="{3ABE3811-37CB-4034-AA79-D4FA460BEABE}" type="parTrans" cxnId="{B7374DC9-FB07-4DB6-8AF9-039625373798}">
      <dgm:prSet/>
      <dgm:spPr/>
      <dgm:t>
        <a:bodyPr/>
        <a:lstStyle/>
        <a:p>
          <a:endParaRPr lang="en-US"/>
        </a:p>
      </dgm:t>
    </dgm:pt>
    <dgm:pt modelId="{31EFD375-D87A-4172-9D7E-849162756F31}" type="sibTrans" cxnId="{B7374DC9-FB07-4DB6-8AF9-039625373798}">
      <dgm:prSet/>
      <dgm:spPr/>
      <dgm:t>
        <a:bodyPr/>
        <a:lstStyle/>
        <a:p>
          <a:endParaRPr lang="en-US"/>
        </a:p>
      </dgm:t>
    </dgm:pt>
    <dgm:pt modelId="{C85ED52D-803D-4B4F-8C38-731FEDFC4EBC}">
      <dgm:prSet/>
      <dgm:spPr>
        <a:scene3d>
          <a:camera prst="orthographicFront"/>
          <a:lightRig rig="threePt" dir="t"/>
        </a:scene3d>
        <a:sp3d>
          <a:bevelT/>
        </a:sp3d>
      </dgm:spPr>
      <dgm:t>
        <a:bodyPr/>
        <a:lstStyle/>
        <a:p>
          <a:r>
            <a:rPr lang="en-US" baseline="0" dirty="0"/>
            <a:t>Certain types of sabbatical leave </a:t>
          </a:r>
          <a:endParaRPr lang="en-US" dirty="0"/>
        </a:p>
      </dgm:t>
    </dgm:pt>
    <dgm:pt modelId="{0B285F5E-026D-4CF1-B811-2F89B65B79B0}" type="parTrans" cxnId="{12FDE722-4D03-43EC-B3FA-65E8364C2DEA}">
      <dgm:prSet/>
      <dgm:spPr/>
      <dgm:t>
        <a:bodyPr/>
        <a:lstStyle/>
        <a:p>
          <a:endParaRPr lang="en-US"/>
        </a:p>
      </dgm:t>
    </dgm:pt>
    <dgm:pt modelId="{9737E150-8E3B-4135-866B-D9E45C48C6AA}" type="sibTrans" cxnId="{12FDE722-4D03-43EC-B3FA-65E8364C2DEA}">
      <dgm:prSet/>
      <dgm:spPr/>
      <dgm:t>
        <a:bodyPr/>
        <a:lstStyle/>
        <a:p>
          <a:endParaRPr lang="en-US"/>
        </a:p>
      </dgm:t>
    </dgm:pt>
    <dgm:pt modelId="{B55D0B75-EDF2-4746-9F23-11DB64293ADF}">
      <dgm:prSet/>
      <dgm:spPr>
        <a:scene3d>
          <a:camera prst="orthographicFront"/>
          <a:lightRig rig="threePt" dir="t"/>
        </a:scene3d>
        <a:sp3d>
          <a:bevelT/>
        </a:sp3d>
      </dgm:spPr>
      <dgm:t>
        <a:bodyPr/>
        <a:lstStyle/>
        <a:p>
          <a:r>
            <a:rPr lang="en-US" baseline="0" dirty="0"/>
            <a:t>Cash payments when the leave is used for time off</a:t>
          </a:r>
          <a:endParaRPr lang="en-US" dirty="0"/>
        </a:p>
      </dgm:t>
    </dgm:pt>
    <dgm:pt modelId="{BEE8E9ED-094C-4AEC-9C66-86E9459D75EB}" type="parTrans" cxnId="{3C84FF9C-23D2-4639-8DB3-7DFE74CACDFC}">
      <dgm:prSet/>
      <dgm:spPr/>
      <dgm:t>
        <a:bodyPr/>
        <a:lstStyle/>
        <a:p>
          <a:endParaRPr lang="en-US"/>
        </a:p>
      </dgm:t>
    </dgm:pt>
    <dgm:pt modelId="{FA252A65-C088-4194-8F58-A236123470C1}" type="sibTrans" cxnId="{3C84FF9C-23D2-4639-8DB3-7DFE74CACDFC}">
      <dgm:prSet/>
      <dgm:spPr/>
      <dgm:t>
        <a:bodyPr/>
        <a:lstStyle/>
        <a:p>
          <a:endParaRPr lang="en-US"/>
        </a:p>
      </dgm:t>
    </dgm:pt>
    <dgm:pt modelId="{57B39C1D-7E6E-4B93-83A6-DCB57930DA58}">
      <dgm:prSet/>
      <dgm:spPr>
        <a:scene3d>
          <a:camera prst="orthographicFront"/>
          <a:lightRig rig="threePt" dir="t"/>
        </a:scene3d>
        <a:sp3d>
          <a:bevelT/>
        </a:sp3d>
      </dgm:spPr>
      <dgm:t>
        <a:bodyPr/>
        <a:lstStyle/>
        <a:p>
          <a:r>
            <a:rPr lang="en-US" dirty="0"/>
            <a:t>Parental leave</a:t>
          </a:r>
        </a:p>
      </dgm:t>
    </dgm:pt>
    <dgm:pt modelId="{CF6DBED1-AFD5-4BA7-BCAD-744135ACC496}" type="parTrans" cxnId="{768557A3-5162-49F3-AA96-D22F53E8E906}">
      <dgm:prSet/>
      <dgm:spPr/>
      <dgm:t>
        <a:bodyPr/>
        <a:lstStyle/>
        <a:p>
          <a:endParaRPr lang="en-US"/>
        </a:p>
      </dgm:t>
    </dgm:pt>
    <dgm:pt modelId="{9EED3F46-C35F-4938-A799-FDEB1EC077B1}" type="sibTrans" cxnId="{768557A3-5162-49F3-AA96-D22F53E8E906}">
      <dgm:prSet/>
      <dgm:spPr/>
      <dgm:t>
        <a:bodyPr/>
        <a:lstStyle/>
        <a:p>
          <a:endParaRPr lang="en-US"/>
        </a:p>
      </dgm:t>
    </dgm:pt>
    <dgm:pt modelId="{61BCC986-A4FD-4F19-ACA4-A729C9861E6B}" type="pres">
      <dgm:prSet presAssocID="{1FAED494-24F6-4B87-A084-EA03AC17F765}" presName="Name0" presStyleCnt="0">
        <dgm:presLayoutVars>
          <dgm:dir/>
          <dgm:animLvl val="lvl"/>
          <dgm:resizeHandles val="exact"/>
        </dgm:presLayoutVars>
      </dgm:prSet>
      <dgm:spPr/>
    </dgm:pt>
    <dgm:pt modelId="{FF805470-F474-4258-945C-88BA1C67A37E}" type="pres">
      <dgm:prSet presAssocID="{ECB3454C-0621-4531-8427-BE167B451BEB}" presName="composite" presStyleCnt="0"/>
      <dgm:spPr>
        <a:scene3d>
          <a:camera prst="orthographicFront"/>
          <a:lightRig rig="threePt" dir="t"/>
        </a:scene3d>
        <a:sp3d>
          <a:bevelT/>
        </a:sp3d>
      </dgm:spPr>
    </dgm:pt>
    <dgm:pt modelId="{62D10F25-CDA8-4B9D-8307-D82E094BD48D}" type="pres">
      <dgm:prSet presAssocID="{ECB3454C-0621-4531-8427-BE167B451BEB}" presName="parTx" presStyleLbl="alignNode1" presStyleIdx="0" presStyleCnt="2">
        <dgm:presLayoutVars>
          <dgm:chMax val="0"/>
          <dgm:chPref val="0"/>
          <dgm:bulletEnabled val="1"/>
        </dgm:presLayoutVars>
      </dgm:prSet>
      <dgm:spPr/>
    </dgm:pt>
    <dgm:pt modelId="{0E2A6BE6-E0B8-4E8E-BF68-0EDCB5CA520C}" type="pres">
      <dgm:prSet presAssocID="{ECB3454C-0621-4531-8427-BE167B451BEB}" presName="desTx" presStyleLbl="alignAccFollowNode1" presStyleIdx="0" presStyleCnt="2">
        <dgm:presLayoutVars>
          <dgm:bulletEnabled val="1"/>
        </dgm:presLayoutVars>
      </dgm:prSet>
      <dgm:spPr/>
    </dgm:pt>
    <dgm:pt modelId="{3AB7587E-9EA9-4DA2-8223-5C5867994EB6}" type="pres">
      <dgm:prSet presAssocID="{DF63F9DE-4631-48B2-AF9B-CA32261AC9FD}" presName="space" presStyleCnt="0"/>
      <dgm:spPr>
        <a:scene3d>
          <a:camera prst="orthographicFront"/>
          <a:lightRig rig="threePt" dir="t"/>
        </a:scene3d>
        <a:sp3d>
          <a:bevelT/>
        </a:sp3d>
      </dgm:spPr>
    </dgm:pt>
    <dgm:pt modelId="{C9D2D71C-9418-4ED8-BB2B-D2C8990C7FBC}" type="pres">
      <dgm:prSet presAssocID="{3AC7958D-E700-43D8-A495-C7EEB477E452}" presName="composite" presStyleCnt="0"/>
      <dgm:spPr>
        <a:scene3d>
          <a:camera prst="orthographicFront"/>
          <a:lightRig rig="threePt" dir="t"/>
        </a:scene3d>
        <a:sp3d>
          <a:bevelT/>
        </a:sp3d>
      </dgm:spPr>
    </dgm:pt>
    <dgm:pt modelId="{1A6DF3A3-420C-4D1B-96C0-AEAE2C3C8BB2}" type="pres">
      <dgm:prSet presAssocID="{3AC7958D-E700-43D8-A495-C7EEB477E452}" presName="parTx" presStyleLbl="alignNode1" presStyleIdx="1" presStyleCnt="2">
        <dgm:presLayoutVars>
          <dgm:chMax val="0"/>
          <dgm:chPref val="0"/>
          <dgm:bulletEnabled val="1"/>
        </dgm:presLayoutVars>
      </dgm:prSet>
      <dgm:spPr/>
    </dgm:pt>
    <dgm:pt modelId="{D53A6203-70A1-477B-81F1-58131CF47E2D}" type="pres">
      <dgm:prSet presAssocID="{3AC7958D-E700-43D8-A495-C7EEB477E452}" presName="desTx" presStyleLbl="alignAccFollowNode1" presStyleIdx="1" presStyleCnt="2">
        <dgm:presLayoutVars>
          <dgm:bulletEnabled val="1"/>
        </dgm:presLayoutVars>
      </dgm:prSet>
      <dgm:spPr/>
    </dgm:pt>
  </dgm:ptLst>
  <dgm:cxnLst>
    <dgm:cxn modelId="{B0B5DC10-B1F0-49A4-9399-82713C14B892}" type="presOf" srcId="{ECB3454C-0621-4531-8427-BE167B451BEB}" destId="{62D10F25-CDA8-4B9D-8307-D82E094BD48D}" srcOrd="0" destOrd="0" presId="urn:microsoft.com/office/officeart/2005/8/layout/hList1"/>
    <dgm:cxn modelId="{FAC0E211-8C08-40EA-A088-B0DF6DAC8EE7}" type="presOf" srcId="{B55D0B75-EDF2-4746-9F23-11DB64293ADF}" destId="{0E2A6BE6-E0B8-4E8E-BF68-0EDCB5CA520C}" srcOrd="0" destOrd="1" presId="urn:microsoft.com/office/officeart/2005/8/layout/hList1"/>
    <dgm:cxn modelId="{CB628122-8455-42C3-9BBC-1E3CCA60756D}" srcId="{ECB3454C-0621-4531-8427-BE167B451BEB}" destId="{9C62E262-A8CC-4B9B-B093-BE971DD75F13}" srcOrd="0" destOrd="0" parTransId="{4CFDB0C5-841F-4A81-9606-25ED7E3D9F22}" sibTransId="{69773BE1-46EA-4ABB-8325-4AB736AE6FF8}"/>
    <dgm:cxn modelId="{12FDE722-4D03-43EC-B3FA-65E8364C2DEA}" srcId="{3AC7958D-E700-43D8-A495-C7EEB477E452}" destId="{C85ED52D-803D-4B4F-8C38-731FEDFC4EBC}" srcOrd="4" destOrd="0" parTransId="{0B285F5E-026D-4CF1-B811-2F89B65B79B0}" sibTransId="{9737E150-8E3B-4135-866B-D9E45C48C6AA}"/>
    <dgm:cxn modelId="{FA5D5739-7C4E-4E25-8CFD-CDA6A7F831BF}" type="presOf" srcId="{3BD7562C-C909-44CB-BDB7-A8C8F4765372}" destId="{D53A6203-70A1-477B-81F1-58131CF47E2D}" srcOrd="0" destOrd="2" presId="urn:microsoft.com/office/officeart/2005/8/layout/hList1"/>
    <dgm:cxn modelId="{111C513A-29C1-4BC7-848B-69FF7D42F921}" type="presOf" srcId="{D6C2F140-3C95-46B2-9CAB-D56E8DB946F7}" destId="{0E2A6BE6-E0B8-4E8E-BF68-0EDCB5CA520C}" srcOrd="0" destOrd="3" presId="urn:microsoft.com/office/officeart/2005/8/layout/hList1"/>
    <dgm:cxn modelId="{E313CC3B-567A-434F-9C86-52F0097DF57B}" type="presOf" srcId="{1FAED494-24F6-4B87-A084-EA03AC17F765}" destId="{61BCC986-A4FD-4F19-ACA4-A729C9861E6B}" srcOrd="0" destOrd="0" presId="urn:microsoft.com/office/officeart/2005/8/layout/hList1"/>
    <dgm:cxn modelId="{2F4B186D-1EDA-47D2-B531-098917D69FC7}" srcId="{1FAED494-24F6-4B87-A084-EA03AC17F765}" destId="{3AC7958D-E700-43D8-A495-C7EEB477E452}" srcOrd="1" destOrd="0" parTransId="{4DD14C7A-5235-434A-9747-CEC8F7687B4C}" sibTransId="{207532B6-7A9D-47C2-AEB8-D25DEA4411C6}"/>
    <dgm:cxn modelId="{5AB4866F-AF39-4F89-BDD5-EDB9D534ABAD}" srcId="{3AC7958D-E700-43D8-A495-C7EEB477E452}" destId="{8F5641BF-E30A-4DD9-8447-AF1EAECA2E5C}" srcOrd="0" destOrd="0" parTransId="{8645B05B-C949-45D4-BDFE-17CD703A0CEB}" sibTransId="{1E2154FD-B884-4301-A5A8-E8D65BC56BD7}"/>
    <dgm:cxn modelId="{3A25648E-C447-4646-B67C-7AD1EA353072}" type="presOf" srcId="{57B39C1D-7E6E-4B93-83A6-DCB57930DA58}" destId="{D53A6203-70A1-477B-81F1-58131CF47E2D}" srcOrd="0" destOrd="3" presId="urn:microsoft.com/office/officeart/2005/8/layout/hList1"/>
    <dgm:cxn modelId="{3C84FF9C-23D2-4639-8DB3-7DFE74CACDFC}" srcId="{9C62E262-A8CC-4B9B-B093-BE971DD75F13}" destId="{B55D0B75-EDF2-4746-9F23-11DB64293ADF}" srcOrd="0" destOrd="0" parTransId="{BEE8E9ED-094C-4AEC-9C66-86E9459D75EB}" sibTransId="{FA252A65-C088-4194-8F58-A236123470C1}"/>
    <dgm:cxn modelId="{768557A3-5162-49F3-AA96-D22F53E8E906}" srcId="{3AC7958D-E700-43D8-A495-C7EEB477E452}" destId="{57B39C1D-7E6E-4B93-83A6-DCB57930DA58}" srcOrd="3" destOrd="0" parTransId="{CF6DBED1-AFD5-4BA7-BCAD-744135ACC496}" sibTransId="{9EED3F46-C35F-4938-A799-FDEB1EC077B1}"/>
    <dgm:cxn modelId="{B79B5FA8-52B1-4271-A381-20E521581242}" srcId="{9C62E262-A8CC-4B9B-B093-BE971DD75F13}" destId="{357193F2-24C4-4EFA-83AA-E680A8313ACC}" srcOrd="1" destOrd="0" parTransId="{CC29FAAC-797A-4E5B-A29B-AE9DDF6EB32A}" sibTransId="{99C0FEBE-5870-4ED6-9AD7-4BE6A64E4A86}"/>
    <dgm:cxn modelId="{362A43B1-05BF-4F98-9053-3EDDD1F08042}" type="presOf" srcId="{357193F2-24C4-4EFA-83AA-E680A8313ACC}" destId="{0E2A6BE6-E0B8-4E8E-BF68-0EDCB5CA520C}" srcOrd="0" destOrd="2" presId="urn:microsoft.com/office/officeart/2005/8/layout/hList1"/>
    <dgm:cxn modelId="{C511CCB1-1931-48C3-B93A-F917B12631DE}" type="presOf" srcId="{3AC7958D-E700-43D8-A495-C7EEB477E452}" destId="{1A6DF3A3-420C-4D1B-96C0-AEAE2C3C8BB2}" srcOrd="0" destOrd="0" presId="urn:microsoft.com/office/officeart/2005/8/layout/hList1"/>
    <dgm:cxn modelId="{5B4A42BB-4C27-443E-8CE5-44F77CC8E3D6}" type="presOf" srcId="{0D405AA4-D2C9-4E5E-AEB5-7EDEB4C3487F}" destId="{D53A6203-70A1-477B-81F1-58131CF47E2D}" srcOrd="0" destOrd="1" presId="urn:microsoft.com/office/officeart/2005/8/layout/hList1"/>
    <dgm:cxn modelId="{0ADC3DC5-953D-4C64-B2AB-A68C00BC394B}" type="presOf" srcId="{8F5641BF-E30A-4DD9-8447-AF1EAECA2E5C}" destId="{D53A6203-70A1-477B-81F1-58131CF47E2D}" srcOrd="0" destOrd="0" presId="urn:microsoft.com/office/officeart/2005/8/layout/hList1"/>
    <dgm:cxn modelId="{B7374DC9-FB07-4DB6-8AF9-039625373798}" srcId="{3AC7958D-E700-43D8-A495-C7EEB477E452}" destId="{3BD7562C-C909-44CB-BDB7-A8C8F4765372}" srcOrd="2" destOrd="0" parTransId="{3ABE3811-37CB-4034-AA79-D4FA460BEABE}" sibTransId="{31EFD375-D87A-4172-9D7E-849162756F31}"/>
    <dgm:cxn modelId="{7328D1CE-F2DE-4993-80E8-E3D457F4A0D4}" srcId="{9C62E262-A8CC-4B9B-B093-BE971DD75F13}" destId="{D6C2F140-3C95-46B2-9CAB-D56E8DB946F7}" srcOrd="2" destOrd="0" parTransId="{A7988E64-A5AC-4F0C-AE6A-F79071D79E80}" sibTransId="{4D0E2717-C55B-4834-8144-991A819EB77D}"/>
    <dgm:cxn modelId="{978CE2DB-CEE4-4877-AB70-BCC6C0440B83}" type="presOf" srcId="{9C62E262-A8CC-4B9B-B093-BE971DD75F13}" destId="{0E2A6BE6-E0B8-4E8E-BF68-0EDCB5CA520C}" srcOrd="0" destOrd="0" presId="urn:microsoft.com/office/officeart/2005/8/layout/hList1"/>
    <dgm:cxn modelId="{2B193FEB-786D-43A4-B46F-05609CC98173}" type="presOf" srcId="{C85ED52D-803D-4B4F-8C38-731FEDFC4EBC}" destId="{D53A6203-70A1-477B-81F1-58131CF47E2D}" srcOrd="0" destOrd="4" presId="urn:microsoft.com/office/officeart/2005/8/layout/hList1"/>
    <dgm:cxn modelId="{34DC2DF7-EC64-4656-AA90-F55DFE465B01}" srcId="{3AC7958D-E700-43D8-A495-C7EEB477E452}" destId="{0D405AA4-D2C9-4E5E-AEB5-7EDEB4C3487F}" srcOrd="1" destOrd="0" parTransId="{5DFC6BE7-E84B-4AC5-8B7E-23D8A24823C2}" sibTransId="{6071B833-101E-41CC-94B9-CB6DA9BEBB91}"/>
    <dgm:cxn modelId="{5C32A2FB-979D-4701-8BD2-22CAD7380FA2}" srcId="{1FAED494-24F6-4B87-A084-EA03AC17F765}" destId="{ECB3454C-0621-4531-8427-BE167B451BEB}" srcOrd="0" destOrd="0" parTransId="{FDBA7E16-FBBE-445E-8C27-8BCD3D06732D}" sibTransId="{DF63F9DE-4631-48B2-AF9B-CA32261AC9FD}"/>
    <dgm:cxn modelId="{EB757ECB-0BB7-4CE4-9B91-A95028E74C06}" type="presParOf" srcId="{61BCC986-A4FD-4F19-ACA4-A729C9861E6B}" destId="{FF805470-F474-4258-945C-88BA1C67A37E}" srcOrd="0" destOrd="0" presId="urn:microsoft.com/office/officeart/2005/8/layout/hList1"/>
    <dgm:cxn modelId="{E014ABAA-B055-4F8F-93C5-3CF83333CBD4}" type="presParOf" srcId="{FF805470-F474-4258-945C-88BA1C67A37E}" destId="{62D10F25-CDA8-4B9D-8307-D82E094BD48D}" srcOrd="0" destOrd="0" presId="urn:microsoft.com/office/officeart/2005/8/layout/hList1"/>
    <dgm:cxn modelId="{1860CA61-43D2-4230-A8B8-9EA1B5675CB2}" type="presParOf" srcId="{FF805470-F474-4258-945C-88BA1C67A37E}" destId="{0E2A6BE6-E0B8-4E8E-BF68-0EDCB5CA520C}" srcOrd="1" destOrd="0" presId="urn:microsoft.com/office/officeart/2005/8/layout/hList1"/>
    <dgm:cxn modelId="{76088DE0-75D7-4940-B385-C0A1268C0EDE}" type="presParOf" srcId="{61BCC986-A4FD-4F19-ACA4-A729C9861E6B}" destId="{3AB7587E-9EA9-4DA2-8223-5C5867994EB6}" srcOrd="1" destOrd="0" presId="urn:microsoft.com/office/officeart/2005/8/layout/hList1"/>
    <dgm:cxn modelId="{211296CB-4674-4F17-B1F1-4C34DD3EC68E}" type="presParOf" srcId="{61BCC986-A4FD-4F19-ACA4-A729C9861E6B}" destId="{C9D2D71C-9418-4ED8-BB2B-D2C8990C7FBC}" srcOrd="2" destOrd="0" presId="urn:microsoft.com/office/officeart/2005/8/layout/hList1"/>
    <dgm:cxn modelId="{FDFBBF3E-908C-439D-9F3E-CDFC7E8AB700}" type="presParOf" srcId="{C9D2D71C-9418-4ED8-BB2B-D2C8990C7FBC}" destId="{1A6DF3A3-420C-4D1B-96C0-AEAE2C3C8BB2}" srcOrd="0" destOrd="0" presId="urn:microsoft.com/office/officeart/2005/8/layout/hList1"/>
    <dgm:cxn modelId="{00C1D8AC-36A6-417C-93BA-CC47C09DCB0F}" type="presParOf" srcId="{C9D2D71C-9418-4ED8-BB2B-D2C8990C7FBC}" destId="{D53A6203-70A1-477B-81F1-58131CF47E2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C0209574-C1B8-4839-A745-B44575EC0E30}"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8B8CBE7F-5901-4074-965E-B4478AE74DA4}">
      <dgm:prSet phldrT="[Text]" custT="1"/>
      <dgm:spPr>
        <a:scene3d>
          <a:camera prst="orthographicFront"/>
          <a:lightRig rig="threePt" dir="t"/>
        </a:scene3d>
        <a:sp3d>
          <a:bevelT/>
        </a:sp3d>
      </dgm:spPr>
      <dgm:t>
        <a:bodyPr/>
        <a:lstStyle/>
        <a:p>
          <a:r>
            <a:rPr lang="en-US" sz="2000" dirty="0"/>
            <a:t>Leave is attributable to services already rendered</a:t>
          </a:r>
        </a:p>
      </dgm:t>
    </dgm:pt>
    <dgm:pt modelId="{59D1B8F5-4888-46F4-82E7-49A14C1FF39D}" type="parTrans" cxnId="{E80AB346-F9DA-4B62-8B32-3DB5DB44D299}">
      <dgm:prSet/>
      <dgm:spPr/>
      <dgm:t>
        <a:bodyPr/>
        <a:lstStyle/>
        <a:p>
          <a:endParaRPr lang="en-US"/>
        </a:p>
      </dgm:t>
    </dgm:pt>
    <dgm:pt modelId="{C2F09020-D997-49AB-9808-C9EC8E65F15C}" type="sibTrans" cxnId="{E80AB346-F9DA-4B62-8B32-3DB5DB44D299}">
      <dgm:prSet/>
      <dgm:spPr/>
      <dgm:t>
        <a:bodyPr/>
        <a:lstStyle/>
        <a:p>
          <a:endParaRPr lang="en-US"/>
        </a:p>
      </dgm:t>
    </dgm:pt>
    <dgm:pt modelId="{9DC357EC-AE8A-4933-B875-C0939AEBEFE3}">
      <dgm:prSet phldrT="[Text]" custT="1"/>
      <dgm:spPr>
        <a:scene3d>
          <a:camera prst="orthographicFront"/>
          <a:lightRig rig="threePt" dir="t"/>
        </a:scene3d>
        <a:sp3d>
          <a:bevelT/>
        </a:sp3d>
      </dgm:spPr>
      <dgm:t>
        <a:bodyPr/>
        <a:lstStyle/>
        <a:p>
          <a:r>
            <a:rPr lang="en-US" sz="1400" dirty="0"/>
            <a:t>Employee has performed the services required to earn the leave</a:t>
          </a:r>
        </a:p>
      </dgm:t>
    </dgm:pt>
    <dgm:pt modelId="{5AECA864-BB7D-40FB-926C-E271C74E82DD}" type="parTrans" cxnId="{0002C91D-0996-4345-9D70-FA79E1B8ABD0}">
      <dgm:prSet/>
      <dgm:spPr/>
      <dgm:t>
        <a:bodyPr/>
        <a:lstStyle/>
        <a:p>
          <a:endParaRPr lang="en-US"/>
        </a:p>
      </dgm:t>
    </dgm:pt>
    <dgm:pt modelId="{FA7781FF-EF51-4491-BA5C-4944CBC7391E}" type="sibTrans" cxnId="{0002C91D-0996-4345-9D70-FA79E1B8ABD0}">
      <dgm:prSet/>
      <dgm:spPr/>
      <dgm:t>
        <a:bodyPr/>
        <a:lstStyle/>
        <a:p>
          <a:endParaRPr lang="en-US"/>
        </a:p>
      </dgm:t>
    </dgm:pt>
    <dgm:pt modelId="{BF709F38-96DA-487E-8FE5-9D7042214F02}">
      <dgm:prSet phldrT="[Text]" custT="1"/>
      <dgm:spPr>
        <a:scene3d>
          <a:camera prst="orthographicFront"/>
          <a:lightRig rig="threePt" dir="t"/>
        </a:scene3d>
        <a:sp3d>
          <a:bevelT/>
        </a:sp3d>
      </dgm:spPr>
      <dgm:t>
        <a:bodyPr/>
        <a:lstStyle/>
        <a:p>
          <a:r>
            <a:rPr lang="en-US" sz="2000" dirty="0"/>
            <a:t>Leave is </a:t>
          </a:r>
          <a:r>
            <a:rPr lang="en-US" sz="2000" i="1" dirty="0"/>
            <a:t>more likely than not </a:t>
          </a:r>
          <a:r>
            <a:rPr lang="en-US" sz="2000" i="0" dirty="0"/>
            <a:t>to be used for time off or otherwise paid or settled</a:t>
          </a:r>
          <a:endParaRPr lang="en-US" sz="2000" i="1" dirty="0"/>
        </a:p>
      </dgm:t>
    </dgm:pt>
    <dgm:pt modelId="{7A82C2B8-C46E-4EC8-954A-2113E87C69EB}" type="parTrans" cxnId="{D4BC67AC-99F5-413C-B0D9-FD1CB465F917}">
      <dgm:prSet/>
      <dgm:spPr/>
      <dgm:t>
        <a:bodyPr/>
        <a:lstStyle/>
        <a:p>
          <a:endParaRPr lang="en-US"/>
        </a:p>
      </dgm:t>
    </dgm:pt>
    <dgm:pt modelId="{C6EF967A-589B-421A-B7FC-7931A0657BD3}" type="sibTrans" cxnId="{D4BC67AC-99F5-413C-B0D9-FD1CB465F917}">
      <dgm:prSet/>
      <dgm:spPr/>
      <dgm:t>
        <a:bodyPr/>
        <a:lstStyle/>
        <a:p>
          <a:endParaRPr lang="en-US"/>
        </a:p>
      </dgm:t>
    </dgm:pt>
    <dgm:pt modelId="{78357160-E17D-4A63-AD48-BC407957298C}">
      <dgm:prSet phldrT="[Text]" custT="1"/>
      <dgm:spPr>
        <a:scene3d>
          <a:camera prst="orthographicFront"/>
          <a:lightRig rig="threePt" dir="t"/>
        </a:scene3d>
        <a:sp3d>
          <a:bevelT/>
        </a:sp3d>
      </dgm:spPr>
      <dgm:t>
        <a:bodyPr/>
        <a:lstStyle/>
        <a:p>
          <a:r>
            <a:rPr lang="en-US" sz="1400" dirty="0"/>
            <a:t>Likelihood of more than 50 percent</a:t>
          </a:r>
        </a:p>
      </dgm:t>
    </dgm:pt>
    <dgm:pt modelId="{B7F5726E-A1B8-4174-B4CD-61DDD2FCC29B}" type="parTrans" cxnId="{801F0672-0209-4970-8440-D8255C2C7D7E}">
      <dgm:prSet/>
      <dgm:spPr/>
      <dgm:t>
        <a:bodyPr/>
        <a:lstStyle/>
        <a:p>
          <a:endParaRPr lang="en-US"/>
        </a:p>
      </dgm:t>
    </dgm:pt>
    <dgm:pt modelId="{0343A714-0DF3-489C-84F1-1AD4E37052F3}" type="sibTrans" cxnId="{801F0672-0209-4970-8440-D8255C2C7D7E}">
      <dgm:prSet/>
      <dgm:spPr/>
      <dgm:t>
        <a:bodyPr/>
        <a:lstStyle/>
        <a:p>
          <a:endParaRPr lang="en-US"/>
        </a:p>
      </dgm:t>
    </dgm:pt>
    <dgm:pt modelId="{9002FA75-A091-480A-A754-AEDAD93A76E6}">
      <dgm:prSet custT="1"/>
      <dgm:spPr>
        <a:scene3d>
          <a:camera prst="orthographicFront"/>
          <a:lightRig rig="threePt" dir="t"/>
        </a:scene3d>
        <a:sp3d>
          <a:bevelT/>
        </a:sp3d>
      </dgm:spPr>
      <dgm:t>
        <a:bodyPr/>
        <a:lstStyle/>
        <a:p>
          <a:r>
            <a:rPr lang="en-US" sz="2000" dirty="0"/>
            <a:t>Leave accumulates</a:t>
          </a:r>
        </a:p>
      </dgm:t>
    </dgm:pt>
    <dgm:pt modelId="{70DBDCAB-590C-4E70-8C3F-D3ADADA9985B}" type="parTrans" cxnId="{262FA20B-2A2D-40CE-AC34-A9D1CB155F1A}">
      <dgm:prSet/>
      <dgm:spPr/>
      <dgm:t>
        <a:bodyPr/>
        <a:lstStyle/>
        <a:p>
          <a:endParaRPr lang="en-US"/>
        </a:p>
      </dgm:t>
    </dgm:pt>
    <dgm:pt modelId="{2422D4E9-9CBE-4234-9F4E-F07469327B4E}" type="sibTrans" cxnId="{262FA20B-2A2D-40CE-AC34-A9D1CB155F1A}">
      <dgm:prSet/>
      <dgm:spPr/>
      <dgm:t>
        <a:bodyPr/>
        <a:lstStyle/>
        <a:p>
          <a:endParaRPr lang="en-US"/>
        </a:p>
      </dgm:t>
    </dgm:pt>
    <dgm:pt modelId="{50EAE2A0-B5E0-498E-BE13-F7847A8BFF85}">
      <dgm:prSet custT="1"/>
      <dgm:spPr>
        <a:scene3d>
          <a:camera prst="orthographicFront"/>
          <a:lightRig rig="threePt" dir="t"/>
        </a:scene3d>
        <a:sp3d>
          <a:bevelT/>
        </a:sp3d>
      </dgm:spPr>
      <dgm:t>
        <a:bodyPr/>
        <a:lstStyle/>
        <a:p>
          <a:r>
            <a:rPr lang="en-US" sz="1400" dirty="0"/>
            <a:t>Can be carried forward from reporting period when earned to a future reporting period when it will be used or otherwise paid or settled</a:t>
          </a:r>
        </a:p>
      </dgm:t>
    </dgm:pt>
    <dgm:pt modelId="{B811658E-F6E7-4F5A-B08A-00AF3C826819}" type="parTrans" cxnId="{A73E3920-C0EC-48D4-A42D-BAB07647C666}">
      <dgm:prSet/>
      <dgm:spPr/>
      <dgm:t>
        <a:bodyPr/>
        <a:lstStyle/>
        <a:p>
          <a:endParaRPr lang="en-US"/>
        </a:p>
      </dgm:t>
    </dgm:pt>
    <dgm:pt modelId="{3E49D35E-1B1A-407F-AF9F-01E2F8197BEF}" type="sibTrans" cxnId="{A73E3920-C0EC-48D4-A42D-BAB07647C666}">
      <dgm:prSet/>
      <dgm:spPr/>
      <dgm:t>
        <a:bodyPr/>
        <a:lstStyle/>
        <a:p>
          <a:endParaRPr lang="en-US"/>
        </a:p>
      </dgm:t>
    </dgm:pt>
    <dgm:pt modelId="{7C9BE465-8095-43D1-AC29-3D37B3B8B128}" type="pres">
      <dgm:prSet presAssocID="{C0209574-C1B8-4839-A745-B44575EC0E30}" presName="linear" presStyleCnt="0">
        <dgm:presLayoutVars>
          <dgm:dir/>
          <dgm:animLvl val="lvl"/>
          <dgm:resizeHandles val="exact"/>
        </dgm:presLayoutVars>
      </dgm:prSet>
      <dgm:spPr/>
    </dgm:pt>
    <dgm:pt modelId="{BEDF3041-F366-4950-B53D-3A7EE1A2313E}" type="pres">
      <dgm:prSet presAssocID="{8B8CBE7F-5901-4074-965E-B4478AE74DA4}" presName="parentLin" presStyleCnt="0"/>
      <dgm:spPr>
        <a:scene3d>
          <a:camera prst="orthographicFront"/>
          <a:lightRig rig="threePt" dir="t"/>
        </a:scene3d>
        <a:sp3d>
          <a:bevelT/>
        </a:sp3d>
      </dgm:spPr>
    </dgm:pt>
    <dgm:pt modelId="{327C3172-9B7C-494C-BC2E-8A6CC571A7D8}" type="pres">
      <dgm:prSet presAssocID="{8B8CBE7F-5901-4074-965E-B4478AE74DA4}" presName="parentLeftMargin" presStyleLbl="node1" presStyleIdx="0" presStyleCnt="3"/>
      <dgm:spPr/>
    </dgm:pt>
    <dgm:pt modelId="{52B32811-CAB1-4425-8D83-8485D6B6AEB9}" type="pres">
      <dgm:prSet presAssocID="{8B8CBE7F-5901-4074-965E-B4478AE74DA4}" presName="parentText" presStyleLbl="node1" presStyleIdx="0" presStyleCnt="3" custScaleX="124872">
        <dgm:presLayoutVars>
          <dgm:chMax val="0"/>
          <dgm:bulletEnabled val="1"/>
        </dgm:presLayoutVars>
      </dgm:prSet>
      <dgm:spPr/>
    </dgm:pt>
    <dgm:pt modelId="{6578CC93-69D8-4BF5-94C9-FB8AA59B1357}" type="pres">
      <dgm:prSet presAssocID="{8B8CBE7F-5901-4074-965E-B4478AE74DA4}" presName="negativeSpace" presStyleCnt="0"/>
      <dgm:spPr>
        <a:scene3d>
          <a:camera prst="orthographicFront"/>
          <a:lightRig rig="threePt" dir="t"/>
        </a:scene3d>
        <a:sp3d>
          <a:bevelT/>
        </a:sp3d>
      </dgm:spPr>
    </dgm:pt>
    <dgm:pt modelId="{C1174D83-7453-43BA-ADDB-FB36A3340BB5}" type="pres">
      <dgm:prSet presAssocID="{8B8CBE7F-5901-4074-965E-B4478AE74DA4}" presName="childText" presStyleLbl="conFgAcc1" presStyleIdx="0" presStyleCnt="3">
        <dgm:presLayoutVars>
          <dgm:bulletEnabled val="1"/>
        </dgm:presLayoutVars>
      </dgm:prSet>
      <dgm:spPr/>
    </dgm:pt>
    <dgm:pt modelId="{7E603497-99F3-42E2-947F-44F438FB8412}" type="pres">
      <dgm:prSet presAssocID="{C2F09020-D997-49AB-9808-C9EC8E65F15C}" presName="spaceBetweenRectangles" presStyleCnt="0"/>
      <dgm:spPr>
        <a:scene3d>
          <a:camera prst="orthographicFront"/>
          <a:lightRig rig="threePt" dir="t"/>
        </a:scene3d>
        <a:sp3d>
          <a:bevelT/>
        </a:sp3d>
      </dgm:spPr>
    </dgm:pt>
    <dgm:pt modelId="{8B463ED6-331C-44F2-8434-B188BB4D185A}" type="pres">
      <dgm:prSet presAssocID="{9002FA75-A091-480A-A754-AEDAD93A76E6}" presName="parentLin" presStyleCnt="0"/>
      <dgm:spPr>
        <a:scene3d>
          <a:camera prst="orthographicFront"/>
          <a:lightRig rig="threePt" dir="t"/>
        </a:scene3d>
        <a:sp3d>
          <a:bevelT/>
        </a:sp3d>
      </dgm:spPr>
    </dgm:pt>
    <dgm:pt modelId="{8249124C-0A94-41C2-8603-64D73C391AF1}" type="pres">
      <dgm:prSet presAssocID="{9002FA75-A091-480A-A754-AEDAD93A76E6}" presName="parentLeftMargin" presStyleLbl="node1" presStyleIdx="0" presStyleCnt="3"/>
      <dgm:spPr/>
    </dgm:pt>
    <dgm:pt modelId="{A7A4C841-E045-4A72-B048-2067718898DA}" type="pres">
      <dgm:prSet presAssocID="{9002FA75-A091-480A-A754-AEDAD93A76E6}" presName="parentText" presStyleLbl="node1" presStyleIdx="1" presStyleCnt="3" custScaleX="125534">
        <dgm:presLayoutVars>
          <dgm:chMax val="0"/>
          <dgm:bulletEnabled val="1"/>
        </dgm:presLayoutVars>
      </dgm:prSet>
      <dgm:spPr/>
    </dgm:pt>
    <dgm:pt modelId="{59FDB8F4-CBC0-4E5C-863F-C964CB891D41}" type="pres">
      <dgm:prSet presAssocID="{9002FA75-A091-480A-A754-AEDAD93A76E6}" presName="negativeSpace" presStyleCnt="0"/>
      <dgm:spPr>
        <a:scene3d>
          <a:camera prst="orthographicFront"/>
          <a:lightRig rig="threePt" dir="t"/>
        </a:scene3d>
        <a:sp3d>
          <a:bevelT/>
        </a:sp3d>
      </dgm:spPr>
    </dgm:pt>
    <dgm:pt modelId="{7129CFE9-4C2A-4AB9-8FC3-00DB48640D3C}" type="pres">
      <dgm:prSet presAssocID="{9002FA75-A091-480A-A754-AEDAD93A76E6}" presName="childText" presStyleLbl="conFgAcc1" presStyleIdx="1" presStyleCnt="3">
        <dgm:presLayoutVars>
          <dgm:bulletEnabled val="1"/>
        </dgm:presLayoutVars>
      </dgm:prSet>
      <dgm:spPr/>
    </dgm:pt>
    <dgm:pt modelId="{EE88AFBD-56B8-4D08-A910-702A3C46D9DD}" type="pres">
      <dgm:prSet presAssocID="{2422D4E9-9CBE-4234-9F4E-F07469327B4E}" presName="spaceBetweenRectangles" presStyleCnt="0"/>
      <dgm:spPr>
        <a:scene3d>
          <a:camera prst="orthographicFront"/>
          <a:lightRig rig="threePt" dir="t"/>
        </a:scene3d>
        <a:sp3d>
          <a:bevelT/>
        </a:sp3d>
      </dgm:spPr>
    </dgm:pt>
    <dgm:pt modelId="{3BDB3D6D-EE55-4059-8E63-6352EFC4E665}" type="pres">
      <dgm:prSet presAssocID="{BF709F38-96DA-487E-8FE5-9D7042214F02}" presName="parentLin" presStyleCnt="0"/>
      <dgm:spPr>
        <a:scene3d>
          <a:camera prst="orthographicFront"/>
          <a:lightRig rig="threePt" dir="t"/>
        </a:scene3d>
        <a:sp3d>
          <a:bevelT/>
        </a:sp3d>
      </dgm:spPr>
    </dgm:pt>
    <dgm:pt modelId="{43BD1FFA-72EA-454E-AEE9-514497D7462F}" type="pres">
      <dgm:prSet presAssocID="{BF709F38-96DA-487E-8FE5-9D7042214F02}" presName="parentLeftMargin" presStyleLbl="node1" presStyleIdx="1" presStyleCnt="3"/>
      <dgm:spPr/>
    </dgm:pt>
    <dgm:pt modelId="{DE431061-81A6-4BC6-9E9C-F3D6FD6A1CF6}" type="pres">
      <dgm:prSet presAssocID="{BF709F38-96DA-487E-8FE5-9D7042214F02}" presName="parentText" presStyleLbl="node1" presStyleIdx="2" presStyleCnt="3" custScaleX="125867">
        <dgm:presLayoutVars>
          <dgm:chMax val="0"/>
          <dgm:bulletEnabled val="1"/>
        </dgm:presLayoutVars>
      </dgm:prSet>
      <dgm:spPr/>
    </dgm:pt>
    <dgm:pt modelId="{F1BE0D8F-3144-4EB2-BBDA-6629F8EE8225}" type="pres">
      <dgm:prSet presAssocID="{BF709F38-96DA-487E-8FE5-9D7042214F02}" presName="negativeSpace" presStyleCnt="0"/>
      <dgm:spPr>
        <a:scene3d>
          <a:camera prst="orthographicFront"/>
          <a:lightRig rig="threePt" dir="t"/>
        </a:scene3d>
        <a:sp3d>
          <a:bevelT/>
        </a:sp3d>
      </dgm:spPr>
    </dgm:pt>
    <dgm:pt modelId="{96F0E547-B8B3-41F9-B53A-C7B5CB6A0FE2}" type="pres">
      <dgm:prSet presAssocID="{BF709F38-96DA-487E-8FE5-9D7042214F02}" presName="childText" presStyleLbl="conFgAcc1" presStyleIdx="2" presStyleCnt="3" custLinFactNeighborX="-17374" custLinFactNeighborY="19715">
        <dgm:presLayoutVars>
          <dgm:bulletEnabled val="1"/>
        </dgm:presLayoutVars>
      </dgm:prSet>
      <dgm:spPr/>
    </dgm:pt>
  </dgm:ptLst>
  <dgm:cxnLst>
    <dgm:cxn modelId="{262FA20B-2A2D-40CE-AC34-A9D1CB155F1A}" srcId="{C0209574-C1B8-4839-A745-B44575EC0E30}" destId="{9002FA75-A091-480A-A754-AEDAD93A76E6}" srcOrd="1" destOrd="0" parTransId="{70DBDCAB-590C-4E70-8C3F-D3ADADA9985B}" sibTransId="{2422D4E9-9CBE-4234-9F4E-F07469327B4E}"/>
    <dgm:cxn modelId="{CE2B4011-5F5F-449B-AA5A-50B8006FB391}" type="presOf" srcId="{C0209574-C1B8-4839-A745-B44575EC0E30}" destId="{7C9BE465-8095-43D1-AC29-3D37B3B8B128}" srcOrd="0" destOrd="0" presId="urn:microsoft.com/office/officeart/2005/8/layout/list1"/>
    <dgm:cxn modelId="{0002C91D-0996-4345-9D70-FA79E1B8ABD0}" srcId="{8B8CBE7F-5901-4074-965E-B4478AE74DA4}" destId="{9DC357EC-AE8A-4933-B875-C0939AEBEFE3}" srcOrd="0" destOrd="0" parTransId="{5AECA864-BB7D-40FB-926C-E271C74E82DD}" sibTransId="{FA7781FF-EF51-4491-BA5C-4944CBC7391E}"/>
    <dgm:cxn modelId="{A73E3920-C0EC-48D4-A42D-BAB07647C666}" srcId="{9002FA75-A091-480A-A754-AEDAD93A76E6}" destId="{50EAE2A0-B5E0-498E-BE13-F7847A8BFF85}" srcOrd="0" destOrd="0" parTransId="{B811658E-F6E7-4F5A-B08A-00AF3C826819}" sibTransId="{3E49D35E-1B1A-407F-AF9F-01E2F8197BEF}"/>
    <dgm:cxn modelId="{E42DE341-A1F4-460E-9161-D2B44F0BEA3D}" type="presOf" srcId="{50EAE2A0-B5E0-498E-BE13-F7847A8BFF85}" destId="{7129CFE9-4C2A-4AB9-8FC3-00DB48640D3C}" srcOrd="0" destOrd="0" presId="urn:microsoft.com/office/officeart/2005/8/layout/list1"/>
    <dgm:cxn modelId="{E80AB346-F9DA-4B62-8B32-3DB5DB44D299}" srcId="{C0209574-C1B8-4839-A745-B44575EC0E30}" destId="{8B8CBE7F-5901-4074-965E-B4478AE74DA4}" srcOrd="0" destOrd="0" parTransId="{59D1B8F5-4888-46F4-82E7-49A14C1FF39D}" sibTransId="{C2F09020-D997-49AB-9808-C9EC8E65F15C}"/>
    <dgm:cxn modelId="{A1C2256C-DDE9-46F6-931E-5BBA3D76E049}" type="presOf" srcId="{8B8CBE7F-5901-4074-965E-B4478AE74DA4}" destId="{52B32811-CAB1-4425-8D83-8485D6B6AEB9}" srcOrd="1" destOrd="0" presId="urn:microsoft.com/office/officeart/2005/8/layout/list1"/>
    <dgm:cxn modelId="{8385D86D-A19F-4372-ABD9-7F5B11C736AD}" type="presOf" srcId="{78357160-E17D-4A63-AD48-BC407957298C}" destId="{96F0E547-B8B3-41F9-B53A-C7B5CB6A0FE2}" srcOrd="0" destOrd="0" presId="urn:microsoft.com/office/officeart/2005/8/layout/list1"/>
    <dgm:cxn modelId="{801F0672-0209-4970-8440-D8255C2C7D7E}" srcId="{BF709F38-96DA-487E-8FE5-9D7042214F02}" destId="{78357160-E17D-4A63-AD48-BC407957298C}" srcOrd="0" destOrd="0" parTransId="{B7F5726E-A1B8-4174-B4CD-61DDD2FCC29B}" sibTransId="{0343A714-0DF3-489C-84F1-1AD4E37052F3}"/>
    <dgm:cxn modelId="{8A3BAC9A-4609-454E-9197-4E4A1CF5DD2E}" type="presOf" srcId="{8B8CBE7F-5901-4074-965E-B4478AE74DA4}" destId="{327C3172-9B7C-494C-BC2E-8A6CC571A7D8}" srcOrd="0" destOrd="0" presId="urn:microsoft.com/office/officeart/2005/8/layout/list1"/>
    <dgm:cxn modelId="{F46F8FA2-CC47-4422-B932-0D5ABD838F2A}" type="presOf" srcId="{9DC357EC-AE8A-4933-B875-C0939AEBEFE3}" destId="{C1174D83-7453-43BA-ADDB-FB36A3340BB5}" srcOrd="0" destOrd="0" presId="urn:microsoft.com/office/officeart/2005/8/layout/list1"/>
    <dgm:cxn modelId="{F8EA17A4-D6CD-44FE-9DDF-B6823F1A7105}" type="presOf" srcId="{9002FA75-A091-480A-A754-AEDAD93A76E6}" destId="{A7A4C841-E045-4A72-B048-2067718898DA}" srcOrd="1" destOrd="0" presId="urn:microsoft.com/office/officeart/2005/8/layout/list1"/>
    <dgm:cxn modelId="{D4BC67AC-99F5-413C-B0D9-FD1CB465F917}" srcId="{C0209574-C1B8-4839-A745-B44575EC0E30}" destId="{BF709F38-96DA-487E-8FE5-9D7042214F02}" srcOrd="2" destOrd="0" parTransId="{7A82C2B8-C46E-4EC8-954A-2113E87C69EB}" sibTransId="{C6EF967A-589B-421A-B7FC-7931A0657BD3}"/>
    <dgm:cxn modelId="{70B56ECF-4132-4A57-8A8D-4048CA156EA3}" type="presOf" srcId="{BF709F38-96DA-487E-8FE5-9D7042214F02}" destId="{43BD1FFA-72EA-454E-AEE9-514497D7462F}" srcOrd="0" destOrd="0" presId="urn:microsoft.com/office/officeart/2005/8/layout/list1"/>
    <dgm:cxn modelId="{BAEC00D4-35EE-499E-98CC-41B158235050}" type="presOf" srcId="{9002FA75-A091-480A-A754-AEDAD93A76E6}" destId="{8249124C-0A94-41C2-8603-64D73C391AF1}" srcOrd="0" destOrd="0" presId="urn:microsoft.com/office/officeart/2005/8/layout/list1"/>
    <dgm:cxn modelId="{8AD0DED7-BE70-451C-BC6B-529F5E5B7F2B}" type="presOf" srcId="{BF709F38-96DA-487E-8FE5-9D7042214F02}" destId="{DE431061-81A6-4BC6-9E9C-F3D6FD6A1CF6}" srcOrd="1" destOrd="0" presId="urn:microsoft.com/office/officeart/2005/8/layout/list1"/>
    <dgm:cxn modelId="{8A6C74DB-E75C-4AD6-AE18-74B7C1D51F43}" type="presParOf" srcId="{7C9BE465-8095-43D1-AC29-3D37B3B8B128}" destId="{BEDF3041-F366-4950-B53D-3A7EE1A2313E}" srcOrd="0" destOrd="0" presId="urn:microsoft.com/office/officeart/2005/8/layout/list1"/>
    <dgm:cxn modelId="{AC0129DE-4693-4320-A869-2695549BAA12}" type="presParOf" srcId="{BEDF3041-F366-4950-B53D-3A7EE1A2313E}" destId="{327C3172-9B7C-494C-BC2E-8A6CC571A7D8}" srcOrd="0" destOrd="0" presId="urn:microsoft.com/office/officeart/2005/8/layout/list1"/>
    <dgm:cxn modelId="{49C9C873-6FBB-4617-954E-211604BED6E7}" type="presParOf" srcId="{BEDF3041-F366-4950-B53D-3A7EE1A2313E}" destId="{52B32811-CAB1-4425-8D83-8485D6B6AEB9}" srcOrd="1" destOrd="0" presId="urn:microsoft.com/office/officeart/2005/8/layout/list1"/>
    <dgm:cxn modelId="{6EED9FF7-E46C-4C00-A04C-2AB2AE69287A}" type="presParOf" srcId="{7C9BE465-8095-43D1-AC29-3D37B3B8B128}" destId="{6578CC93-69D8-4BF5-94C9-FB8AA59B1357}" srcOrd="1" destOrd="0" presId="urn:microsoft.com/office/officeart/2005/8/layout/list1"/>
    <dgm:cxn modelId="{8D149E32-4EE6-46E3-8129-BECD78D25100}" type="presParOf" srcId="{7C9BE465-8095-43D1-AC29-3D37B3B8B128}" destId="{C1174D83-7453-43BA-ADDB-FB36A3340BB5}" srcOrd="2" destOrd="0" presId="urn:microsoft.com/office/officeart/2005/8/layout/list1"/>
    <dgm:cxn modelId="{9308457F-F6BD-49F5-8A53-BE50C8AD1D4C}" type="presParOf" srcId="{7C9BE465-8095-43D1-AC29-3D37B3B8B128}" destId="{7E603497-99F3-42E2-947F-44F438FB8412}" srcOrd="3" destOrd="0" presId="urn:microsoft.com/office/officeart/2005/8/layout/list1"/>
    <dgm:cxn modelId="{4C07A8D8-559E-4DAB-9F3F-6EC5D9EF6009}" type="presParOf" srcId="{7C9BE465-8095-43D1-AC29-3D37B3B8B128}" destId="{8B463ED6-331C-44F2-8434-B188BB4D185A}" srcOrd="4" destOrd="0" presId="urn:microsoft.com/office/officeart/2005/8/layout/list1"/>
    <dgm:cxn modelId="{8AFAB73B-D88C-400F-B3B7-B6504D51D683}" type="presParOf" srcId="{8B463ED6-331C-44F2-8434-B188BB4D185A}" destId="{8249124C-0A94-41C2-8603-64D73C391AF1}" srcOrd="0" destOrd="0" presId="urn:microsoft.com/office/officeart/2005/8/layout/list1"/>
    <dgm:cxn modelId="{77AF0DEB-BD97-4F84-AA1B-D6CD6E0867D5}" type="presParOf" srcId="{8B463ED6-331C-44F2-8434-B188BB4D185A}" destId="{A7A4C841-E045-4A72-B048-2067718898DA}" srcOrd="1" destOrd="0" presId="urn:microsoft.com/office/officeart/2005/8/layout/list1"/>
    <dgm:cxn modelId="{D53B8E5C-3691-47CF-BA97-2F76C93EA2B7}" type="presParOf" srcId="{7C9BE465-8095-43D1-AC29-3D37B3B8B128}" destId="{59FDB8F4-CBC0-4E5C-863F-C964CB891D41}" srcOrd="5" destOrd="0" presId="urn:microsoft.com/office/officeart/2005/8/layout/list1"/>
    <dgm:cxn modelId="{7B0CF34F-45C3-4F59-8C45-D26108ED59F2}" type="presParOf" srcId="{7C9BE465-8095-43D1-AC29-3D37B3B8B128}" destId="{7129CFE9-4C2A-4AB9-8FC3-00DB48640D3C}" srcOrd="6" destOrd="0" presId="urn:microsoft.com/office/officeart/2005/8/layout/list1"/>
    <dgm:cxn modelId="{51B424DB-D8A5-46E0-BBA1-C0E694573856}" type="presParOf" srcId="{7C9BE465-8095-43D1-AC29-3D37B3B8B128}" destId="{EE88AFBD-56B8-4D08-A910-702A3C46D9DD}" srcOrd="7" destOrd="0" presId="urn:microsoft.com/office/officeart/2005/8/layout/list1"/>
    <dgm:cxn modelId="{D1D5DF8B-96BD-4C92-B0EB-77DD5B7ED0B1}" type="presParOf" srcId="{7C9BE465-8095-43D1-AC29-3D37B3B8B128}" destId="{3BDB3D6D-EE55-4059-8E63-6352EFC4E665}" srcOrd="8" destOrd="0" presId="urn:microsoft.com/office/officeart/2005/8/layout/list1"/>
    <dgm:cxn modelId="{5A571D82-4C01-444B-854C-5DF1FB346F03}" type="presParOf" srcId="{3BDB3D6D-EE55-4059-8E63-6352EFC4E665}" destId="{43BD1FFA-72EA-454E-AEE9-514497D7462F}" srcOrd="0" destOrd="0" presId="urn:microsoft.com/office/officeart/2005/8/layout/list1"/>
    <dgm:cxn modelId="{3EEB5D73-0F5C-48CB-A6FB-D580A0B44367}" type="presParOf" srcId="{3BDB3D6D-EE55-4059-8E63-6352EFC4E665}" destId="{DE431061-81A6-4BC6-9E9C-F3D6FD6A1CF6}" srcOrd="1" destOrd="0" presId="urn:microsoft.com/office/officeart/2005/8/layout/list1"/>
    <dgm:cxn modelId="{DC121577-F64C-4754-A51E-CE17F7A131D4}" type="presParOf" srcId="{7C9BE465-8095-43D1-AC29-3D37B3B8B128}" destId="{F1BE0D8F-3144-4EB2-BBDA-6629F8EE8225}" srcOrd="9" destOrd="0" presId="urn:microsoft.com/office/officeart/2005/8/layout/list1"/>
    <dgm:cxn modelId="{1FE7A8B2-9F9E-45CA-8BB2-87080A602772}" type="presParOf" srcId="{7C9BE465-8095-43D1-AC29-3D37B3B8B128}" destId="{96F0E547-B8B3-41F9-B53A-C7B5CB6A0FE2}"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58CD3525-006F-41AC-84C4-3D396DE363E6}"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D5C9A27C-3FB1-4DC5-9FD6-CB7584A6BC05}">
      <dgm:prSet custT="1"/>
      <dgm:spPr>
        <a:scene3d>
          <a:camera prst="orthographicFront"/>
          <a:lightRig rig="threePt" dir="t"/>
        </a:scene3d>
        <a:sp3d>
          <a:bevelT/>
        </a:sp3d>
      </dgm:spPr>
      <dgm:t>
        <a:bodyPr/>
        <a:lstStyle/>
        <a:p>
          <a:r>
            <a:rPr lang="en-US" sz="2000" b="0" i="0" dirty="0"/>
            <a:t>Leave that is dependent upon the occurrence of a sporadic event that affects a relatively small proportion of employees in any particular reporting period</a:t>
          </a:r>
          <a:endParaRPr lang="en-US" sz="2000" dirty="0"/>
        </a:p>
      </dgm:t>
    </dgm:pt>
    <dgm:pt modelId="{4215C3CD-A676-48B2-B837-84DA18E5B752}" type="parTrans" cxnId="{0B3FF090-AB4E-45A2-9600-F2DC90E768AC}">
      <dgm:prSet/>
      <dgm:spPr/>
      <dgm:t>
        <a:bodyPr/>
        <a:lstStyle/>
        <a:p>
          <a:endParaRPr lang="en-US" sz="2000"/>
        </a:p>
      </dgm:t>
    </dgm:pt>
    <dgm:pt modelId="{F0104A3D-017A-4FA0-B7D4-2050A667F48F}" type="sibTrans" cxnId="{0B3FF090-AB4E-45A2-9600-F2DC90E768AC}">
      <dgm:prSet/>
      <dgm:spPr/>
      <dgm:t>
        <a:bodyPr/>
        <a:lstStyle/>
        <a:p>
          <a:endParaRPr lang="en-US" sz="2000"/>
        </a:p>
      </dgm:t>
    </dgm:pt>
    <dgm:pt modelId="{89573CBB-54C4-4438-BECA-F537F053A754}">
      <dgm:prSet custT="1"/>
      <dgm:spPr>
        <a:scene3d>
          <a:camera prst="orthographicFront"/>
          <a:lightRig rig="threePt" dir="t"/>
        </a:scene3d>
        <a:sp3d>
          <a:bevelT/>
        </a:sp3d>
      </dgm:spPr>
      <dgm:t>
        <a:bodyPr/>
        <a:lstStyle/>
        <a:p>
          <a:r>
            <a:rPr lang="en-US" sz="2000" b="0" dirty="0"/>
            <a:t>Unlimited leave and holiday leave taken on specific date</a:t>
          </a:r>
          <a:endParaRPr lang="en-US" sz="2000" dirty="0"/>
        </a:p>
      </dgm:t>
    </dgm:pt>
    <dgm:pt modelId="{EC01C860-B583-4C86-BF5B-B085FFCC2DD8}" type="parTrans" cxnId="{3A82CEC6-3F99-4C71-BB8C-B7D16B77993C}">
      <dgm:prSet/>
      <dgm:spPr/>
      <dgm:t>
        <a:bodyPr/>
        <a:lstStyle/>
        <a:p>
          <a:endParaRPr lang="en-US" sz="2000"/>
        </a:p>
      </dgm:t>
    </dgm:pt>
    <dgm:pt modelId="{CCEE81E4-FD4D-4B8B-8D92-20A4518F0FED}" type="sibTrans" cxnId="{3A82CEC6-3F99-4C71-BB8C-B7D16B77993C}">
      <dgm:prSet/>
      <dgm:spPr/>
      <dgm:t>
        <a:bodyPr/>
        <a:lstStyle/>
        <a:p>
          <a:endParaRPr lang="en-US" sz="2000"/>
        </a:p>
      </dgm:t>
    </dgm:pt>
    <dgm:pt modelId="{0C2A3117-90D4-42AC-8C3D-64FEF17359EA}">
      <dgm:prSet custT="1"/>
      <dgm:spPr>
        <a:scene3d>
          <a:camera prst="orthographicFront"/>
          <a:lightRig rig="threePt" dir="t"/>
        </a:scene3d>
        <a:sp3d>
          <a:bevelT/>
        </a:sp3d>
      </dgm:spPr>
      <dgm:t>
        <a:bodyPr/>
        <a:lstStyle/>
        <a:p>
          <a:r>
            <a:rPr lang="en-US" sz="1400" dirty="0"/>
            <a:t>Recognize liability when leave commences</a:t>
          </a:r>
        </a:p>
      </dgm:t>
    </dgm:pt>
    <dgm:pt modelId="{8C3CDE50-E3FF-43C4-A9CA-7DC91C8FAFAE}" type="parTrans" cxnId="{1FB76834-B419-4C91-9EA4-2529A73F6975}">
      <dgm:prSet/>
      <dgm:spPr/>
      <dgm:t>
        <a:bodyPr/>
        <a:lstStyle/>
        <a:p>
          <a:endParaRPr lang="en-US"/>
        </a:p>
      </dgm:t>
    </dgm:pt>
    <dgm:pt modelId="{58EDA877-97B7-408E-8664-49CB73D21A04}" type="sibTrans" cxnId="{1FB76834-B419-4C91-9EA4-2529A73F6975}">
      <dgm:prSet/>
      <dgm:spPr/>
      <dgm:t>
        <a:bodyPr/>
        <a:lstStyle/>
        <a:p>
          <a:endParaRPr lang="en-US"/>
        </a:p>
      </dgm:t>
    </dgm:pt>
    <dgm:pt modelId="{DD58592B-0DE6-4451-8544-946593CF520B}">
      <dgm:prSet/>
      <dgm:spPr>
        <a:scene3d>
          <a:camera prst="orthographicFront"/>
          <a:lightRig rig="threePt" dir="t"/>
        </a:scene3d>
        <a:sp3d>
          <a:bevelT/>
        </a:sp3d>
      </dgm:spPr>
      <dgm:t>
        <a:bodyPr/>
        <a:lstStyle/>
        <a:p>
          <a:r>
            <a:rPr lang="en-US" dirty="0"/>
            <a:t>Recognize liability when used</a:t>
          </a:r>
        </a:p>
      </dgm:t>
    </dgm:pt>
    <dgm:pt modelId="{D42D8DA6-CE91-437E-918D-81FAEDA93357}" type="parTrans" cxnId="{341831A5-DE13-472A-89DE-0A3B093305F5}">
      <dgm:prSet/>
      <dgm:spPr/>
      <dgm:t>
        <a:bodyPr/>
        <a:lstStyle/>
        <a:p>
          <a:endParaRPr lang="en-US"/>
        </a:p>
      </dgm:t>
    </dgm:pt>
    <dgm:pt modelId="{08B02257-3B77-4355-9FF7-7511A217FEA7}" type="sibTrans" cxnId="{341831A5-DE13-472A-89DE-0A3B093305F5}">
      <dgm:prSet/>
      <dgm:spPr/>
      <dgm:t>
        <a:bodyPr/>
        <a:lstStyle/>
        <a:p>
          <a:endParaRPr lang="en-US"/>
        </a:p>
      </dgm:t>
    </dgm:pt>
    <dgm:pt modelId="{B52834B5-584C-4A87-BA45-1EF1C69AA325}">
      <dgm:prSet custT="1"/>
      <dgm:spPr>
        <a:scene3d>
          <a:camera prst="orthographicFront"/>
          <a:lightRig rig="threePt" dir="t"/>
        </a:scene3d>
        <a:sp3d>
          <a:bevelT/>
        </a:sp3d>
      </dgm:spPr>
      <dgm:t>
        <a:bodyPr/>
        <a:lstStyle/>
        <a:p>
          <a:r>
            <a:rPr lang="en-US" sz="1400" b="0" i="0" dirty="0"/>
            <a:t>Parental leave, military leave, jury duty recognized when commences</a:t>
          </a:r>
          <a:endParaRPr lang="en-US" sz="1400" dirty="0"/>
        </a:p>
      </dgm:t>
    </dgm:pt>
    <dgm:pt modelId="{7D5936D1-F145-4A64-B88C-0394051EF068}" type="parTrans" cxnId="{E8106850-8C0E-4B8D-B64B-38C496A6C6E0}">
      <dgm:prSet/>
      <dgm:spPr/>
      <dgm:t>
        <a:bodyPr/>
        <a:lstStyle/>
        <a:p>
          <a:endParaRPr lang="en-US"/>
        </a:p>
      </dgm:t>
    </dgm:pt>
    <dgm:pt modelId="{20A2B30A-E171-40DC-AE20-D45FCF3E66AA}" type="sibTrans" cxnId="{E8106850-8C0E-4B8D-B64B-38C496A6C6E0}">
      <dgm:prSet/>
      <dgm:spPr/>
      <dgm:t>
        <a:bodyPr/>
        <a:lstStyle/>
        <a:p>
          <a:endParaRPr lang="en-US"/>
        </a:p>
      </dgm:t>
    </dgm:pt>
    <dgm:pt modelId="{B1619501-9AE8-43F6-80DA-F1D21590AA16}">
      <dgm:prSet custT="1"/>
      <dgm:spPr>
        <a:scene3d>
          <a:camera prst="orthographicFront"/>
          <a:lightRig rig="threePt" dir="t"/>
        </a:scene3d>
        <a:sp3d>
          <a:bevelT/>
        </a:sp3d>
      </dgm:spPr>
      <dgm:t>
        <a:bodyPr/>
        <a:lstStyle/>
        <a:p>
          <a:r>
            <a:rPr lang="en-US" sz="1400" b="0" i="0" dirty="0"/>
            <a:t>Not sick leave or </a:t>
          </a:r>
          <a:r>
            <a:rPr lang="en-US" sz="1400" b="0" dirty="0"/>
            <a:t>sabbatical leave</a:t>
          </a:r>
          <a:endParaRPr lang="en-US" sz="1400" dirty="0"/>
        </a:p>
      </dgm:t>
    </dgm:pt>
    <dgm:pt modelId="{4616125E-5A16-4518-8F08-0B78C187FDAF}" type="parTrans" cxnId="{897D5BD5-BB11-44F9-83E7-646B8685F493}">
      <dgm:prSet/>
      <dgm:spPr/>
      <dgm:t>
        <a:bodyPr/>
        <a:lstStyle/>
        <a:p>
          <a:endParaRPr lang="en-US"/>
        </a:p>
      </dgm:t>
    </dgm:pt>
    <dgm:pt modelId="{81B8FB8A-0C8F-490C-B069-7BD9C810ECA9}" type="sibTrans" cxnId="{897D5BD5-BB11-44F9-83E7-646B8685F493}">
      <dgm:prSet/>
      <dgm:spPr/>
      <dgm:t>
        <a:bodyPr/>
        <a:lstStyle/>
        <a:p>
          <a:endParaRPr lang="en-US"/>
        </a:p>
      </dgm:t>
    </dgm:pt>
    <dgm:pt modelId="{F0EF11AD-021E-40DF-B9B5-B5DFE5F6CB1C}">
      <dgm:prSet custT="1"/>
      <dgm:spPr/>
      <dgm:t>
        <a:bodyPr/>
        <a:lstStyle/>
        <a:p>
          <a:r>
            <a:rPr lang="en-US" sz="2000" dirty="0"/>
            <a:t>Leave more likely than not to be settled through conversion to defined benefit postemployment benefits</a:t>
          </a:r>
        </a:p>
      </dgm:t>
    </dgm:pt>
    <dgm:pt modelId="{AE9D8CD7-6478-49AD-8609-64E23857FBD2}" type="parTrans" cxnId="{01300F17-BD4A-45E8-B550-249A306FDD05}">
      <dgm:prSet/>
      <dgm:spPr/>
      <dgm:t>
        <a:bodyPr/>
        <a:lstStyle/>
        <a:p>
          <a:endParaRPr lang="en-US"/>
        </a:p>
      </dgm:t>
    </dgm:pt>
    <dgm:pt modelId="{AD9D5447-C6EE-4984-9A2C-20B10EA376CE}" type="sibTrans" cxnId="{01300F17-BD4A-45E8-B550-249A306FDD05}">
      <dgm:prSet/>
      <dgm:spPr/>
      <dgm:t>
        <a:bodyPr/>
        <a:lstStyle/>
        <a:p>
          <a:endParaRPr lang="en-US"/>
        </a:p>
      </dgm:t>
    </dgm:pt>
    <dgm:pt modelId="{74E9A665-190B-48DC-8E61-26E74507A8AF}">
      <dgm:prSet/>
      <dgm:spPr/>
      <dgm:t>
        <a:bodyPr/>
        <a:lstStyle/>
        <a:p>
          <a:r>
            <a:rPr lang="en-US" dirty="0"/>
            <a:t>Excluded from liability</a:t>
          </a:r>
        </a:p>
      </dgm:t>
    </dgm:pt>
    <dgm:pt modelId="{E24328F8-6F25-46D1-B6C5-A71B0D356E31}" type="parTrans" cxnId="{BBE45695-807F-40A2-89DA-A88CDA22BF95}">
      <dgm:prSet/>
      <dgm:spPr/>
      <dgm:t>
        <a:bodyPr/>
        <a:lstStyle/>
        <a:p>
          <a:endParaRPr lang="en-US"/>
        </a:p>
      </dgm:t>
    </dgm:pt>
    <dgm:pt modelId="{92767E80-8262-4156-8E63-B878EC37FB08}" type="sibTrans" cxnId="{BBE45695-807F-40A2-89DA-A88CDA22BF95}">
      <dgm:prSet/>
      <dgm:spPr/>
      <dgm:t>
        <a:bodyPr/>
        <a:lstStyle/>
        <a:p>
          <a:endParaRPr lang="en-US"/>
        </a:p>
      </dgm:t>
    </dgm:pt>
    <dgm:pt modelId="{011056E2-762C-4CF8-8684-C6E2A60BC079}" type="pres">
      <dgm:prSet presAssocID="{58CD3525-006F-41AC-84C4-3D396DE363E6}" presName="linear" presStyleCnt="0">
        <dgm:presLayoutVars>
          <dgm:dir/>
          <dgm:animLvl val="lvl"/>
          <dgm:resizeHandles val="exact"/>
        </dgm:presLayoutVars>
      </dgm:prSet>
      <dgm:spPr/>
    </dgm:pt>
    <dgm:pt modelId="{15A2395A-F45B-48E8-884A-915BCBAD99D7}" type="pres">
      <dgm:prSet presAssocID="{F0EF11AD-021E-40DF-B9B5-B5DFE5F6CB1C}" presName="parentLin" presStyleCnt="0"/>
      <dgm:spPr/>
    </dgm:pt>
    <dgm:pt modelId="{6EA4FA40-AADD-494E-9B00-46428B08F4A8}" type="pres">
      <dgm:prSet presAssocID="{F0EF11AD-021E-40DF-B9B5-B5DFE5F6CB1C}" presName="parentLeftMargin" presStyleLbl="node1" presStyleIdx="0" presStyleCnt="3"/>
      <dgm:spPr/>
    </dgm:pt>
    <dgm:pt modelId="{55247349-58F1-4FFE-9E8B-EA10D8083B89}" type="pres">
      <dgm:prSet presAssocID="{F0EF11AD-021E-40DF-B9B5-B5DFE5F6CB1C}" presName="parentText" presStyleLbl="node1" presStyleIdx="0" presStyleCnt="3" custScaleX="142857" custScaleY="138261">
        <dgm:presLayoutVars>
          <dgm:chMax val="0"/>
          <dgm:bulletEnabled val="1"/>
        </dgm:presLayoutVars>
      </dgm:prSet>
      <dgm:spPr/>
    </dgm:pt>
    <dgm:pt modelId="{2281B287-05D5-4E08-9EE0-8C3F083019DE}" type="pres">
      <dgm:prSet presAssocID="{F0EF11AD-021E-40DF-B9B5-B5DFE5F6CB1C}" presName="negativeSpace" presStyleCnt="0"/>
      <dgm:spPr/>
    </dgm:pt>
    <dgm:pt modelId="{1C173DB3-19AE-4A4F-B22F-5126C9B8AD25}" type="pres">
      <dgm:prSet presAssocID="{F0EF11AD-021E-40DF-B9B5-B5DFE5F6CB1C}" presName="childText" presStyleLbl="conFgAcc1" presStyleIdx="0" presStyleCnt="3">
        <dgm:presLayoutVars>
          <dgm:bulletEnabled val="1"/>
        </dgm:presLayoutVars>
      </dgm:prSet>
      <dgm:spPr/>
    </dgm:pt>
    <dgm:pt modelId="{D7BF73BE-74BE-4E55-8422-8EC0D3E97987}" type="pres">
      <dgm:prSet presAssocID="{AD9D5447-C6EE-4984-9A2C-20B10EA376CE}" presName="spaceBetweenRectangles" presStyleCnt="0"/>
      <dgm:spPr/>
    </dgm:pt>
    <dgm:pt modelId="{4A1CBC50-6D6D-4AB6-B29F-7E45E1797DB0}" type="pres">
      <dgm:prSet presAssocID="{D5C9A27C-3FB1-4DC5-9FD6-CB7584A6BC05}" presName="parentLin" presStyleCnt="0"/>
      <dgm:spPr>
        <a:scene3d>
          <a:camera prst="orthographicFront"/>
          <a:lightRig rig="threePt" dir="t"/>
        </a:scene3d>
        <a:sp3d>
          <a:bevelT/>
        </a:sp3d>
      </dgm:spPr>
    </dgm:pt>
    <dgm:pt modelId="{E5F19433-0D87-4B55-BDBC-067A81EE5005}" type="pres">
      <dgm:prSet presAssocID="{D5C9A27C-3FB1-4DC5-9FD6-CB7584A6BC05}" presName="parentLeftMargin" presStyleLbl="node1" presStyleIdx="0" presStyleCnt="3"/>
      <dgm:spPr/>
    </dgm:pt>
    <dgm:pt modelId="{DCB9DE7B-BD3F-46DD-B884-6E47312CF279}" type="pres">
      <dgm:prSet presAssocID="{D5C9A27C-3FB1-4DC5-9FD6-CB7584A6BC05}" presName="parentText" presStyleLbl="node1" presStyleIdx="1" presStyleCnt="3" custScaleX="138349" custScaleY="227417">
        <dgm:presLayoutVars>
          <dgm:chMax val="0"/>
          <dgm:bulletEnabled val="1"/>
        </dgm:presLayoutVars>
      </dgm:prSet>
      <dgm:spPr/>
    </dgm:pt>
    <dgm:pt modelId="{1BFAAD1D-CAA3-4ED6-A830-6D4B65F81083}" type="pres">
      <dgm:prSet presAssocID="{D5C9A27C-3FB1-4DC5-9FD6-CB7584A6BC05}" presName="negativeSpace" presStyleCnt="0"/>
      <dgm:spPr>
        <a:scene3d>
          <a:camera prst="orthographicFront"/>
          <a:lightRig rig="threePt" dir="t"/>
        </a:scene3d>
        <a:sp3d>
          <a:bevelT/>
        </a:sp3d>
      </dgm:spPr>
    </dgm:pt>
    <dgm:pt modelId="{9C7D0F18-4029-42F7-A8B5-0BCD24A97C7E}" type="pres">
      <dgm:prSet presAssocID="{D5C9A27C-3FB1-4DC5-9FD6-CB7584A6BC05}" presName="childText" presStyleLbl="conFgAcc1" presStyleIdx="1" presStyleCnt="3">
        <dgm:presLayoutVars>
          <dgm:bulletEnabled val="1"/>
        </dgm:presLayoutVars>
      </dgm:prSet>
      <dgm:spPr/>
    </dgm:pt>
    <dgm:pt modelId="{AE2B8432-7F02-4A8D-B410-6A0F84DAAE87}" type="pres">
      <dgm:prSet presAssocID="{F0104A3D-017A-4FA0-B7D4-2050A667F48F}" presName="spaceBetweenRectangles" presStyleCnt="0"/>
      <dgm:spPr>
        <a:scene3d>
          <a:camera prst="orthographicFront"/>
          <a:lightRig rig="threePt" dir="t"/>
        </a:scene3d>
        <a:sp3d>
          <a:bevelT/>
        </a:sp3d>
      </dgm:spPr>
    </dgm:pt>
    <dgm:pt modelId="{1487B2AB-7009-4535-91C2-F8E4552E9D44}" type="pres">
      <dgm:prSet presAssocID="{89573CBB-54C4-4438-BECA-F537F053A754}" presName="parentLin" presStyleCnt="0"/>
      <dgm:spPr>
        <a:scene3d>
          <a:camera prst="orthographicFront"/>
          <a:lightRig rig="threePt" dir="t"/>
        </a:scene3d>
        <a:sp3d>
          <a:bevelT/>
        </a:sp3d>
      </dgm:spPr>
    </dgm:pt>
    <dgm:pt modelId="{707A3154-53EB-45E3-86BE-08A9577E4C8B}" type="pres">
      <dgm:prSet presAssocID="{89573CBB-54C4-4438-BECA-F537F053A754}" presName="parentLeftMargin" presStyleLbl="node1" presStyleIdx="1" presStyleCnt="3"/>
      <dgm:spPr/>
    </dgm:pt>
    <dgm:pt modelId="{321F52D4-822F-48DB-9DC0-FF15BBEB245E}" type="pres">
      <dgm:prSet presAssocID="{89573CBB-54C4-4438-BECA-F537F053A754}" presName="parentText" presStyleLbl="node1" presStyleIdx="2" presStyleCnt="3" custScaleX="136044">
        <dgm:presLayoutVars>
          <dgm:chMax val="0"/>
          <dgm:bulletEnabled val="1"/>
        </dgm:presLayoutVars>
      </dgm:prSet>
      <dgm:spPr/>
    </dgm:pt>
    <dgm:pt modelId="{D1870056-037C-45A8-BE48-5F52B788AD04}" type="pres">
      <dgm:prSet presAssocID="{89573CBB-54C4-4438-BECA-F537F053A754}" presName="negativeSpace" presStyleCnt="0"/>
      <dgm:spPr>
        <a:scene3d>
          <a:camera prst="orthographicFront"/>
          <a:lightRig rig="threePt" dir="t"/>
        </a:scene3d>
        <a:sp3d>
          <a:bevelT/>
        </a:sp3d>
      </dgm:spPr>
    </dgm:pt>
    <dgm:pt modelId="{B85D644B-59C4-4F97-B2D6-4FBE66C49318}" type="pres">
      <dgm:prSet presAssocID="{89573CBB-54C4-4438-BECA-F537F053A754}" presName="childText" presStyleLbl="conFgAcc1" presStyleIdx="2" presStyleCnt="3">
        <dgm:presLayoutVars>
          <dgm:bulletEnabled val="1"/>
        </dgm:presLayoutVars>
      </dgm:prSet>
      <dgm:spPr/>
    </dgm:pt>
  </dgm:ptLst>
  <dgm:cxnLst>
    <dgm:cxn modelId="{790B130C-4BDC-4652-A127-5645D5BC4B1F}" type="presOf" srcId="{D5C9A27C-3FB1-4DC5-9FD6-CB7584A6BC05}" destId="{E5F19433-0D87-4B55-BDBC-067A81EE5005}" srcOrd="0" destOrd="0" presId="urn:microsoft.com/office/officeart/2005/8/layout/list1"/>
    <dgm:cxn modelId="{A6DA2E0C-8F1E-49DD-9D79-0979B49C56AD}" type="presOf" srcId="{B1619501-9AE8-43F6-80DA-F1D21590AA16}" destId="{9C7D0F18-4029-42F7-A8B5-0BCD24A97C7E}" srcOrd="0" destOrd="2" presId="urn:microsoft.com/office/officeart/2005/8/layout/list1"/>
    <dgm:cxn modelId="{01300F17-BD4A-45E8-B550-249A306FDD05}" srcId="{58CD3525-006F-41AC-84C4-3D396DE363E6}" destId="{F0EF11AD-021E-40DF-B9B5-B5DFE5F6CB1C}" srcOrd="0" destOrd="0" parTransId="{AE9D8CD7-6478-49AD-8609-64E23857FBD2}" sibTransId="{AD9D5447-C6EE-4984-9A2C-20B10EA376CE}"/>
    <dgm:cxn modelId="{F086962B-D008-4391-82CB-54A9BB9ABAB7}" type="presOf" srcId="{B52834B5-584C-4A87-BA45-1EF1C69AA325}" destId="{9C7D0F18-4029-42F7-A8B5-0BCD24A97C7E}" srcOrd="0" destOrd="1" presId="urn:microsoft.com/office/officeart/2005/8/layout/list1"/>
    <dgm:cxn modelId="{01B92131-061C-40DD-9C6A-F78C8E578027}" type="presOf" srcId="{F0EF11AD-021E-40DF-B9B5-B5DFE5F6CB1C}" destId="{55247349-58F1-4FFE-9E8B-EA10D8083B89}" srcOrd="1" destOrd="0" presId="urn:microsoft.com/office/officeart/2005/8/layout/list1"/>
    <dgm:cxn modelId="{1FB76834-B419-4C91-9EA4-2529A73F6975}" srcId="{D5C9A27C-3FB1-4DC5-9FD6-CB7584A6BC05}" destId="{0C2A3117-90D4-42AC-8C3D-64FEF17359EA}" srcOrd="0" destOrd="0" parTransId="{8C3CDE50-E3FF-43C4-A9CA-7DC91C8FAFAE}" sibTransId="{58EDA877-97B7-408E-8664-49CB73D21A04}"/>
    <dgm:cxn modelId="{5D2E903C-2755-45D1-A939-9E61798BA07D}" type="presOf" srcId="{58CD3525-006F-41AC-84C4-3D396DE363E6}" destId="{011056E2-762C-4CF8-8684-C6E2A60BC079}" srcOrd="0" destOrd="0" presId="urn:microsoft.com/office/officeart/2005/8/layout/list1"/>
    <dgm:cxn modelId="{01670A4C-06C1-41CD-8289-5E493DD8D8C6}" type="presOf" srcId="{89573CBB-54C4-4438-BECA-F537F053A754}" destId="{321F52D4-822F-48DB-9DC0-FF15BBEB245E}" srcOrd="1" destOrd="0" presId="urn:microsoft.com/office/officeart/2005/8/layout/list1"/>
    <dgm:cxn modelId="{E8106850-8C0E-4B8D-B64B-38C496A6C6E0}" srcId="{D5C9A27C-3FB1-4DC5-9FD6-CB7584A6BC05}" destId="{B52834B5-584C-4A87-BA45-1EF1C69AA325}" srcOrd="1" destOrd="0" parTransId="{7D5936D1-F145-4A64-B88C-0394051EF068}" sibTransId="{20A2B30A-E171-40DC-AE20-D45FCF3E66AA}"/>
    <dgm:cxn modelId="{4B2B0F8E-2D66-4DB1-8370-F9DBA7668744}" type="presOf" srcId="{0C2A3117-90D4-42AC-8C3D-64FEF17359EA}" destId="{9C7D0F18-4029-42F7-A8B5-0BCD24A97C7E}" srcOrd="0" destOrd="0" presId="urn:microsoft.com/office/officeart/2005/8/layout/list1"/>
    <dgm:cxn modelId="{0B3FF090-AB4E-45A2-9600-F2DC90E768AC}" srcId="{58CD3525-006F-41AC-84C4-3D396DE363E6}" destId="{D5C9A27C-3FB1-4DC5-9FD6-CB7584A6BC05}" srcOrd="1" destOrd="0" parTransId="{4215C3CD-A676-48B2-B837-84DA18E5B752}" sibTransId="{F0104A3D-017A-4FA0-B7D4-2050A667F48F}"/>
    <dgm:cxn modelId="{BBE45695-807F-40A2-89DA-A88CDA22BF95}" srcId="{F0EF11AD-021E-40DF-B9B5-B5DFE5F6CB1C}" destId="{74E9A665-190B-48DC-8E61-26E74507A8AF}" srcOrd="0" destOrd="0" parTransId="{E24328F8-6F25-46D1-B6C5-A71B0D356E31}" sibTransId="{92767E80-8262-4156-8E63-B878EC37FB08}"/>
    <dgm:cxn modelId="{341831A5-DE13-472A-89DE-0A3B093305F5}" srcId="{89573CBB-54C4-4438-BECA-F537F053A754}" destId="{DD58592B-0DE6-4451-8544-946593CF520B}" srcOrd="0" destOrd="0" parTransId="{D42D8DA6-CE91-437E-918D-81FAEDA93357}" sibTransId="{08B02257-3B77-4355-9FF7-7511A217FEA7}"/>
    <dgm:cxn modelId="{B397A1A8-D1ED-40AA-B78D-AA320C305EAC}" type="presOf" srcId="{89573CBB-54C4-4438-BECA-F537F053A754}" destId="{707A3154-53EB-45E3-86BE-08A9577E4C8B}" srcOrd="0" destOrd="0" presId="urn:microsoft.com/office/officeart/2005/8/layout/list1"/>
    <dgm:cxn modelId="{A9CD54AC-98CA-450F-A049-6212A54ABEC7}" type="presOf" srcId="{DD58592B-0DE6-4451-8544-946593CF520B}" destId="{B85D644B-59C4-4F97-B2D6-4FBE66C49318}" srcOrd="0" destOrd="0" presId="urn:microsoft.com/office/officeart/2005/8/layout/list1"/>
    <dgm:cxn modelId="{FDA6A4B1-B549-4889-9B63-F6B044D63E31}" type="presOf" srcId="{74E9A665-190B-48DC-8E61-26E74507A8AF}" destId="{1C173DB3-19AE-4A4F-B22F-5126C9B8AD25}" srcOrd="0" destOrd="0" presId="urn:microsoft.com/office/officeart/2005/8/layout/list1"/>
    <dgm:cxn modelId="{D60EAEC3-48A6-4E4E-A0E8-160BAD0FDF45}" type="presOf" srcId="{F0EF11AD-021E-40DF-B9B5-B5DFE5F6CB1C}" destId="{6EA4FA40-AADD-494E-9B00-46428B08F4A8}" srcOrd="0" destOrd="0" presId="urn:microsoft.com/office/officeart/2005/8/layout/list1"/>
    <dgm:cxn modelId="{3A82CEC6-3F99-4C71-BB8C-B7D16B77993C}" srcId="{58CD3525-006F-41AC-84C4-3D396DE363E6}" destId="{89573CBB-54C4-4438-BECA-F537F053A754}" srcOrd="2" destOrd="0" parTransId="{EC01C860-B583-4C86-BF5B-B085FFCC2DD8}" sibTransId="{CCEE81E4-FD4D-4B8B-8D92-20A4518F0FED}"/>
    <dgm:cxn modelId="{897D5BD5-BB11-44F9-83E7-646B8685F493}" srcId="{D5C9A27C-3FB1-4DC5-9FD6-CB7584A6BC05}" destId="{B1619501-9AE8-43F6-80DA-F1D21590AA16}" srcOrd="2" destOrd="0" parTransId="{4616125E-5A16-4518-8F08-0B78C187FDAF}" sibTransId="{81B8FB8A-0C8F-490C-B069-7BD9C810ECA9}"/>
    <dgm:cxn modelId="{9333DAF3-2D51-401B-9C67-E5EB600EB473}" type="presOf" srcId="{D5C9A27C-3FB1-4DC5-9FD6-CB7584A6BC05}" destId="{DCB9DE7B-BD3F-46DD-B884-6E47312CF279}" srcOrd="1" destOrd="0" presId="urn:microsoft.com/office/officeart/2005/8/layout/list1"/>
    <dgm:cxn modelId="{B211E96C-0E00-4BC4-B2ED-480FEB80DD07}" type="presParOf" srcId="{011056E2-762C-4CF8-8684-C6E2A60BC079}" destId="{15A2395A-F45B-48E8-884A-915BCBAD99D7}" srcOrd="0" destOrd="0" presId="urn:microsoft.com/office/officeart/2005/8/layout/list1"/>
    <dgm:cxn modelId="{2873254A-84C5-48D3-BB73-780E4B833DC4}" type="presParOf" srcId="{15A2395A-F45B-48E8-884A-915BCBAD99D7}" destId="{6EA4FA40-AADD-494E-9B00-46428B08F4A8}" srcOrd="0" destOrd="0" presId="urn:microsoft.com/office/officeart/2005/8/layout/list1"/>
    <dgm:cxn modelId="{457FB607-84A3-4280-8549-AB5EA69D3EE1}" type="presParOf" srcId="{15A2395A-F45B-48E8-884A-915BCBAD99D7}" destId="{55247349-58F1-4FFE-9E8B-EA10D8083B89}" srcOrd="1" destOrd="0" presId="urn:microsoft.com/office/officeart/2005/8/layout/list1"/>
    <dgm:cxn modelId="{EACF7CDB-4294-41E0-96E3-9F6FE5EFCBF4}" type="presParOf" srcId="{011056E2-762C-4CF8-8684-C6E2A60BC079}" destId="{2281B287-05D5-4E08-9EE0-8C3F083019DE}" srcOrd="1" destOrd="0" presId="urn:microsoft.com/office/officeart/2005/8/layout/list1"/>
    <dgm:cxn modelId="{A1D8C5FC-AA0B-4462-9CC7-137DCF70F5C3}" type="presParOf" srcId="{011056E2-762C-4CF8-8684-C6E2A60BC079}" destId="{1C173DB3-19AE-4A4F-B22F-5126C9B8AD25}" srcOrd="2" destOrd="0" presId="urn:microsoft.com/office/officeart/2005/8/layout/list1"/>
    <dgm:cxn modelId="{D28D7BA9-9EE4-4A79-8D8C-1E182922ECAC}" type="presParOf" srcId="{011056E2-762C-4CF8-8684-C6E2A60BC079}" destId="{D7BF73BE-74BE-4E55-8422-8EC0D3E97987}" srcOrd="3" destOrd="0" presId="urn:microsoft.com/office/officeart/2005/8/layout/list1"/>
    <dgm:cxn modelId="{62E96EFF-86A3-4F1F-BAC5-D9F052AB18E0}" type="presParOf" srcId="{011056E2-762C-4CF8-8684-C6E2A60BC079}" destId="{4A1CBC50-6D6D-4AB6-B29F-7E45E1797DB0}" srcOrd="4" destOrd="0" presId="urn:microsoft.com/office/officeart/2005/8/layout/list1"/>
    <dgm:cxn modelId="{6F040ECA-1453-46AC-8F7D-347926774B05}" type="presParOf" srcId="{4A1CBC50-6D6D-4AB6-B29F-7E45E1797DB0}" destId="{E5F19433-0D87-4B55-BDBC-067A81EE5005}" srcOrd="0" destOrd="0" presId="urn:microsoft.com/office/officeart/2005/8/layout/list1"/>
    <dgm:cxn modelId="{3484D33C-047C-4DC0-B05B-AFE66A109069}" type="presParOf" srcId="{4A1CBC50-6D6D-4AB6-B29F-7E45E1797DB0}" destId="{DCB9DE7B-BD3F-46DD-B884-6E47312CF279}" srcOrd="1" destOrd="0" presId="urn:microsoft.com/office/officeart/2005/8/layout/list1"/>
    <dgm:cxn modelId="{F416F1AD-36C2-4C82-B63C-BE0E8FE455C3}" type="presParOf" srcId="{011056E2-762C-4CF8-8684-C6E2A60BC079}" destId="{1BFAAD1D-CAA3-4ED6-A830-6D4B65F81083}" srcOrd="5" destOrd="0" presId="urn:microsoft.com/office/officeart/2005/8/layout/list1"/>
    <dgm:cxn modelId="{4B159AAC-581E-4711-B5F1-FE3E25198A70}" type="presParOf" srcId="{011056E2-762C-4CF8-8684-C6E2A60BC079}" destId="{9C7D0F18-4029-42F7-A8B5-0BCD24A97C7E}" srcOrd="6" destOrd="0" presId="urn:microsoft.com/office/officeart/2005/8/layout/list1"/>
    <dgm:cxn modelId="{F0E161EC-99D3-409F-B6F9-EA85D8D77BDD}" type="presParOf" srcId="{011056E2-762C-4CF8-8684-C6E2A60BC079}" destId="{AE2B8432-7F02-4A8D-B410-6A0F84DAAE87}" srcOrd="7" destOrd="0" presId="urn:microsoft.com/office/officeart/2005/8/layout/list1"/>
    <dgm:cxn modelId="{20C0C4E0-982D-4305-AAFE-2B53A441B303}" type="presParOf" srcId="{011056E2-762C-4CF8-8684-C6E2A60BC079}" destId="{1487B2AB-7009-4535-91C2-F8E4552E9D44}" srcOrd="8" destOrd="0" presId="urn:microsoft.com/office/officeart/2005/8/layout/list1"/>
    <dgm:cxn modelId="{D0D84799-4651-40E7-8BEB-CAC18302ABFE}" type="presParOf" srcId="{1487B2AB-7009-4535-91C2-F8E4552E9D44}" destId="{707A3154-53EB-45E3-86BE-08A9577E4C8B}" srcOrd="0" destOrd="0" presId="urn:microsoft.com/office/officeart/2005/8/layout/list1"/>
    <dgm:cxn modelId="{BED3958A-AB72-44E4-9CB0-6CFF27F44D0A}" type="presParOf" srcId="{1487B2AB-7009-4535-91C2-F8E4552E9D44}" destId="{321F52D4-822F-48DB-9DC0-FF15BBEB245E}" srcOrd="1" destOrd="0" presId="urn:microsoft.com/office/officeart/2005/8/layout/list1"/>
    <dgm:cxn modelId="{A8B79633-7373-4E4D-B371-91017CAAA699}" type="presParOf" srcId="{011056E2-762C-4CF8-8684-C6E2A60BC079}" destId="{D1870056-037C-45A8-BE48-5F52B788AD04}" srcOrd="9" destOrd="0" presId="urn:microsoft.com/office/officeart/2005/8/layout/list1"/>
    <dgm:cxn modelId="{B0B8B68E-1B6B-44DB-BB5F-9A3D841D9F8E}" type="presParOf" srcId="{011056E2-762C-4CF8-8684-C6E2A60BC079}" destId="{B85D644B-59C4-4F97-B2D6-4FBE66C49318}"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D574CDEF-B0B5-4AC8-A41F-8D29DF799B9B}" type="doc">
      <dgm:prSet loTypeId="urn:microsoft.com/office/officeart/2008/layout/AlternatingPictureBlocks" loCatId="list" qsTypeId="urn:microsoft.com/office/officeart/2005/8/quickstyle/simple1" qsCatId="simple" csTypeId="urn:microsoft.com/office/officeart/2005/8/colors/accent1_2" csCatId="accent1" phldr="1"/>
      <dgm:spPr/>
    </dgm:pt>
    <dgm:pt modelId="{9AFC6FE0-1DF5-4464-89E5-7B0A572C31E3}">
      <dgm:prSet phldrT="[Text]"/>
      <dgm:spPr/>
      <dgm:t>
        <a:bodyPr/>
        <a:lstStyle/>
        <a:p>
          <a:r>
            <a:rPr lang="en-US" dirty="0"/>
            <a:t>Liability for amount of cash payment or noncash settlement</a:t>
          </a:r>
        </a:p>
      </dgm:t>
    </dgm:pt>
    <dgm:pt modelId="{31E1F74D-3869-4381-A1A6-25850E2A78B0}" type="parTrans" cxnId="{2B292330-1B29-4C9A-A3C9-0A88C23911CC}">
      <dgm:prSet/>
      <dgm:spPr/>
      <dgm:t>
        <a:bodyPr/>
        <a:lstStyle/>
        <a:p>
          <a:endParaRPr lang="en-US"/>
        </a:p>
      </dgm:t>
    </dgm:pt>
    <dgm:pt modelId="{29F057A6-87E7-4644-88EA-93366600D2C8}" type="sibTrans" cxnId="{2B292330-1B29-4C9A-A3C9-0A88C23911CC}">
      <dgm:prSet/>
      <dgm:spPr/>
      <dgm:t>
        <a:bodyPr/>
        <a:lstStyle/>
        <a:p>
          <a:endParaRPr lang="en-US"/>
        </a:p>
      </dgm:t>
    </dgm:pt>
    <dgm:pt modelId="{AAC44416-AA48-4AD4-8A58-41CECEE936F4}">
      <dgm:prSet phldrT="[Text]"/>
      <dgm:spPr/>
      <dgm:t>
        <a:bodyPr/>
        <a:lstStyle/>
        <a:p>
          <a:r>
            <a:rPr lang="en-US" dirty="0"/>
            <a:t>Include applicable salary-related payments</a:t>
          </a:r>
        </a:p>
      </dgm:t>
    </dgm:pt>
    <dgm:pt modelId="{7926E33C-2483-404A-A4DE-ABF45599D922}" type="parTrans" cxnId="{41634007-E960-443D-823A-DBB764D8C1DE}">
      <dgm:prSet/>
      <dgm:spPr/>
      <dgm:t>
        <a:bodyPr/>
        <a:lstStyle/>
        <a:p>
          <a:endParaRPr lang="en-US"/>
        </a:p>
      </dgm:t>
    </dgm:pt>
    <dgm:pt modelId="{1C171A3E-1B03-4B20-9867-8E7A44EC5254}" type="sibTrans" cxnId="{41634007-E960-443D-823A-DBB764D8C1DE}">
      <dgm:prSet/>
      <dgm:spPr/>
      <dgm:t>
        <a:bodyPr/>
        <a:lstStyle/>
        <a:p>
          <a:endParaRPr lang="en-US"/>
        </a:p>
      </dgm:t>
    </dgm:pt>
    <dgm:pt modelId="{272C43B4-5AF6-43C4-A580-4E4B4C539286}" type="pres">
      <dgm:prSet presAssocID="{D574CDEF-B0B5-4AC8-A41F-8D29DF799B9B}" presName="linearFlow" presStyleCnt="0">
        <dgm:presLayoutVars>
          <dgm:dir/>
          <dgm:resizeHandles val="exact"/>
        </dgm:presLayoutVars>
      </dgm:prSet>
      <dgm:spPr/>
    </dgm:pt>
    <dgm:pt modelId="{F4F9197D-B3DA-465D-8A79-ED409C9AA517}" type="pres">
      <dgm:prSet presAssocID="{9AFC6FE0-1DF5-4464-89E5-7B0A572C31E3}" presName="comp" presStyleCnt="0"/>
      <dgm:spPr/>
    </dgm:pt>
    <dgm:pt modelId="{C12EBC31-314C-4C55-9A17-218EA3257661}" type="pres">
      <dgm:prSet presAssocID="{9AFC6FE0-1DF5-4464-89E5-7B0A572C31E3}" presName="rect2" presStyleLbl="node1" presStyleIdx="0" presStyleCnt="2">
        <dgm:presLayoutVars>
          <dgm:bulletEnabled val="1"/>
        </dgm:presLayoutVars>
      </dgm:prSet>
      <dgm:spPr/>
    </dgm:pt>
    <dgm:pt modelId="{1D3BDF15-B418-4386-8F7A-0F522BD24F79}" type="pres">
      <dgm:prSet presAssocID="{9AFC6FE0-1DF5-4464-89E5-7B0A572C31E3}" presName="rect1" presStyleLbl="ln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oney with solid fill"/>
        </a:ext>
      </dgm:extLst>
    </dgm:pt>
    <dgm:pt modelId="{E4D0E99F-11CB-4B1E-9F7A-FA33A1516DD2}" type="pres">
      <dgm:prSet presAssocID="{29F057A6-87E7-4644-88EA-93366600D2C8}" presName="sibTrans" presStyleCnt="0"/>
      <dgm:spPr/>
    </dgm:pt>
    <dgm:pt modelId="{465FD1A9-D599-4159-9FB4-8725013AC211}" type="pres">
      <dgm:prSet presAssocID="{AAC44416-AA48-4AD4-8A58-41CECEE936F4}" presName="comp" presStyleCnt="0"/>
      <dgm:spPr/>
    </dgm:pt>
    <dgm:pt modelId="{2BA1FF9B-5F31-402C-9F8B-CF856555E988}" type="pres">
      <dgm:prSet presAssocID="{AAC44416-AA48-4AD4-8A58-41CECEE936F4}" presName="rect2" presStyleLbl="node1" presStyleIdx="1" presStyleCnt="2">
        <dgm:presLayoutVars>
          <dgm:bulletEnabled val="1"/>
        </dgm:presLayoutVars>
      </dgm:prSet>
      <dgm:spPr/>
    </dgm:pt>
    <dgm:pt modelId="{3F49CD99-2B49-4FB8-902D-1C4C7FF3C086}" type="pres">
      <dgm:prSet presAssocID="{AAC44416-AA48-4AD4-8A58-41CECEE936F4}" presName="rect1" presStyleLbl="ln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1000" r="-1000"/>
          </a:stretch>
        </a:blipFill>
      </dgm:spPr>
      <dgm:extLst>
        <a:ext uri="{E40237B7-FDA0-4F09-8148-C483321AD2D9}">
          <dgm14:cNvPr xmlns:dgm14="http://schemas.microsoft.com/office/drawing/2010/diagram" id="0" name="" descr="Tax with solid fill"/>
        </a:ext>
      </dgm:extLst>
    </dgm:pt>
  </dgm:ptLst>
  <dgm:cxnLst>
    <dgm:cxn modelId="{41634007-E960-443D-823A-DBB764D8C1DE}" srcId="{D574CDEF-B0B5-4AC8-A41F-8D29DF799B9B}" destId="{AAC44416-AA48-4AD4-8A58-41CECEE936F4}" srcOrd="1" destOrd="0" parTransId="{7926E33C-2483-404A-A4DE-ABF45599D922}" sibTransId="{1C171A3E-1B03-4B20-9867-8E7A44EC5254}"/>
    <dgm:cxn modelId="{2B292330-1B29-4C9A-A3C9-0A88C23911CC}" srcId="{D574CDEF-B0B5-4AC8-A41F-8D29DF799B9B}" destId="{9AFC6FE0-1DF5-4464-89E5-7B0A572C31E3}" srcOrd="0" destOrd="0" parTransId="{31E1F74D-3869-4381-A1A6-25850E2A78B0}" sibTransId="{29F057A6-87E7-4644-88EA-93366600D2C8}"/>
    <dgm:cxn modelId="{7E0B756B-FDF2-4E63-B830-E65DB8D1269B}" type="presOf" srcId="{D574CDEF-B0B5-4AC8-A41F-8D29DF799B9B}" destId="{272C43B4-5AF6-43C4-A580-4E4B4C539286}" srcOrd="0" destOrd="0" presId="urn:microsoft.com/office/officeart/2008/layout/AlternatingPictureBlocks"/>
    <dgm:cxn modelId="{5A427996-CF5D-4682-BCDE-6D6E0C600413}" type="presOf" srcId="{AAC44416-AA48-4AD4-8A58-41CECEE936F4}" destId="{2BA1FF9B-5F31-402C-9F8B-CF856555E988}" srcOrd="0" destOrd="0" presId="urn:microsoft.com/office/officeart/2008/layout/AlternatingPictureBlocks"/>
    <dgm:cxn modelId="{2190C2C0-925F-486C-985A-40274A0E51BB}" type="presOf" srcId="{9AFC6FE0-1DF5-4464-89E5-7B0A572C31E3}" destId="{C12EBC31-314C-4C55-9A17-218EA3257661}" srcOrd="0" destOrd="0" presId="urn:microsoft.com/office/officeart/2008/layout/AlternatingPictureBlocks"/>
    <dgm:cxn modelId="{750F407F-BEDC-45E1-9FD7-99369B81762A}" type="presParOf" srcId="{272C43B4-5AF6-43C4-A580-4E4B4C539286}" destId="{F4F9197D-B3DA-465D-8A79-ED409C9AA517}" srcOrd="0" destOrd="0" presId="urn:microsoft.com/office/officeart/2008/layout/AlternatingPictureBlocks"/>
    <dgm:cxn modelId="{88DDABCD-2765-45AE-9EF7-1B023EDDCF15}" type="presParOf" srcId="{F4F9197D-B3DA-465D-8A79-ED409C9AA517}" destId="{C12EBC31-314C-4C55-9A17-218EA3257661}" srcOrd="0" destOrd="0" presId="urn:microsoft.com/office/officeart/2008/layout/AlternatingPictureBlocks"/>
    <dgm:cxn modelId="{7FC622C9-14B4-460B-AEF2-3F85F8471E13}" type="presParOf" srcId="{F4F9197D-B3DA-465D-8A79-ED409C9AA517}" destId="{1D3BDF15-B418-4386-8F7A-0F522BD24F79}" srcOrd="1" destOrd="0" presId="urn:microsoft.com/office/officeart/2008/layout/AlternatingPictureBlocks"/>
    <dgm:cxn modelId="{C91ACA6A-7761-438D-93CC-DFA3F2395354}" type="presParOf" srcId="{272C43B4-5AF6-43C4-A580-4E4B4C539286}" destId="{E4D0E99F-11CB-4B1E-9F7A-FA33A1516DD2}" srcOrd="1" destOrd="0" presId="urn:microsoft.com/office/officeart/2008/layout/AlternatingPictureBlocks"/>
    <dgm:cxn modelId="{F79AF3E1-C6D7-421D-AD5F-2638C774FB6D}" type="presParOf" srcId="{272C43B4-5AF6-43C4-A580-4E4B4C539286}" destId="{465FD1A9-D599-4159-9FB4-8725013AC211}" srcOrd="2" destOrd="0" presId="urn:microsoft.com/office/officeart/2008/layout/AlternatingPictureBlocks"/>
    <dgm:cxn modelId="{53D49676-8F62-4790-B93C-77087611CF3C}" type="presParOf" srcId="{465FD1A9-D599-4159-9FB4-8725013AC211}" destId="{2BA1FF9B-5F31-402C-9F8B-CF856555E988}" srcOrd="0" destOrd="0" presId="urn:microsoft.com/office/officeart/2008/layout/AlternatingPictureBlocks"/>
    <dgm:cxn modelId="{71390148-AFCB-4DC6-AFB2-4BFBF9D29E56}" type="presParOf" srcId="{465FD1A9-D599-4159-9FB4-8725013AC211}" destId="{3F49CD99-2B49-4FB8-902D-1C4C7FF3C086}"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69BA975-218C-4CE0-BBCE-9E4EFAA27DA1}"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DBCCFE20-D3F0-4962-8289-4D05B5B407E2}">
      <dgm:prSet custT="1"/>
      <dgm:spPr>
        <a:scene3d>
          <a:camera prst="orthographicFront"/>
          <a:lightRig rig="threePt" dir="t"/>
        </a:scene3d>
        <a:sp3d>
          <a:bevelT/>
        </a:sp3d>
      </dgm:spPr>
      <dgm:t>
        <a:bodyPr/>
        <a:lstStyle/>
        <a:p>
          <a:r>
            <a:rPr lang="en-US" sz="2000" b="0" dirty="0"/>
            <a:t>Digital Assets</a:t>
          </a:r>
          <a:endParaRPr lang="en-US" sz="2000" dirty="0"/>
        </a:p>
      </dgm:t>
    </dgm:pt>
    <dgm:pt modelId="{91727D11-E818-4CAB-AAED-05692C0853C2}" type="parTrans" cxnId="{E742726B-1933-4EED-8FCD-BDDBE03B6DDF}">
      <dgm:prSet/>
      <dgm:spPr/>
      <dgm:t>
        <a:bodyPr/>
        <a:lstStyle/>
        <a:p>
          <a:endParaRPr lang="en-US" sz="2000"/>
        </a:p>
      </dgm:t>
    </dgm:pt>
    <dgm:pt modelId="{407ED607-296A-4091-8012-CA32E1123231}" type="sibTrans" cxnId="{E742726B-1933-4EED-8FCD-BDDBE03B6DDF}">
      <dgm:prSet/>
      <dgm:spPr/>
      <dgm:t>
        <a:bodyPr/>
        <a:lstStyle/>
        <a:p>
          <a:endParaRPr lang="en-US" sz="2000"/>
        </a:p>
      </dgm:t>
    </dgm:pt>
    <dgm:pt modelId="{5AC146E3-1C76-4CB6-B8A7-119737307B6A}">
      <dgm:prSet custT="1"/>
      <dgm:spPr>
        <a:scene3d>
          <a:camera prst="orthographicFront"/>
          <a:lightRig rig="threePt" dir="t"/>
        </a:scene3d>
        <a:sp3d>
          <a:bevelT/>
        </a:sp3d>
      </dgm:spPr>
      <dgm:t>
        <a:bodyPr/>
        <a:lstStyle/>
        <a:p>
          <a:r>
            <a:rPr lang="en-US" sz="2000" dirty="0"/>
            <a:t>Electronic Financial Reporting</a:t>
          </a:r>
        </a:p>
      </dgm:t>
    </dgm:pt>
    <dgm:pt modelId="{B4130A92-C94C-4EE4-8966-04E94FF502C5}" type="parTrans" cxnId="{E71F3271-C061-4883-9FA8-9C947154981B}">
      <dgm:prSet/>
      <dgm:spPr/>
      <dgm:t>
        <a:bodyPr/>
        <a:lstStyle/>
        <a:p>
          <a:endParaRPr lang="en-US" sz="2000"/>
        </a:p>
      </dgm:t>
    </dgm:pt>
    <dgm:pt modelId="{54EF523E-3DA2-4930-9C3D-EA8F36EC7C10}" type="sibTrans" cxnId="{E71F3271-C061-4883-9FA8-9C947154981B}">
      <dgm:prSet/>
      <dgm:spPr/>
      <dgm:t>
        <a:bodyPr/>
        <a:lstStyle/>
        <a:p>
          <a:endParaRPr lang="en-US" sz="2000"/>
        </a:p>
      </dgm:t>
    </dgm:pt>
    <dgm:pt modelId="{7C0DAD31-572C-4D6A-A8CD-52880A7E21A9}">
      <dgm:prSet custT="1"/>
      <dgm:spPr>
        <a:scene3d>
          <a:camera prst="orthographicFront"/>
          <a:lightRig rig="threePt" dir="t"/>
        </a:scene3d>
        <a:sp3d>
          <a:bevelT/>
        </a:sp3d>
      </dgm:spPr>
      <dgm:t>
        <a:bodyPr/>
        <a:lstStyle/>
        <a:p>
          <a:r>
            <a:rPr lang="en-US" sz="2000" dirty="0"/>
            <a:t>Environmental Credits</a:t>
          </a:r>
        </a:p>
      </dgm:t>
    </dgm:pt>
    <dgm:pt modelId="{73964357-FA7E-4F43-AF60-9B2A7438B452}" type="parTrans" cxnId="{52963BE8-AE84-46EA-AA1E-5F24C8FC8091}">
      <dgm:prSet/>
      <dgm:spPr/>
      <dgm:t>
        <a:bodyPr/>
        <a:lstStyle/>
        <a:p>
          <a:endParaRPr lang="en-US" sz="2000"/>
        </a:p>
      </dgm:t>
    </dgm:pt>
    <dgm:pt modelId="{D788E026-5378-45D7-BE61-A3C43949E948}" type="sibTrans" cxnId="{52963BE8-AE84-46EA-AA1E-5F24C8FC8091}">
      <dgm:prSet/>
      <dgm:spPr/>
      <dgm:t>
        <a:bodyPr/>
        <a:lstStyle/>
        <a:p>
          <a:endParaRPr lang="en-US" sz="2000"/>
        </a:p>
      </dgm:t>
    </dgm:pt>
    <dgm:pt modelId="{14F43F82-735D-46F5-A18E-9AA164DE890D}">
      <dgm:prSet custT="1"/>
      <dgm:spPr>
        <a:scene3d>
          <a:camera prst="orthographicFront"/>
          <a:lightRig rig="threePt" dir="t"/>
        </a:scene3d>
        <a:sp3d>
          <a:bevelT/>
        </a:sp3d>
      </dgm:spPr>
      <dgm:t>
        <a:bodyPr/>
        <a:lstStyle/>
        <a:p>
          <a:r>
            <a:rPr lang="en-US" sz="2000" dirty="0"/>
            <a:t>Other</a:t>
          </a:r>
        </a:p>
      </dgm:t>
    </dgm:pt>
    <dgm:pt modelId="{E758089A-B153-43DA-BCE8-8F9A2E1CA10D}" type="parTrans" cxnId="{8416171F-FDE3-4E18-8301-DBA3D07595E9}">
      <dgm:prSet/>
      <dgm:spPr/>
      <dgm:t>
        <a:bodyPr/>
        <a:lstStyle/>
        <a:p>
          <a:endParaRPr lang="en-US"/>
        </a:p>
      </dgm:t>
    </dgm:pt>
    <dgm:pt modelId="{95860508-7D33-4544-9F99-E90034B38AF1}" type="sibTrans" cxnId="{8416171F-FDE3-4E18-8301-DBA3D07595E9}">
      <dgm:prSet/>
      <dgm:spPr/>
      <dgm:t>
        <a:bodyPr/>
        <a:lstStyle/>
        <a:p>
          <a:endParaRPr lang="en-US"/>
        </a:p>
      </dgm:t>
    </dgm:pt>
    <dgm:pt modelId="{44DBDBD9-6172-496F-9ED4-86EB7F115691}">
      <dgm:prSet custT="1"/>
      <dgm:spPr>
        <a:scene3d>
          <a:camera prst="orthographicFront"/>
          <a:lightRig rig="threePt" dir="t"/>
        </a:scene3d>
        <a:sp3d>
          <a:bevelT/>
        </a:sp3d>
      </dgm:spPr>
      <dgm:t>
        <a:bodyPr/>
        <a:lstStyle/>
        <a:p>
          <a:r>
            <a:rPr lang="en-US" sz="2000"/>
            <a:t>SBITA </a:t>
          </a:r>
          <a:r>
            <a:rPr lang="en-US" sz="2000" dirty="0"/>
            <a:t>Implementation</a:t>
          </a:r>
        </a:p>
      </dgm:t>
    </dgm:pt>
    <dgm:pt modelId="{E74C160C-F64C-4D0F-9618-7CDB7F6B6907}" type="parTrans" cxnId="{D18C9635-3FFB-43AF-A3A5-96C960E98694}">
      <dgm:prSet/>
      <dgm:spPr/>
      <dgm:t>
        <a:bodyPr/>
        <a:lstStyle/>
        <a:p>
          <a:endParaRPr lang="en-US"/>
        </a:p>
      </dgm:t>
    </dgm:pt>
    <dgm:pt modelId="{CBCB394E-4995-4821-91FC-46691EAD0849}" type="sibTrans" cxnId="{D18C9635-3FFB-43AF-A3A5-96C960E98694}">
      <dgm:prSet/>
      <dgm:spPr/>
      <dgm:t>
        <a:bodyPr/>
        <a:lstStyle/>
        <a:p>
          <a:endParaRPr lang="en-US"/>
        </a:p>
      </dgm:t>
    </dgm:pt>
    <dgm:pt modelId="{5445C0BB-011D-4210-96FE-35CB0460A321}" type="pres">
      <dgm:prSet presAssocID="{F69BA975-218C-4CE0-BBCE-9E4EFAA27DA1}" presName="linear" presStyleCnt="0">
        <dgm:presLayoutVars>
          <dgm:animLvl val="lvl"/>
          <dgm:resizeHandles val="exact"/>
        </dgm:presLayoutVars>
      </dgm:prSet>
      <dgm:spPr/>
    </dgm:pt>
    <dgm:pt modelId="{25F275F5-29DF-49F8-9C5C-F9BC71F875D6}" type="pres">
      <dgm:prSet presAssocID="{DBCCFE20-D3F0-4962-8289-4D05B5B407E2}" presName="parentText" presStyleLbl="node1" presStyleIdx="0" presStyleCnt="5" custScaleY="98924" custLinFactNeighborX="-1332" custLinFactNeighborY="-10072">
        <dgm:presLayoutVars>
          <dgm:chMax val="0"/>
          <dgm:bulletEnabled val="1"/>
        </dgm:presLayoutVars>
      </dgm:prSet>
      <dgm:spPr/>
    </dgm:pt>
    <dgm:pt modelId="{CE3D2C64-644C-4642-9E27-01A3BA0478D3}" type="pres">
      <dgm:prSet presAssocID="{407ED607-296A-4091-8012-CA32E1123231}" presName="spacer" presStyleCnt="0"/>
      <dgm:spPr>
        <a:scene3d>
          <a:camera prst="orthographicFront"/>
          <a:lightRig rig="threePt" dir="t"/>
        </a:scene3d>
        <a:sp3d>
          <a:bevelT/>
        </a:sp3d>
      </dgm:spPr>
    </dgm:pt>
    <dgm:pt modelId="{9840A4A3-59AF-41FE-8E9C-1C46DB8C8149}" type="pres">
      <dgm:prSet presAssocID="{5AC146E3-1C76-4CB6-B8A7-119737307B6A}" presName="parentText" presStyleLbl="node1" presStyleIdx="1" presStyleCnt="5" custScaleY="91929">
        <dgm:presLayoutVars>
          <dgm:chMax val="0"/>
          <dgm:bulletEnabled val="1"/>
        </dgm:presLayoutVars>
      </dgm:prSet>
      <dgm:spPr/>
    </dgm:pt>
    <dgm:pt modelId="{F368E636-A66B-4507-861A-BC8B00CC4082}" type="pres">
      <dgm:prSet presAssocID="{54EF523E-3DA2-4930-9C3D-EA8F36EC7C10}" presName="spacer" presStyleCnt="0"/>
      <dgm:spPr/>
    </dgm:pt>
    <dgm:pt modelId="{983CC244-DCD8-45EF-9578-64B38B9F0512}" type="pres">
      <dgm:prSet presAssocID="{7C0DAD31-572C-4D6A-A8CD-52880A7E21A9}" presName="parentText" presStyleLbl="node1" presStyleIdx="2" presStyleCnt="5">
        <dgm:presLayoutVars>
          <dgm:chMax val="0"/>
          <dgm:bulletEnabled val="1"/>
        </dgm:presLayoutVars>
      </dgm:prSet>
      <dgm:spPr/>
    </dgm:pt>
    <dgm:pt modelId="{CA281D28-887A-4D51-936C-15C3AD7B2FF3}" type="pres">
      <dgm:prSet presAssocID="{D788E026-5378-45D7-BE61-A3C43949E948}" presName="spacer" presStyleCnt="0"/>
      <dgm:spPr/>
    </dgm:pt>
    <dgm:pt modelId="{F909218C-E2AE-471F-B8B0-3089B331A098}" type="pres">
      <dgm:prSet presAssocID="{44DBDBD9-6172-496F-9ED4-86EB7F115691}" presName="parentText" presStyleLbl="node1" presStyleIdx="3" presStyleCnt="5">
        <dgm:presLayoutVars>
          <dgm:chMax val="0"/>
          <dgm:bulletEnabled val="1"/>
        </dgm:presLayoutVars>
      </dgm:prSet>
      <dgm:spPr/>
    </dgm:pt>
    <dgm:pt modelId="{14D4F97A-BE12-454E-8DF7-414D5461B29E}" type="pres">
      <dgm:prSet presAssocID="{CBCB394E-4995-4821-91FC-46691EAD0849}" presName="spacer" presStyleCnt="0"/>
      <dgm:spPr/>
    </dgm:pt>
    <dgm:pt modelId="{ABB4CA06-EDD0-4524-9314-30234F91F123}" type="pres">
      <dgm:prSet presAssocID="{14F43F82-735D-46F5-A18E-9AA164DE890D}" presName="parentText" presStyleLbl="node1" presStyleIdx="4" presStyleCnt="5">
        <dgm:presLayoutVars>
          <dgm:chMax val="0"/>
          <dgm:bulletEnabled val="1"/>
        </dgm:presLayoutVars>
      </dgm:prSet>
      <dgm:spPr/>
    </dgm:pt>
  </dgm:ptLst>
  <dgm:cxnLst>
    <dgm:cxn modelId="{EA7D6202-B211-4613-9D69-5055F2256D79}" type="presOf" srcId="{7C0DAD31-572C-4D6A-A8CD-52880A7E21A9}" destId="{983CC244-DCD8-45EF-9578-64B38B9F0512}" srcOrd="0" destOrd="0" presId="urn:microsoft.com/office/officeart/2005/8/layout/vList2"/>
    <dgm:cxn modelId="{64B0B410-0921-4CC2-991C-BA71A34439CD}" type="presOf" srcId="{F69BA975-218C-4CE0-BBCE-9E4EFAA27DA1}" destId="{5445C0BB-011D-4210-96FE-35CB0460A321}" srcOrd="0" destOrd="0" presId="urn:microsoft.com/office/officeart/2005/8/layout/vList2"/>
    <dgm:cxn modelId="{26436812-C5A9-413B-9483-9F379B00C887}" type="presOf" srcId="{44DBDBD9-6172-496F-9ED4-86EB7F115691}" destId="{F909218C-E2AE-471F-B8B0-3089B331A098}" srcOrd="0" destOrd="0" presId="urn:microsoft.com/office/officeart/2005/8/layout/vList2"/>
    <dgm:cxn modelId="{8416171F-FDE3-4E18-8301-DBA3D07595E9}" srcId="{F69BA975-218C-4CE0-BBCE-9E4EFAA27DA1}" destId="{14F43F82-735D-46F5-A18E-9AA164DE890D}" srcOrd="4" destOrd="0" parTransId="{E758089A-B153-43DA-BCE8-8F9A2E1CA10D}" sibTransId="{95860508-7D33-4544-9F99-E90034B38AF1}"/>
    <dgm:cxn modelId="{D18C9635-3FFB-43AF-A3A5-96C960E98694}" srcId="{F69BA975-218C-4CE0-BBCE-9E4EFAA27DA1}" destId="{44DBDBD9-6172-496F-9ED4-86EB7F115691}" srcOrd="3" destOrd="0" parTransId="{E74C160C-F64C-4D0F-9618-7CDB7F6B6907}" sibTransId="{CBCB394E-4995-4821-91FC-46691EAD0849}"/>
    <dgm:cxn modelId="{F24F5137-F564-46DB-9A5E-5FBBAA5A3F55}" type="presOf" srcId="{5AC146E3-1C76-4CB6-B8A7-119737307B6A}" destId="{9840A4A3-59AF-41FE-8E9C-1C46DB8C8149}" srcOrd="0" destOrd="0" presId="urn:microsoft.com/office/officeart/2005/8/layout/vList2"/>
    <dgm:cxn modelId="{475E8767-64C7-4A01-AA38-C563C68B8DB0}" type="presOf" srcId="{DBCCFE20-D3F0-4962-8289-4D05B5B407E2}" destId="{25F275F5-29DF-49F8-9C5C-F9BC71F875D6}" srcOrd="0" destOrd="0" presId="urn:microsoft.com/office/officeart/2005/8/layout/vList2"/>
    <dgm:cxn modelId="{E742726B-1933-4EED-8FCD-BDDBE03B6DDF}" srcId="{F69BA975-218C-4CE0-BBCE-9E4EFAA27DA1}" destId="{DBCCFE20-D3F0-4962-8289-4D05B5B407E2}" srcOrd="0" destOrd="0" parTransId="{91727D11-E818-4CAB-AAED-05692C0853C2}" sibTransId="{407ED607-296A-4091-8012-CA32E1123231}"/>
    <dgm:cxn modelId="{E71F3271-C061-4883-9FA8-9C947154981B}" srcId="{F69BA975-218C-4CE0-BBCE-9E4EFAA27DA1}" destId="{5AC146E3-1C76-4CB6-B8A7-119737307B6A}" srcOrd="1" destOrd="0" parTransId="{B4130A92-C94C-4EE4-8966-04E94FF502C5}" sibTransId="{54EF523E-3DA2-4930-9C3D-EA8F36EC7C10}"/>
    <dgm:cxn modelId="{533D69B6-8202-484F-92EF-BD85964BB61B}" type="presOf" srcId="{14F43F82-735D-46F5-A18E-9AA164DE890D}" destId="{ABB4CA06-EDD0-4524-9314-30234F91F123}" srcOrd="0" destOrd="0" presId="urn:microsoft.com/office/officeart/2005/8/layout/vList2"/>
    <dgm:cxn modelId="{52963BE8-AE84-46EA-AA1E-5F24C8FC8091}" srcId="{F69BA975-218C-4CE0-BBCE-9E4EFAA27DA1}" destId="{7C0DAD31-572C-4D6A-A8CD-52880A7E21A9}" srcOrd="2" destOrd="0" parTransId="{73964357-FA7E-4F43-AF60-9B2A7438B452}" sibTransId="{D788E026-5378-45D7-BE61-A3C43949E948}"/>
    <dgm:cxn modelId="{DF3F2718-B585-45FB-A405-52B52D53E57A}" type="presParOf" srcId="{5445C0BB-011D-4210-96FE-35CB0460A321}" destId="{25F275F5-29DF-49F8-9C5C-F9BC71F875D6}" srcOrd="0" destOrd="0" presId="urn:microsoft.com/office/officeart/2005/8/layout/vList2"/>
    <dgm:cxn modelId="{2B779F3F-B8E6-401E-BF9D-7F081F989DBF}" type="presParOf" srcId="{5445C0BB-011D-4210-96FE-35CB0460A321}" destId="{CE3D2C64-644C-4642-9E27-01A3BA0478D3}" srcOrd="1" destOrd="0" presId="urn:microsoft.com/office/officeart/2005/8/layout/vList2"/>
    <dgm:cxn modelId="{B52169A0-024F-47D6-AF6C-A0D2847ED4E6}" type="presParOf" srcId="{5445C0BB-011D-4210-96FE-35CB0460A321}" destId="{9840A4A3-59AF-41FE-8E9C-1C46DB8C8149}" srcOrd="2" destOrd="0" presId="urn:microsoft.com/office/officeart/2005/8/layout/vList2"/>
    <dgm:cxn modelId="{F5AD4744-BF97-43C1-AE6C-06D3EC088C8D}" type="presParOf" srcId="{5445C0BB-011D-4210-96FE-35CB0460A321}" destId="{F368E636-A66B-4507-861A-BC8B00CC4082}" srcOrd="3" destOrd="0" presId="urn:microsoft.com/office/officeart/2005/8/layout/vList2"/>
    <dgm:cxn modelId="{568A6C7A-97D1-4F4E-91D5-0DBD8D6486F0}" type="presParOf" srcId="{5445C0BB-011D-4210-96FE-35CB0460A321}" destId="{983CC244-DCD8-45EF-9578-64B38B9F0512}" srcOrd="4" destOrd="0" presId="urn:microsoft.com/office/officeart/2005/8/layout/vList2"/>
    <dgm:cxn modelId="{0EBAF1DD-9AD6-4DB7-BA4D-A500E05C0F58}" type="presParOf" srcId="{5445C0BB-011D-4210-96FE-35CB0460A321}" destId="{CA281D28-887A-4D51-936C-15C3AD7B2FF3}" srcOrd="5" destOrd="0" presId="urn:microsoft.com/office/officeart/2005/8/layout/vList2"/>
    <dgm:cxn modelId="{479B2669-508F-4EAC-8FC4-EED6000A0B93}" type="presParOf" srcId="{5445C0BB-011D-4210-96FE-35CB0460A321}" destId="{F909218C-E2AE-471F-B8B0-3089B331A098}" srcOrd="6" destOrd="0" presId="urn:microsoft.com/office/officeart/2005/8/layout/vList2"/>
    <dgm:cxn modelId="{621F4212-CE09-4FB6-B6E3-DDDD502C7C2F}" type="presParOf" srcId="{5445C0BB-011D-4210-96FE-35CB0460A321}" destId="{14D4F97A-BE12-454E-8DF7-414D5461B29E}" srcOrd="7" destOrd="0" presId="urn:microsoft.com/office/officeart/2005/8/layout/vList2"/>
    <dgm:cxn modelId="{C08C142B-74FC-49F8-9F26-62106AF91D94}" type="presParOf" srcId="{5445C0BB-011D-4210-96FE-35CB0460A321}" destId="{ABB4CA06-EDD0-4524-9314-30234F91F123}"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8665C54-B8D6-4C98-B17E-4F0FC89317F0}"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A3039AA0-6881-457C-9F81-171E5F2CFF04}">
      <dgm:prSet custT="1"/>
      <dgm:spPr>
        <a:scene3d>
          <a:camera prst="orthographicFront"/>
          <a:lightRig rig="threePt" dir="t"/>
        </a:scene3d>
        <a:sp3d>
          <a:bevelT/>
        </a:sp3d>
      </dgm:spPr>
      <dgm:t>
        <a:bodyPr/>
        <a:lstStyle/>
        <a:p>
          <a:pPr algn="ctr"/>
          <a:r>
            <a:rPr lang="en-US" sz="3600" b="1">
              <a:solidFill>
                <a:schemeClr val="accent3"/>
              </a:solidFill>
            </a:rPr>
            <a:t>What?</a:t>
          </a:r>
          <a:endParaRPr lang="en-US" sz="3600">
            <a:solidFill>
              <a:schemeClr val="accent3"/>
            </a:solidFill>
          </a:endParaRPr>
        </a:p>
      </dgm:t>
    </dgm:pt>
    <dgm:pt modelId="{9040F565-1AC8-4852-A794-212830E00DA4}" type="parTrans" cxnId="{5DAF0EC9-58E7-44B2-AD2F-7FC185E5F8CB}">
      <dgm:prSet/>
      <dgm:spPr/>
      <dgm:t>
        <a:bodyPr/>
        <a:lstStyle/>
        <a:p>
          <a:endParaRPr lang="en-US"/>
        </a:p>
      </dgm:t>
    </dgm:pt>
    <dgm:pt modelId="{E92AFB24-8C3A-47F1-A122-652674A63C9F}" type="sibTrans" cxnId="{5DAF0EC9-58E7-44B2-AD2F-7FC185E5F8CB}">
      <dgm:prSet/>
      <dgm:spPr/>
      <dgm:t>
        <a:bodyPr/>
        <a:lstStyle/>
        <a:p>
          <a:endParaRPr lang="en-US"/>
        </a:p>
      </dgm:t>
    </dgm:pt>
    <dgm:pt modelId="{D6F88643-1ED1-4199-885E-37C9169DBDB1}">
      <dgm:prSet custT="1"/>
      <dgm:spPr>
        <a:scene3d>
          <a:camera prst="orthographicFront"/>
          <a:lightRig rig="threePt" dir="t"/>
        </a:scene3d>
        <a:sp3d>
          <a:bevelT/>
        </a:sp3d>
      </dgm:spPr>
      <dgm:t>
        <a:bodyPr/>
        <a:lstStyle/>
        <a:p>
          <a:pPr algn="ctr"/>
          <a:r>
            <a:rPr lang="en-US" sz="3600" b="1">
              <a:solidFill>
                <a:schemeClr val="accent3"/>
              </a:solidFill>
            </a:rPr>
            <a:t>Why?</a:t>
          </a:r>
          <a:endParaRPr lang="en-US" sz="3600">
            <a:solidFill>
              <a:schemeClr val="accent3"/>
            </a:solidFill>
          </a:endParaRPr>
        </a:p>
      </dgm:t>
    </dgm:pt>
    <dgm:pt modelId="{A9D82CD7-E580-4A50-A1C3-7BD1B61A183A}" type="parTrans" cxnId="{31F93BD5-AF28-418A-A1CB-7FB529996CEF}">
      <dgm:prSet/>
      <dgm:spPr/>
      <dgm:t>
        <a:bodyPr/>
        <a:lstStyle/>
        <a:p>
          <a:endParaRPr lang="en-US"/>
        </a:p>
      </dgm:t>
    </dgm:pt>
    <dgm:pt modelId="{196BD2F8-364B-444F-949E-E8FFDAF4B1A5}" type="sibTrans" cxnId="{31F93BD5-AF28-418A-A1CB-7FB529996CEF}">
      <dgm:prSet/>
      <dgm:spPr/>
      <dgm:t>
        <a:bodyPr/>
        <a:lstStyle/>
        <a:p>
          <a:endParaRPr lang="en-US"/>
        </a:p>
      </dgm:t>
    </dgm:pt>
    <dgm:pt modelId="{D2CE865E-8CCF-429A-A803-B44CA7484537}">
      <dgm:prSet custT="1"/>
      <dgm:spPr>
        <a:scene3d>
          <a:camera prst="orthographicFront"/>
          <a:lightRig rig="threePt" dir="t"/>
        </a:scene3d>
        <a:sp3d>
          <a:bevelT/>
        </a:sp3d>
      </dgm:spPr>
      <dgm:t>
        <a:bodyPr/>
        <a:lstStyle/>
        <a:p>
          <a:pPr algn="ctr"/>
          <a:r>
            <a:rPr lang="en-US" sz="3600" b="1">
              <a:solidFill>
                <a:schemeClr val="accent3"/>
              </a:solidFill>
            </a:rPr>
            <a:t>When?</a:t>
          </a:r>
          <a:endParaRPr lang="en-US" sz="3600">
            <a:solidFill>
              <a:schemeClr val="accent3"/>
            </a:solidFill>
          </a:endParaRPr>
        </a:p>
      </dgm:t>
    </dgm:pt>
    <dgm:pt modelId="{3CD7E4D3-8EE5-4666-976F-139B12271040}" type="parTrans" cxnId="{D944E4E7-3ABA-4931-AA77-91628A4283E1}">
      <dgm:prSet/>
      <dgm:spPr/>
      <dgm:t>
        <a:bodyPr/>
        <a:lstStyle/>
        <a:p>
          <a:endParaRPr lang="en-US"/>
        </a:p>
      </dgm:t>
    </dgm:pt>
    <dgm:pt modelId="{922CE52F-424A-40CD-85FC-BA00496F69AC}" type="sibTrans" cxnId="{D944E4E7-3ABA-4931-AA77-91628A4283E1}">
      <dgm:prSet/>
      <dgm:spPr/>
      <dgm:t>
        <a:bodyPr/>
        <a:lstStyle/>
        <a:p>
          <a:endParaRPr lang="en-US"/>
        </a:p>
      </dgm:t>
    </dgm:pt>
    <dgm:pt modelId="{6775BADE-2DBC-4062-8A6A-29B70745DE9B}">
      <dgm:prSet custT="1"/>
      <dgm:spPr>
        <a:scene3d>
          <a:camera prst="orthographicFront"/>
          <a:lightRig rig="threePt" dir="t"/>
        </a:scene3d>
        <a:sp3d>
          <a:bevelT/>
        </a:sp3d>
      </dgm:spPr>
      <dgm:t>
        <a:bodyPr anchor="t"/>
        <a:lstStyle/>
        <a:p>
          <a:pPr marL="60325" indent="0" algn="l">
            <a:buNone/>
          </a:pPr>
          <a:r>
            <a:rPr lang="en-US" sz="1700" dirty="0"/>
            <a:t>The Board will review existing standards related to going concern and address issues related to disclosures regarding going concern uncertainties and severe financial stress</a:t>
          </a:r>
        </a:p>
      </dgm:t>
    </dgm:pt>
    <dgm:pt modelId="{6955D45D-1ED3-4B92-A3AE-D83A3C7BB624}" type="parTrans" cxnId="{B9A31E4E-B4F3-47C2-AF9B-0F60D8F5DAF0}">
      <dgm:prSet/>
      <dgm:spPr/>
      <dgm:t>
        <a:bodyPr/>
        <a:lstStyle/>
        <a:p>
          <a:endParaRPr lang="en-US"/>
        </a:p>
      </dgm:t>
    </dgm:pt>
    <dgm:pt modelId="{73EA357E-D4D6-4204-B5B8-626BEA8B2B80}" type="sibTrans" cxnId="{B9A31E4E-B4F3-47C2-AF9B-0F60D8F5DAF0}">
      <dgm:prSet/>
      <dgm:spPr/>
      <dgm:t>
        <a:bodyPr/>
        <a:lstStyle/>
        <a:p>
          <a:endParaRPr lang="en-US"/>
        </a:p>
      </dgm:t>
    </dgm:pt>
    <dgm:pt modelId="{1E254595-00D2-4076-96CE-DD530D44D2A7}">
      <dgm:prSet/>
      <dgm:spPr>
        <a:scene3d>
          <a:camera prst="orthographicFront"/>
          <a:lightRig rig="threePt" dir="t"/>
        </a:scene3d>
        <a:sp3d>
          <a:bevelT/>
        </a:sp3d>
      </dgm:spPr>
      <dgm:t>
        <a:bodyPr anchor="t"/>
        <a:lstStyle/>
        <a:p>
          <a:pPr marL="60325" indent="0" algn="l">
            <a:buNone/>
          </a:pPr>
          <a:r>
            <a:rPr lang="en-US" dirty="0"/>
            <a:t>As it is currently defined, going concern may not be meaningful for governments, which hardly ever go out of business; users need information about governments’ severe </a:t>
          </a:r>
          <a:r>
            <a:rPr lang="en-US"/>
            <a:t>financial stress, </a:t>
          </a:r>
          <a:r>
            <a:rPr lang="en-US" dirty="0"/>
            <a:t>but that information is not readily available</a:t>
          </a:r>
          <a:endParaRPr lang="en-US" dirty="0">
            <a:solidFill>
              <a:schemeClr val="bg1"/>
            </a:solidFill>
          </a:endParaRPr>
        </a:p>
      </dgm:t>
    </dgm:pt>
    <dgm:pt modelId="{94D9DD3C-650A-4BD7-A364-3859670481C3}" type="parTrans" cxnId="{F0D6F8A9-4190-456C-9E18-4E031F9CDB8B}">
      <dgm:prSet/>
      <dgm:spPr/>
      <dgm:t>
        <a:bodyPr/>
        <a:lstStyle/>
        <a:p>
          <a:endParaRPr lang="en-US"/>
        </a:p>
      </dgm:t>
    </dgm:pt>
    <dgm:pt modelId="{017E11F1-056F-4233-BF04-EE9BF3D9781E}" type="sibTrans" cxnId="{F0D6F8A9-4190-456C-9E18-4E031F9CDB8B}">
      <dgm:prSet/>
      <dgm:spPr/>
      <dgm:t>
        <a:bodyPr/>
        <a:lstStyle/>
        <a:p>
          <a:endParaRPr lang="en-US"/>
        </a:p>
      </dgm:t>
    </dgm:pt>
    <dgm:pt modelId="{48C5D5F6-5D9E-41D5-8208-B4107643344B}">
      <dgm:prSet/>
      <dgm:spPr>
        <a:scene3d>
          <a:camera prst="orthographicFront"/>
          <a:lightRig rig="threePt" dir="t"/>
        </a:scene3d>
        <a:sp3d>
          <a:bevelT/>
        </a:sp3d>
      </dgm:spPr>
      <dgm:t>
        <a:bodyPr anchor="t"/>
        <a:lstStyle/>
        <a:p>
          <a:pPr marL="60325" indent="0" algn="l">
            <a:buNone/>
          </a:pPr>
          <a:r>
            <a:rPr lang="en-US" dirty="0"/>
            <a:t>The Board added the project to its current technical agenda in December 2021</a:t>
          </a:r>
        </a:p>
      </dgm:t>
    </dgm:pt>
    <dgm:pt modelId="{3745AC4D-B2B2-4E17-AC5F-FF376B6A0E77}" type="parTrans" cxnId="{FBD04BB3-56B4-4E2E-9CCE-B1FBA0B92A0A}">
      <dgm:prSet/>
      <dgm:spPr/>
      <dgm:t>
        <a:bodyPr/>
        <a:lstStyle/>
        <a:p>
          <a:endParaRPr lang="en-US"/>
        </a:p>
      </dgm:t>
    </dgm:pt>
    <dgm:pt modelId="{2406F0BC-6BCD-4AEA-9A11-A7CE8E46EBE6}" type="sibTrans" cxnId="{FBD04BB3-56B4-4E2E-9CCE-B1FBA0B92A0A}">
      <dgm:prSet/>
      <dgm:spPr/>
      <dgm:t>
        <a:bodyPr/>
        <a:lstStyle/>
        <a:p>
          <a:endParaRPr lang="en-US"/>
        </a:p>
      </dgm:t>
    </dgm:pt>
    <dgm:pt modelId="{50B92D80-702F-4183-BEF9-709958B0644E}" type="pres">
      <dgm:prSet presAssocID="{28665C54-B8D6-4C98-B17E-4F0FC89317F0}" presName="theList" presStyleCnt="0">
        <dgm:presLayoutVars>
          <dgm:dir/>
          <dgm:animLvl val="lvl"/>
          <dgm:resizeHandles val="exact"/>
        </dgm:presLayoutVars>
      </dgm:prSet>
      <dgm:spPr/>
    </dgm:pt>
    <dgm:pt modelId="{4CABD9DC-6CFB-477A-8FB7-CF6BC9122911}" type="pres">
      <dgm:prSet presAssocID="{A3039AA0-6881-457C-9F81-171E5F2CFF04}" presName="compNode" presStyleCnt="0"/>
      <dgm:spPr/>
    </dgm:pt>
    <dgm:pt modelId="{D5C0F6D0-67F0-4C45-B475-C7CEC51C18BE}" type="pres">
      <dgm:prSet presAssocID="{A3039AA0-6881-457C-9F81-171E5F2CFF04}" presName="aNode" presStyleLbl="bgShp" presStyleIdx="0" presStyleCnt="3"/>
      <dgm:spPr/>
    </dgm:pt>
    <dgm:pt modelId="{AE5878B9-527B-414D-A7C0-251FE06F94F4}" type="pres">
      <dgm:prSet presAssocID="{A3039AA0-6881-457C-9F81-171E5F2CFF04}" presName="textNode" presStyleLbl="bgShp" presStyleIdx="0" presStyleCnt="3"/>
      <dgm:spPr/>
    </dgm:pt>
    <dgm:pt modelId="{A549A1A2-07D0-44E6-99B0-05CFAB5470AC}" type="pres">
      <dgm:prSet presAssocID="{A3039AA0-6881-457C-9F81-171E5F2CFF04}" presName="compChildNode" presStyleCnt="0"/>
      <dgm:spPr/>
    </dgm:pt>
    <dgm:pt modelId="{ACB72E77-417F-43BD-A9E5-A8C357FF8639}" type="pres">
      <dgm:prSet presAssocID="{A3039AA0-6881-457C-9F81-171E5F2CFF04}" presName="theInnerList" presStyleCnt="0"/>
      <dgm:spPr/>
    </dgm:pt>
    <dgm:pt modelId="{0D50CC20-32FF-4B06-97FC-92D35B4FB189}" type="pres">
      <dgm:prSet presAssocID="{6775BADE-2DBC-4062-8A6A-29B70745DE9B}" presName="childNode" presStyleLbl="node1" presStyleIdx="0" presStyleCnt="3" custScaleX="95525" custScaleY="101151">
        <dgm:presLayoutVars>
          <dgm:bulletEnabled val="1"/>
        </dgm:presLayoutVars>
      </dgm:prSet>
      <dgm:spPr/>
    </dgm:pt>
    <dgm:pt modelId="{B9D680BF-05FF-49BD-A69C-A73AF20B198E}" type="pres">
      <dgm:prSet presAssocID="{A3039AA0-6881-457C-9F81-171E5F2CFF04}" presName="aSpace" presStyleCnt="0"/>
      <dgm:spPr/>
    </dgm:pt>
    <dgm:pt modelId="{6B87EAA6-01FF-4AE7-945E-D033B9FF74AD}" type="pres">
      <dgm:prSet presAssocID="{D6F88643-1ED1-4199-885E-37C9169DBDB1}" presName="compNode" presStyleCnt="0"/>
      <dgm:spPr/>
    </dgm:pt>
    <dgm:pt modelId="{D07AB29A-E23C-4CB7-9C40-376C4ADD80A1}" type="pres">
      <dgm:prSet presAssocID="{D6F88643-1ED1-4199-885E-37C9169DBDB1}" presName="aNode" presStyleLbl="bgShp" presStyleIdx="1" presStyleCnt="3"/>
      <dgm:spPr/>
    </dgm:pt>
    <dgm:pt modelId="{91CE30DE-C8A9-419C-BE57-0A0BBF279991}" type="pres">
      <dgm:prSet presAssocID="{D6F88643-1ED1-4199-885E-37C9169DBDB1}" presName="textNode" presStyleLbl="bgShp" presStyleIdx="1" presStyleCnt="3"/>
      <dgm:spPr/>
    </dgm:pt>
    <dgm:pt modelId="{80DD0C96-0CD1-4A83-8727-59CC5463A60E}" type="pres">
      <dgm:prSet presAssocID="{D6F88643-1ED1-4199-885E-37C9169DBDB1}" presName="compChildNode" presStyleCnt="0"/>
      <dgm:spPr/>
    </dgm:pt>
    <dgm:pt modelId="{AEF9D8F1-C744-4CB3-9191-2DB1C9BFCC00}" type="pres">
      <dgm:prSet presAssocID="{D6F88643-1ED1-4199-885E-37C9169DBDB1}" presName="theInnerList" presStyleCnt="0"/>
      <dgm:spPr/>
    </dgm:pt>
    <dgm:pt modelId="{2E34079D-27D5-48C7-A62C-2E8AAB1D3AF4}" type="pres">
      <dgm:prSet presAssocID="{1E254595-00D2-4076-96CE-DD530D44D2A7}" presName="childNode" presStyleLbl="node1" presStyleIdx="1" presStyleCnt="3">
        <dgm:presLayoutVars>
          <dgm:bulletEnabled val="1"/>
        </dgm:presLayoutVars>
      </dgm:prSet>
      <dgm:spPr/>
    </dgm:pt>
    <dgm:pt modelId="{DE341089-C725-4D71-868B-CAAE52E50BC1}" type="pres">
      <dgm:prSet presAssocID="{D6F88643-1ED1-4199-885E-37C9169DBDB1}" presName="aSpace" presStyleCnt="0"/>
      <dgm:spPr/>
    </dgm:pt>
    <dgm:pt modelId="{421DDABC-2BC3-406B-AB4D-F4E3D99D03D0}" type="pres">
      <dgm:prSet presAssocID="{D2CE865E-8CCF-429A-A803-B44CA7484537}" presName="compNode" presStyleCnt="0"/>
      <dgm:spPr/>
    </dgm:pt>
    <dgm:pt modelId="{B8E80059-7753-4292-BEE2-00EF08B957DE}" type="pres">
      <dgm:prSet presAssocID="{D2CE865E-8CCF-429A-A803-B44CA7484537}" presName="aNode" presStyleLbl="bgShp" presStyleIdx="2" presStyleCnt="3"/>
      <dgm:spPr/>
    </dgm:pt>
    <dgm:pt modelId="{4E57346A-1FB9-40EE-B8DB-1BAB3E0AE87C}" type="pres">
      <dgm:prSet presAssocID="{D2CE865E-8CCF-429A-A803-B44CA7484537}" presName="textNode" presStyleLbl="bgShp" presStyleIdx="2" presStyleCnt="3"/>
      <dgm:spPr/>
    </dgm:pt>
    <dgm:pt modelId="{F7495AFA-787A-4175-A0AA-BC5892A72ED2}" type="pres">
      <dgm:prSet presAssocID="{D2CE865E-8CCF-429A-A803-B44CA7484537}" presName="compChildNode" presStyleCnt="0"/>
      <dgm:spPr/>
    </dgm:pt>
    <dgm:pt modelId="{FC096CE5-CE6D-4F0A-9F6C-69B277E9172F}" type="pres">
      <dgm:prSet presAssocID="{D2CE865E-8CCF-429A-A803-B44CA7484537}" presName="theInnerList" presStyleCnt="0"/>
      <dgm:spPr/>
    </dgm:pt>
    <dgm:pt modelId="{E1B05951-EF31-4758-BA25-1797B6A2E274}" type="pres">
      <dgm:prSet presAssocID="{48C5D5F6-5D9E-41D5-8208-B4107643344B}" presName="childNode" presStyleLbl="node1" presStyleIdx="2" presStyleCnt="3">
        <dgm:presLayoutVars>
          <dgm:bulletEnabled val="1"/>
        </dgm:presLayoutVars>
      </dgm:prSet>
      <dgm:spPr/>
    </dgm:pt>
  </dgm:ptLst>
  <dgm:cxnLst>
    <dgm:cxn modelId="{146DC31E-ECBD-487D-A595-F12BE66DA4B0}" type="presOf" srcId="{28665C54-B8D6-4C98-B17E-4F0FC89317F0}" destId="{50B92D80-702F-4183-BEF9-709958B0644E}" srcOrd="0" destOrd="0" presId="urn:microsoft.com/office/officeart/2005/8/layout/lProcess2"/>
    <dgm:cxn modelId="{AFBD845D-4328-4252-8462-5BD284D6EAD8}" type="presOf" srcId="{D2CE865E-8CCF-429A-A803-B44CA7484537}" destId="{4E57346A-1FB9-40EE-B8DB-1BAB3E0AE87C}" srcOrd="1" destOrd="0" presId="urn:microsoft.com/office/officeart/2005/8/layout/lProcess2"/>
    <dgm:cxn modelId="{833DD261-DFC5-4F4E-B76E-D2C86C745C33}" type="presOf" srcId="{D6F88643-1ED1-4199-885E-37C9169DBDB1}" destId="{D07AB29A-E23C-4CB7-9C40-376C4ADD80A1}" srcOrd="0" destOrd="0" presId="urn:microsoft.com/office/officeart/2005/8/layout/lProcess2"/>
    <dgm:cxn modelId="{B9A31E4E-B4F3-47C2-AF9B-0F60D8F5DAF0}" srcId="{A3039AA0-6881-457C-9F81-171E5F2CFF04}" destId="{6775BADE-2DBC-4062-8A6A-29B70745DE9B}" srcOrd="0" destOrd="0" parTransId="{6955D45D-1ED3-4B92-A3AE-D83A3C7BB624}" sibTransId="{73EA357E-D4D6-4204-B5B8-626BEA8B2B80}"/>
    <dgm:cxn modelId="{24D10A9A-FBB2-4AB8-94DF-388D73394489}" type="presOf" srcId="{D6F88643-1ED1-4199-885E-37C9169DBDB1}" destId="{91CE30DE-C8A9-419C-BE57-0A0BBF279991}" srcOrd="1" destOrd="0" presId="urn:microsoft.com/office/officeart/2005/8/layout/lProcess2"/>
    <dgm:cxn modelId="{7ACE89A3-7F0C-4D9B-9B76-61131A74190B}" type="presOf" srcId="{48C5D5F6-5D9E-41D5-8208-B4107643344B}" destId="{E1B05951-EF31-4758-BA25-1797B6A2E274}" srcOrd="0" destOrd="0" presId="urn:microsoft.com/office/officeart/2005/8/layout/lProcess2"/>
    <dgm:cxn modelId="{F0D6F8A9-4190-456C-9E18-4E031F9CDB8B}" srcId="{D6F88643-1ED1-4199-885E-37C9169DBDB1}" destId="{1E254595-00D2-4076-96CE-DD530D44D2A7}" srcOrd="0" destOrd="0" parTransId="{94D9DD3C-650A-4BD7-A364-3859670481C3}" sibTransId="{017E11F1-056F-4233-BF04-EE9BF3D9781E}"/>
    <dgm:cxn modelId="{B13235AB-0C4E-40B3-8F40-2585D3231E51}" type="presOf" srcId="{A3039AA0-6881-457C-9F81-171E5F2CFF04}" destId="{D5C0F6D0-67F0-4C45-B475-C7CEC51C18BE}" srcOrd="0" destOrd="0" presId="urn:microsoft.com/office/officeart/2005/8/layout/lProcess2"/>
    <dgm:cxn modelId="{FBD04BB3-56B4-4E2E-9CCE-B1FBA0B92A0A}" srcId="{D2CE865E-8CCF-429A-A803-B44CA7484537}" destId="{48C5D5F6-5D9E-41D5-8208-B4107643344B}" srcOrd="0" destOrd="0" parTransId="{3745AC4D-B2B2-4E17-AC5F-FF376B6A0E77}" sibTransId="{2406F0BC-6BCD-4AEA-9A11-A7CE8E46EBE6}"/>
    <dgm:cxn modelId="{D0453BB6-8CA7-41DA-AEEE-0A85852A811B}" type="presOf" srcId="{D2CE865E-8CCF-429A-A803-B44CA7484537}" destId="{B8E80059-7753-4292-BEE2-00EF08B957DE}" srcOrd="0" destOrd="0" presId="urn:microsoft.com/office/officeart/2005/8/layout/lProcess2"/>
    <dgm:cxn modelId="{5DAF0EC9-58E7-44B2-AD2F-7FC185E5F8CB}" srcId="{28665C54-B8D6-4C98-B17E-4F0FC89317F0}" destId="{A3039AA0-6881-457C-9F81-171E5F2CFF04}" srcOrd="0" destOrd="0" parTransId="{9040F565-1AC8-4852-A794-212830E00DA4}" sibTransId="{E92AFB24-8C3A-47F1-A122-652674A63C9F}"/>
    <dgm:cxn modelId="{13CDC5C9-E7FF-460C-B649-7E54EE66F78A}" type="presOf" srcId="{1E254595-00D2-4076-96CE-DD530D44D2A7}" destId="{2E34079D-27D5-48C7-A62C-2E8AAB1D3AF4}" srcOrd="0" destOrd="0" presId="urn:microsoft.com/office/officeart/2005/8/layout/lProcess2"/>
    <dgm:cxn modelId="{00DE06D3-A5C0-465F-AA38-869CAA9A4E7D}" type="presOf" srcId="{A3039AA0-6881-457C-9F81-171E5F2CFF04}" destId="{AE5878B9-527B-414D-A7C0-251FE06F94F4}" srcOrd="1" destOrd="0" presId="urn:microsoft.com/office/officeart/2005/8/layout/lProcess2"/>
    <dgm:cxn modelId="{31F93BD5-AF28-418A-A1CB-7FB529996CEF}" srcId="{28665C54-B8D6-4C98-B17E-4F0FC89317F0}" destId="{D6F88643-1ED1-4199-885E-37C9169DBDB1}" srcOrd="1" destOrd="0" parTransId="{A9D82CD7-E580-4A50-A1C3-7BD1B61A183A}" sibTransId="{196BD2F8-364B-444F-949E-E8FFDAF4B1A5}"/>
    <dgm:cxn modelId="{076EDDD6-53AA-4109-B28D-614CF3AF3FEF}" type="presOf" srcId="{6775BADE-2DBC-4062-8A6A-29B70745DE9B}" destId="{0D50CC20-32FF-4B06-97FC-92D35B4FB189}" srcOrd="0" destOrd="0" presId="urn:microsoft.com/office/officeart/2005/8/layout/lProcess2"/>
    <dgm:cxn modelId="{D944E4E7-3ABA-4931-AA77-91628A4283E1}" srcId="{28665C54-B8D6-4C98-B17E-4F0FC89317F0}" destId="{D2CE865E-8CCF-429A-A803-B44CA7484537}" srcOrd="2" destOrd="0" parTransId="{3CD7E4D3-8EE5-4666-976F-139B12271040}" sibTransId="{922CE52F-424A-40CD-85FC-BA00496F69AC}"/>
    <dgm:cxn modelId="{B90A0146-1A30-4535-AFBB-0A036BCCBB65}" type="presParOf" srcId="{50B92D80-702F-4183-BEF9-709958B0644E}" destId="{4CABD9DC-6CFB-477A-8FB7-CF6BC9122911}" srcOrd="0" destOrd="0" presId="urn:microsoft.com/office/officeart/2005/8/layout/lProcess2"/>
    <dgm:cxn modelId="{56F653FC-F000-40A1-BE7D-343AA4D6C559}" type="presParOf" srcId="{4CABD9DC-6CFB-477A-8FB7-CF6BC9122911}" destId="{D5C0F6D0-67F0-4C45-B475-C7CEC51C18BE}" srcOrd="0" destOrd="0" presId="urn:microsoft.com/office/officeart/2005/8/layout/lProcess2"/>
    <dgm:cxn modelId="{7729903E-6713-4709-BFA3-20469D26853F}" type="presParOf" srcId="{4CABD9DC-6CFB-477A-8FB7-CF6BC9122911}" destId="{AE5878B9-527B-414D-A7C0-251FE06F94F4}" srcOrd="1" destOrd="0" presId="urn:microsoft.com/office/officeart/2005/8/layout/lProcess2"/>
    <dgm:cxn modelId="{D0F3BBF2-BAB3-43F1-A224-897F5CA89EE8}" type="presParOf" srcId="{4CABD9DC-6CFB-477A-8FB7-CF6BC9122911}" destId="{A549A1A2-07D0-44E6-99B0-05CFAB5470AC}" srcOrd="2" destOrd="0" presId="urn:microsoft.com/office/officeart/2005/8/layout/lProcess2"/>
    <dgm:cxn modelId="{B777C912-83C4-412D-872C-A8B444EDF98C}" type="presParOf" srcId="{A549A1A2-07D0-44E6-99B0-05CFAB5470AC}" destId="{ACB72E77-417F-43BD-A9E5-A8C357FF8639}" srcOrd="0" destOrd="0" presId="urn:microsoft.com/office/officeart/2005/8/layout/lProcess2"/>
    <dgm:cxn modelId="{61E2FFD6-5ECB-4CE4-AF98-26C1769DBE88}" type="presParOf" srcId="{ACB72E77-417F-43BD-A9E5-A8C357FF8639}" destId="{0D50CC20-32FF-4B06-97FC-92D35B4FB189}" srcOrd="0" destOrd="0" presId="urn:microsoft.com/office/officeart/2005/8/layout/lProcess2"/>
    <dgm:cxn modelId="{F7E734A5-A78E-4002-9E81-655AA58296BE}" type="presParOf" srcId="{50B92D80-702F-4183-BEF9-709958B0644E}" destId="{B9D680BF-05FF-49BD-A69C-A73AF20B198E}" srcOrd="1" destOrd="0" presId="urn:microsoft.com/office/officeart/2005/8/layout/lProcess2"/>
    <dgm:cxn modelId="{3F490AAB-FD0E-4639-9550-C5B4D7CA3CF5}" type="presParOf" srcId="{50B92D80-702F-4183-BEF9-709958B0644E}" destId="{6B87EAA6-01FF-4AE7-945E-D033B9FF74AD}" srcOrd="2" destOrd="0" presId="urn:microsoft.com/office/officeart/2005/8/layout/lProcess2"/>
    <dgm:cxn modelId="{AF03A84D-54A8-4F1C-A269-597298990083}" type="presParOf" srcId="{6B87EAA6-01FF-4AE7-945E-D033B9FF74AD}" destId="{D07AB29A-E23C-4CB7-9C40-376C4ADD80A1}" srcOrd="0" destOrd="0" presId="urn:microsoft.com/office/officeart/2005/8/layout/lProcess2"/>
    <dgm:cxn modelId="{9E7EEF19-1058-404F-A06D-20297D689C87}" type="presParOf" srcId="{6B87EAA6-01FF-4AE7-945E-D033B9FF74AD}" destId="{91CE30DE-C8A9-419C-BE57-0A0BBF279991}" srcOrd="1" destOrd="0" presId="urn:microsoft.com/office/officeart/2005/8/layout/lProcess2"/>
    <dgm:cxn modelId="{3C6D8161-515D-4AC3-AB75-4048B02D61BF}" type="presParOf" srcId="{6B87EAA6-01FF-4AE7-945E-D033B9FF74AD}" destId="{80DD0C96-0CD1-4A83-8727-59CC5463A60E}" srcOrd="2" destOrd="0" presId="urn:microsoft.com/office/officeart/2005/8/layout/lProcess2"/>
    <dgm:cxn modelId="{E8919511-EA0D-4ABF-96F2-C9EAA0F9EBC1}" type="presParOf" srcId="{80DD0C96-0CD1-4A83-8727-59CC5463A60E}" destId="{AEF9D8F1-C744-4CB3-9191-2DB1C9BFCC00}" srcOrd="0" destOrd="0" presId="urn:microsoft.com/office/officeart/2005/8/layout/lProcess2"/>
    <dgm:cxn modelId="{D4C28402-DD65-411C-B840-0521828E5A23}" type="presParOf" srcId="{AEF9D8F1-C744-4CB3-9191-2DB1C9BFCC00}" destId="{2E34079D-27D5-48C7-A62C-2E8AAB1D3AF4}" srcOrd="0" destOrd="0" presId="urn:microsoft.com/office/officeart/2005/8/layout/lProcess2"/>
    <dgm:cxn modelId="{C96B4965-6A46-41AD-8586-B5DDA56A6F31}" type="presParOf" srcId="{50B92D80-702F-4183-BEF9-709958B0644E}" destId="{DE341089-C725-4D71-868B-CAAE52E50BC1}" srcOrd="3" destOrd="0" presId="urn:microsoft.com/office/officeart/2005/8/layout/lProcess2"/>
    <dgm:cxn modelId="{EB5ABA2E-50C2-4C30-82A5-2B10AB7CAA0D}" type="presParOf" srcId="{50B92D80-702F-4183-BEF9-709958B0644E}" destId="{421DDABC-2BC3-406B-AB4D-F4E3D99D03D0}" srcOrd="4" destOrd="0" presId="urn:microsoft.com/office/officeart/2005/8/layout/lProcess2"/>
    <dgm:cxn modelId="{A2A7957C-E495-474E-A7D6-4C929CDF0D09}" type="presParOf" srcId="{421DDABC-2BC3-406B-AB4D-F4E3D99D03D0}" destId="{B8E80059-7753-4292-BEE2-00EF08B957DE}" srcOrd="0" destOrd="0" presId="urn:microsoft.com/office/officeart/2005/8/layout/lProcess2"/>
    <dgm:cxn modelId="{FF46A8A8-5020-4F83-8623-AF9EB59C5351}" type="presParOf" srcId="{421DDABC-2BC3-406B-AB4D-F4E3D99D03D0}" destId="{4E57346A-1FB9-40EE-B8DB-1BAB3E0AE87C}" srcOrd="1" destOrd="0" presId="urn:microsoft.com/office/officeart/2005/8/layout/lProcess2"/>
    <dgm:cxn modelId="{A9C3D32F-B978-4260-A170-B4CD2F199AF9}" type="presParOf" srcId="{421DDABC-2BC3-406B-AB4D-F4E3D99D03D0}" destId="{F7495AFA-787A-4175-A0AA-BC5892A72ED2}" srcOrd="2" destOrd="0" presId="urn:microsoft.com/office/officeart/2005/8/layout/lProcess2"/>
    <dgm:cxn modelId="{45BB1E52-4F9D-4752-A96C-26C150CDA9CA}" type="presParOf" srcId="{F7495AFA-787A-4175-A0AA-BC5892A72ED2}" destId="{FC096CE5-CE6D-4F0A-9F6C-69B277E9172F}" srcOrd="0" destOrd="0" presId="urn:microsoft.com/office/officeart/2005/8/layout/lProcess2"/>
    <dgm:cxn modelId="{C43959A3-4294-4D4B-BB39-B4DABB321600}" type="presParOf" srcId="{FC096CE5-CE6D-4F0A-9F6C-69B277E9172F}" destId="{E1B05951-EF31-4758-BA25-1797B6A2E274}"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F1B32E15-EE71-4479-823C-F2507DA3629C}"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46988D9E-4C00-47BE-8934-3BA66DB00D3B}">
      <dgm:prSet custT="1"/>
      <dgm:spPr>
        <a:scene3d>
          <a:camera prst="orthographicFront"/>
          <a:lightRig rig="threePt" dir="t"/>
        </a:scene3d>
        <a:sp3d>
          <a:bevelT/>
        </a:sp3d>
      </dgm:spPr>
      <dgm:t>
        <a:bodyPr/>
        <a:lstStyle/>
        <a:p>
          <a:r>
            <a:rPr lang="en-US" sz="2200" dirty="0"/>
            <a:t>How should the existing guidance on going concern uncertainties (including the definition of a going concern) be clarified or improved to reduce diversity in practice in applying the guidance? </a:t>
          </a:r>
        </a:p>
      </dgm:t>
    </dgm:pt>
    <dgm:pt modelId="{A5C6D016-DF43-4EB8-8C8C-C07EF7AC068D}" type="parTrans" cxnId="{BBCF7364-FA92-4743-AEEB-E5BCF7C125E9}">
      <dgm:prSet/>
      <dgm:spPr/>
      <dgm:t>
        <a:bodyPr/>
        <a:lstStyle/>
        <a:p>
          <a:endParaRPr lang="en-US" sz="2200"/>
        </a:p>
      </dgm:t>
    </dgm:pt>
    <dgm:pt modelId="{BDD30AA6-BD53-47FE-978B-73765B4A5628}" type="sibTrans" cxnId="{BBCF7364-FA92-4743-AEEB-E5BCF7C125E9}">
      <dgm:prSet/>
      <dgm:spPr/>
      <dgm:t>
        <a:bodyPr/>
        <a:lstStyle/>
        <a:p>
          <a:endParaRPr lang="en-US" sz="2200"/>
        </a:p>
      </dgm:t>
    </dgm:pt>
    <dgm:pt modelId="{8DC11D22-1B9E-4C0D-AC01-DB5404EC3173}">
      <dgm:prSet custT="1"/>
      <dgm:spPr>
        <a:scene3d>
          <a:camera prst="orthographicFront"/>
          <a:lightRig rig="threePt" dir="t"/>
        </a:scene3d>
        <a:sp3d>
          <a:bevelT/>
        </a:sp3d>
      </dgm:spPr>
      <dgm:t>
        <a:bodyPr/>
        <a:lstStyle/>
        <a:p>
          <a:r>
            <a:rPr lang="en-US" sz="2200" dirty="0"/>
            <a:t>How should severe financial stress be defined? How should that definition differ from going concern uncertainties? </a:t>
          </a:r>
        </a:p>
      </dgm:t>
    </dgm:pt>
    <dgm:pt modelId="{7705EDB0-B930-4438-B80F-BF14966B124A}" type="parTrans" cxnId="{A4E6D234-C7B1-473A-AE97-CB30D7B01108}">
      <dgm:prSet/>
      <dgm:spPr/>
      <dgm:t>
        <a:bodyPr/>
        <a:lstStyle/>
        <a:p>
          <a:endParaRPr lang="en-US" sz="2200"/>
        </a:p>
      </dgm:t>
    </dgm:pt>
    <dgm:pt modelId="{4E30ED38-D8D7-4B99-9F15-9F5B830B5701}" type="sibTrans" cxnId="{A4E6D234-C7B1-473A-AE97-CB30D7B01108}">
      <dgm:prSet/>
      <dgm:spPr/>
      <dgm:t>
        <a:bodyPr/>
        <a:lstStyle/>
        <a:p>
          <a:endParaRPr lang="en-US" sz="2200"/>
        </a:p>
      </dgm:t>
    </dgm:pt>
    <dgm:pt modelId="{A659DDC5-C9FA-4F8F-A9B6-D4140CB12057}">
      <dgm:prSet custT="1"/>
      <dgm:spPr>
        <a:scene3d>
          <a:camera prst="orthographicFront"/>
          <a:lightRig rig="threePt" dir="t"/>
        </a:scene3d>
        <a:sp3d>
          <a:bevelT/>
        </a:sp3d>
      </dgm:spPr>
      <dgm:t>
        <a:bodyPr/>
        <a:lstStyle/>
        <a:p>
          <a:r>
            <a:rPr lang="en-US" sz="2200" dirty="0"/>
            <a:t>If a government is determined to be exposed to severe financial stress, what relevant information should a government disclose in notes to financial statements? </a:t>
          </a:r>
        </a:p>
      </dgm:t>
    </dgm:pt>
    <dgm:pt modelId="{4CA17B2E-25E1-47FA-A0A2-02F7ACA45A8B}" type="parTrans" cxnId="{FADAE4C7-5BAC-43DA-9BBA-CD34B7E945C0}">
      <dgm:prSet/>
      <dgm:spPr/>
      <dgm:t>
        <a:bodyPr/>
        <a:lstStyle/>
        <a:p>
          <a:endParaRPr lang="en-US" sz="2200"/>
        </a:p>
      </dgm:t>
    </dgm:pt>
    <dgm:pt modelId="{3E269FE2-BEE3-49D5-A130-25305A6A38C5}" type="sibTrans" cxnId="{FADAE4C7-5BAC-43DA-9BBA-CD34B7E945C0}">
      <dgm:prSet/>
      <dgm:spPr/>
      <dgm:t>
        <a:bodyPr/>
        <a:lstStyle/>
        <a:p>
          <a:endParaRPr lang="en-US" sz="2200"/>
        </a:p>
      </dgm:t>
    </dgm:pt>
    <dgm:pt modelId="{DB98DE8C-EFBB-4486-9B6D-1BA37E2DC40F}" type="pres">
      <dgm:prSet presAssocID="{F1B32E15-EE71-4479-823C-F2507DA3629C}" presName="linear" presStyleCnt="0">
        <dgm:presLayoutVars>
          <dgm:animLvl val="lvl"/>
          <dgm:resizeHandles val="exact"/>
        </dgm:presLayoutVars>
      </dgm:prSet>
      <dgm:spPr/>
    </dgm:pt>
    <dgm:pt modelId="{D7C41617-BE13-42DB-9E70-7F0B3A7C6289}" type="pres">
      <dgm:prSet presAssocID="{46988D9E-4C00-47BE-8934-3BA66DB00D3B}" presName="parentText" presStyleLbl="node1" presStyleIdx="0" presStyleCnt="3">
        <dgm:presLayoutVars>
          <dgm:chMax val="0"/>
          <dgm:bulletEnabled val="1"/>
        </dgm:presLayoutVars>
      </dgm:prSet>
      <dgm:spPr/>
    </dgm:pt>
    <dgm:pt modelId="{B7C94EA9-1BE8-4806-B47E-62AEA3ED8F58}" type="pres">
      <dgm:prSet presAssocID="{BDD30AA6-BD53-47FE-978B-73765B4A5628}" presName="spacer" presStyleCnt="0"/>
      <dgm:spPr>
        <a:scene3d>
          <a:camera prst="orthographicFront"/>
          <a:lightRig rig="threePt" dir="t"/>
        </a:scene3d>
        <a:sp3d>
          <a:bevelT/>
        </a:sp3d>
      </dgm:spPr>
    </dgm:pt>
    <dgm:pt modelId="{4C6ADBE6-907F-45FA-BA1B-FAE3FAB7C54A}" type="pres">
      <dgm:prSet presAssocID="{8DC11D22-1B9E-4C0D-AC01-DB5404EC3173}" presName="parentText" presStyleLbl="node1" presStyleIdx="1" presStyleCnt="3">
        <dgm:presLayoutVars>
          <dgm:chMax val="0"/>
          <dgm:bulletEnabled val="1"/>
        </dgm:presLayoutVars>
      </dgm:prSet>
      <dgm:spPr/>
    </dgm:pt>
    <dgm:pt modelId="{0FC091A2-C465-4266-B18E-E4C99BAE2BDC}" type="pres">
      <dgm:prSet presAssocID="{4E30ED38-D8D7-4B99-9F15-9F5B830B5701}" presName="spacer" presStyleCnt="0"/>
      <dgm:spPr>
        <a:scene3d>
          <a:camera prst="orthographicFront"/>
          <a:lightRig rig="threePt" dir="t"/>
        </a:scene3d>
        <a:sp3d>
          <a:bevelT/>
        </a:sp3d>
      </dgm:spPr>
    </dgm:pt>
    <dgm:pt modelId="{9620ED08-60CE-455A-8204-AFA9E4654905}" type="pres">
      <dgm:prSet presAssocID="{A659DDC5-C9FA-4F8F-A9B6-D4140CB12057}" presName="parentText" presStyleLbl="node1" presStyleIdx="2" presStyleCnt="3">
        <dgm:presLayoutVars>
          <dgm:chMax val="0"/>
          <dgm:bulletEnabled val="1"/>
        </dgm:presLayoutVars>
      </dgm:prSet>
      <dgm:spPr/>
    </dgm:pt>
  </dgm:ptLst>
  <dgm:cxnLst>
    <dgm:cxn modelId="{F9D83B0F-2C41-4317-8FB3-56B60D552511}" type="presOf" srcId="{F1B32E15-EE71-4479-823C-F2507DA3629C}" destId="{DB98DE8C-EFBB-4486-9B6D-1BA37E2DC40F}" srcOrd="0" destOrd="0" presId="urn:microsoft.com/office/officeart/2005/8/layout/vList2"/>
    <dgm:cxn modelId="{A5108813-831A-483F-8F9C-9CA50A6CBF2E}" type="presOf" srcId="{A659DDC5-C9FA-4F8F-A9B6-D4140CB12057}" destId="{9620ED08-60CE-455A-8204-AFA9E4654905}" srcOrd="0" destOrd="0" presId="urn:microsoft.com/office/officeart/2005/8/layout/vList2"/>
    <dgm:cxn modelId="{A4E6D234-C7B1-473A-AE97-CB30D7B01108}" srcId="{F1B32E15-EE71-4479-823C-F2507DA3629C}" destId="{8DC11D22-1B9E-4C0D-AC01-DB5404EC3173}" srcOrd="1" destOrd="0" parTransId="{7705EDB0-B930-4438-B80F-BF14966B124A}" sibTransId="{4E30ED38-D8D7-4B99-9F15-9F5B830B5701}"/>
    <dgm:cxn modelId="{BBCF7364-FA92-4743-AEEB-E5BCF7C125E9}" srcId="{F1B32E15-EE71-4479-823C-F2507DA3629C}" destId="{46988D9E-4C00-47BE-8934-3BA66DB00D3B}" srcOrd="0" destOrd="0" parTransId="{A5C6D016-DF43-4EB8-8C8C-C07EF7AC068D}" sibTransId="{BDD30AA6-BD53-47FE-978B-73765B4A5628}"/>
    <dgm:cxn modelId="{2DE95A6B-8104-4508-B7AE-E6F29E0D482F}" type="presOf" srcId="{8DC11D22-1B9E-4C0D-AC01-DB5404EC3173}" destId="{4C6ADBE6-907F-45FA-BA1B-FAE3FAB7C54A}" srcOrd="0" destOrd="0" presId="urn:microsoft.com/office/officeart/2005/8/layout/vList2"/>
    <dgm:cxn modelId="{7CC2D475-4DD4-44D1-87C6-7C4A9A8B2803}" type="presOf" srcId="{46988D9E-4C00-47BE-8934-3BA66DB00D3B}" destId="{D7C41617-BE13-42DB-9E70-7F0B3A7C6289}" srcOrd="0" destOrd="0" presId="urn:microsoft.com/office/officeart/2005/8/layout/vList2"/>
    <dgm:cxn modelId="{FADAE4C7-5BAC-43DA-9BBA-CD34B7E945C0}" srcId="{F1B32E15-EE71-4479-823C-F2507DA3629C}" destId="{A659DDC5-C9FA-4F8F-A9B6-D4140CB12057}" srcOrd="2" destOrd="0" parTransId="{4CA17B2E-25E1-47FA-A0A2-02F7ACA45A8B}" sibTransId="{3E269FE2-BEE3-49D5-A130-25305A6A38C5}"/>
    <dgm:cxn modelId="{2995A5F5-2967-4E93-8CF1-F786C44DDD39}" type="presParOf" srcId="{DB98DE8C-EFBB-4486-9B6D-1BA37E2DC40F}" destId="{D7C41617-BE13-42DB-9E70-7F0B3A7C6289}" srcOrd="0" destOrd="0" presId="urn:microsoft.com/office/officeart/2005/8/layout/vList2"/>
    <dgm:cxn modelId="{EF7A2AA5-8F52-4EA0-A7C0-BDF7958E8AE2}" type="presParOf" srcId="{DB98DE8C-EFBB-4486-9B6D-1BA37E2DC40F}" destId="{B7C94EA9-1BE8-4806-B47E-62AEA3ED8F58}" srcOrd="1" destOrd="0" presId="urn:microsoft.com/office/officeart/2005/8/layout/vList2"/>
    <dgm:cxn modelId="{A4411B1B-CA6F-4846-A32C-A7A5E476373B}" type="presParOf" srcId="{DB98DE8C-EFBB-4486-9B6D-1BA37E2DC40F}" destId="{4C6ADBE6-907F-45FA-BA1B-FAE3FAB7C54A}" srcOrd="2" destOrd="0" presId="urn:microsoft.com/office/officeart/2005/8/layout/vList2"/>
    <dgm:cxn modelId="{3D3A72CE-C82A-4A32-AFF6-4B2C82206C56}" type="presParOf" srcId="{DB98DE8C-EFBB-4486-9B6D-1BA37E2DC40F}" destId="{0FC091A2-C465-4266-B18E-E4C99BAE2BDC}" srcOrd="3" destOrd="0" presId="urn:microsoft.com/office/officeart/2005/8/layout/vList2"/>
    <dgm:cxn modelId="{6111D781-5E1F-4D1D-833B-C63364976AF9}" type="presParOf" srcId="{DB98DE8C-EFBB-4486-9B6D-1BA37E2DC40F}" destId="{9620ED08-60CE-455A-8204-AFA9E465490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28665C54-B8D6-4C98-B17E-4F0FC89317F0}"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A3039AA0-6881-457C-9F81-171E5F2CFF04}">
      <dgm:prSet custT="1"/>
      <dgm:spPr>
        <a:scene3d>
          <a:camera prst="orthographicFront"/>
          <a:lightRig rig="threePt" dir="t"/>
        </a:scene3d>
        <a:sp3d>
          <a:bevelT/>
        </a:sp3d>
      </dgm:spPr>
      <dgm:t>
        <a:bodyPr/>
        <a:lstStyle/>
        <a:p>
          <a:pPr algn="ctr"/>
          <a:r>
            <a:rPr lang="en-US" sz="3600" b="1">
              <a:solidFill>
                <a:schemeClr val="accent3"/>
              </a:solidFill>
            </a:rPr>
            <a:t>What?</a:t>
          </a:r>
          <a:endParaRPr lang="en-US" sz="3600">
            <a:solidFill>
              <a:schemeClr val="accent3"/>
            </a:solidFill>
          </a:endParaRPr>
        </a:p>
      </dgm:t>
    </dgm:pt>
    <dgm:pt modelId="{9040F565-1AC8-4852-A794-212830E00DA4}" type="parTrans" cxnId="{5DAF0EC9-58E7-44B2-AD2F-7FC185E5F8CB}">
      <dgm:prSet/>
      <dgm:spPr/>
      <dgm:t>
        <a:bodyPr/>
        <a:lstStyle/>
        <a:p>
          <a:endParaRPr lang="en-US"/>
        </a:p>
      </dgm:t>
    </dgm:pt>
    <dgm:pt modelId="{E92AFB24-8C3A-47F1-A122-652674A63C9F}" type="sibTrans" cxnId="{5DAF0EC9-58E7-44B2-AD2F-7FC185E5F8CB}">
      <dgm:prSet/>
      <dgm:spPr/>
      <dgm:t>
        <a:bodyPr/>
        <a:lstStyle/>
        <a:p>
          <a:endParaRPr lang="en-US"/>
        </a:p>
      </dgm:t>
    </dgm:pt>
    <dgm:pt modelId="{D6F88643-1ED1-4199-885E-37C9169DBDB1}">
      <dgm:prSet custT="1"/>
      <dgm:spPr>
        <a:scene3d>
          <a:camera prst="orthographicFront"/>
          <a:lightRig rig="threePt" dir="t"/>
        </a:scene3d>
        <a:sp3d>
          <a:bevelT/>
        </a:sp3d>
      </dgm:spPr>
      <dgm:t>
        <a:bodyPr/>
        <a:lstStyle/>
        <a:p>
          <a:pPr algn="ctr"/>
          <a:r>
            <a:rPr lang="en-US" sz="3600" b="1">
              <a:solidFill>
                <a:schemeClr val="accent3"/>
              </a:solidFill>
            </a:rPr>
            <a:t>Why?</a:t>
          </a:r>
          <a:endParaRPr lang="en-US" sz="3600">
            <a:solidFill>
              <a:schemeClr val="accent3"/>
            </a:solidFill>
          </a:endParaRPr>
        </a:p>
      </dgm:t>
    </dgm:pt>
    <dgm:pt modelId="{A9D82CD7-E580-4A50-A1C3-7BD1B61A183A}" type="parTrans" cxnId="{31F93BD5-AF28-418A-A1CB-7FB529996CEF}">
      <dgm:prSet/>
      <dgm:spPr/>
      <dgm:t>
        <a:bodyPr/>
        <a:lstStyle/>
        <a:p>
          <a:endParaRPr lang="en-US"/>
        </a:p>
      </dgm:t>
    </dgm:pt>
    <dgm:pt modelId="{196BD2F8-364B-444F-949E-E8FFDAF4B1A5}" type="sibTrans" cxnId="{31F93BD5-AF28-418A-A1CB-7FB529996CEF}">
      <dgm:prSet/>
      <dgm:spPr/>
      <dgm:t>
        <a:bodyPr/>
        <a:lstStyle/>
        <a:p>
          <a:endParaRPr lang="en-US"/>
        </a:p>
      </dgm:t>
    </dgm:pt>
    <dgm:pt modelId="{D2CE865E-8CCF-429A-A803-B44CA7484537}">
      <dgm:prSet custT="1"/>
      <dgm:spPr>
        <a:scene3d>
          <a:camera prst="orthographicFront"/>
          <a:lightRig rig="threePt" dir="t"/>
        </a:scene3d>
        <a:sp3d>
          <a:bevelT/>
        </a:sp3d>
      </dgm:spPr>
      <dgm:t>
        <a:bodyPr/>
        <a:lstStyle/>
        <a:p>
          <a:pPr algn="ctr"/>
          <a:r>
            <a:rPr lang="en-US" sz="3600" b="1">
              <a:solidFill>
                <a:schemeClr val="accent3"/>
              </a:solidFill>
            </a:rPr>
            <a:t>When?</a:t>
          </a:r>
          <a:endParaRPr lang="en-US" sz="3600">
            <a:solidFill>
              <a:schemeClr val="accent3"/>
            </a:solidFill>
          </a:endParaRPr>
        </a:p>
      </dgm:t>
    </dgm:pt>
    <dgm:pt modelId="{3CD7E4D3-8EE5-4666-976F-139B12271040}" type="parTrans" cxnId="{D944E4E7-3ABA-4931-AA77-91628A4283E1}">
      <dgm:prSet/>
      <dgm:spPr/>
      <dgm:t>
        <a:bodyPr/>
        <a:lstStyle/>
        <a:p>
          <a:endParaRPr lang="en-US"/>
        </a:p>
      </dgm:t>
    </dgm:pt>
    <dgm:pt modelId="{922CE52F-424A-40CD-85FC-BA00496F69AC}" type="sibTrans" cxnId="{D944E4E7-3ABA-4931-AA77-91628A4283E1}">
      <dgm:prSet/>
      <dgm:spPr/>
      <dgm:t>
        <a:bodyPr/>
        <a:lstStyle/>
        <a:p>
          <a:endParaRPr lang="en-US"/>
        </a:p>
      </dgm:t>
    </dgm:pt>
    <dgm:pt modelId="{6775BADE-2DBC-4062-8A6A-29B70745DE9B}">
      <dgm:prSet custT="1"/>
      <dgm:spPr>
        <a:scene3d>
          <a:camera prst="orthographicFront"/>
          <a:lightRig rig="threePt" dir="t"/>
        </a:scene3d>
        <a:sp3d>
          <a:bevelT/>
        </a:sp3d>
      </dgm:spPr>
      <dgm:t>
        <a:bodyPr anchor="t"/>
        <a:lstStyle/>
        <a:p>
          <a:pPr marL="60325" indent="0" algn="l">
            <a:buNone/>
          </a:pPr>
          <a:r>
            <a:rPr lang="en-US" sz="1900"/>
            <a:t>The GASB is evaluating existing guidance related to capital assets and the usefulness of information reported by governments</a:t>
          </a:r>
        </a:p>
      </dgm:t>
    </dgm:pt>
    <dgm:pt modelId="{6955D45D-1ED3-4B92-A3AE-D83A3C7BB624}" type="parTrans" cxnId="{B9A31E4E-B4F3-47C2-AF9B-0F60D8F5DAF0}">
      <dgm:prSet/>
      <dgm:spPr/>
      <dgm:t>
        <a:bodyPr/>
        <a:lstStyle/>
        <a:p>
          <a:endParaRPr lang="en-US"/>
        </a:p>
      </dgm:t>
    </dgm:pt>
    <dgm:pt modelId="{73EA357E-D4D6-4204-B5B8-626BEA8B2B80}" type="sibTrans" cxnId="{B9A31E4E-B4F3-47C2-AF9B-0F60D8F5DAF0}">
      <dgm:prSet/>
      <dgm:spPr/>
      <dgm:t>
        <a:bodyPr/>
        <a:lstStyle/>
        <a:p>
          <a:endParaRPr lang="en-US"/>
        </a:p>
      </dgm:t>
    </dgm:pt>
    <dgm:pt modelId="{1E254595-00D2-4076-96CE-DD530D44D2A7}">
      <dgm:prSet custT="1"/>
      <dgm:spPr>
        <a:scene3d>
          <a:camera prst="orthographicFront"/>
          <a:lightRig rig="threePt" dir="t"/>
        </a:scene3d>
        <a:sp3d>
          <a:bevelT/>
        </a:sp3d>
      </dgm:spPr>
      <dgm:t>
        <a:bodyPr anchor="t"/>
        <a:lstStyle/>
        <a:p>
          <a:pPr marL="60325" indent="0" algn="l">
            <a:buNone/>
          </a:pPr>
          <a:r>
            <a:rPr lang="en-US" sz="1900"/>
            <a:t>Stakeholders have asked the GASB to review various aspects of capital asset reporting; the most relevant standards have been in effect 15-20 years</a:t>
          </a:r>
          <a:endParaRPr lang="en-US" sz="1900">
            <a:solidFill>
              <a:schemeClr val="bg1"/>
            </a:solidFill>
          </a:endParaRPr>
        </a:p>
      </dgm:t>
    </dgm:pt>
    <dgm:pt modelId="{94D9DD3C-650A-4BD7-A364-3859670481C3}" type="parTrans" cxnId="{F0D6F8A9-4190-456C-9E18-4E031F9CDB8B}">
      <dgm:prSet/>
      <dgm:spPr/>
      <dgm:t>
        <a:bodyPr/>
        <a:lstStyle/>
        <a:p>
          <a:endParaRPr lang="en-US"/>
        </a:p>
      </dgm:t>
    </dgm:pt>
    <dgm:pt modelId="{017E11F1-056F-4233-BF04-EE9BF3D9781E}" type="sibTrans" cxnId="{F0D6F8A9-4190-456C-9E18-4E031F9CDB8B}">
      <dgm:prSet/>
      <dgm:spPr/>
      <dgm:t>
        <a:bodyPr/>
        <a:lstStyle/>
        <a:p>
          <a:endParaRPr lang="en-US"/>
        </a:p>
      </dgm:t>
    </dgm:pt>
    <dgm:pt modelId="{48C5D5F6-5D9E-41D5-8208-B4107643344B}">
      <dgm:prSet custT="1"/>
      <dgm:spPr>
        <a:scene3d>
          <a:camera prst="orthographicFront"/>
          <a:lightRig rig="threePt" dir="t"/>
        </a:scene3d>
        <a:sp3d>
          <a:bevelT/>
        </a:sp3d>
      </dgm:spPr>
      <dgm:t>
        <a:bodyPr anchor="t"/>
        <a:lstStyle/>
        <a:p>
          <a:pPr marL="60325" indent="0" algn="l">
            <a:buNone/>
          </a:pPr>
          <a:r>
            <a:rPr lang="en-US" sz="1900"/>
            <a:t>The Board added the pre-agenda research in August 2019</a:t>
          </a:r>
        </a:p>
      </dgm:t>
    </dgm:pt>
    <dgm:pt modelId="{3745AC4D-B2B2-4E17-AC5F-FF376B6A0E77}" type="parTrans" cxnId="{FBD04BB3-56B4-4E2E-9CCE-B1FBA0B92A0A}">
      <dgm:prSet/>
      <dgm:spPr/>
      <dgm:t>
        <a:bodyPr/>
        <a:lstStyle/>
        <a:p>
          <a:endParaRPr lang="en-US"/>
        </a:p>
      </dgm:t>
    </dgm:pt>
    <dgm:pt modelId="{2406F0BC-6BCD-4AEA-9A11-A7CE8E46EBE6}" type="sibTrans" cxnId="{FBD04BB3-56B4-4E2E-9CCE-B1FBA0B92A0A}">
      <dgm:prSet/>
      <dgm:spPr/>
      <dgm:t>
        <a:bodyPr/>
        <a:lstStyle/>
        <a:p>
          <a:endParaRPr lang="en-US"/>
        </a:p>
      </dgm:t>
    </dgm:pt>
    <dgm:pt modelId="{50B92D80-702F-4183-BEF9-709958B0644E}" type="pres">
      <dgm:prSet presAssocID="{28665C54-B8D6-4C98-B17E-4F0FC89317F0}" presName="theList" presStyleCnt="0">
        <dgm:presLayoutVars>
          <dgm:dir/>
          <dgm:animLvl val="lvl"/>
          <dgm:resizeHandles val="exact"/>
        </dgm:presLayoutVars>
      </dgm:prSet>
      <dgm:spPr/>
    </dgm:pt>
    <dgm:pt modelId="{4CABD9DC-6CFB-477A-8FB7-CF6BC9122911}" type="pres">
      <dgm:prSet presAssocID="{A3039AA0-6881-457C-9F81-171E5F2CFF04}" presName="compNode" presStyleCnt="0"/>
      <dgm:spPr/>
    </dgm:pt>
    <dgm:pt modelId="{D5C0F6D0-67F0-4C45-B475-C7CEC51C18BE}" type="pres">
      <dgm:prSet presAssocID="{A3039AA0-6881-457C-9F81-171E5F2CFF04}" presName="aNode" presStyleLbl="bgShp" presStyleIdx="0" presStyleCnt="3"/>
      <dgm:spPr/>
    </dgm:pt>
    <dgm:pt modelId="{AE5878B9-527B-414D-A7C0-251FE06F94F4}" type="pres">
      <dgm:prSet presAssocID="{A3039AA0-6881-457C-9F81-171E5F2CFF04}" presName="textNode" presStyleLbl="bgShp" presStyleIdx="0" presStyleCnt="3"/>
      <dgm:spPr/>
    </dgm:pt>
    <dgm:pt modelId="{A549A1A2-07D0-44E6-99B0-05CFAB5470AC}" type="pres">
      <dgm:prSet presAssocID="{A3039AA0-6881-457C-9F81-171E5F2CFF04}" presName="compChildNode" presStyleCnt="0"/>
      <dgm:spPr/>
    </dgm:pt>
    <dgm:pt modelId="{ACB72E77-417F-43BD-A9E5-A8C357FF8639}" type="pres">
      <dgm:prSet presAssocID="{A3039AA0-6881-457C-9F81-171E5F2CFF04}" presName="theInnerList" presStyleCnt="0"/>
      <dgm:spPr/>
    </dgm:pt>
    <dgm:pt modelId="{0D50CC20-32FF-4B06-97FC-92D35B4FB189}" type="pres">
      <dgm:prSet presAssocID="{6775BADE-2DBC-4062-8A6A-29B70745DE9B}" presName="childNode" presStyleLbl="node1" presStyleIdx="0" presStyleCnt="3">
        <dgm:presLayoutVars>
          <dgm:bulletEnabled val="1"/>
        </dgm:presLayoutVars>
      </dgm:prSet>
      <dgm:spPr/>
    </dgm:pt>
    <dgm:pt modelId="{B9D680BF-05FF-49BD-A69C-A73AF20B198E}" type="pres">
      <dgm:prSet presAssocID="{A3039AA0-6881-457C-9F81-171E5F2CFF04}" presName="aSpace" presStyleCnt="0"/>
      <dgm:spPr/>
    </dgm:pt>
    <dgm:pt modelId="{6B87EAA6-01FF-4AE7-945E-D033B9FF74AD}" type="pres">
      <dgm:prSet presAssocID="{D6F88643-1ED1-4199-885E-37C9169DBDB1}" presName="compNode" presStyleCnt="0"/>
      <dgm:spPr/>
    </dgm:pt>
    <dgm:pt modelId="{D07AB29A-E23C-4CB7-9C40-376C4ADD80A1}" type="pres">
      <dgm:prSet presAssocID="{D6F88643-1ED1-4199-885E-37C9169DBDB1}" presName="aNode" presStyleLbl="bgShp" presStyleIdx="1" presStyleCnt="3"/>
      <dgm:spPr/>
    </dgm:pt>
    <dgm:pt modelId="{91CE30DE-C8A9-419C-BE57-0A0BBF279991}" type="pres">
      <dgm:prSet presAssocID="{D6F88643-1ED1-4199-885E-37C9169DBDB1}" presName="textNode" presStyleLbl="bgShp" presStyleIdx="1" presStyleCnt="3"/>
      <dgm:spPr/>
    </dgm:pt>
    <dgm:pt modelId="{80DD0C96-0CD1-4A83-8727-59CC5463A60E}" type="pres">
      <dgm:prSet presAssocID="{D6F88643-1ED1-4199-885E-37C9169DBDB1}" presName="compChildNode" presStyleCnt="0"/>
      <dgm:spPr/>
    </dgm:pt>
    <dgm:pt modelId="{AEF9D8F1-C744-4CB3-9191-2DB1C9BFCC00}" type="pres">
      <dgm:prSet presAssocID="{D6F88643-1ED1-4199-885E-37C9169DBDB1}" presName="theInnerList" presStyleCnt="0"/>
      <dgm:spPr/>
    </dgm:pt>
    <dgm:pt modelId="{2E34079D-27D5-48C7-A62C-2E8AAB1D3AF4}" type="pres">
      <dgm:prSet presAssocID="{1E254595-00D2-4076-96CE-DD530D44D2A7}" presName="childNode" presStyleLbl="node1" presStyleIdx="1" presStyleCnt="3">
        <dgm:presLayoutVars>
          <dgm:bulletEnabled val="1"/>
        </dgm:presLayoutVars>
      </dgm:prSet>
      <dgm:spPr/>
    </dgm:pt>
    <dgm:pt modelId="{DE341089-C725-4D71-868B-CAAE52E50BC1}" type="pres">
      <dgm:prSet presAssocID="{D6F88643-1ED1-4199-885E-37C9169DBDB1}" presName="aSpace" presStyleCnt="0"/>
      <dgm:spPr/>
    </dgm:pt>
    <dgm:pt modelId="{421DDABC-2BC3-406B-AB4D-F4E3D99D03D0}" type="pres">
      <dgm:prSet presAssocID="{D2CE865E-8CCF-429A-A803-B44CA7484537}" presName="compNode" presStyleCnt="0"/>
      <dgm:spPr/>
    </dgm:pt>
    <dgm:pt modelId="{B8E80059-7753-4292-BEE2-00EF08B957DE}" type="pres">
      <dgm:prSet presAssocID="{D2CE865E-8CCF-429A-A803-B44CA7484537}" presName="aNode" presStyleLbl="bgShp" presStyleIdx="2" presStyleCnt="3"/>
      <dgm:spPr/>
    </dgm:pt>
    <dgm:pt modelId="{4E57346A-1FB9-40EE-B8DB-1BAB3E0AE87C}" type="pres">
      <dgm:prSet presAssocID="{D2CE865E-8CCF-429A-A803-B44CA7484537}" presName="textNode" presStyleLbl="bgShp" presStyleIdx="2" presStyleCnt="3"/>
      <dgm:spPr/>
    </dgm:pt>
    <dgm:pt modelId="{F7495AFA-787A-4175-A0AA-BC5892A72ED2}" type="pres">
      <dgm:prSet presAssocID="{D2CE865E-8CCF-429A-A803-B44CA7484537}" presName="compChildNode" presStyleCnt="0"/>
      <dgm:spPr/>
    </dgm:pt>
    <dgm:pt modelId="{FC096CE5-CE6D-4F0A-9F6C-69B277E9172F}" type="pres">
      <dgm:prSet presAssocID="{D2CE865E-8CCF-429A-A803-B44CA7484537}" presName="theInnerList" presStyleCnt="0"/>
      <dgm:spPr/>
    </dgm:pt>
    <dgm:pt modelId="{E1B05951-EF31-4758-BA25-1797B6A2E274}" type="pres">
      <dgm:prSet presAssocID="{48C5D5F6-5D9E-41D5-8208-B4107643344B}" presName="childNode" presStyleLbl="node1" presStyleIdx="2" presStyleCnt="3">
        <dgm:presLayoutVars>
          <dgm:bulletEnabled val="1"/>
        </dgm:presLayoutVars>
      </dgm:prSet>
      <dgm:spPr/>
    </dgm:pt>
  </dgm:ptLst>
  <dgm:cxnLst>
    <dgm:cxn modelId="{146DC31E-ECBD-487D-A595-F12BE66DA4B0}" type="presOf" srcId="{28665C54-B8D6-4C98-B17E-4F0FC89317F0}" destId="{50B92D80-702F-4183-BEF9-709958B0644E}" srcOrd="0" destOrd="0" presId="urn:microsoft.com/office/officeart/2005/8/layout/lProcess2"/>
    <dgm:cxn modelId="{AFBD845D-4328-4252-8462-5BD284D6EAD8}" type="presOf" srcId="{D2CE865E-8CCF-429A-A803-B44CA7484537}" destId="{4E57346A-1FB9-40EE-B8DB-1BAB3E0AE87C}" srcOrd="1" destOrd="0" presId="urn:microsoft.com/office/officeart/2005/8/layout/lProcess2"/>
    <dgm:cxn modelId="{833DD261-DFC5-4F4E-B76E-D2C86C745C33}" type="presOf" srcId="{D6F88643-1ED1-4199-885E-37C9169DBDB1}" destId="{D07AB29A-E23C-4CB7-9C40-376C4ADD80A1}" srcOrd="0" destOrd="0" presId="urn:microsoft.com/office/officeart/2005/8/layout/lProcess2"/>
    <dgm:cxn modelId="{B9A31E4E-B4F3-47C2-AF9B-0F60D8F5DAF0}" srcId="{A3039AA0-6881-457C-9F81-171E5F2CFF04}" destId="{6775BADE-2DBC-4062-8A6A-29B70745DE9B}" srcOrd="0" destOrd="0" parTransId="{6955D45D-1ED3-4B92-A3AE-D83A3C7BB624}" sibTransId="{73EA357E-D4D6-4204-B5B8-626BEA8B2B80}"/>
    <dgm:cxn modelId="{24D10A9A-FBB2-4AB8-94DF-388D73394489}" type="presOf" srcId="{D6F88643-1ED1-4199-885E-37C9169DBDB1}" destId="{91CE30DE-C8A9-419C-BE57-0A0BBF279991}" srcOrd="1" destOrd="0" presId="urn:microsoft.com/office/officeart/2005/8/layout/lProcess2"/>
    <dgm:cxn modelId="{7ACE89A3-7F0C-4D9B-9B76-61131A74190B}" type="presOf" srcId="{48C5D5F6-5D9E-41D5-8208-B4107643344B}" destId="{E1B05951-EF31-4758-BA25-1797B6A2E274}" srcOrd="0" destOrd="0" presId="urn:microsoft.com/office/officeart/2005/8/layout/lProcess2"/>
    <dgm:cxn modelId="{F0D6F8A9-4190-456C-9E18-4E031F9CDB8B}" srcId="{D6F88643-1ED1-4199-885E-37C9169DBDB1}" destId="{1E254595-00D2-4076-96CE-DD530D44D2A7}" srcOrd="0" destOrd="0" parTransId="{94D9DD3C-650A-4BD7-A364-3859670481C3}" sibTransId="{017E11F1-056F-4233-BF04-EE9BF3D9781E}"/>
    <dgm:cxn modelId="{B13235AB-0C4E-40B3-8F40-2585D3231E51}" type="presOf" srcId="{A3039AA0-6881-457C-9F81-171E5F2CFF04}" destId="{D5C0F6D0-67F0-4C45-B475-C7CEC51C18BE}" srcOrd="0" destOrd="0" presId="urn:microsoft.com/office/officeart/2005/8/layout/lProcess2"/>
    <dgm:cxn modelId="{FBD04BB3-56B4-4E2E-9CCE-B1FBA0B92A0A}" srcId="{D2CE865E-8CCF-429A-A803-B44CA7484537}" destId="{48C5D5F6-5D9E-41D5-8208-B4107643344B}" srcOrd="0" destOrd="0" parTransId="{3745AC4D-B2B2-4E17-AC5F-FF376B6A0E77}" sibTransId="{2406F0BC-6BCD-4AEA-9A11-A7CE8E46EBE6}"/>
    <dgm:cxn modelId="{D0453BB6-8CA7-41DA-AEEE-0A85852A811B}" type="presOf" srcId="{D2CE865E-8CCF-429A-A803-B44CA7484537}" destId="{B8E80059-7753-4292-BEE2-00EF08B957DE}" srcOrd="0" destOrd="0" presId="urn:microsoft.com/office/officeart/2005/8/layout/lProcess2"/>
    <dgm:cxn modelId="{5DAF0EC9-58E7-44B2-AD2F-7FC185E5F8CB}" srcId="{28665C54-B8D6-4C98-B17E-4F0FC89317F0}" destId="{A3039AA0-6881-457C-9F81-171E5F2CFF04}" srcOrd="0" destOrd="0" parTransId="{9040F565-1AC8-4852-A794-212830E00DA4}" sibTransId="{E92AFB24-8C3A-47F1-A122-652674A63C9F}"/>
    <dgm:cxn modelId="{13CDC5C9-E7FF-460C-B649-7E54EE66F78A}" type="presOf" srcId="{1E254595-00D2-4076-96CE-DD530D44D2A7}" destId="{2E34079D-27D5-48C7-A62C-2E8AAB1D3AF4}" srcOrd="0" destOrd="0" presId="urn:microsoft.com/office/officeart/2005/8/layout/lProcess2"/>
    <dgm:cxn modelId="{00DE06D3-A5C0-465F-AA38-869CAA9A4E7D}" type="presOf" srcId="{A3039AA0-6881-457C-9F81-171E5F2CFF04}" destId="{AE5878B9-527B-414D-A7C0-251FE06F94F4}" srcOrd="1" destOrd="0" presId="urn:microsoft.com/office/officeart/2005/8/layout/lProcess2"/>
    <dgm:cxn modelId="{31F93BD5-AF28-418A-A1CB-7FB529996CEF}" srcId="{28665C54-B8D6-4C98-B17E-4F0FC89317F0}" destId="{D6F88643-1ED1-4199-885E-37C9169DBDB1}" srcOrd="1" destOrd="0" parTransId="{A9D82CD7-E580-4A50-A1C3-7BD1B61A183A}" sibTransId="{196BD2F8-364B-444F-949E-E8FFDAF4B1A5}"/>
    <dgm:cxn modelId="{076EDDD6-53AA-4109-B28D-614CF3AF3FEF}" type="presOf" srcId="{6775BADE-2DBC-4062-8A6A-29B70745DE9B}" destId="{0D50CC20-32FF-4B06-97FC-92D35B4FB189}" srcOrd="0" destOrd="0" presId="urn:microsoft.com/office/officeart/2005/8/layout/lProcess2"/>
    <dgm:cxn modelId="{D944E4E7-3ABA-4931-AA77-91628A4283E1}" srcId="{28665C54-B8D6-4C98-B17E-4F0FC89317F0}" destId="{D2CE865E-8CCF-429A-A803-B44CA7484537}" srcOrd="2" destOrd="0" parTransId="{3CD7E4D3-8EE5-4666-976F-139B12271040}" sibTransId="{922CE52F-424A-40CD-85FC-BA00496F69AC}"/>
    <dgm:cxn modelId="{B90A0146-1A30-4535-AFBB-0A036BCCBB65}" type="presParOf" srcId="{50B92D80-702F-4183-BEF9-709958B0644E}" destId="{4CABD9DC-6CFB-477A-8FB7-CF6BC9122911}" srcOrd="0" destOrd="0" presId="urn:microsoft.com/office/officeart/2005/8/layout/lProcess2"/>
    <dgm:cxn modelId="{56F653FC-F000-40A1-BE7D-343AA4D6C559}" type="presParOf" srcId="{4CABD9DC-6CFB-477A-8FB7-CF6BC9122911}" destId="{D5C0F6D0-67F0-4C45-B475-C7CEC51C18BE}" srcOrd="0" destOrd="0" presId="urn:microsoft.com/office/officeart/2005/8/layout/lProcess2"/>
    <dgm:cxn modelId="{7729903E-6713-4709-BFA3-20469D26853F}" type="presParOf" srcId="{4CABD9DC-6CFB-477A-8FB7-CF6BC9122911}" destId="{AE5878B9-527B-414D-A7C0-251FE06F94F4}" srcOrd="1" destOrd="0" presId="urn:microsoft.com/office/officeart/2005/8/layout/lProcess2"/>
    <dgm:cxn modelId="{D0F3BBF2-BAB3-43F1-A224-897F5CA89EE8}" type="presParOf" srcId="{4CABD9DC-6CFB-477A-8FB7-CF6BC9122911}" destId="{A549A1A2-07D0-44E6-99B0-05CFAB5470AC}" srcOrd="2" destOrd="0" presId="urn:microsoft.com/office/officeart/2005/8/layout/lProcess2"/>
    <dgm:cxn modelId="{B777C912-83C4-412D-872C-A8B444EDF98C}" type="presParOf" srcId="{A549A1A2-07D0-44E6-99B0-05CFAB5470AC}" destId="{ACB72E77-417F-43BD-A9E5-A8C357FF8639}" srcOrd="0" destOrd="0" presId="urn:microsoft.com/office/officeart/2005/8/layout/lProcess2"/>
    <dgm:cxn modelId="{61E2FFD6-5ECB-4CE4-AF98-26C1769DBE88}" type="presParOf" srcId="{ACB72E77-417F-43BD-A9E5-A8C357FF8639}" destId="{0D50CC20-32FF-4B06-97FC-92D35B4FB189}" srcOrd="0" destOrd="0" presId="urn:microsoft.com/office/officeart/2005/8/layout/lProcess2"/>
    <dgm:cxn modelId="{F7E734A5-A78E-4002-9E81-655AA58296BE}" type="presParOf" srcId="{50B92D80-702F-4183-BEF9-709958B0644E}" destId="{B9D680BF-05FF-49BD-A69C-A73AF20B198E}" srcOrd="1" destOrd="0" presId="urn:microsoft.com/office/officeart/2005/8/layout/lProcess2"/>
    <dgm:cxn modelId="{3F490AAB-FD0E-4639-9550-C5B4D7CA3CF5}" type="presParOf" srcId="{50B92D80-702F-4183-BEF9-709958B0644E}" destId="{6B87EAA6-01FF-4AE7-945E-D033B9FF74AD}" srcOrd="2" destOrd="0" presId="urn:microsoft.com/office/officeart/2005/8/layout/lProcess2"/>
    <dgm:cxn modelId="{AF03A84D-54A8-4F1C-A269-597298990083}" type="presParOf" srcId="{6B87EAA6-01FF-4AE7-945E-D033B9FF74AD}" destId="{D07AB29A-E23C-4CB7-9C40-376C4ADD80A1}" srcOrd="0" destOrd="0" presId="urn:microsoft.com/office/officeart/2005/8/layout/lProcess2"/>
    <dgm:cxn modelId="{9E7EEF19-1058-404F-A06D-20297D689C87}" type="presParOf" srcId="{6B87EAA6-01FF-4AE7-945E-D033B9FF74AD}" destId="{91CE30DE-C8A9-419C-BE57-0A0BBF279991}" srcOrd="1" destOrd="0" presId="urn:microsoft.com/office/officeart/2005/8/layout/lProcess2"/>
    <dgm:cxn modelId="{3C6D8161-515D-4AC3-AB75-4048B02D61BF}" type="presParOf" srcId="{6B87EAA6-01FF-4AE7-945E-D033B9FF74AD}" destId="{80DD0C96-0CD1-4A83-8727-59CC5463A60E}" srcOrd="2" destOrd="0" presId="urn:microsoft.com/office/officeart/2005/8/layout/lProcess2"/>
    <dgm:cxn modelId="{E8919511-EA0D-4ABF-96F2-C9EAA0F9EBC1}" type="presParOf" srcId="{80DD0C96-0CD1-4A83-8727-59CC5463A60E}" destId="{AEF9D8F1-C744-4CB3-9191-2DB1C9BFCC00}" srcOrd="0" destOrd="0" presId="urn:microsoft.com/office/officeart/2005/8/layout/lProcess2"/>
    <dgm:cxn modelId="{D4C28402-DD65-411C-B840-0521828E5A23}" type="presParOf" srcId="{AEF9D8F1-C744-4CB3-9191-2DB1C9BFCC00}" destId="{2E34079D-27D5-48C7-A62C-2E8AAB1D3AF4}" srcOrd="0" destOrd="0" presId="urn:microsoft.com/office/officeart/2005/8/layout/lProcess2"/>
    <dgm:cxn modelId="{C96B4965-6A46-41AD-8586-B5DDA56A6F31}" type="presParOf" srcId="{50B92D80-702F-4183-BEF9-709958B0644E}" destId="{DE341089-C725-4D71-868B-CAAE52E50BC1}" srcOrd="3" destOrd="0" presId="urn:microsoft.com/office/officeart/2005/8/layout/lProcess2"/>
    <dgm:cxn modelId="{EB5ABA2E-50C2-4C30-82A5-2B10AB7CAA0D}" type="presParOf" srcId="{50B92D80-702F-4183-BEF9-709958B0644E}" destId="{421DDABC-2BC3-406B-AB4D-F4E3D99D03D0}" srcOrd="4" destOrd="0" presId="urn:microsoft.com/office/officeart/2005/8/layout/lProcess2"/>
    <dgm:cxn modelId="{A2A7957C-E495-474E-A7D6-4C929CDF0D09}" type="presParOf" srcId="{421DDABC-2BC3-406B-AB4D-F4E3D99D03D0}" destId="{B8E80059-7753-4292-BEE2-00EF08B957DE}" srcOrd="0" destOrd="0" presId="urn:microsoft.com/office/officeart/2005/8/layout/lProcess2"/>
    <dgm:cxn modelId="{FF46A8A8-5020-4F83-8623-AF9EB59C5351}" type="presParOf" srcId="{421DDABC-2BC3-406B-AB4D-F4E3D99D03D0}" destId="{4E57346A-1FB9-40EE-B8DB-1BAB3E0AE87C}" srcOrd="1" destOrd="0" presId="urn:microsoft.com/office/officeart/2005/8/layout/lProcess2"/>
    <dgm:cxn modelId="{A9C3D32F-B978-4260-A170-B4CD2F199AF9}" type="presParOf" srcId="{421DDABC-2BC3-406B-AB4D-F4E3D99D03D0}" destId="{F7495AFA-787A-4175-A0AA-BC5892A72ED2}" srcOrd="2" destOrd="0" presId="urn:microsoft.com/office/officeart/2005/8/layout/lProcess2"/>
    <dgm:cxn modelId="{45BB1E52-4F9D-4752-A96C-26C150CDA9CA}" type="presParOf" srcId="{F7495AFA-787A-4175-A0AA-BC5892A72ED2}" destId="{FC096CE5-CE6D-4F0A-9F6C-69B277E9172F}" srcOrd="0" destOrd="0" presId="urn:microsoft.com/office/officeart/2005/8/layout/lProcess2"/>
    <dgm:cxn modelId="{C43959A3-4294-4D4B-BB39-B4DABB321600}" type="presParOf" srcId="{FC096CE5-CE6D-4F0A-9F6C-69B277E9172F}" destId="{E1B05951-EF31-4758-BA25-1797B6A2E274}"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F1B32E15-EE71-4479-823C-F2507DA3629C}"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46988D9E-4C00-47BE-8934-3BA66DB00D3B}">
      <dgm:prSet custT="1"/>
      <dgm:spPr>
        <a:scene3d>
          <a:camera prst="orthographicFront"/>
          <a:lightRig rig="threePt" dir="t"/>
        </a:scene3d>
        <a:sp3d>
          <a:bevelT/>
        </a:sp3d>
      </dgm:spPr>
      <dgm:t>
        <a:bodyPr/>
        <a:lstStyle/>
        <a:p>
          <a:r>
            <a:rPr lang="en-US" sz="1800" b="0" dirty="0"/>
            <a:t>What choices do governments make with respect to their capital asset-related accounting policies? Why do they select those policies?</a:t>
          </a:r>
          <a:endParaRPr lang="en-US" sz="1800" dirty="0"/>
        </a:p>
      </dgm:t>
    </dgm:pt>
    <dgm:pt modelId="{A5C6D016-DF43-4EB8-8C8C-C07EF7AC068D}" type="parTrans" cxnId="{BBCF7364-FA92-4743-AEEB-E5BCF7C125E9}">
      <dgm:prSet/>
      <dgm:spPr/>
      <dgm:t>
        <a:bodyPr/>
        <a:lstStyle/>
        <a:p>
          <a:endParaRPr lang="en-US" sz="1800"/>
        </a:p>
      </dgm:t>
    </dgm:pt>
    <dgm:pt modelId="{BDD30AA6-BD53-47FE-978B-73765B4A5628}" type="sibTrans" cxnId="{BBCF7364-FA92-4743-AEEB-E5BCF7C125E9}">
      <dgm:prSet/>
      <dgm:spPr/>
      <dgm:t>
        <a:bodyPr/>
        <a:lstStyle/>
        <a:p>
          <a:endParaRPr lang="en-US" sz="1800"/>
        </a:p>
      </dgm:t>
    </dgm:pt>
    <dgm:pt modelId="{8DC11D22-1B9E-4C0D-AC01-DB5404EC3173}">
      <dgm:prSet custT="1"/>
      <dgm:spPr>
        <a:scene3d>
          <a:camera prst="orthographicFront"/>
          <a:lightRig rig="threePt" dir="t"/>
        </a:scene3d>
        <a:sp3d>
          <a:bevelT/>
        </a:sp3d>
      </dgm:spPr>
      <dgm:t>
        <a:bodyPr/>
        <a:lstStyle/>
        <a:p>
          <a:r>
            <a:rPr lang="en-US" sz="1800" b="0"/>
            <a:t>How do governments determine when outflows enhance the service capacity or extend the useful life of an asset?</a:t>
          </a:r>
          <a:endParaRPr lang="en-US" sz="1800"/>
        </a:p>
      </dgm:t>
    </dgm:pt>
    <dgm:pt modelId="{7705EDB0-B930-4438-B80F-BF14966B124A}" type="parTrans" cxnId="{A4E6D234-C7B1-473A-AE97-CB30D7B01108}">
      <dgm:prSet/>
      <dgm:spPr/>
      <dgm:t>
        <a:bodyPr/>
        <a:lstStyle/>
        <a:p>
          <a:endParaRPr lang="en-US" sz="1800"/>
        </a:p>
      </dgm:t>
    </dgm:pt>
    <dgm:pt modelId="{4E30ED38-D8D7-4B99-9F15-9F5B830B5701}" type="sibTrans" cxnId="{A4E6D234-C7B1-473A-AE97-CB30D7B01108}">
      <dgm:prSet/>
      <dgm:spPr/>
      <dgm:t>
        <a:bodyPr/>
        <a:lstStyle/>
        <a:p>
          <a:endParaRPr lang="en-US" sz="1800"/>
        </a:p>
      </dgm:t>
    </dgm:pt>
    <dgm:pt modelId="{A659DDC5-C9FA-4F8F-A9B6-D4140CB12057}">
      <dgm:prSet custT="1"/>
      <dgm:spPr>
        <a:scene3d>
          <a:camera prst="orthographicFront"/>
          <a:lightRig rig="threePt" dir="t"/>
        </a:scene3d>
        <a:sp3d>
          <a:bevelT/>
        </a:sp3d>
      </dgm:spPr>
      <dgm:t>
        <a:bodyPr/>
        <a:lstStyle/>
        <a:p>
          <a:r>
            <a:rPr lang="en-US" sz="1800" b="0"/>
            <a:t>How do governments report exchanges of capital assets?</a:t>
          </a:r>
        </a:p>
      </dgm:t>
    </dgm:pt>
    <dgm:pt modelId="{4CA17B2E-25E1-47FA-A0A2-02F7ACA45A8B}" type="parTrans" cxnId="{FADAE4C7-5BAC-43DA-9BBA-CD34B7E945C0}">
      <dgm:prSet/>
      <dgm:spPr/>
      <dgm:t>
        <a:bodyPr/>
        <a:lstStyle/>
        <a:p>
          <a:endParaRPr lang="en-US" sz="1800"/>
        </a:p>
      </dgm:t>
    </dgm:pt>
    <dgm:pt modelId="{3E269FE2-BEE3-49D5-A130-25305A6A38C5}" type="sibTrans" cxnId="{FADAE4C7-5BAC-43DA-9BBA-CD34B7E945C0}">
      <dgm:prSet/>
      <dgm:spPr/>
      <dgm:t>
        <a:bodyPr/>
        <a:lstStyle/>
        <a:p>
          <a:endParaRPr lang="en-US" sz="1800"/>
        </a:p>
      </dgm:t>
    </dgm:pt>
    <dgm:pt modelId="{5D018288-8006-4A33-AD08-4BD60206A390}">
      <dgm:prSet phldrT="[Text]" custT="1"/>
      <dgm:spPr>
        <a:scene3d>
          <a:camera prst="orthographicFront"/>
          <a:lightRig rig="threePt" dir="t"/>
        </a:scene3d>
        <a:sp3d>
          <a:bevelT/>
        </a:sp3d>
      </dgm:spPr>
      <dgm:t>
        <a:bodyPr/>
        <a:lstStyle/>
        <a:p>
          <a:r>
            <a:rPr lang="en-US" sz="1800" b="0"/>
            <a:t>How do depreciation and estimated useful lives compare with the actual diminution of service capacity?</a:t>
          </a:r>
        </a:p>
      </dgm:t>
    </dgm:pt>
    <dgm:pt modelId="{10E85B57-CD4B-48AF-8AF1-59838F1B94F0}" type="parTrans" cxnId="{847D5F6F-51DF-42BF-93D2-434AB22417C3}">
      <dgm:prSet/>
      <dgm:spPr/>
      <dgm:t>
        <a:bodyPr/>
        <a:lstStyle/>
        <a:p>
          <a:endParaRPr lang="en-US" sz="1800"/>
        </a:p>
      </dgm:t>
    </dgm:pt>
    <dgm:pt modelId="{94A0D779-DE14-4053-A9AF-E95A78913CF9}" type="sibTrans" cxnId="{847D5F6F-51DF-42BF-93D2-434AB22417C3}">
      <dgm:prSet/>
      <dgm:spPr/>
      <dgm:t>
        <a:bodyPr/>
        <a:lstStyle/>
        <a:p>
          <a:endParaRPr lang="en-US" sz="1800"/>
        </a:p>
      </dgm:t>
    </dgm:pt>
    <dgm:pt modelId="{935A5E16-B9BE-4EC8-BE3C-57731AAC2E83}">
      <dgm:prSet phldrT="[Text]" custT="1"/>
      <dgm:spPr>
        <a:scene3d>
          <a:camera prst="orthographicFront"/>
          <a:lightRig rig="threePt" dir="t"/>
        </a:scene3d>
        <a:sp3d>
          <a:bevelT/>
        </a:sp3d>
      </dgm:spPr>
      <dgm:t>
        <a:bodyPr/>
        <a:lstStyle/>
        <a:p>
          <a:r>
            <a:rPr lang="en-US" sz="1800" b="0"/>
            <a:t>What has been the experience with the modified approach to reporting infrastructure? How has it affected comparability of statement information?</a:t>
          </a:r>
        </a:p>
      </dgm:t>
    </dgm:pt>
    <dgm:pt modelId="{B9CF8FAB-4E0D-4047-A242-FD032F9154FC}" type="parTrans" cxnId="{2A0E8913-A51D-40C0-BD3D-49A61D730059}">
      <dgm:prSet/>
      <dgm:spPr/>
      <dgm:t>
        <a:bodyPr/>
        <a:lstStyle/>
        <a:p>
          <a:endParaRPr lang="en-US" sz="1800"/>
        </a:p>
      </dgm:t>
    </dgm:pt>
    <dgm:pt modelId="{D819CDE8-D69E-47B7-BF9F-115D37149134}" type="sibTrans" cxnId="{2A0E8913-A51D-40C0-BD3D-49A61D730059}">
      <dgm:prSet/>
      <dgm:spPr/>
      <dgm:t>
        <a:bodyPr/>
        <a:lstStyle/>
        <a:p>
          <a:endParaRPr lang="en-US" sz="1800"/>
        </a:p>
      </dgm:t>
    </dgm:pt>
    <dgm:pt modelId="{B5BB5031-7A9D-456B-A204-52C8EF510270}">
      <dgm:prSet phldrT="[Text]" custT="1"/>
      <dgm:spPr>
        <a:scene3d>
          <a:camera prst="orthographicFront"/>
          <a:lightRig rig="threePt" dir="t"/>
        </a:scene3d>
        <a:sp3d>
          <a:bevelT/>
        </a:sp3d>
      </dgm:spPr>
      <dgm:t>
        <a:bodyPr/>
        <a:lstStyle/>
        <a:p>
          <a:r>
            <a:rPr lang="en-US" sz="1800" b="0"/>
            <a:t>Should changes in the condition of capital assets be reflected as flows of resources in the financial statements? How would it be measured?</a:t>
          </a:r>
        </a:p>
      </dgm:t>
    </dgm:pt>
    <dgm:pt modelId="{9FAC2B2E-4C4A-425C-A3D3-947D05C1256B}" type="parTrans" cxnId="{682D911E-3F3D-4E11-ADBB-D0BABBB54D1D}">
      <dgm:prSet/>
      <dgm:spPr/>
      <dgm:t>
        <a:bodyPr/>
        <a:lstStyle/>
        <a:p>
          <a:endParaRPr lang="en-US" sz="1800"/>
        </a:p>
      </dgm:t>
    </dgm:pt>
    <dgm:pt modelId="{D8DBFDE9-7C8C-43F9-8ECC-A8D1E73C3215}" type="sibTrans" cxnId="{682D911E-3F3D-4E11-ADBB-D0BABBB54D1D}">
      <dgm:prSet/>
      <dgm:spPr/>
      <dgm:t>
        <a:bodyPr/>
        <a:lstStyle/>
        <a:p>
          <a:endParaRPr lang="en-US" sz="1800"/>
        </a:p>
      </dgm:t>
    </dgm:pt>
    <dgm:pt modelId="{6DC49048-5316-4F1A-B361-A7BA54E5912D}">
      <dgm:prSet phldrT="[Text]" custT="1"/>
      <dgm:spPr>
        <a:scene3d>
          <a:camera prst="orthographicFront"/>
          <a:lightRig rig="threePt" dir="t"/>
        </a:scene3d>
        <a:sp3d>
          <a:bevelT/>
        </a:sp3d>
      </dgm:spPr>
      <dgm:t>
        <a:bodyPr/>
        <a:lstStyle/>
        <a:p>
          <a:r>
            <a:rPr lang="en-US" sz="1800" b="0"/>
            <a:t>What information do governments collect and report about deferred maintenance? How is it estimated?</a:t>
          </a:r>
        </a:p>
      </dgm:t>
    </dgm:pt>
    <dgm:pt modelId="{EFF2E541-C2D1-44D3-8BC1-C8F0601A4341}" type="parTrans" cxnId="{D26CF25C-FAF0-40AA-8E22-92C9FB2873B8}">
      <dgm:prSet/>
      <dgm:spPr/>
      <dgm:t>
        <a:bodyPr/>
        <a:lstStyle/>
        <a:p>
          <a:endParaRPr lang="en-US" sz="1800"/>
        </a:p>
      </dgm:t>
    </dgm:pt>
    <dgm:pt modelId="{478AAB29-D248-446B-B55F-E3E507E1E865}" type="sibTrans" cxnId="{D26CF25C-FAF0-40AA-8E22-92C9FB2873B8}">
      <dgm:prSet/>
      <dgm:spPr/>
      <dgm:t>
        <a:bodyPr/>
        <a:lstStyle/>
        <a:p>
          <a:endParaRPr lang="en-US" sz="1800"/>
        </a:p>
      </dgm:t>
    </dgm:pt>
    <dgm:pt modelId="{DB98DE8C-EFBB-4486-9B6D-1BA37E2DC40F}" type="pres">
      <dgm:prSet presAssocID="{F1B32E15-EE71-4479-823C-F2507DA3629C}" presName="linear" presStyleCnt="0">
        <dgm:presLayoutVars>
          <dgm:animLvl val="lvl"/>
          <dgm:resizeHandles val="exact"/>
        </dgm:presLayoutVars>
      </dgm:prSet>
      <dgm:spPr/>
    </dgm:pt>
    <dgm:pt modelId="{D7C41617-BE13-42DB-9E70-7F0B3A7C6289}" type="pres">
      <dgm:prSet presAssocID="{46988D9E-4C00-47BE-8934-3BA66DB00D3B}" presName="parentText" presStyleLbl="node1" presStyleIdx="0" presStyleCnt="7">
        <dgm:presLayoutVars>
          <dgm:chMax val="0"/>
          <dgm:bulletEnabled val="1"/>
        </dgm:presLayoutVars>
      </dgm:prSet>
      <dgm:spPr/>
    </dgm:pt>
    <dgm:pt modelId="{B7C94EA9-1BE8-4806-B47E-62AEA3ED8F58}" type="pres">
      <dgm:prSet presAssocID="{BDD30AA6-BD53-47FE-978B-73765B4A5628}" presName="spacer" presStyleCnt="0"/>
      <dgm:spPr>
        <a:scene3d>
          <a:camera prst="orthographicFront"/>
          <a:lightRig rig="threePt" dir="t"/>
        </a:scene3d>
        <a:sp3d>
          <a:bevelT/>
        </a:sp3d>
      </dgm:spPr>
    </dgm:pt>
    <dgm:pt modelId="{4C6ADBE6-907F-45FA-BA1B-FAE3FAB7C54A}" type="pres">
      <dgm:prSet presAssocID="{8DC11D22-1B9E-4C0D-AC01-DB5404EC3173}" presName="parentText" presStyleLbl="node1" presStyleIdx="1" presStyleCnt="7">
        <dgm:presLayoutVars>
          <dgm:chMax val="0"/>
          <dgm:bulletEnabled val="1"/>
        </dgm:presLayoutVars>
      </dgm:prSet>
      <dgm:spPr/>
    </dgm:pt>
    <dgm:pt modelId="{0FC091A2-C465-4266-B18E-E4C99BAE2BDC}" type="pres">
      <dgm:prSet presAssocID="{4E30ED38-D8D7-4B99-9F15-9F5B830B5701}" presName="spacer" presStyleCnt="0"/>
      <dgm:spPr>
        <a:scene3d>
          <a:camera prst="orthographicFront"/>
          <a:lightRig rig="threePt" dir="t"/>
        </a:scene3d>
        <a:sp3d>
          <a:bevelT/>
        </a:sp3d>
      </dgm:spPr>
    </dgm:pt>
    <dgm:pt modelId="{9620ED08-60CE-455A-8204-AFA9E4654905}" type="pres">
      <dgm:prSet presAssocID="{A659DDC5-C9FA-4F8F-A9B6-D4140CB12057}" presName="parentText" presStyleLbl="node1" presStyleIdx="2" presStyleCnt="7" custLinFactNeighborY="5680">
        <dgm:presLayoutVars>
          <dgm:chMax val="0"/>
          <dgm:bulletEnabled val="1"/>
        </dgm:presLayoutVars>
      </dgm:prSet>
      <dgm:spPr/>
    </dgm:pt>
    <dgm:pt modelId="{8DE0870F-FB1E-49FC-96F0-239DE8037B3F}" type="pres">
      <dgm:prSet presAssocID="{3E269FE2-BEE3-49D5-A130-25305A6A38C5}" presName="spacer" presStyleCnt="0"/>
      <dgm:spPr/>
    </dgm:pt>
    <dgm:pt modelId="{0766819B-CF3A-4E0B-A6F4-94073DFDC8B5}" type="pres">
      <dgm:prSet presAssocID="{5D018288-8006-4A33-AD08-4BD60206A390}" presName="parentText" presStyleLbl="node1" presStyleIdx="3" presStyleCnt="7">
        <dgm:presLayoutVars>
          <dgm:chMax val="0"/>
          <dgm:bulletEnabled val="1"/>
        </dgm:presLayoutVars>
      </dgm:prSet>
      <dgm:spPr/>
    </dgm:pt>
    <dgm:pt modelId="{AE3E56E7-9044-41B1-9347-06CE4F91B42F}" type="pres">
      <dgm:prSet presAssocID="{94A0D779-DE14-4053-A9AF-E95A78913CF9}" presName="spacer" presStyleCnt="0"/>
      <dgm:spPr/>
    </dgm:pt>
    <dgm:pt modelId="{4DAD2FEF-A608-4357-9311-5233B50F50E3}" type="pres">
      <dgm:prSet presAssocID="{935A5E16-B9BE-4EC8-BE3C-57731AAC2E83}" presName="parentText" presStyleLbl="node1" presStyleIdx="4" presStyleCnt="7" custScaleY="121156">
        <dgm:presLayoutVars>
          <dgm:chMax val="0"/>
          <dgm:bulletEnabled val="1"/>
        </dgm:presLayoutVars>
      </dgm:prSet>
      <dgm:spPr/>
    </dgm:pt>
    <dgm:pt modelId="{04F7AE82-1038-4253-A1D7-B8D1024A0277}" type="pres">
      <dgm:prSet presAssocID="{D819CDE8-D69E-47B7-BF9F-115D37149134}" presName="spacer" presStyleCnt="0"/>
      <dgm:spPr/>
    </dgm:pt>
    <dgm:pt modelId="{324B2856-C6DF-4B41-8F3D-916B111ED563}" type="pres">
      <dgm:prSet presAssocID="{B5BB5031-7A9D-456B-A204-52C8EF510270}" presName="parentText" presStyleLbl="node1" presStyleIdx="5" presStyleCnt="7" custScaleY="99021">
        <dgm:presLayoutVars>
          <dgm:chMax val="0"/>
          <dgm:bulletEnabled val="1"/>
        </dgm:presLayoutVars>
      </dgm:prSet>
      <dgm:spPr/>
    </dgm:pt>
    <dgm:pt modelId="{DE030C2D-8ED6-4016-9C60-BF70429B14B6}" type="pres">
      <dgm:prSet presAssocID="{D8DBFDE9-7C8C-43F9-8ECC-A8D1E73C3215}" presName="spacer" presStyleCnt="0"/>
      <dgm:spPr/>
    </dgm:pt>
    <dgm:pt modelId="{EADF8F3A-F56E-42C4-85FD-F7C96979E5A9}" type="pres">
      <dgm:prSet presAssocID="{6DC49048-5316-4F1A-B361-A7BA54E5912D}" presName="parentText" presStyleLbl="node1" presStyleIdx="6" presStyleCnt="7">
        <dgm:presLayoutVars>
          <dgm:chMax val="0"/>
          <dgm:bulletEnabled val="1"/>
        </dgm:presLayoutVars>
      </dgm:prSet>
      <dgm:spPr/>
    </dgm:pt>
  </dgm:ptLst>
  <dgm:cxnLst>
    <dgm:cxn modelId="{D4CBBC03-752B-4666-A320-1030FD560F5A}" type="presOf" srcId="{6DC49048-5316-4F1A-B361-A7BA54E5912D}" destId="{EADF8F3A-F56E-42C4-85FD-F7C96979E5A9}" srcOrd="0" destOrd="0" presId="urn:microsoft.com/office/officeart/2005/8/layout/vList2"/>
    <dgm:cxn modelId="{F9D83B0F-2C41-4317-8FB3-56B60D552511}" type="presOf" srcId="{F1B32E15-EE71-4479-823C-F2507DA3629C}" destId="{DB98DE8C-EFBB-4486-9B6D-1BA37E2DC40F}" srcOrd="0" destOrd="0" presId="urn:microsoft.com/office/officeart/2005/8/layout/vList2"/>
    <dgm:cxn modelId="{A5108813-831A-483F-8F9C-9CA50A6CBF2E}" type="presOf" srcId="{A659DDC5-C9FA-4F8F-A9B6-D4140CB12057}" destId="{9620ED08-60CE-455A-8204-AFA9E4654905}" srcOrd="0" destOrd="0" presId="urn:microsoft.com/office/officeart/2005/8/layout/vList2"/>
    <dgm:cxn modelId="{2A0E8913-A51D-40C0-BD3D-49A61D730059}" srcId="{F1B32E15-EE71-4479-823C-F2507DA3629C}" destId="{935A5E16-B9BE-4EC8-BE3C-57731AAC2E83}" srcOrd="4" destOrd="0" parTransId="{B9CF8FAB-4E0D-4047-A242-FD032F9154FC}" sibTransId="{D819CDE8-D69E-47B7-BF9F-115D37149134}"/>
    <dgm:cxn modelId="{682D911E-3F3D-4E11-ADBB-D0BABBB54D1D}" srcId="{F1B32E15-EE71-4479-823C-F2507DA3629C}" destId="{B5BB5031-7A9D-456B-A204-52C8EF510270}" srcOrd="5" destOrd="0" parTransId="{9FAC2B2E-4C4A-425C-A3D3-947D05C1256B}" sibTransId="{D8DBFDE9-7C8C-43F9-8ECC-A8D1E73C3215}"/>
    <dgm:cxn modelId="{72775D34-3726-4F75-B1E5-25F795B9B081}" type="presOf" srcId="{B5BB5031-7A9D-456B-A204-52C8EF510270}" destId="{324B2856-C6DF-4B41-8F3D-916B111ED563}" srcOrd="0" destOrd="0" presId="urn:microsoft.com/office/officeart/2005/8/layout/vList2"/>
    <dgm:cxn modelId="{A4E6D234-C7B1-473A-AE97-CB30D7B01108}" srcId="{F1B32E15-EE71-4479-823C-F2507DA3629C}" destId="{8DC11D22-1B9E-4C0D-AC01-DB5404EC3173}" srcOrd="1" destOrd="0" parTransId="{7705EDB0-B930-4438-B80F-BF14966B124A}" sibTransId="{4E30ED38-D8D7-4B99-9F15-9F5B830B5701}"/>
    <dgm:cxn modelId="{D26CF25C-FAF0-40AA-8E22-92C9FB2873B8}" srcId="{F1B32E15-EE71-4479-823C-F2507DA3629C}" destId="{6DC49048-5316-4F1A-B361-A7BA54E5912D}" srcOrd="6" destOrd="0" parTransId="{EFF2E541-C2D1-44D3-8BC1-C8F0601A4341}" sibTransId="{478AAB29-D248-446B-B55F-E3E507E1E865}"/>
    <dgm:cxn modelId="{BBCF7364-FA92-4743-AEEB-E5BCF7C125E9}" srcId="{F1B32E15-EE71-4479-823C-F2507DA3629C}" destId="{46988D9E-4C00-47BE-8934-3BA66DB00D3B}" srcOrd="0" destOrd="0" parTransId="{A5C6D016-DF43-4EB8-8C8C-C07EF7AC068D}" sibTransId="{BDD30AA6-BD53-47FE-978B-73765B4A5628}"/>
    <dgm:cxn modelId="{2DE95A6B-8104-4508-B7AE-E6F29E0D482F}" type="presOf" srcId="{8DC11D22-1B9E-4C0D-AC01-DB5404EC3173}" destId="{4C6ADBE6-907F-45FA-BA1B-FAE3FAB7C54A}" srcOrd="0" destOrd="0" presId="urn:microsoft.com/office/officeart/2005/8/layout/vList2"/>
    <dgm:cxn modelId="{847D5F6F-51DF-42BF-93D2-434AB22417C3}" srcId="{F1B32E15-EE71-4479-823C-F2507DA3629C}" destId="{5D018288-8006-4A33-AD08-4BD60206A390}" srcOrd="3" destOrd="0" parTransId="{10E85B57-CD4B-48AF-8AF1-59838F1B94F0}" sibTransId="{94A0D779-DE14-4053-A9AF-E95A78913CF9}"/>
    <dgm:cxn modelId="{7CC2D475-4DD4-44D1-87C6-7C4A9A8B2803}" type="presOf" srcId="{46988D9E-4C00-47BE-8934-3BA66DB00D3B}" destId="{D7C41617-BE13-42DB-9E70-7F0B3A7C6289}" srcOrd="0" destOrd="0" presId="urn:microsoft.com/office/officeart/2005/8/layout/vList2"/>
    <dgm:cxn modelId="{FADAE4C7-5BAC-43DA-9BBA-CD34B7E945C0}" srcId="{F1B32E15-EE71-4479-823C-F2507DA3629C}" destId="{A659DDC5-C9FA-4F8F-A9B6-D4140CB12057}" srcOrd="2" destOrd="0" parTransId="{4CA17B2E-25E1-47FA-A0A2-02F7ACA45A8B}" sibTransId="{3E269FE2-BEE3-49D5-A130-25305A6A38C5}"/>
    <dgm:cxn modelId="{27AE37E5-AF3B-4EF1-BA89-BEF37BB1BE15}" type="presOf" srcId="{5D018288-8006-4A33-AD08-4BD60206A390}" destId="{0766819B-CF3A-4E0B-A6F4-94073DFDC8B5}" srcOrd="0" destOrd="0" presId="urn:microsoft.com/office/officeart/2005/8/layout/vList2"/>
    <dgm:cxn modelId="{AF3128E6-E094-4414-BDF4-801688605517}" type="presOf" srcId="{935A5E16-B9BE-4EC8-BE3C-57731AAC2E83}" destId="{4DAD2FEF-A608-4357-9311-5233B50F50E3}" srcOrd="0" destOrd="0" presId="urn:microsoft.com/office/officeart/2005/8/layout/vList2"/>
    <dgm:cxn modelId="{2995A5F5-2967-4E93-8CF1-F786C44DDD39}" type="presParOf" srcId="{DB98DE8C-EFBB-4486-9B6D-1BA37E2DC40F}" destId="{D7C41617-BE13-42DB-9E70-7F0B3A7C6289}" srcOrd="0" destOrd="0" presId="urn:microsoft.com/office/officeart/2005/8/layout/vList2"/>
    <dgm:cxn modelId="{EF7A2AA5-8F52-4EA0-A7C0-BDF7958E8AE2}" type="presParOf" srcId="{DB98DE8C-EFBB-4486-9B6D-1BA37E2DC40F}" destId="{B7C94EA9-1BE8-4806-B47E-62AEA3ED8F58}" srcOrd="1" destOrd="0" presId="urn:microsoft.com/office/officeart/2005/8/layout/vList2"/>
    <dgm:cxn modelId="{A4411B1B-CA6F-4846-A32C-A7A5E476373B}" type="presParOf" srcId="{DB98DE8C-EFBB-4486-9B6D-1BA37E2DC40F}" destId="{4C6ADBE6-907F-45FA-BA1B-FAE3FAB7C54A}" srcOrd="2" destOrd="0" presId="urn:microsoft.com/office/officeart/2005/8/layout/vList2"/>
    <dgm:cxn modelId="{3D3A72CE-C82A-4A32-AFF6-4B2C82206C56}" type="presParOf" srcId="{DB98DE8C-EFBB-4486-9B6D-1BA37E2DC40F}" destId="{0FC091A2-C465-4266-B18E-E4C99BAE2BDC}" srcOrd="3" destOrd="0" presId="urn:microsoft.com/office/officeart/2005/8/layout/vList2"/>
    <dgm:cxn modelId="{6111D781-5E1F-4D1D-833B-C63364976AF9}" type="presParOf" srcId="{DB98DE8C-EFBB-4486-9B6D-1BA37E2DC40F}" destId="{9620ED08-60CE-455A-8204-AFA9E4654905}" srcOrd="4" destOrd="0" presId="urn:microsoft.com/office/officeart/2005/8/layout/vList2"/>
    <dgm:cxn modelId="{514C8375-972A-42A3-B652-0CCDCA138D83}" type="presParOf" srcId="{DB98DE8C-EFBB-4486-9B6D-1BA37E2DC40F}" destId="{8DE0870F-FB1E-49FC-96F0-239DE8037B3F}" srcOrd="5" destOrd="0" presId="urn:microsoft.com/office/officeart/2005/8/layout/vList2"/>
    <dgm:cxn modelId="{2D68295C-81D0-40EA-8843-0F7A6656BFB2}" type="presParOf" srcId="{DB98DE8C-EFBB-4486-9B6D-1BA37E2DC40F}" destId="{0766819B-CF3A-4E0B-A6F4-94073DFDC8B5}" srcOrd="6" destOrd="0" presId="urn:microsoft.com/office/officeart/2005/8/layout/vList2"/>
    <dgm:cxn modelId="{B742E768-E16F-453B-B313-72B35F723E2D}" type="presParOf" srcId="{DB98DE8C-EFBB-4486-9B6D-1BA37E2DC40F}" destId="{AE3E56E7-9044-41B1-9347-06CE4F91B42F}" srcOrd="7" destOrd="0" presId="urn:microsoft.com/office/officeart/2005/8/layout/vList2"/>
    <dgm:cxn modelId="{1E587824-AA46-4B54-98A1-59ABA851970B}" type="presParOf" srcId="{DB98DE8C-EFBB-4486-9B6D-1BA37E2DC40F}" destId="{4DAD2FEF-A608-4357-9311-5233B50F50E3}" srcOrd="8" destOrd="0" presId="urn:microsoft.com/office/officeart/2005/8/layout/vList2"/>
    <dgm:cxn modelId="{4B903A48-AC30-4DF3-9238-693A00EEB375}" type="presParOf" srcId="{DB98DE8C-EFBB-4486-9B6D-1BA37E2DC40F}" destId="{04F7AE82-1038-4253-A1D7-B8D1024A0277}" srcOrd="9" destOrd="0" presId="urn:microsoft.com/office/officeart/2005/8/layout/vList2"/>
    <dgm:cxn modelId="{9F8A64EE-A57E-453B-8632-E31081C70C23}" type="presParOf" srcId="{DB98DE8C-EFBB-4486-9B6D-1BA37E2DC40F}" destId="{324B2856-C6DF-4B41-8F3D-916B111ED563}" srcOrd="10" destOrd="0" presId="urn:microsoft.com/office/officeart/2005/8/layout/vList2"/>
    <dgm:cxn modelId="{723C33E7-58CD-4A26-9F8F-C99BE5A87D3A}" type="presParOf" srcId="{DB98DE8C-EFBB-4486-9B6D-1BA37E2DC40F}" destId="{DE030C2D-8ED6-4016-9C60-BF70429B14B6}" srcOrd="11" destOrd="0" presId="urn:microsoft.com/office/officeart/2005/8/layout/vList2"/>
    <dgm:cxn modelId="{0C8160A8-AC8A-47D4-9E05-461EE708F9A1}" type="presParOf" srcId="{DB98DE8C-EFBB-4486-9B6D-1BA37E2DC40F}" destId="{EADF8F3A-F56E-42C4-85FD-F7C96979E5A9}"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28665C54-B8D6-4C98-B17E-4F0FC89317F0}"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A3039AA0-6881-457C-9F81-171E5F2CFF04}">
      <dgm:prSet custT="1"/>
      <dgm:spPr>
        <a:scene3d>
          <a:camera prst="orthographicFront"/>
          <a:lightRig rig="threePt" dir="t"/>
        </a:scene3d>
        <a:sp3d>
          <a:bevelT/>
        </a:sp3d>
      </dgm:spPr>
      <dgm:t>
        <a:bodyPr/>
        <a:lstStyle/>
        <a:p>
          <a:pPr algn="ctr"/>
          <a:r>
            <a:rPr lang="en-US" sz="3600" b="1">
              <a:solidFill>
                <a:schemeClr val="accent3"/>
              </a:solidFill>
            </a:rPr>
            <a:t>What?</a:t>
          </a:r>
          <a:endParaRPr lang="en-US" sz="3600">
            <a:solidFill>
              <a:schemeClr val="accent3"/>
            </a:solidFill>
          </a:endParaRPr>
        </a:p>
      </dgm:t>
    </dgm:pt>
    <dgm:pt modelId="{9040F565-1AC8-4852-A794-212830E00DA4}" type="parTrans" cxnId="{5DAF0EC9-58E7-44B2-AD2F-7FC185E5F8CB}">
      <dgm:prSet/>
      <dgm:spPr/>
      <dgm:t>
        <a:bodyPr/>
        <a:lstStyle/>
        <a:p>
          <a:endParaRPr lang="en-US"/>
        </a:p>
      </dgm:t>
    </dgm:pt>
    <dgm:pt modelId="{E92AFB24-8C3A-47F1-A122-652674A63C9F}" type="sibTrans" cxnId="{5DAF0EC9-58E7-44B2-AD2F-7FC185E5F8CB}">
      <dgm:prSet/>
      <dgm:spPr/>
      <dgm:t>
        <a:bodyPr/>
        <a:lstStyle/>
        <a:p>
          <a:endParaRPr lang="en-US"/>
        </a:p>
      </dgm:t>
    </dgm:pt>
    <dgm:pt modelId="{D6F88643-1ED1-4199-885E-37C9169DBDB1}">
      <dgm:prSet custT="1"/>
      <dgm:spPr>
        <a:scene3d>
          <a:camera prst="orthographicFront"/>
          <a:lightRig rig="threePt" dir="t"/>
        </a:scene3d>
        <a:sp3d>
          <a:bevelT/>
        </a:sp3d>
      </dgm:spPr>
      <dgm:t>
        <a:bodyPr/>
        <a:lstStyle/>
        <a:p>
          <a:pPr algn="ctr"/>
          <a:r>
            <a:rPr lang="en-US" sz="3600" b="1">
              <a:solidFill>
                <a:schemeClr val="accent3"/>
              </a:solidFill>
            </a:rPr>
            <a:t>Why?</a:t>
          </a:r>
          <a:endParaRPr lang="en-US" sz="3600">
            <a:solidFill>
              <a:schemeClr val="accent3"/>
            </a:solidFill>
          </a:endParaRPr>
        </a:p>
      </dgm:t>
    </dgm:pt>
    <dgm:pt modelId="{A9D82CD7-E580-4A50-A1C3-7BD1B61A183A}" type="parTrans" cxnId="{31F93BD5-AF28-418A-A1CB-7FB529996CEF}">
      <dgm:prSet/>
      <dgm:spPr/>
      <dgm:t>
        <a:bodyPr/>
        <a:lstStyle/>
        <a:p>
          <a:endParaRPr lang="en-US"/>
        </a:p>
      </dgm:t>
    </dgm:pt>
    <dgm:pt modelId="{196BD2F8-364B-444F-949E-E8FFDAF4B1A5}" type="sibTrans" cxnId="{31F93BD5-AF28-418A-A1CB-7FB529996CEF}">
      <dgm:prSet/>
      <dgm:spPr/>
      <dgm:t>
        <a:bodyPr/>
        <a:lstStyle/>
        <a:p>
          <a:endParaRPr lang="en-US"/>
        </a:p>
      </dgm:t>
    </dgm:pt>
    <dgm:pt modelId="{D2CE865E-8CCF-429A-A803-B44CA7484537}">
      <dgm:prSet custT="1"/>
      <dgm:spPr>
        <a:scene3d>
          <a:camera prst="orthographicFront"/>
          <a:lightRig rig="threePt" dir="t"/>
        </a:scene3d>
        <a:sp3d>
          <a:bevelT/>
        </a:sp3d>
      </dgm:spPr>
      <dgm:t>
        <a:bodyPr/>
        <a:lstStyle/>
        <a:p>
          <a:pPr algn="ctr"/>
          <a:r>
            <a:rPr lang="en-US" sz="3600" b="1">
              <a:solidFill>
                <a:schemeClr val="accent3"/>
              </a:solidFill>
            </a:rPr>
            <a:t>When?</a:t>
          </a:r>
          <a:endParaRPr lang="en-US" sz="3600">
            <a:solidFill>
              <a:schemeClr val="accent3"/>
            </a:solidFill>
          </a:endParaRPr>
        </a:p>
      </dgm:t>
    </dgm:pt>
    <dgm:pt modelId="{3CD7E4D3-8EE5-4666-976F-139B12271040}" type="parTrans" cxnId="{D944E4E7-3ABA-4931-AA77-91628A4283E1}">
      <dgm:prSet/>
      <dgm:spPr/>
      <dgm:t>
        <a:bodyPr/>
        <a:lstStyle/>
        <a:p>
          <a:endParaRPr lang="en-US"/>
        </a:p>
      </dgm:t>
    </dgm:pt>
    <dgm:pt modelId="{922CE52F-424A-40CD-85FC-BA00496F69AC}" type="sibTrans" cxnId="{D944E4E7-3ABA-4931-AA77-91628A4283E1}">
      <dgm:prSet/>
      <dgm:spPr/>
      <dgm:t>
        <a:bodyPr/>
        <a:lstStyle/>
        <a:p>
          <a:endParaRPr lang="en-US"/>
        </a:p>
      </dgm:t>
    </dgm:pt>
    <dgm:pt modelId="{6775BADE-2DBC-4062-8A6A-29B70745DE9B}">
      <dgm:prSet custT="1"/>
      <dgm:spPr>
        <a:scene3d>
          <a:camera prst="orthographicFront"/>
          <a:lightRig rig="threePt" dir="t"/>
        </a:scene3d>
        <a:sp3d>
          <a:bevelT/>
        </a:sp3d>
      </dgm:spPr>
      <dgm:t>
        <a:bodyPr anchor="t"/>
        <a:lstStyle/>
        <a:p>
          <a:pPr marL="60325" indent="0" algn="l">
            <a:buNone/>
          </a:pPr>
          <a:r>
            <a:rPr lang="en-US" sz="1600" dirty="0"/>
            <a:t>The Board has proposed standards to identify and disclose risks faced by governments</a:t>
          </a:r>
        </a:p>
      </dgm:t>
    </dgm:pt>
    <dgm:pt modelId="{6955D45D-1ED3-4B92-A3AE-D83A3C7BB624}" type="parTrans" cxnId="{B9A31E4E-B4F3-47C2-AF9B-0F60D8F5DAF0}">
      <dgm:prSet/>
      <dgm:spPr/>
      <dgm:t>
        <a:bodyPr/>
        <a:lstStyle/>
        <a:p>
          <a:endParaRPr lang="en-US"/>
        </a:p>
      </dgm:t>
    </dgm:pt>
    <dgm:pt modelId="{73EA357E-D4D6-4204-B5B8-626BEA8B2B80}" type="sibTrans" cxnId="{B9A31E4E-B4F3-47C2-AF9B-0F60D8F5DAF0}">
      <dgm:prSet/>
      <dgm:spPr/>
      <dgm:t>
        <a:bodyPr/>
        <a:lstStyle/>
        <a:p>
          <a:endParaRPr lang="en-US"/>
        </a:p>
      </dgm:t>
    </dgm:pt>
    <dgm:pt modelId="{1E254595-00D2-4076-96CE-DD530D44D2A7}">
      <dgm:prSet custT="1"/>
      <dgm:spPr>
        <a:scene3d>
          <a:camera prst="orthographicFront"/>
          <a:lightRig rig="threePt" dir="t"/>
        </a:scene3d>
        <a:sp3d>
          <a:bevelT/>
        </a:sp3d>
      </dgm:spPr>
      <dgm:t>
        <a:bodyPr anchor="t"/>
        <a:lstStyle/>
        <a:p>
          <a:pPr marL="60325" indent="0" algn="l">
            <a:buNone/>
          </a:pPr>
          <a:r>
            <a:rPr lang="en-US" sz="1600" dirty="0"/>
            <a:t>Stakeholders asked the GASB to address instances in which a government is exposed to risks that could impact services or the payment of obligation</a:t>
          </a:r>
          <a:endParaRPr lang="en-US" sz="1600" dirty="0">
            <a:solidFill>
              <a:schemeClr val="bg1"/>
            </a:solidFill>
          </a:endParaRPr>
        </a:p>
      </dgm:t>
    </dgm:pt>
    <dgm:pt modelId="{94D9DD3C-650A-4BD7-A364-3859670481C3}" type="parTrans" cxnId="{F0D6F8A9-4190-456C-9E18-4E031F9CDB8B}">
      <dgm:prSet/>
      <dgm:spPr/>
      <dgm:t>
        <a:bodyPr/>
        <a:lstStyle/>
        <a:p>
          <a:endParaRPr lang="en-US"/>
        </a:p>
      </dgm:t>
    </dgm:pt>
    <dgm:pt modelId="{017E11F1-056F-4233-BF04-EE9BF3D9781E}" type="sibTrans" cxnId="{F0D6F8A9-4190-456C-9E18-4E031F9CDB8B}">
      <dgm:prSet/>
      <dgm:spPr/>
      <dgm:t>
        <a:bodyPr/>
        <a:lstStyle/>
        <a:p>
          <a:endParaRPr lang="en-US"/>
        </a:p>
      </dgm:t>
    </dgm:pt>
    <dgm:pt modelId="{48C5D5F6-5D9E-41D5-8208-B4107643344B}">
      <dgm:prSet custT="1"/>
      <dgm:spPr>
        <a:scene3d>
          <a:camera prst="orthographicFront"/>
          <a:lightRig rig="threePt" dir="t"/>
        </a:scene3d>
        <a:sp3d>
          <a:bevelT/>
        </a:sp3d>
      </dgm:spPr>
      <dgm:t>
        <a:bodyPr anchor="t"/>
        <a:lstStyle/>
        <a:p>
          <a:pPr marL="60325" indent="0" algn="l">
            <a:buNone/>
          </a:pPr>
          <a:r>
            <a:rPr lang="en-US" sz="1600" dirty="0"/>
            <a:t>Exposure Draft issued June 2022</a:t>
          </a:r>
        </a:p>
        <a:p>
          <a:pPr marL="60325" indent="0" algn="l">
            <a:buNone/>
          </a:pPr>
          <a:endParaRPr lang="en-US" sz="1600" dirty="0"/>
        </a:p>
        <a:p>
          <a:pPr marL="60325" indent="0" algn="l">
            <a:buNone/>
          </a:pPr>
          <a:r>
            <a:rPr lang="en-US" sz="1600" dirty="0"/>
            <a:t>Comment deadline is September 30, 2022</a:t>
          </a:r>
        </a:p>
        <a:p>
          <a:pPr marL="60325" indent="0" algn="l">
            <a:buNone/>
          </a:pPr>
          <a:endParaRPr lang="en-US" sz="1600" dirty="0"/>
        </a:p>
        <a:p>
          <a:pPr marL="60325" indent="0" algn="l">
            <a:buNone/>
          </a:pPr>
          <a:r>
            <a:rPr lang="en-US" sz="1600" dirty="0"/>
            <a:t>Final August 2023</a:t>
          </a:r>
        </a:p>
      </dgm:t>
    </dgm:pt>
    <dgm:pt modelId="{3745AC4D-B2B2-4E17-AC5F-FF376B6A0E77}" type="parTrans" cxnId="{FBD04BB3-56B4-4E2E-9CCE-B1FBA0B92A0A}">
      <dgm:prSet/>
      <dgm:spPr/>
      <dgm:t>
        <a:bodyPr/>
        <a:lstStyle/>
        <a:p>
          <a:endParaRPr lang="en-US"/>
        </a:p>
      </dgm:t>
    </dgm:pt>
    <dgm:pt modelId="{2406F0BC-6BCD-4AEA-9A11-A7CE8E46EBE6}" type="sibTrans" cxnId="{FBD04BB3-56B4-4E2E-9CCE-B1FBA0B92A0A}">
      <dgm:prSet/>
      <dgm:spPr/>
      <dgm:t>
        <a:bodyPr/>
        <a:lstStyle/>
        <a:p>
          <a:endParaRPr lang="en-US"/>
        </a:p>
      </dgm:t>
    </dgm:pt>
    <dgm:pt modelId="{50B92D80-702F-4183-BEF9-709958B0644E}" type="pres">
      <dgm:prSet presAssocID="{28665C54-B8D6-4C98-B17E-4F0FC89317F0}" presName="theList" presStyleCnt="0">
        <dgm:presLayoutVars>
          <dgm:dir/>
          <dgm:animLvl val="lvl"/>
          <dgm:resizeHandles val="exact"/>
        </dgm:presLayoutVars>
      </dgm:prSet>
      <dgm:spPr/>
    </dgm:pt>
    <dgm:pt modelId="{4CABD9DC-6CFB-477A-8FB7-CF6BC9122911}" type="pres">
      <dgm:prSet presAssocID="{A3039AA0-6881-457C-9F81-171E5F2CFF04}" presName="compNode" presStyleCnt="0"/>
      <dgm:spPr/>
    </dgm:pt>
    <dgm:pt modelId="{D5C0F6D0-67F0-4C45-B475-C7CEC51C18BE}" type="pres">
      <dgm:prSet presAssocID="{A3039AA0-6881-457C-9F81-171E5F2CFF04}" presName="aNode" presStyleLbl="bgShp" presStyleIdx="0" presStyleCnt="3"/>
      <dgm:spPr/>
    </dgm:pt>
    <dgm:pt modelId="{AE5878B9-527B-414D-A7C0-251FE06F94F4}" type="pres">
      <dgm:prSet presAssocID="{A3039AA0-6881-457C-9F81-171E5F2CFF04}" presName="textNode" presStyleLbl="bgShp" presStyleIdx="0" presStyleCnt="3"/>
      <dgm:spPr/>
    </dgm:pt>
    <dgm:pt modelId="{A549A1A2-07D0-44E6-99B0-05CFAB5470AC}" type="pres">
      <dgm:prSet presAssocID="{A3039AA0-6881-457C-9F81-171E5F2CFF04}" presName="compChildNode" presStyleCnt="0"/>
      <dgm:spPr/>
    </dgm:pt>
    <dgm:pt modelId="{ACB72E77-417F-43BD-A9E5-A8C357FF8639}" type="pres">
      <dgm:prSet presAssocID="{A3039AA0-6881-457C-9F81-171E5F2CFF04}" presName="theInnerList" presStyleCnt="0"/>
      <dgm:spPr/>
    </dgm:pt>
    <dgm:pt modelId="{0D50CC20-32FF-4B06-97FC-92D35B4FB189}" type="pres">
      <dgm:prSet presAssocID="{6775BADE-2DBC-4062-8A6A-29B70745DE9B}" presName="childNode" presStyleLbl="node1" presStyleIdx="0" presStyleCnt="3">
        <dgm:presLayoutVars>
          <dgm:bulletEnabled val="1"/>
        </dgm:presLayoutVars>
      </dgm:prSet>
      <dgm:spPr/>
    </dgm:pt>
    <dgm:pt modelId="{B9D680BF-05FF-49BD-A69C-A73AF20B198E}" type="pres">
      <dgm:prSet presAssocID="{A3039AA0-6881-457C-9F81-171E5F2CFF04}" presName="aSpace" presStyleCnt="0"/>
      <dgm:spPr/>
    </dgm:pt>
    <dgm:pt modelId="{6B87EAA6-01FF-4AE7-945E-D033B9FF74AD}" type="pres">
      <dgm:prSet presAssocID="{D6F88643-1ED1-4199-885E-37C9169DBDB1}" presName="compNode" presStyleCnt="0"/>
      <dgm:spPr/>
    </dgm:pt>
    <dgm:pt modelId="{D07AB29A-E23C-4CB7-9C40-376C4ADD80A1}" type="pres">
      <dgm:prSet presAssocID="{D6F88643-1ED1-4199-885E-37C9169DBDB1}" presName="aNode" presStyleLbl="bgShp" presStyleIdx="1" presStyleCnt="3"/>
      <dgm:spPr/>
    </dgm:pt>
    <dgm:pt modelId="{91CE30DE-C8A9-419C-BE57-0A0BBF279991}" type="pres">
      <dgm:prSet presAssocID="{D6F88643-1ED1-4199-885E-37C9169DBDB1}" presName="textNode" presStyleLbl="bgShp" presStyleIdx="1" presStyleCnt="3"/>
      <dgm:spPr/>
    </dgm:pt>
    <dgm:pt modelId="{80DD0C96-0CD1-4A83-8727-59CC5463A60E}" type="pres">
      <dgm:prSet presAssocID="{D6F88643-1ED1-4199-885E-37C9169DBDB1}" presName="compChildNode" presStyleCnt="0"/>
      <dgm:spPr/>
    </dgm:pt>
    <dgm:pt modelId="{AEF9D8F1-C744-4CB3-9191-2DB1C9BFCC00}" type="pres">
      <dgm:prSet presAssocID="{D6F88643-1ED1-4199-885E-37C9169DBDB1}" presName="theInnerList" presStyleCnt="0"/>
      <dgm:spPr/>
    </dgm:pt>
    <dgm:pt modelId="{2E34079D-27D5-48C7-A62C-2E8AAB1D3AF4}" type="pres">
      <dgm:prSet presAssocID="{1E254595-00D2-4076-96CE-DD530D44D2A7}" presName="childNode" presStyleLbl="node1" presStyleIdx="1" presStyleCnt="3">
        <dgm:presLayoutVars>
          <dgm:bulletEnabled val="1"/>
        </dgm:presLayoutVars>
      </dgm:prSet>
      <dgm:spPr/>
    </dgm:pt>
    <dgm:pt modelId="{DE341089-C725-4D71-868B-CAAE52E50BC1}" type="pres">
      <dgm:prSet presAssocID="{D6F88643-1ED1-4199-885E-37C9169DBDB1}" presName="aSpace" presStyleCnt="0"/>
      <dgm:spPr/>
    </dgm:pt>
    <dgm:pt modelId="{421DDABC-2BC3-406B-AB4D-F4E3D99D03D0}" type="pres">
      <dgm:prSet presAssocID="{D2CE865E-8CCF-429A-A803-B44CA7484537}" presName="compNode" presStyleCnt="0"/>
      <dgm:spPr/>
    </dgm:pt>
    <dgm:pt modelId="{B8E80059-7753-4292-BEE2-00EF08B957DE}" type="pres">
      <dgm:prSet presAssocID="{D2CE865E-8CCF-429A-A803-B44CA7484537}" presName="aNode" presStyleLbl="bgShp" presStyleIdx="2" presStyleCnt="3"/>
      <dgm:spPr/>
    </dgm:pt>
    <dgm:pt modelId="{4E57346A-1FB9-40EE-B8DB-1BAB3E0AE87C}" type="pres">
      <dgm:prSet presAssocID="{D2CE865E-8CCF-429A-A803-B44CA7484537}" presName="textNode" presStyleLbl="bgShp" presStyleIdx="2" presStyleCnt="3"/>
      <dgm:spPr/>
    </dgm:pt>
    <dgm:pt modelId="{F7495AFA-787A-4175-A0AA-BC5892A72ED2}" type="pres">
      <dgm:prSet presAssocID="{D2CE865E-8CCF-429A-A803-B44CA7484537}" presName="compChildNode" presStyleCnt="0"/>
      <dgm:spPr/>
    </dgm:pt>
    <dgm:pt modelId="{FC096CE5-CE6D-4F0A-9F6C-69B277E9172F}" type="pres">
      <dgm:prSet presAssocID="{D2CE865E-8CCF-429A-A803-B44CA7484537}" presName="theInnerList" presStyleCnt="0"/>
      <dgm:spPr/>
    </dgm:pt>
    <dgm:pt modelId="{E1B05951-EF31-4758-BA25-1797B6A2E274}" type="pres">
      <dgm:prSet presAssocID="{48C5D5F6-5D9E-41D5-8208-B4107643344B}" presName="childNode" presStyleLbl="node1" presStyleIdx="2" presStyleCnt="3">
        <dgm:presLayoutVars>
          <dgm:bulletEnabled val="1"/>
        </dgm:presLayoutVars>
      </dgm:prSet>
      <dgm:spPr/>
    </dgm:pt>
  </dgm:ptLst>
  <dgm:cxnLst>
    <dgm:cxn modelId="{146DC31E-ECBD-487D-A595-F12BE66DA4B0}" type="presOf" srcId="{28665C54-B8D6-4C98-B17E-4F0FC89317F0}" destId="{50B92D80-702F-4183-BEF9-709958B0644E}" srcOrd="0" destOrd="0" presId="urn:microsoft.com/office/officeart/2005/8/layout/lProcess2"/>
    <dgm:cxn modelId="{AFBD845D-4328-4252-8462-5BD284D6EAD8}" type="presOf" srcId="{D2CE865E-8CCF-429A-A803-B44CA7484537}" destId="{4E57346A-1FB9-40EE-B8DB-1BAB3E0AE87C}" srcOrd="1" destOrd="0" presId="urn:microsoft.com/office/officeart/2005/8/layout/lProcess2"/>
    <dgm:cxn modelId="{833DD261-DFC5-4F4E-B76E-D2C86C745C33}" type="presOf" srcId="{D6F88643-1ED1-4199-885E-37C9169DBDB1}" destId="{D07AB29A-E23C-4CB7-9C40-376C4ADD80A1}" srcOrd="0" destOrd="0" presId="urn:microsoft.com/office/officeart/2005/8/layout/lProcess2"/>
    <dgm:cxn modelId="{B9A31E4E-B4F3-47C2-AF9B-0F60D8F5DAF0}" srcId="{A3039AA0-6881-457C-9F81-171E5F2CFF04}" destId="{6775BADE-2DBC-4062-8A6A-29B70745DE9B}" srcOrd="0" destOrd="0" parTransId="{6955D45D-1ED3-4B92-A3AE-D83A3C7BB624}" sibTransId="{73EA357E-D4D6-4204-B5B8-626BEA8B2B80}"/>
    <dgm:cxn modelId="{24D10A9A-FBB2-4AB8-94DF-388D73394489}" type="presOf" srcId="{D6F88643-1ED1-4199-885E-37C9169DBDB1}" destId="{91CE30DE-C8A9-419C-BE57-0A0BBF279991}" srcOrd="1" destOrd="0" presId="urn:microsoft.com/office/officeart/2005/8/layout/lProcess2"/>
    <dgm:cxn modelId="{7ACE89A3-7F0C-4D9B-9B76-61131A74190B}" type="presOf" srcId="{48C5D5F6-5D9E-41D5-8208-B4107643344B}" destId="{E1B05951-EF31-4758-BA25-1797B6A2E274}" srcOrd="0" destOrd="0" presId="urn:microsoft.com/office/officeart/2005/8/layout/lProcess2"/>
    <dgm:cxn modelId="{F0D6F8A9-4190-456C-9E18-4E031F9CDB8B}" srcId="{D6F88643-1ED1-4199-885E-37C9169DBDB1}" destId="{1E254595-00D2-4076-96CE-DD530D44D2A7}" srcOrd="0" destOrd="0" parTransId="{94D9DD3C-650A-4BD7-A364-3859670481C3}" sibTransId="{017E11F1-056F-4233-BF04-EE9BF3D9781E}"/>
    <dgm:cxn modelId="{B13235AB-0C4E-40B3-8F40-2585D3231E51}" type="presOf" srcId="{A3039AA0-6881-457C-9F81-171E5F2CFF04}" destId="{D5C0F6D0-67F0-4C45-B475-C7CEC51C18BE}" srcOrd="0" destOrd="0" presId="urn:microsoft.com/office/officeart/2005/8/layout/lProcess2"/>
    <dgm:cxn modelId="{FBD04BB3-56B4-4E2E-9CCE-B1FBA0B92A0A}" srcId="{D2CE865E-8CCF-429A-A803-B44CA7484537}" destId="{48C5D5F6-5D9E-41D5-8208-B4107643344B}" srcOrd="0" destOrd="0" parTransId="{3745AC4D-B2B2-4E17-AC5F-FF376B6A0E77}" sibTransId="{2406F0BC-6BCD-4AEA-9A11-A7CE8E46EBE6}"/>
    <dgm:cxn modelId="{D0453BB6-8CA7-41DA-AEEE-0A85852A811B}" type="presOf" srcId="{D2CE865E-8CCF-429A-A803-B44CA7484537}" destId="{B8E80059-7753-4292-BEE2-00EF08B957DE}" srcOrd="0" destOrd="0" presId="urn:microsoft.com/office/officeart/2005/8/layout/lProcess2"/>
    <dgm:cxn modelId="{5DAF0EC9-58E7-44B2-AD2F-7FC185E5F8CB}" srcId="{28665C54-B8D6-4C98-B17E-4F0FC89317F0}" destId="{A3039AA0-6881-457C-9F81-171E5F2CFF04}" srcOrd="0" destOrd="0" parTransId="{9040F565-1AC8-4852-A794-212830E00DA4}" sibTransId="{E92AFB24-8C3A-47F1-A122-652674A63C9F}"/>
    <dgm:cxn modelId="{13CDC5C9-E7FF-460C-B649-7E54EE66F78A}" type="presOf" srcId="{1E254595-00D2-4076-96CE-DD530D44D2A7}" destId="{2E34079D-27D5-48C7-A62C-2E8AAB1D3AF4}" srcOrd="0" destOrd="0" presId="urn:microsoft.com/office/officeart/2005/8/layout/lProcess2"/>
    <dgm:cxn modelId="{00DE06D3-A5C0-465F-AA38-869CAA9A4E7D}" type="presOf" srcId="{A3039AA0-6881-457C-9F81-171E5F2CFF04}" destId="{AE5878B9-527B-414D-A7C0-251FE06F94F4}" srcOrd="1" destOrd="0" presId="urn:microsoft.com/office/officeart/2005/8/layout/lProcess2"/>
    <dgm:cxn modelId="{31F93BD5-AF28-418A-A1CB-7FB529996CEF}" srcId="{28665C54-B8D6-4C98-B17E-4F0FC89317F0}" destId="{D6F88643-1ED1-4199-885E-37C9169DBDB1}" srcOrd="1" destOrd="0" parTransId="{A9D82CD7-E580-4A50-A1C3-7BD1B61A183A}" sibTransId="{196BD2F8-364B-444F-949E-E8FFDAF4B1A5}"/>
    <dgm:cxn modelId="{076EDDD6-53AA-4109-B28D-614CF3AF3FEF}" type="presOf" srcId="{6775BADE-2DBC-4062-8A6A-29B70745DE9B}" destId="{0D50CC20-32FF-4B06-97FC-92D35B4FB189}" srcOrd="0" destOrd="0" presId="urn:microsoft.com/office/officeart/2005/8/layout/lProcess2"/>
    <dgm:cxn modelId="{D944E4E7-3ABA-4931-AA77-91628A4283E1}" srcId="{28665C54-B8D6-4C98-B17E-4F0FC89317F0}" destId="{D2CE865E-8CCF-429A-A803-B44CA7484537}" srcOrd="2" destOrd="0" parTransId="{3CD7E4D3-8EE5-4666-976F-139B12271040}" sibTransId="{922CE52F-424A-40CD-85FC-BA00496F69AC}"/>
    <dgm:cxn modelId="{B90A0146-1A30-4535-AFBB-0A036BCCBB65}" type="presParOf" srcId="{50B92D80-702F-4183-BEF9-709958B0644E}" destId="{4CABD9DC-6CFB-477A-8FB7-CF6BC9122911}" srcOrd="0" destOrd="0" presId="urn:microsoft.com/office/officeart/2005/8/layout/lProcess2"/>
    <dgm:cxn modelId="{56F653FC-F000-40A1-BE7D-343AA4D6C559}" type="presParOf" srcId="{4CABD9DC-6CFB-477A-8FB7-CF6BC9122911}" destId="{D5C0F6D0-67F0-4C45-B475-C7CEC51C18BE}" srcOrd="0" destOrd="0" presId="urn:microsoft.com/office/officeart/2005/8/layout/lProcess2"/>
    <dgm:cxn modelId="{7729903E-6713-4709-BFA3-20469D26853F}" type="presParOf" srcId="{4CABD9DC-6CFB-477A-8FB7-CF6BC9122911}" destId="{AE5878B9-527B-414D-A7C0-251FE06F94F4}" srcOrd="1" destOrd="0" presId="urn:microsoft.com/office/officeart/2005/8/layout/lProcess2"/>
    <dgm:cxn modelId="{D0F3BBF2-BAB3-43F1-A224-897F5CA89EE8}" type="presParOf" srcId="{4CABD9DC-6CFB-477A-8FB7-CF6BC9122911}" destId="{A549A1A2-07D0-44E6-99B0-05CFAB5470AC}" srcOrd="2" destOrd="0" presId="urn:microsoft.com/office/officeart/2005/8/layout/lProcess2"/>
    <dgm:cxn modelId="{B777C912-83C4-412D-872C-A8B444EDF98C}" type="presParOf" srcId="{A549A1A2-07D0-44E6-99B0-05CFAB5470AC}" destId="{ACB72E77-417F-43BD-A9E5-A8C357FF8639}" srcOrd="0" destOrd="0" presId="urn:microsoft.com/office/officeart/2005/8/layout/lProcess2"/>
    <dgm:cxn modelId="{61E2FFD6-5ECB-4CE4-AF98-26C1769DBE88}" type="presParOf" srcId="{ACB72E77-417F-43BD-A9E5-A8C357FF8639}" destId="{0D50CC20-32FF-4B06-97FC-92D35B4FB189}" srcOrd="0" destOrd="0" presId="urn:microsoft.com/office/officeart/2005/8/layout/lProcess2"/>
    <dgm:cxn modelId="{F7E734A5-A78E-4002-9E81-655AA58296BE}" type="presParOf" srcId="{50B92D80-702F-4183-BEF9-709958B0644E}" destId="{B9D680BF-05FF-49BD-A69C-A73AF20B198E}" srcOrd="1" destOrd="0" presId="urn:microsoft.com/office/officeart/2005/8/layout/lProcess2"/>
    <dgm:cxn modelId="{3F490AAB-FD0E-4639-9550-C5B4D7CA3CF5}" type="presParOf" srcId="{50B92D80-702F-4183-BEF9-709958B0644E}" destId="{6B87EAA6-01FF-4AE7-945E-D033B9FF74AD}" srcOrd="2" destOrd="0" presId="urn:microsoft.com/office/officeart/2005/8/layout/lProcess2"/>
    <dgm:cxn modelId="{AF03A84D-54A8-4F1C-A269-597298990083}" type="presParOf" srcId="{6B87EAA6-01FF-4AE7-945E-D033B9FF74AD}" destId="{D07AB29A-E23C-4CB7-9C40-376C4ADD80A1}" srcOrd="0" destOrd="0" presId="urn:microsoft.com/office/officeart/2005/8/layout/lProcess2"/>
    <dgm:cxn modelId="{9E7EEF19-1058-404F-A06D-20297D689C87}" type="presParOf" srcId="{6B87EAA6-01FF-4AE7-945E-D033B9FF74AD}" destId="{91CE30DE-C8A9-419C-BE57-0A0BBF279991}" srcOrd="1" destOrd="0" presId="urn:microsoft.com/office/officeart/2005/8/layout/lProcess2"/>
    <dgm:cxn modelId="{3C6D8161-515D-4AC3-AB75-4048B02D61BF}" type="presParOf" srcId="{6B87EAA6-01FF-4AE7-945E-D033B9FF74AD}" destId="{80DD0C96-0CD1-4A83-8727-59CC5463A60E}" srcOrd="2" destOrd="0" presId="urn:microsoft.com/office/officeart/2005/8/layout/lProcess2"/>
    <dgm:cxn modelId="{E8919511-EA0D-4ABF-96F2-C9EAA0F9EBC1}" type="presParOf" srcId="{80DD0C96-0CD1-4A83-8727-59CC5463A60E}" destId="{AEF9D8F1-C744-4CB3-9191-2DB1C9BFCC00}" srcOrd="0" destOrd="0" presId="urn:microsoft.com/office/officeart/2005/8/layout/lProcess2"/>
    <dgm:cxn modelId="{D4C28402-DD65-411C-B840-0521828E5A23}" type="presParOf" srcId="{AEF9D8F1-C744-4CB3-9191-2DB1C9BFCC00}" destId="{2E34079D-27D5-48C7-A62C-2E8AAB1D3AF4}" srcOrd="0" destOrd="0" presId="urn:microsoft.com/office/officeart/2005/8/layout/lProcess2"/>
    <dgm:cxn modelId="{C96B4965-6A46-41AD-8586-B5DDA56A6F31}" type="presParOf" srcId="{50B92D80-702F-4183-BEF9-709958B0644E}" destId="{DE341089-C725-4D71-868B-CAAE52E50BC1}" srcOrd="3" destOrd="0" presId="urn:microsoft.com/office/officeart/2005/8/layout/lProcess2"/>
    <dgm:cxn modelId="{EB5ABA2E-50C2-4C30-82A5-2B10AB7CAA0D}" type="presParOf" srcId="{50B92D80-702F-4183-BEF9-709958B0644E}" destId="{421DDABC-2BC3-406B-AB4D-F4E3D99D03D0}" srcOrd="4" destOrd="0" presId="urn:microsoft.com/office/officeart/2005/8/layout/lProcess2"/>
    <dgm:cxn modelId="{A2A7957C-E495-474E-A7D6-4C929CDF0D09}" type="presParOf" srcId="{421DDABC-2BC3-406B-AB4D-F4E3D99D03D0}" destId="{B8E80059-7753-4292-BEE2-00EF08B957DE}" srcOrd="0" destOrd="0" presId="urn:microsoft.com/office/officeart/2005/8/layout/lProcess2"/>
    <dgm:cxn modelId="{FF46A8A8-5020-4F83-8623-AF9EB59C5351}" type="presParOf" srcId="{421DDABC-2BC3-406B-AB4D-F4E3D99D03D0}" destId="{4E57346A-1FB9-40EE-B8DB-1BAB3E0AE87C}" srcOrd="1" destOrd="0" presId="urn:microsoft.com/office/officeart/2005/8/layout/lProcess2"/>
    <dgm:cxn modelId="{A9C3D32F-B978-4260-A170-B4CD2F199AF9}" type="presParOf" srcId="{421DDABC-2BC3-406B-AB4D-F4E3D99D03D0}" destId="{F7495AFA-787A-4175-A0AA-BC5892A72ED2}" srcOrd="2" destOrd="0" presId="urn:microsoft.com/office/officeart/2005/8/layout/lProcess2"/>
    <dgm:cxn modelId="{45BB1E52-4F9D-4752-A96C-26C150CDA9CA}" type="presParOf" srcId="{F7495AFA-787A-4175-A0AA-BC5892A72ED2}" destId="{FC096CE5-CE6D-4F0A-9F6C-69B277E9172F}" srcOrd="0" destOrd="0" presId="urn:microsoft.com/office/officeart/2005/8/layout/lProcess2"/>
    <dgm:cxn modelId="{C43959A3-4294-4D4B-BB39-B4DABB321600}" type="presParOf" srcId="{FC096CE5-CE6D-4F0A-9F6C-69B277E9172F}" destId="{E1B05951-EF31-4758-BA25-1797B6A2E274}"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5688E52F-4A9F-4C8C-999F-DC8278EA7EA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DAB5DAC-5C55-49BE-9CB6-68C1FCC12C32}">
      <dgm:prSet/>
      <dgm:spPr>
        <a:scene3d>
          <a:camera prst="orthographicFront"/>
          <a:lightRig rig="threePt" dir="t"/>
        </a:scene3d>
        <a:sp3d>
          <a:bevelT/>
        </a:sp3d>
      </dgm:spPr>
      <dgm:t>
        <a:bodyPr/>
        <a:lstStyle/>
        <a:p>
          <a:r>
            <a:rPr lang="en-US" b="0" i="0" dirty="0"/>
            <a:t>Disclosures should be required when the government determines that:</a:t>
          </a:r>
          <a:endParaRPr lang="en-US" dirty="0"/>
        </a:p>
      </dgm:t>
    </dgm:pt>
    <dgm:pt modelId="{D499A8BC-CB3E-4130-BB53-F41A83D23ED3}" type="parTrans" cxnId="{DD1D92C1-EC29-4B22-BD28-166C36A310B3}">
      <dgm:prSet/>
      <dgm:spPr/>
      <dgm:t>
        <a:bodyPr/>
        <a:lstStyle/>
        <a:p>
          <a:endParaRPr lang="en-US"/>
        </a:p>
      </dgm:t>
    </dgm:pt>
    <dgm:pt modelId="{357ECBCD-C3E1-4268-B272-163544AA3974}" type="sibTrans" cxnId="{DD1D92C1-EC29-4B22-BD28-166C36A310B3}">
      <dgm:prSet/>
      <dgm:spPr/>
      <dgm:t>
        <a:bodyPr/>
        <a:lstStyle/>
        <a:p>
          <a:endParaRPr lang="en-US"/>
        </a:p>
      </dgm:t>
    </dgm:pt>
    <dgm:pt modelId="{B2ADB8A1-34AA-41A6-A17A-259CDD3CFB4F}">
      <dgm:prSet/>
      <dgm:spPr>
        <a:scene3d>
          <a:camera prst="orthographicFront"/>
          <a:lightRig rig="threePt" dir="t"/>
        </a:scene3d>
        <a:sp3d>
          <a:bevelT/>
        </a:sp3d>
      </dgm:spPr>
      <dgm:t>
        <a:bodyPr/>
        <a:lstStyle/>
        <a:p>
          <a:pPr>
            <a:buFont typeface="+mj-lt"/>
            <a:buAutoNum type="arabicPeriod"/>
          </a:pPr>
          <a:r>
            <a:rPr lang="en-US" b="0" i="0" baseline="0" dirty="0"/>
            <a:t>An event associated with a concentration or constraint either has </a:t>
          </a:r>
          <a:r>
            <a:rPr lang="en-US" b="0" i="1" baseline="0" dirty="0">
              <a:solidFill>
                <a:srgbClr val="C00000"/>
              </a:solidFill>
            </a:rPr>
            <a:t>occurred or is more likely than not to begin to occur </a:t>
          </a:r>
          <a:r>
            <a:rPr lang="en-US" b="0" i="0" baseline="0" dirty="0"/>
            <a:t>within 12 months of the date the financial statements are available for issuance</a:t>
          </a:r>
          <a:endParaRPr lang="en-US" dirty="0"/>
        </a:p>
      </dgm:t>
    </dgm:pt>
    <dgm:pt modelId="{CB0F259B-78EE-463D-A19A-B86651E7A636}" type="parTrans" cxnId="{B0DC8511-34BB-4123-AAB7-8C4C998D024A}">
      <dgm:prSet/>
      <dgm:spPr/>
      <dgm:t>
        <a:bodyPr/>
        <a:lstStyle/>
        <a:p>
          <a:endParaRPr lang="en-US"/>
        </a:p>
      </dgm:t>
    </dgm:pt>
    <dgm:pt modelId="{4E061BDE-B207-459E-A85B-F5DC45C0593E}" type="sibTrans" cxnId="{B0DC8511-34BB-4123-AAB7-8C4C998D024A}">
      <dgm:prSet/>
      <dgm:spPr/>
      <dgm:t>
        <a:bodyPr/>
        <a:lstStyle/>
        <a:p>
          <a:endParaRPr lang="en-US"/>
        </a:p>
      </dgm:t>
    </dgm:pt>
    <dgm:pt modelId="{7E6A7C32-B1C6-4329-B501-3D5033425B1E}">
      <dgm:prSet/>
      <dgm:spPr>
        <a:scene3d>
          <a:camera prst="orthographicFront"/>
          <a:lightRig rig="threePt" dir="t"/>
        </a:scene3d>
        <a:sp3d>
          <a:bevelT/>
        </a:sp3d>
      </dgm:spPr>
      <dgm:t>
        <a:bodyPr/>
        <a:lstStyle/>
        <a:p>
          <a:pPr>
            <a:buFont typeface="+mj-lt"/>
            <a:buAutoNum type="arabicPeriod"/>
          </a:pPr>
          <a:r>
            <a:rPr lang="en-US" b="0" i="0" baseline="0" dirty="0"/>
            <a:t>It is </a:t>
          </a:r>
          <a:r>
            <a:rPr lang="en-US" b="0" i="1" baseline="0" dirty="0"/>
            <a:t>at least reasonably possible</a:t>
          </a:r>
          <a:r>
            <a:rPr lang="en-US" b="0" i="0" baseline="0" dirty="0"/>
            <a:t> that the event could cause there to be a </a:t>
          </a:r>
          <a:r>
            <a:rPr lang="en-US" b="0" i="1" baseline="0" dirty="0">
              <a:solidFill>
                <a:srgbClr val="C00000"/>
              </a:solidFill>
            </a:rPr>
            <a:t>substantial impact </a:t>
          </a:r>
          <a:r>
            <a:rPr lang="en-US" b="0" i="1" baseline="0" dirty="0">
              <a:solidFill>
                <a:schemeClr val="tx1"/>
              </a:solidFill>
            </a:rPr>
            <a:t>(disruption of normal functioning of the government)</a:t>
          </a:r>
          <a:endParaRPr lang="en-US" dirty="0">
            <a:solidFill>
              <a:schemeClr val="tx1"/>
            </a:solidFill>
          </a:endParaRPr>
        </a:p>
      </dgm:t>
    </dgm:pt>
    <dgm:pt modelId="{44BF5936-65AA-49A7-8632-47D41930A7C6}" type="parTrans" cxnId="{BB4085D2-A36E-4A9C-B734-634BAC72D386}">
      <dgm:prSet/>
      <dgm:spPr/>
      <dgm:t>
        <a:bodyPr/>
        <a:lstStyle/>
        <a:p>
          <a:endParaRPr lang="en-US"/>
        </a:p>
      </dgm:t>
    </dgm:pt>
    <dgm:pt modelId="{2D2E9F55-463D-497E-A153-CB3E7854D277}" type="sibTrans" cxnId="{BB4085D2-A36E-4A9C-B734-634BAC72D386}">
      <dgm:prSet/>
      <dgm:spPr/>
      <dgm:t>
        <a:bodyPr/>
        <a:lstStyle/>
        <a:p>
          <a:endParaRPr lang="en-US"/>
        </a:p>
      </dgm:t>
    </dgm:pt>
    <dgm:pt modelId="{EBF1C4AA-CA32-411F-A867-32E9837DBF7C}" type="pres">
      <dgm:prSet presAssocID="{5688E52F-4A9F-4C8C-999F-DC8278EA7EA6}" presName="linear" presStyleCnt="0">
        <dgm:presLayoutVars>
          <dgm:animLvl val="lvl"/>
          <dgm:resizeHandles val="exact"/>
        </dgm:presLayoutVars>
      </dgm:prSet>
      <dgm:spPr/>
    </dgm:pt>
    <dgm:pt modelId="{F5DAC147-545B-438E-AC45-F4701FBEB17E}" type="pres">
      <dgm:prSet presAssocID="{FDAB5DAC-5C55-49BE-9CB6-68C1FCC12C32}" presName="parentText" presStyleLbl="node1" presStyleIdx="0" presStyleCnt="1" custScaleY="69233" custLinFactNeighborX="0" custLinFactNeighborY="-20259">
        <dgm:presLayoutVars>
          <dgm:chMax val="0"/>
          <dgm:bulletEnabled val="1"/>
        </dgm:presLayoutVars>
      </dgm:prSet>
      <dgm:spPr/>
    </dgm:pt>
    <dgm:pt modelId="{87ADEA95-7F99-4FC4-9B85-B442EBCCCC96}" type="pres">
      <dgm:prSet presAssocID="{FDAB5DAC-5C55-49BE-9CB6-68C1FCC12C32}" presName="childText" presStyleLbl="revTx" presStyleIdx="0" presStyleCnt="1">
        <dgm:presLayoutVars>
          <dgm:bulletEnabled val="1"/>
        </dgm:presLayoutVars>
      </dgm:prSet>
      <dgm:spPr/>
    </dgm:pt>
  </dgm:ptLst>
  <dgm:cxnLst>
    <dgm:cxn modelId="{B0DC8511-34BB-4123-AAB7-8C4C998D024A}" srcId="{FDAB5DAC-5C55-49BE-9CB6-68C1FCC12C32}" destId="{B2ADB8A1-34AA-41A6-A17A-259CDD3CFB4F}" srcOrd="0" destOrd="0" parTransId="{CB0F259B-78EE-463D-A19A-B86651E7A636}" sibTransId="{4E061BDE-B207-459E-A85B-F5DC45C0593E}"/>
    <dgm:cxn modelId="{3319F232-17C5-407C-980D-CCAF8C3F40CF}" type="presOf" srcId="{7E6A7C32-B1C6-4329-B501-3D5033425B1E}" destId="{87ADEA95-7F99-4FC4-9B85-B442EBCCCC96}" srcOrd="0" destOrd="1" presId="urn:microsoft.com/office/officeart/2005/8/layout/vList2"/>
    <dgm:cxn modelId="{A4E84267-5E30-4768-82AE-76931079FABE}" type="presOf" srcId="{B2ADB8A1-34AA-41A6-A17A-259CDD3CFB4F}" destId="{87ADEA95-7F99-4FC4-9B85-B442EBCCCC96}" srcOrd="0" destOrd="0" presId="urn:microsoft.com/office/officeart/2005/8/layout/vList2"/>
    <dgm:cxn modelId="{DD1D92C1-EC29-4B22-BD28-166C36A310B3}" srcId="{5688E52F-4A9F-4C8C-999F-DC8278EA7EA6}" destId="{FDAB5DAC-5C55-49BE-9CB6-68C1FCC12C32}" srcOrd="0" destOrd="0" parTransId="{D499A8BC-CB3E-4130-BB53-F41A83D23ED3}" sibTransId="{357ECBCD-C3E1-4268-B272-163544AA3974}"/>
    <dgm:cxn modelId="{BB4085D2-A36E-4A9C-B734-634BAC72D386}" srcId="{FDAB5DAC-5C55-49BE-9CB6-68C1FCC12C32}" destId="{7E6A7C32-B1C6-4329-B501-3D5033425B1E}" srcOrd="1" destOrd="0" parTransId="{44BF5936-65AA-49A7-8632-47D41930A7C6}" sibTransId="{2D2E9F55-463D-497E-A153-CB3E7854D277}"/>
    <dgm:cxn modelId="{5F6E1AE5-0B46-41BC-9193-599336599FE1}" type="presOf" srcId="{FDAB5DAC-5C55-49BE-9CB6-68C1FCC12C32}" destId="{F5DAC147-545B-438E-AC45-F4701FBEB17E}" srcOrd="0" destOrd="0" presId="urn:microsoft.com/office/officeart/2005/8/layout/vList2"/>
    <dgm:cxn modelId="{1F8A5FEA-6FFB-43E1-8E36-10BD4DA8B322}" type="presOf" srcId="{5688E52F-4A9F-4C8C-999F-DC8278EA7EA6}" destId="{EBF1C4AA-CA32-411F-A867-32E9837DBF7C}" srcOrd="0" destOrd="0" presId="urn:microsoft.com/office/officeart/2005/8/layout/vList2"/>
    <dgm:cxn modelId="{CFC0ED16-48CB-4FCF-B4CE-2C8FF084B7CA}" type="presParOf" srcId="{EBF1C4AA-CA32-411F-A867-32E9837DBF7C}" destId="{F5DAC147-545B-438E-AC45-F4701FBEB17E}" srcOrd="0" destOrd="0" presId="urn:microsoft.com/office/officeart/2005/8/layout/vList2"/>
    <dgm:cxn modelId="{00487276-AFB3-45EA-8E85-143F71E70539}" type="presParOf" srcId="{EBF1C4AA-CA32-411F-A867-32E9837DBF7C}" destId="{87ADEA95-7F99-4FC4-9B85-B442EBCCCC96}"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4C8498A1-71D0-40FC-ADAD-CC02021E1A4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67D1F44-30DE-434D-BB2F-84E43636057D}">
      <dgm:prSet/>
      <dgm:spPr>
        <a:scene3d>
          <a:camera prst="orthographicFront"/>
          <a:lightRig rig="threePt" dir="t"/>
        </a:scene3d>
        <a:sp3d>
          <a:bevelT/>
        </a:sp3d>
      </dgm:spPr>
      <dgm:t>
        <a:bodyPr/>
        <a:lstStyle/>
        <a:p>
          <a:r>
            <a:rPr lang="en-US" dirty="0"/>
            <a:t>Required to disclose sufficient detail to enable users to understand the general nature of the risks and their potential effect on the government’s ability to provide services or meet its obligation.</a:t>
          </a:r>
        </a:p>
      </dgm:t>
    </dgm:pt>
    <dgm:pt modelId="{62EDA3CF-1F55-4FAE-BE78-5BE1D60C38A8}" type="parTrans" cxnId="{1B360CB8-2884-46A4-B477-AAC62E338720}">
      <dgm:prSet/>
      <dgm:spPr/>
      <dgm:t>
        <a:bodyPr/>
        <a:lstStyle/>
        <a:p>
          <a:endParaRPr lang="en-US"/>
        </a:p>
      </dgm:t>
    </dgm:pt>
    <dgm:pt modelId="{F7BF7D7A-6FC7-4146-BA67-04EB16C8E52C}" type="sibTrans" cxnId="{1B360CB8-2884-46A4-B477-AAC62E338720}">
      <dgm:prSet/>
      <dgm:spPr/>
      <dgm:t>
        <a:bodyPr/>
        <a:lstStyle/>
        <a:p>
          <a:endParaRPr lang="en-US"/>
        </a:p>
      </dgm:t>
    </dgm:pt>
    <dgm:pt modelId="{C1AA005B-68A6-4BB2-8985-5C8D075FB364}">
      <dgm:prSet/>
      <dgm:spPr>
        <a:scene3d>
          <a:camera prst="orthographicFront"/>
          <a:lightRig rig="threePt" dir="t"/>
        </a:scene3d>
        <a:sp3d>
          <a:bevelT/>
        </a:sp3d>
      </dgm:spPr>
      <dgm:t>
        <a:bodyPr/>
        <a:lstStyle/>
        <a:p>
          <a:r>
            <a:rPr lang="en-US" baseline="0" dirty="0"/>
            <a:t>Including:</a:t>
          </a:r>
          <a:endParaRPr lang="en-US" dirty="0"/>
        </a:p>
      </dgm:t>
    </dgm:pt>
    <dgm:pt modelId="{DD8AB4FD-AABF-4B79-83CD-8E79C2CC3AF7}" type="parTrans" cxnId="{4AFBA83D-323C-45CF-A31F-2F4A6326BAC9}">
      <dgm:prSet/>
      <dgm:spPr/>
      <dgm:t>
        <a:bodyPr/>
        <a:lstStyle/>
        <a:p>
          <a:endParaRPr lang="en-US"/>
        </a:p>
      </dgm:t>
    </dgm:pt>
    <dgm:pt modelId="{A85A86B6-43CE-4CC1-B45F-C7608624AA8B}" type="sibTrans" cxnId="{4AFBA83D-323C-45CF-A31F-2F4A6326BAC9}">
      <dgm:prSet/>
      <dgm:spPr/>
      <dgm:t>
        <a:bodyPr/>
        <a:lstStyle/>
        <a:p>
          <a:endParaRPr lang="en-US"/>
        </a:p>
      </dgm:t>
    </dgm:pt>
    <dgm:pt modelId="{A330BF09-3A55-48A4-9B56-D79CB32E283E}">
      <dgm:prSet/>
      <dgm:spPr>
        <a:scene3d>
          <a:camera prst="orthographicFront"/>
          <a:lightRig rig="threePt" dir="t"/>
        </a:scene3d>
        <a:sp3d>
          <a:bevelT/>
        </a:sp3d>
      </dgm:spPr>
      <dgm:t>
        <a:bodyPr/>
        <a:lstStyle/>
        <a:p>
          <a:r>
            <a:rPr lang="en-US" dirty="0"/>
            <a:t>Description of each event associated with the concentration/constraint, including the criteria met</a:t>
          </a:r>
        </a:p>
      </dgm:t>
    </dgm:pt>
    <dgm:pt modelId="{6003D937-4123-43D2-BD73-C711D202F9C8}" type="parTrans" cxnId="{C3E32BD3-7561-4A48-BB4A-4908448E0008}">
      <dgm:prSet/>
      <dgm:spPr/>
      <dgm:t>
        <a:bodyPr/>
        <a:lstStyle/>
        <a:p>
          <a:endParaRPr lang="en-US"/>
        </a:p>
      </dgm:t>
    </dgm:pt>
    <dgm:pt modelId="{FB1EA7B1-3121-44D3-921F-9FDA31227453}" type="sibTrans" cxnId="{C3E32BD3-7561-4A48-BB4A-4908448E0008}">
      <dgm:prSet/>
      <dgm:spPr/>
      <dgm:t>
        <a:bodyPr/>
        <a:lstStyle/>
        <a:p>
          <a:endParaRPr lang="en-US"/>
        </a:p>
      </dgm:t>
    </dgm:pt>
    <dgm:pt modelId="{BE9B1978-811A-4470-AD3C-94178A91CAF4}">
      <dgm:prSet/>
      <dgm:spPr>
        <a:scene3d>
          <a:camera prst="orthographicFront"/>
          <a:lightRig rig="threePt" dir="t"/>
        </a:scene3d>
        <a:sp3d>
          <a:bevelT/>
        </a:sp3d>
      </dgm:spPr>
      <dgm:t>
        <a:bodyPr/>
        <a:lstStyle/>
        <a:p>
          <a:r>
            <a:rPr lang="en-US" dirty="0"/>
            <a:t>Description of actions taken to mitigation the substantial effect.</a:t>
          </a:r>
        </a:p>
      </dgm:t>
    </dgm:pt>
    <dgm:pt modelId="{B7BDC8E1-27FA-4789-8581-CCB7A58C9A9A}" type="parTrans" cxnId="{89E5D8EC-4026-4A90-A2FE-4378F16A242D}">
      <dgm:prSet/>
      <dgm:spPr/>
      <dgm:t>
        <a:bodyPr/>
        <a:lstStyle/>
        <a:p>
          <a:endParaRPr lang="en-US"/>
        </a:p>
      </dgm:t>
    </dgm:pt>
    <dgm:pt modelId="{3042243E-7C6A-4EA1-9B7C-24A052C455B4}" type="sibTrans" cxnId="{89E5D8EC-4026-4A90-A2FE-4378F16A242D}">
      <dgm:prSet/>
      <dgm:spPr/>
      <dgm:t>
        <a:bodyPr/>
        <a:lstStyle/>
        <a:p>
          <a:endParaRPr lang="en-US"/>
        </a:p>
      </dgm:t>
    </dgm:pt>
    <dgm:pt modelId="{2A40C9A4-98D8-4B59-BD7B-3A2A07909617}">
      <dgm:prSet/>
      <dgm:spPr>
        <a:scene3d>
          <a:camera prst="orthographicFront"/>
          <a:lightRig rig="threePt" dir="t"/>
        </a:scene3d>
        <a:sp3d>
          <a:bevelT/>
        </a:sp3d>
      </dgm:spPr>
      <dgm:t>
        <a:bodyPr/>
        <a:lstStyle/>
        <a:p>
          <a:r>
            <a:rPr lang="en-US" baseline="0" dirty="0"/>
            <a:t>Description of concentration or constraint</a:t>
          </a:r>
          <a:endParaRPr lang="en-US" dirty="0"/>
        </a:p>
      </dgm:t>
    </dgm:pt>
    <dgm:pt modelId="{71DE680E-0088-4D5B-9276-6856CCC95E21}" type="parTrans" cxnId="{033C2D4E-9D25-4AA7-9DD5-86211C5123A4}">
      <dgm:prSet/>
      <dgm:spPr/>
      <dgm:t>
        <a:bodyPr/>
        <a:lstStyle/>
        <a:p>
          <a:endParaRPr lang="en-US"/>
        </a:p>
      </dgm:t>
    </dgm:pt>
    <dgm:pt modelId="{01979E9A-E108-4CD1-806F-41D4FD5C0C71}" type="sibTrans" cxnId="{033C2D4E-9D25-4AA7-9DD5-86211C5123A4}">
      <dgm:prSet/>
      <dgm:spPr/>
      <dgm:t>
        <a:bodyPr/>
        <a:lstStyle/>
        <a:p>
          <a:endParaRPr lang="en-US"/>
        </a:p>
      </dgm:t>
    </dgm:pt>
    <dgm:pt modelId="{CF23BE38-923F-4DCD-A545-DD8437F864CC}">
      <dgm:prSet/>
      <dgm:spPr>
        <a:scene3d>
          <a:camera prst="orthographicFront"/>
          <a:lightRig rig="threePt" dir="t"/>
        </a:scene3d>
        <a:sp3d>
          <a:bevelT/>
        </a:sp3d>
      </dgm:spPr>
      <dgm:t>
        <a:bodyPr/>
        <a:lstStyle/>
        <a:p>
          <a:r>
            <a:rPr lang="en-US" b="0" i="0" dirty="0"/>
            <a:t>Disclosure if not required </a:t>
          </a:r>
          <a:r>
            <a:rPr lang="en-US" b="0" i="1" dirty="0">
              <a:solidFill>
                <a:srgbClr val="C00000"/>
              </a:solidFill>
            </a:rPr>
            <a:t>mitigating actions taken </a:t>
          </a:r>
          <a:r>
            <a:rPr lang="en-US" b="0" i="0" dirty="0"/>
            <a:t>cause any of the disclosure criteria to no longer be met.</a:t>
          </a:r>
          <a:endParaRPr lang="en-US" dirty="0"/>
        </a:p>
      </dgm:t>
    </dgm:pt>
    <dgm:pt modelId="{D78BE232-361D-4EAC-8676-1D31AC93CB81}" type="parTrans" cxnId="{E6F381E0-35AB-4E64-BDE2-E682926C6E8F}">
      <dgm:prSet/>
      <dgm:spPr/>
      <dgm:t>
        <a:bodyPr/>
        <a:lstStyle/>
        <a:p>
          <a:endParaRPr lang="en-US"/>
        </a:p>
      </dgm:t>
    </dgm:pt>
    <dgm:pt modelId="{D15F5EB5-390E-4E72-AB39-ABF02E0A36BE}" type="sibTrans" cxnId="{E6F381E0-35AB-4E64-BDE2-E682926C6E8F}">
      <dgm:prSet/>
      <dgm:spPr/>
      <dgm:t>
        <a:bodyPr/>
        <a:lstStyle/>
        <a:p>
          <a:endParaRPr lang="en-US"/>
        </a:p>
      </dgm:t>
    </dgm:pt>
    <dgm:pt modelId="{CC51D08D-9B27-457F-AD84-96082F2DCF23}">
      <dgm:prSet/>
      <dgm:spPr>
        <a:scene3d>
          <a:camera prst="orthographicFront"/>
          <a:lightRig rig="threePt" dir="t"/>
        </a:scene3d>
        <a:sp3d>
          <a:bevelT/>
        </a:sp3d>
      </dgm:spPr>
      <dgm:t>
        <a:bodyPr/>
        <a:lstStyle/>
        <a:p>
          <a:r>
            <a:rPr lang="en-US" b="0" i="0" baseline="0" dirty="0"/>
            <a:t>Disclosures should be </a:t>
          </a:r>
          <a:r>
            <a:rPr lang="en-US" b="0" i="0" baseline="0" dirty="0">
              <a:solidFill>
                <a:srgbClr val="C00000"/>
              </a:solidFill>
            </a:rPr>
            <a:t>made at the primary government level as </a:t>
          </a:r>
          <a:r>
            <a:rPr lang="en-US" b="0" i="0" baseline="0" dirty="0">
              <a:solidFill>
                <a:schemeClr val="tx1"/>
              </a:solidFill>
            </a:rPr>
            <a:t>well as for any reporting units that recognize revenue bonds.</a:t>
          </a:r>
          <a:endParaRPr lang="en-US" dirty="0">
            <a:solidFill>
              <a:schemeClr val="tx1"/>
            </a:solidFill>
          </a:endParaRPr>
        </a:p>
      </dgm:t>
    </dgm:pt>
    <dgm:pt modelId="{A5616E61-DD64-4019-84A5-8C2DEE6DF6F1}" type="parTrans" cxnId="{A10290B1-28B8-42DD-A986-7473971C0D5A}">
      <dgm:prSet/>
      <dgm:spPr/>
      <dgm:t>
        <a:bodyPr/>
        <a:lstStyle/>
        <a:p>
          <a:endParaRPr lang="en-US"/>
        </a:p>
      </dgm:t>
    </dgm:pt>
    <dgm:pt modelId="{4871A66E-4599-40B9-9BED-5F35F94BCF5F}" type="sibTrans" cxnId="{A10290B1-28B8-42DD-A986-7473971C0D5A}">
      <dgm:prSet/>
      <dgm:spPr/>
      <dgm:t>
        <a:bodyPr/>
        <a:lstStyle/>
        <a:p>
          <a:endParaRPr lang="en-US"/>
        </a:p>
      </dgm:t>
    </dgm:pt>
    <dgm:pt modelId="{4C243C9A-8E09-46A4-8C57-0923516D8D85}" type="pres">
      <dgm:prSet presAssocID="{4C8498A1-71D0-40FC-ADAD-CC02021E1A4C}" presName="linear" presStyleCnt="0">
        <dgm:presLayoutVars>
          <dgm:animLvl val="lvl"/>
          <dgm:resizeHandles val="exact"/>
        </dgm:presLayoutVars>
      </dgm:prSet>
      <dgm:spPr/>
    </dgm:pt>
    <dgm:pt modelId="{20A2C677-16B5-4204-ADD6-24666E55B61D}" type="pres">
      <dgm:prSet presAssocID="{B67D1F44-30DE-434D-BB2F-84E43636057D}" presName="parentText" presStyleLbl="node1" presStyleIdx="0" presStyleCnt="1">
        <dgm:presLayoutVars>
          <dgm:chMax val="0"/>
          <dgm:bulletEnabled val="1"/>
        </dgm:presLayoutVars>
      </dgm:prSet>
      <dgm:spPr/>
    </dgm:pt>
    <dgm:pt modelId="{5AD5A1B3-16B3-4A97-AA9C-3F1F59BA55AA}" type="pres">
      <dgm:prSet presAssocID="{B67D1F44-30DE-434D-BB2F-84E43636057D}" presName="childText" presStyleLbl="revTx" presStyleIdx="0" presStyleCnt="1">
        <dgm:presLayoutVars>
          <dgm:bulletEnabled val="1"/>
        </dgm:presLayoutVars>
      </dgm:prSet>
      <dgm:spPr/>
    </dgm:pt>
  </dgm:ptLst>
  <dgm:cxnLst>
    <dgm:cxn modelId="{1299790C-7DF2-461E-A545-4343D1226A5B}" type="presOf" srcId="{CC51D08D-9B27-457F-AD84-96082F2DCF23}" destId="{5AD5A1B3-16B3-4A97-AA9C-3F1F59BA55AA}" srcOrd="0" destOrd="5" presId="urn:microsoft.com/office/officeart/2005/8/layout/vList2"/>
    <dgm:cxn modelId="{4AFBA83D-323C-45CF-A31F-2F4A6326BAC9}" srcId="{B67D1F44-30DE-434D-BB2F-84E43636057D}" destId="{C1AA005B-68A6-4BB2-8985-5C8D075FB364}" srcOrd="0" destOrd="0" parTransId="{DD8AB4FD-AABF-4B79-83CD-8E79C2CC3AF7}" sibTransId="{A85A86B6-43CE-4CC1-B45F-C7608624AA8B}"/>
    <dgm:cxn modelId="{033C2D4E-9D25-4AA7-9DD5-86211C5123A4}" srcId="{C1AA005B-68A6-4BB2-8985-5C8D075FB364}" destId="{2A40C9A4-98D8-4B59-BD7B-3A2A07909617}" srcOrd="0" destOrd="0" parTransId="{71DE680E-0088-4D5B-9276-6856CCC95E21}" sibTransId="{01979E9A-E108-4CD1-806F-41D4FD5C0C71}"/>
    <dgm:cxn modelId="{FB17FB82-7567-49E5-A00D-7424A1340767}" type="presOf" srcId="{CF23BE38-923F-4DCD-A545-DD8437F864CC}" destId="{5AD5A1B3-16B3-4A97-AA9C-3F1F59BA55AA}" srcOrd="0" destOrd="4" presId="urn:microsoft.com/office/officeart/2005/8/layout/vList2"/>
    <dgm:cxn modelId="{9863D993-8345-4C88-8DA4-CEA232E711D2}" type="presOf" srcId="{B67D1F44-30DE-434D-BB2F-84E43636057D}" destId="{20A2C677-16B5-4204-ADD6-24666E55B61D}" srcOrd="0" destOrd="0" presId="urn:microsoft.com/office/officeart/2005/8/layout/vList2"/>
    <dgm:cxn modelId="{69A9FEA5-C531-4C22-9028-BB87AFCED4FC}" type="presOf" srcId="{4C8498A1-71D0-40FC-ADAD-CC02021E1A4C}" destId="{4C243C9A-8E09-46A4-8C57-0923516D8D85}" srcOrd="0" destOrd="0" presId="urn:microsoft.com/office/officeart/2005/8/layout/vList2"/>
    <dgm:cxn modelId="{A10290B1-28B8-42DD-A986-7473971C0D5A}" srcId="{B67D1F44-30DE-434D-BB2F-84E43636057D}" destId="{CC51D08D-9B27-457F-AD84-96082F2DCF23}" srcOrd="2" destOrd="0" parTransId="{A5616E61-DD64-4019-84A5-8C2DEE6DF6F1}" sibTransId="{4871A66E-4599-40B9-9BED-5F35F94BCF5F}"/>
    <dgm:cxn modelId="{1B360CB8-2884-46A4-B477-AAC62E338720}" srcId="{4C8498A1-71D0-40FC-ADAD-CC02021E1A4C}" destId="{B67D1F44-30DE-434D-BB2F-84E43636057D}" srcOrd="0" destOrd="0" parTransId="{62EDA3CF-1F55-4FAE-BE78-5BE1D60C38A8}" sibTransId="{F7BF7D7A-6FC7-4146-BA67-04EB16C8E52C}"/>
    <dgm:cxn modelId="{2B914FCD-B1D4-4A37-93D7-DCF3BE30C0BE}" type="presOf" srcId="{BE9B1978-811A-4470-AD3C-94178A91CAF4}" destId="{5AD5A1B3-16B3-4A97-AA9C-3F1F59BA55AA}" srcOrd="0" destOrd="3" presId="urn:microsoft.com/office/officeart/2005/8/layout/vList2"/>
    <dgm:cxn modelId="{C3E32BD3-7561-4A48-BB4A-4908448E0008}" srcId="{C1AA005B-68A6-4BB2-8985-5C8D075FB364}" destId="{A330BF09-3A55-48A4-9B56-D79CB32E283E}" srcOrd="1" destOrd="0" parTransId="{6003D937-4123-43D2-BD73-C711D202F9C8}" sibTransId="{FB1EA7B1-3121-44D3-921F-9FDA31227453}"/>
    <dgm:cxn modelId="{1A5DE6DF-921F-449A-894B-6DF20C04ACA3}" type="presOf" srcId="{A330BF09-3A55-48A4-9B56-D79CB32E283E}" destId="{5AD5A1B3-16B3-4A97-AA9C-3F1F59BA55AA}" srcOrd="0" destOrd="2" presId="urn:microsoft.com/office/officeart/2005/8/layout/vList2"/>
    <dgm:cxn modelId="{E6F381E0-35AB-4E64-BDE2-E682926C6E8F}" srcId="{B67D1F44-30DE-434D-BB2F-84E43636057D}" destId="{CF23BE38-923F-4DCD-A545-DD8437F864CC}" srcOrd="1" destOrd="0" parTransId="{D78BE232-361D-4EAC-8676-1D31AC93CB81}" sibTransId="{D15F5EB5-390E-4E72-AB39-ABF02E0A36BE}"/>
    <dgm:cxn modelId="{C6A553E1-BFF2-45D6-96B4-E8620BB632DD}" type="presOf" srcId="{C1AA005B-68A6-4BB2-8985-5C8D075FB364}" destId="{5AD5A1B3-16B3-4A97-AA9C-3F1F59BA55AA}" srcOrd="0" destOrd="0" presId="urn:microsoft.com/office/officeart/2005/8/layout/vList2"/>
    <dgm:cxn modelId="{89E5D8EC-4026-4A90-A2FE-4378F16A242D}" srcId="{C1AA005B-68A6-4BB2-8985-5C8D075FB364}" destId="{BE9B1978-811A-4470-AD3C-94178A91CAF4}" srcOrd="2" destOrd="0" parTransId="{B7BDC8E1-27FA-4789-8581-CCB7A58C9A9A}" sibTransId="{3042243E-7C6A-4EA1-9B7C-24A052C455B4}"/>
    <dgm:cxn modelId="{4D03E2F2-7968-48A6-8725-71F2F1440690}" type="presOf" srcId="{2A40C9A4-98D8-4B59-BD7B-3A2A07909617}" destId="{5AD5A1B3-16B3-4A97-AA9C-3F1F59BA55AA}" srcOrd="0" destOrd="1" presId="urn:microsoft.com/office/officeart/2005/8/layout/vList2"/>
    <dgm:cxn modelId="{9E686B51-FEB1-4D2D-A2FB-F367E8AF4CD6}" type="presParOf" srcId="{4C243C9A-8E09-46A4-8C57-0923516D8D85}" destId="{20A2C677-16B5-4204-ADD6-24666E55B61D}" srcOrd="0" destOrd="0" presId="urn:microsoft.com/office/officeart/2005/8/layout/vList2"/>
    <dgm:cxn modelId="{6DB53CC0-D6D7-4381-B85C-EB71896CB77F}" type="presParOf" srcId="{4C243C9A-8E09-46A4-8C57-0923516D8D85}" destId="{5AD5A1B3-16B3-4A97-AA9C-3F1F59BA55AA}"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28665C54-B8D6-4C98-B17E-4F0FC89317F0}"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A3039AA0-6881-457C-9F81-171E5F2CFF04}">
      <dgm:prSet custT="1"/>
      <dgm:spPr>
        <a:scene3d>
          <a:camera prst="orthographicFront"/>
          <a:lightRig rig="threePt" dir="t"/>
        </a:scene3d>
        <a:sp3d>
          <a:bevelT/>
        </a:sp3d>
      </dgm:spPr>
      <dgm:t>
        <a:bodyPr/>
        <a:lstStyle/>
        <a:p>
          <a:pPr algn="ctr"/>
          <a:r>
            <a:rPr lang="en-US" sz="3600" b="1">
              <a:solidFill>
                <a:schemeClr val="accent3"/>
              </a:solidFill>
            </a:rPr>
            <a:t>What?</a:t>
          </a:r>
          <a:endParaRPr lang="en-US" sz="3600">
            <a:solidFill>
              <a:schemeClr val="accent3"/>
            </a:solidFill>
          </a:endParaRPr>
        </a:p>
      </dgm:t>
    </dgm:pt>
    <dgm:pt modelId="{9040F565-1AC8-4852-A794-212830E00DA4}" type="parTrans" cxnId="{5DAF0EC9-58E7-44B2-AD2F-7FC185E5F8CB}">
      <dgm:prSet/>
      <dgm:spPr/>
      <dgm:t>
        <a:bodyPr/>
        <a:lstStyle/>
        <a:p>
          <a:endParaRPr lang="en-US"/>
        </a:p>
      </dgm:t>
    </dgm:pt>
    <dgm:pt modelId="{E92AFB24-8C3A-47F1-A122-652674A63C9F}" type="sibTrans" cxnId="{5DAF0EC9-58E7-44B2-AD2F-7FC185E5F8CB}">
      <dgm:prSet/>
      <dgm:spPr/>
      <dgm:t>
        <a:bodyPr/>
        <a:lstStyle/>
        <a:p>
          <a:endParaRPr lang="en-US"/>
        </a:p>
      </dgm:t>
    </dgm:pt>
    <dgm:pt modelId="{D6F88643-1ED1-4199-885E-37C9169DBDB1}">
      <dgm:prSet custT="1"/>
      <dgm:spPr>
        <a:scene3d>
          <a:camera prst="orthographicFront"/>
          <a:lightRig rig="threePt" dir="t"/>
        </a:scene3d>
        <a:sp3d>
          <a:bevelT/>
        </a:sp3d>
      </dgm:spPr>
      <dgm:t>
        <a:bodyPr/>
        <a:lstStyle/>
        <a:p>
          <a:pPr algn="ctr"/>
          <a:r>
            <a:rPr lang="en-US" sz="3600" b="1">
              <a:solidFill>
                <a:schemeClr val="accent3"/>
              </a:solidFill>
            </a:rPr>
            <a:t>Why?</a:t>
          </a:r>
          <a:endParaRPr lang="en-US" sz="3600">
            <a:solidFill>
              <a:schemeClr val="accent3"/>
            </a:solidFill>
          </a:endParaRPr>
        </a:p>
      </dgm:t>
    </dgm:pt>
    <dgm:pt modelId="{A9D82CD7-E580-4A50-A1C3-7BD1B61A183A}" type="parTrans" cxnId="{31F93BD5-AF28-418A-A1CB-7FB529996CEF}">
      <dgm:prSet/>
      <dgm:spPr/>
      <dgm:t>
        <a:bodyPr/>
        <a:lstStyle/>
        <a:p>
          <a:endParaRPr lang="en-US"/>
        </a:p>
      </dgm:t>
    </dgm:pt>
    <dgm:pt modelId="{196BD2F8-364B-444F-949E-E8FFDAF4B1A5}" type="sibTrans" cxnId="{31F93BD5-AF28-418A-A1CB-7FB529996CEF}">
      <dgm:prSet/>
      <dgm:spPr/>
      <dgm:t>
        <a:bodyPr/>
        <a:lstStyle/>
        <a:p>
          <a:endParaRPr lang="en-US"/>
        </a:p>
      </dgm:t>
    </dgm:pt>
    <dgm:pt modelId="{D2CE865E-8CCF-429A-A803-B44CA7484537}">
      <dgm:prSet custT="1"/>
      <dgm:spPr>
        <a:scene3d>
          <a:camera prst="orthographicFront"/>
          <a:lightRig rig="threePt" dir="t"/>
        </a:scene3d>
        <a:sp3d>
          <a:bevelT/>
        </a:sp3d>
      </dgm:spPr>
      <dgm:t>
        <a:bodyPr/>
        <a:lstStyle/>
        <a:p>
          <a:pPr algn="ctr"/>
          <a:r>
            <a:rPr lang="en-US" sz="3600" b="1">
              <a:solidFill>
                <a:schemeClr val="accent3"/>
              </a:solidFill>
            </a:rPr>
            <a:t>When?</a:t>
          </a:r>
          <a:endParaRPr lang="en-US" sz="3600">
            <a:solidFill>
              <a:schemeClr val="accent3"/>
            </a:solidFill>
          </a:endParaRPr>
        </a:p>
      </dgm:t>
    </dgm:pt>
    <dgm:pt modelId="{3CD7E4D3-8EE5-4666-976F-139B12271040}" type="parTrans" cxnId="{D944E4E7-3ABA-4931-AA77-91628A4283E1}">
      <dgm:prSet/>
      <dgm:spPr/>
      <dgm:t>
        <a:bodyPr/>
        <a:lstStyle/>
        <a:p>
          <a:endParaRPr lang="en-US"/>
        </a:p>
      </dgm:t>
    </dgm:pt>
    <dgm:pt modelId="{922CE52F-424A-40CD-85FC-BA00496F69AC}" type="sibTrans" cxnId="{D944E4E7-3ABA-4931-AA77-91628A4283E1}">
      <dgm:prSet/>
      <dgm:spPr/>
      <dgm:t>
        <a:bodyPr/>
        <a:lstStyle/>
        <a:p>
          <a:endParaRPr lang="en-US"/>
        </a:p>
      </dgm:t>
    </dgm:pt>
    <dgm:pt modelId="{6775BADE-2DBC-4062-8A6A-29B70745DE9B}">
      <dgm:prSet custT="1"/>
      <dgm:spPr>
        <a:scene3d>
          <a:camera prst="orthographicFront"/>
          <a:lightRig rig="threePt" dir="t"/>
        </a:scene3d>
        <a:sp3d>
          <a:bevelT/>
        </a:sp3d>
      </dgm:spPr>
      <dgm:t>
        <a:bodyPr anchor="t"/>
        <a:lstStyle/>
        <a:p>
          <a:pPr marL="60325" indent="0" algn="l">
            <a:buNone/>
          </a:pPr>
          <a:r>
            <a:rPr lang="en-US" sz="1800" b="0" dirty="0"/>
            <a:t>The Board will review the existing classification of nonfinancial assets and other related sub-classifications (for example, capital assets or intangible assets)</a:t>
          </a:r>
          <a:endParaRPr lang="en-US" sz="1800" dirty="0"/>
        </a:p>
      </dgm:t>
    </dgm:pt>
    <dgm:pt modelId="{6955D45D-1ED3-4B92-A3AE-D83A3C7BB624}" type="parTrans" cxnId="{B9A31E4E-B4F3-47C2-AF9B-0F60D8F5DAF0}">
      <dgm:prSet/>
      <dgm:spPr/>
      <dgm:t>
        <a:bodyPr/>
        <a:lstStyle/>
        <a:p>
          <a:endParaRPr lang="en-US"/>
        </a:p>
      </dgm:t>
    </dgm:pt>
    <dgm:pt modelId="{73EA357E-D4D6-4204-B5B8-626BEA8B2B80}" type="sibTrans" cxnId="{B9A31E4E-B4F3-47C2-AF9B-0F60D8F5DAF0}">
      <dgm:prSet/>
      <dgm:spPr/>
      <dgm:t>
        <a:bodyPr/>
        <a:lstStyle/>
        <a:p>
          <a:endParaRPr lang="en-US"/>
        </a:p>
      </dgm:t>
    </dgm:pt>
    <dgm:pt modelId="{1E254595-00D2-4076-96CE-DD530D44D2A7}">
      <dgm:prSet/>
      <dgm:spPr>
        <a:scene3d>
          <a:camera prst="orthographicFront"/>
          <a:lightRig rig="threePt" dir="t"/>
        </a:scene3d>
        <a:sp3d>
          <a:bevelT/>
        </a:sp3d>
      </dgm:spPr>
      <dgm:t>
        <a:bodyPr anchor="t"/>
        <a:lstStyle/>
        <a:p>
          <a:pPr marL="60325" indent="0" algn="l">
            <a:buNone/>
          </a:pPr>
          <a:r>
            <a:rPr lang="en-US" b="0" dirty="0"/>
            <a:t>A review of existing standards found that they generally were effective, but that there were aspects that could be significantly improved</a:t>
          </a:r>
          <a:endParaRPr lang="en-US" dirty="0">
            <a:solidFill>
              <a:schemeClr val="bg1"/>
            </a:solidFill>
          </a:endParaRPr>
        </a:p>
      </dgm:t>
    </dgm:pt>
    <dgm:pt modelId="{94D9DD3C-650A-4BD7-A364-3859670481C3}" type="parTrans" cxnId="{F0D6F8A9-4190-456C-9E18-4E031F9CDB8B}">
      <dgm:prSet/>
      <dgm:spPr/>
      <dgm:t>
        <a:bodyPr/>
        <a:lstStyle/>
        <a:p>
          <a:endParaRPr lang="en-US"/>
        </a:p>
      </dgm:t>
    </dgm:pt>
    <dgm:pt modelId="{017E11F1-056F-4233-BF04-EE9BF3D9781E}" type="sibTrans" cxnId="{F0D6F8A9-4190-456C-9E18-4E031F9CDB8B}">
      <dgm:prSet/>
      <dgm:spPr/>
      <dgm:t>
        <a:bodyPr/>
        <a:lstStyle/>
        <a:p>
          <a:endParaRPr lang="en-US"/>
        </a:p>
      </dgm:t>
    </dgm:pt>
    <dgm:pt modelId="{48C5D5F6-5D9E-41D5-8208-B4107643344B}">
      <dgm:prSet/>
      <dgm:spPr>
        <a:scene3d>
          <a:camera prst="orthographicFront"/>
          <a:lightRig rig="threePt" dir="t"/>
        </a:scene3d>
        <a:sp3d>
          <a:bevelT/>
        </a:sp3d>
      </dgm:spPr>
      <dgm:t>
        <a:bodyPr anchor="t"/>
        <a:lstStyle/>
        <a:p>
          <a:pPr marL="60325" indent="0" algn="l">
            <a:buNone/>
          </a:pPr>
          <a:r>
            <a:rPr lang="en-US" b="0" dirty="0"/>
            <a:t>Deliberations scheduled to begin July 2022 </a:t>
          </a:r>
          <a:endParaRPr lang="en-US" dirty="0"/>
        </a:p>
      </dgm:t>
    </dgm:pt>
    <dgm:pt modelId="{3745AC4D-B2B2-4E17-AC5F-FF376B6A0E77}" type="parTrans" cxnId="{FBD04BB3-56B4-4E2E-9CCE-B1FBA0B92A0A}">
      <dgm:prSet/>
      <dgm:spPr/>
      <dgm:t>
        <a:bodyPr/>
        <a:lstStyle/>
        <a:p>
          <a:endParaRPr lang="en-US"/>
        </a:p>
      </dgm:t>
    </dgm:pt>
    <dgm:pt modelId="{2406F0BC-6BCD-4AEA-9A11-A7CE8E46EBE6}" type="sibTrans" cxnId="{FBD04BB3-56B4-4E2E-9CCE-B1FBA0B92A0A}">
      <dgm:prSet/>
      <dgm:spPr/>
      <dgm:t>
        <a:bodyPr/>
        <a:lstStyle/>
        <a:p>
          <a:endParaRPr lang="en-US"/>
        </a:p>
      </dgm:t>
    </dgm:pt>
    <dgm:pt modelId="{50B92D80-702F-4183-BEF9-709958B0644E}" type="pres">
      <dgm:prSet presAssocID="{28665C54-B8D6-4C98-B17E-4F0FC89317F0}" presName="theList" presStyleCnt="0">
        <dgm:presLayoutVars>
          <dgm:dir/>
          <dgm:animLvl val="lvl"/>
          <dgm:resizeHandles val="exact"/>
        </dgm:presLayoutVars>
      </dgm:prSet>
      <dgm:spPr/>
    </dgm:pt>
    <dgm:pt modelId="{4CABD9DC-6CFB-477A-8FB7-CF6BC9122911}" type="pres">
      <dgm:prSet presAssocID="{A3039AA0-6881-457C-9F81-171E5F2CFF04}" presName="compNode" presStyleCnt="0"/>
      <dgm:spPr/>
    </dgm:pt>
    <dgm:pt modelId="{D5C0F6D0-67F0-4C45-B475-C7CEC51C18BE}" type="pres">
      <dgm:prSet presAssocID="{A3039AA0-6881-457C-9F81-171E5F2CFF04}" presName="aNode" presStyleLbl="bgShp" presStyleIdx="0" presStyleCnt="3"/>
      <dgm:spPr/>
    </dgm:pt>
    <dgm:pt modelId="{AE5878B9-527B-414D-A7C0-251FE06F94F4}" type="pres">
      <dgm:prSet presAssocID="{A3039AA0-6881-457C-9F81-171E5F2CFF04}" presName="textNode" presStyleLbl="bgShp" presStyleIdx="0" presStyleCnt="3"/>
      <dgm:spPr/>
    </dgm:pt>
    <dgm:pt modelId="{A549A1A2-07D0-44E6-99B0-05CFAB5470AC}" type="pres">
      <dgm:prSet presAssocID="{A3039AA0-6881-457C-9F81-171E5F2CFF04}" presName="compChildNode" presStyleCnt="0"/>
      <dgm:spPr/>
    </dgm:pt>
    <dgm:pt modelId="{ACB72E77-417F-43BD-A9E5-A8C357FF8639}" type="pres">
      <dgm:prSet presAssocID="{A3039AA0-6881-457C-9F81-171E5F2CFF04}" presName="theInnerList" presStyleCnt="0"/>
      <dgm:spPr/>
    </dgm:pt>
    <dgm:pt modelId="{0D50CC20-32FF-4B06-97FC-92D35B4FB189}" type="pres">
      <dgm:prSet presAssocID="{6775BADE-2DBC-4062-8A6A-29B70745DE9B}" presName="childNode" presStyleLbl="node1" presStyleIdx="0" presStyleCnt="3">
        <dgm:presLayoutVars>
          <dgm:bulletEnabled val="1"/>
        </dgm:presLayoutVars>
      </dgm:prSet>
      <dgm:spPr/>
    </dgm:pt>
    <dgm:pt modelId="{B9D680BF-05FF-49BD-A69C-A73AF20B198E}" type="pres">
      <dgm:prSet presAssocID="{A3039AA0-6881-457C-9F81-171E5F2CFF04}" presName="aSpace" presStyleCnt="0"/>
      <dgm:spPr/>
    </dgm:pt>
    <dgm:pt modelId="{6B87EAA6-01FF-4AE7-945E-D033B9FF74AD}" type="pres">
      <dgm:prSet presAssocID="{D6F88643-1ED1-4199-885E-37C9169DBDB1}" presName="compNode" presStyleCnt="0"/>
      <dgm:spPr/>
    </dgm:pt>
    <dgm:pt modelId="{D07AB29A-E23C-4CB7-9C40-376C4ADD80A1}" type="pres">
      <dgm:prSet presAssocID="{D6F88643-1ED1-4199-885E-37C9169DBDB1}" presName="aNode" presStyleLbl="bgShp" presStyleIdx="1" presStyleCnt="3"/>
      <dgm:spPr/>
    </dgm:pt>
    <dgm:pt modelId="{91CE30DE-C8A9-419C-BE57-0A0BBF279991}" type="pres">
      <dgm:prSet presAssocID="{D6F88643-1ED1-4199-885E-37C9169DBDB1}" presName="textNode" presStyleLbl="bgShp" presStyleIdx="1" presStyleCnt="3"/>
      <dgm:spPr/>
    </dgm:pt>
    <dgm:pt modelId="{80DD0C96-0CD1-4A83-8727-59CC5463A60E}" type="pres">
      <dgm:prSet presAssocID="{D6F88643-1ED1-4199-885E-37C9169DBDB1}" presName="compChildNode" presStyleCnt="0"/>
      <dgm:spPr/>
    </dgm:pt>
    <dgm:pt modelId="{AEF9D8F1-C744-4CB3-9191-2DB1C9BFCC00}" type="pres">
      <dgm:prSet presAssocID="{D6F88643-1ED1-4199-885E-37C9169DBDB1}" presName="theInnerList" presStyleCnt="0"/>
      <dgm:spPr/>
    </dgm:pt>
    <dgm:pt modelId="{2E34079D-27D5-48C7-A62C-2E8AAB1D3AF4}" type="pres">
      <dgm:prSet presAssocID="{1E254595-00D2-4076-96CE-DD530D44D2A7}" presName="childNode" presStyleLbl="node1" presStyleIdx="1" presStyleCnt="3">
        <dgm:presLayoutVars>
          <dgm:bulletEnabled val="1"/>
        </dgm:presLayoutVars>
      </dgm:prSet>
      <dgm:spPr/>
    </dgm:pt>
    <dgm:pt modelId="{DE341089-C725-4D71-868B-CAAE52E50BC1}" type="pres">
      <dgm:prSet presAssocID="{D6F88643-1ED1-4199-885E-37C9169DBDB1}" presName="aSpace" presStyleCnt="0"/>
      <dgm:spPr/>
    </dgm:pt>
    <dgm:pt modelId="{421DDABC-2BC3-406B-AB4D-F4E3D99D03D0}" type="pres">
      <dgm:prSet presAssocID="{D2CE865E-8CCF-429A-A803-B44CA7484537}" presName="compNode" presStyleCnt="0"/>
      <dgm:spPr/>
    </dgm:pt>
    <dgm:pt modelId="{B8E80059-7753-4292-BEE2-00EF08B957DE}" type="pres">
      <dgm:prSet presAssocID="{D2CE865E-8CCF-429A-A803-B44CA7484537}" presName="aNode" presStyleLbl="bgShp" presStyleIdx="2" presStyleCnt="3"/>
      <dgm:spPr/>
    </dgm:pt>
    <dgm:pt modelId="{4E57346A-1FB9-40EE-B8DB-1BAB3E0AE87C}" type="pres">
      <dgm:prSet presAssocID="{D2CE865E-8CCF-429A-A803-B44CA7484537}" presName="textNode" presStyleLbl="bgShp" presStyleIdx="2" presStyleCnt="3"/>
      <dgm:spPr/>
    </dgm:pt>
    <dgm:pt modelId="{F7495AFA-787A-4175-A0AA-BC5892A72ED2}" type="pres">
      <dgm:prSet presAssocID="{D2CE865E-8CCF-429A-A803-B44CA7484537}" presName="compChildNode" presStyleCnt="0"/>
      <dgm:spPr/>
    </dgm:pt>
    <dgm:pt modelId="{FC096CE5-CE6D-4F0A-9F6C-69B277E9172F}" type="pres">
      <dgm:prSet presAssocID="{D2CE865E-8CCF-429A-A803-B44CA7484537}" presName="theInnerList" presStyleCnt="0"/>
      <dgm:spPr/>
    </dgm:pt>
    <dgm:pt modelId="{E1B05951-EF31-4758-BA25-1797B6A2E274}" type="pres">
      <dgm:prSet presAssocID="{48C5D5F6-5D9E-41D5-8208-B4107643344B}" presName="childNode" presStyleLbl="node1" presStyleIdx="2" presStyleCnt="3">
        <dgm:presLayoutVars>
          <dgm:bulletEnabled val="1"/>
        </dgm:presLayoutVars>
      </dgm:prSet>
      <dgm:spPr/>
    </dgm:pt>
  </dgm:ptLst>
  <dgm:cxnLst>
    <dgm:cxn modelId="{146DC31E-ECBD-487D-A595-F12BE66DA4B0}" type="presOf" srcId="{28665C54-B8D6-4C98-B17E-4F0FC89317F0}" destId="{50B92D80-702F-4183-BEF9-709958B0644E}" srcOrd="0" destOrd="0" presId="urn:microsoft.com/office/officeart/2005/8/layout/lProcess2"/>
    <dgm:cxn modelId="{AFBD845D-4328-4252-8462-5BD284D6EAD8}" type="presOf" srcId="{D2CE865E-8CCF-429A-A803-B44CA7484537}" destId="{4E57346A-1FB9-40EE-B8DB-1BAB3E0AE87C}" srcOrd="1" destOrd="0" presId="urn:microsoft.com/office/officeart/2005/8/layout/lProcess2"/>
    <dgm:cxn modelId="{833DD261-DFC5-4F4E-B76E-D2C86C745C33}" type="presOf" srcId="{D6F88643-1ED1-4199-885E-37C9169DBDB1}" destId="{D07AB29A-E23C-4CB7-9C40-376C4ADD80A1}" srcOrd="0" destOrd="0" presId="urn:microsoft.com/office/officeart/2005/8/layout/lProcess2"/>
    <dgm:cxn modelId="{B9A31E4E-B4F3-47C2-AF9B-0F60D8F5DAF0}" srcId="{A3039AA0-6881-457C-9F81-171E5F2CFF04}" destId="{6775BADE-2DBC-4062-8A6A-29B70745DE9B}" srcOrd="0" destOrd="0" parTransId="{6955D45D-1ED3-4B92-A3AE-D83A3C7BB624}" sibTransId="{73EA357E-D4D6-4204-B5B8-626BEA8B2B80}"/>
    <dgm:cxn modelId="{24D10A9A-FBB2-4AB8-94DF-388D73394489}" type="presOf" srcId="{D6F88643-1ED1-4199-885E-37C9169DBDB1}" destId="{91CE30DE-C8A9-419C-BE57-0A0BBF279991}" srcOrd="1" destOrd="0" presId="urn:microsoft.com/office/officeart/2005/8/layout/lProcess2"/>
    <dgm:cxn modelId="{7ACE89A3-7F0C-4D9B-9B76-61131A74190B}" type="presOf" srcId="{48C5D5F6-5D9E-41D5-8208-B4107643344B}" destId="{E1B05951-EF31-4758-BA25-1797B6A2E274}" srcOrd="0" destOrd="0" presId="urn:microsoft.com/office/officeart/2005/8/layout/lProcess2"/>
    <dgm:cxn modelId="{F0D6F8A9-4190-456C-9E18-4E031F9CDB8B}" srcId="{D6F88643-1ED1-4199-885E-37C9169DBDB1}" destId="{1E254595-00D2-4076-96CE-DD530D44D2A7}" srcOrd="0" destOrd="0" parTransId="{94D9DD3C-650A-4BD7-A364-3859670481C3}" sibTransId="{017E11F1-056F-4233-BF04-EE9BF3D9781E}"/>
    <dgm:cxn modelId="{B13235AB-0C4E-40B3-8F40-2585D3231E51}" type="presOf" srcId="{A3039AA0-6881-457C-9F81-171E5F2CFF04}" destId="{D5C0F6D0-67F0-4C45-B475-C7CEC51C18BE}" srcOrd="0" destOrd="0" presId="urn:microsoft.com/office/officeart/2005/8/layout/lProcess2"/>
    <dgm:cxn modelId="{FBD04BB3-56B4-4E2E-9CCE-B1FBA0B92A0A}" srcId="{D2CE865E-8CCF-429A-A803-B44CA7484537}" destId="{48C5D5F6-5D9E-41D5-8208-B4107643344B}" srcOrd="0" destOrd="0" parTransId="{3745AC4D-B2B2-4E17-AC5F-FF376B6A0E77}" sibTransId="{2406F0BC-6BCD-4AEA-9A11-A7CE8E46EBE6}"/>
    <dgm:cxn modelId="{D0453BB6-8CA7-41DA-AEEE-0A85852A811B}" type="presOf" srcId="{D2CE865E-8CCF-429A-A803-B44CA7484537}" destId="{B8E80059-7753-4292-BEE2-00EF08B957DE}" srcOrd="0" destOrd="0" presId="urn:microsoft.com/office/officeart/2005/8/layout/lProcess2"/>
    <dgm:cxn modelId="{5DAF0EC9-58E7-44B2-AD2F-7FC185E5F8CB}" srcId="{28665C54-B8D6-4C98-B17E-4F0FC89317F0}" destId="{A3039AA0-6881-457C-9F81-171E5F2CFF04}" srcOrd="0" destOrd="0" parTransId="{9040F565-1AC8-4852-A794-212830E00DA4}" sibTransId="{E92AFB24-8C3A-47F1-A122-652674A63C9F}"/>
    <dgm:cxn modelId="{13CDC5C9-E7FF-460C-B649-7E54EE66F78A}" type="presOf" srcId="{1E254595-00D2-4076-96CE-DD530D44D2A7}" destId="{2E34079D-27D5-48C7-A62C-2E8AAB1D3AF4}" srcOrd="0" destOrd="0" presId="urn:microsoft.com/office/officeart/2005/8/layout/lProcess2"/>
    <dgm:cxn modelId="{00DE06D3-A5C0-465F-AA38-869CAA9A4E7D}" type="presOf" srcId="{A3039AA0-6881-457C-9F81-171E5F2CFF04}" destId="{AE5878B9-527B-414D-A7C0-251FE06F94F4}" srcOrd="1" destOrd="0" presId="urn:microsoft.com/office/officeart/2005/8/layout/lProcess2"/>
    <dgm:cxn modelId="{31F93BD5-AF28-418A-A1CB-7FB529996CEF}" srcId="{28665C54-B8D6-4C98-B17E-4F0FC89317F0}" destId="{D6F88643-1ED1-4199-885E-37C9169DBDB1}" srcOrd="1" destOrd="0" parTransId="{A9D82CD7-E580-4A50-A1C3-7BD1B61A183A}" sibTransId="{196BD2F8-364B-444F-949E-E8FFDAF4B1A5}"/>
    <dgm:cxn modelId="{076EDDD6-53AA-4109-B28D-614CF3AF3FEF}" type="presOf" srcId="{6775BADE-2DBC-4062-8A6A-29B70745DE9B}" destId="{0D50CC20-32FF-4B06-97FC-92D35B4FB189}" srcOrd="0" destOrd="0" presId="urn:microsoft.com/office/officeart/2005/8/layout/lProcess2"/>
    <dgm:cxn modelId="{D944E4E7-3ABA-4931-AA77-91628A4283E1}" srcId="{28665C54-B8D6-4C98-B17E-4F0FC89317F0}" destId="{D2CE865E-8CCF-429A-A803-B44CA7484537}" srcOrd="2" destOrd="0" parTransId="{3CD7E4D3-8EE5-4666-976F-139B12271040}" sibTransId="{922CE52F-424A-40CD-85FC-BA00496F69AC}"/>
    <dgm:cxn modelId="{B90A0146-1A30-4535-AFBB-0A036BCCBB65}" type="presParOf" srcId="{50B92D80-702F-4183-BEF9-709958B0644E}" destId="{4CABD9DC-6CFB-477A-8FB7-CF6BC9122911}" srcOrd="0" destOrd="0" presId="urn:microsoft.com/office/officeart/2005/8/layout/lProcess2"/>
    <dgm:cxn modelId="{56F653FC-F000-40A1-BE7D-343AA4D6C559}" type="presParOf" srcId="{4CABD9DC-6CFB-477A-8FB7-CF6BC9122911}" destId="{D5C0F6D0-67F0-4C45-B475-C7CEC51C18BE}" srcOrd="0" destOrd="0" presId="urn:microsoft.com/office/officeart/2005/8/layout/lProcess2"/>
    <dgm:cxn modelId="{7729903E-6713-4709-BFA3-20469D26853F}" type="presParOf" srcId="{4CABD9DC-6CFB-477A-8FB7-CF6BC9122911}" destId="{AE5878B9-527B-414D-A7C0-251FE06F94F4}" srcOrd="1" destOrd="0" presId="urn:microsoft.com/office/officeart/2005/8/layout/lProcess2"/>
    <dgm:cxn modelId="{D0F3BBF2-BAB3-43F1-A224-897F5CA89EE8}" type="presParOf" srcId="{4CABD9DC-6CFB-477A-8FB7-CF6BC9122911}" destId="{A549A1A2-07D0-44E6-99B0-05CFAB5470AC}" srcOrd="2" destOrd="0" presId="urn:microsoft.com/office/officeart/2005/8/layout/lProcess2"/>
    <dgm:cxn modelId="{B777C912-83C4-412D-872C-A8B444EDF98C}" type="presParOf" srcId="{A549A1A2-07D0-44E6-99B0-05CFAB5470AC}" destId="{ACB72E77-417F-43BD-A9E5-A8C357FF8639}" srcOrd="0" destOrd="0" presId="urn:microsoft.com/office/officeart/2005/8/layout/lProcess2"/>
    <dgm:cxn modelId="{61E2FFD6-5ECB-4CE4-AF98-26C1769DBE88}" type="presParOf" srcId="{ACB72E77-417F-43BD-A9E5-A8C357FF8639}" destId="{0D50CC20-32FF-4B06-97FC-92D35B4FB189}" srcOrd="0" destOrd="0" presId="urn:microsoft.com/office/officeart/2005/8/layout/lProcess2"/>
    <dgm:cxn modelId="{F7E734A5-A78E-4002-9E81-655AA58296BE}" type="presParOf" srcId="{50B92D80-702F-4183-BEF9-709958B0644E}" destId="{B9D680BF-05FF-49BD-A69C-A73AF20B198E}" srcOrd="1" destOrd="0" presId="urn:microsoft.com/office/officeart/2005/8/layout/lProcess2"/>
    <dgm:cxn modelId="{3F490AAB-FD0E-4639-9550-C5B4D7CA3CF5}" type="presParOf" srcId="{50B92D80-702F-4183-BEF9-709958B0644E}" destId="{6B87EAA6-01FF-4AE7-945E-D033B9FF74AD}" srcOrd="2" destOrd="0" presId="urn:microsoft.com/office/officeart/2005/8/layout/lProcess2"/>
    <dgm:cxn modelId="{AF03A84D-54A8-4F1C-A269-597298990083}" type="presParOf" srcId="{6B87EAA6-01FF-4AE7-945E-D033B9FF74AD}" destId="{D07AB29A-E23C-4CB7-9C40-376C4ADD80A1}" srcOrd="0" destOrd="0" presId="urn:microsoft.com/office/officeart/2005/8/layout/lProcess2"/>
    <dgm:cxn modelId="{9E7EEF19-1058-404F-A06D-20297D689C87}" type="presParOf" srcId="{6B87EAA6-01FF-4AE7-945E-D033B9FF74AD}" destId="{91CE30DE-C8A9-419C-BE57-0A0BBF279991}" srcOrd="1" destOrd="0" presId="urn:microsoft.com/office/officeart/2005/8/layout/lProcess2"/>
    <dgm:cxn modelId="{3C6D8161-515D-4AC3-AB75-4048B02D61BF}" type="presParOf" srcId="{6B87EAA6-01FF-4AE7-945E-D033B9FF74AD}" destId="{80DD0C96-0CD1-4A83-8727-59CC5463A60E}" srcOrd="2" destOrd="0" presId="urn:microsoft.com/office/officeart/2005/8/layout/lProcess2"/>
    <dgm:cxn modelId="{E8919511-EA0D-4ABF-96F2-C9EAA0F9EBC1}" type="presParOf" srcId="{80DD0C96-0CD1-4A83-8727-59CC5463A60E}" destId="{AEF9D8F1-C744-4CB3-9191-2DB1C9BFCC00}" srcOrd="0" destOrd="0" presId="urn:microsoft.com/office/officeart/2005/8/layout/lProcess2"/>
    <dgm:cxn modelId="{D4C28402-DD65-411C-B840-0521828E5A23}" type="presParOf" srcId="{AEF9D8F1-C744-4CB3-9191-2DB1C9BFCC00}" destId="{2E34079D-27D5-48C7-A62C-2E8AAB1D3AF4}" srcOrd="0" destOrd="0" presId="urn:microsoft.com/office/officeart/2005/8/layout/lProcess2"/>
    <dgm:cxn modelId="{C96B4965-6A46-41AD-8586-B5DDA56A6F31}" type="presParOf" srcId="{50B92D80-702F-4183-BEF9-709958B0644E}" destId="{DE341089-C725-4D71-868B-CAAE52E50BC1}" srcOrd="3" destOrd="0" presId="urn:microsoft.com/office/officeart/2005/8/layout/lProcess2"/>
    <dgm:cxn modelId="{EB5ABA2E-50C2-4C30-82A5-2B10AB7CAA0D}" type="presParOf" srcId="{50B92D80-702F-4183-BEF9-709958B0644E}" destId="{421DDABC-2BC3-406B-AB4D-F4E3D99D03D0}" srcOrd="4" destOrd="0" presId="urn:microsoft.com/office/officeart/2005/8/layout/lProcess2"/>
    <dgm:cxn modelId="{A2A7957C-E495-474E-A7D6-4C929CDF0D09}" type="presParOf" srcId="{421DDABC-2BC3-406B-AB4D-F4E3D99D03D0}" destId="{B8E80059-7753-4292-BEE2-00EF08B957DE}" srcOrd="0" destOrd="0" presId="urn:microsoft.com/office/officeart/2005/8/layout/lProcess2"/>
    <dgm:cxn modelId="{FF46A8A8-5020-4F83-8623-AF9EB59C5351}" type="presParOf" srcId="{421DDABC-2BC3-406B-AB4D-F4E3D99D03D0}" destId="{4E57346A-1FB9-40EE-B8DB-1BAB3E0AE87C}" srcOrd="1" destOrd="0" presId="urn:microsoft.com/office/officeart/2005/8/layout/lProcess2"/>
    <dgm:cxn modelId="{A9C3D32F-B978-4260-A170-B4CD2F199AF9}" type="presParOf" srcId="{421DDABC-2BC3-406B-AB4D-F4E3D99D03D0}" destId="{F7495AFA-787A-4175-A0AA-BC5892A72ED2}" srcOrd="2" destOrd="0" presId="urn:microsoft.com/office/officeart/2005/8/layout/lProcess2"/>
    <dgm:cxn modelId="{45BB1E52-4F9D-4752-A96C-26C150CDA9CA}" type="presParOf" srcId="{F7495AFA-787A-4175-A0AA-BC5892A72ED2}" destId="{FC096CE5-CE6D-4F0A-9F6C-69B277E9172F}" srcOrd="0" destOrd="0" presId="urn:microsoft.com/office/officeart/2005/8/layout/lProcess2"/>
    <dgm:cxn modelId="{C43959A3-4294-4D4B-BB39-B4DABB321600}" type="presParOf" srcId="{FC096CE5-CE6D-4F0A-9F6C-69B277E9172F}" destId="{E1B05951-EF31-4758-BA25-1797B6A2E274}"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A44371B0-7AF5-4CCC-B767-7BA794A3B1C2}"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EAF9F67C-A0D5-41D6-A3C6-1EB3BB373DBC}">
      <dgm:prSet custT="1"/>
      <dgm:spPr>
        <a:scene3d>
          <a:camera prst="orthographicFront"/>
          <a:lightRig rig="threePt" dir="t"/>
        </a:scene3d>
        <a:sp3d>
          <a:bevelT/>
        </a:sp3d>
      </dgm:spPr>
      <dgm:t>
        <a:bodyPr/>
        <a:lstStyle/>
        <a:p>
          <a:r>
            <a:rPr lang="en-US" sz="1800" dirty="0"/>
            <a:t>How should the existing definitions of nonfinancial assets and capital assets be modified, if at all? Should new classifications be added?</a:t>
          </a:r>
        </a:p>
      </dgm:t>
    </dgm:pt>
    <dgm:pt modelId="{AF464D08-78CC-49BE-BC35-BA59910AB1CA}" type="parTrans" cxnId="{445FB10C-9ECE-482A-953C-D0DB4ED12405}">
      <dgm:prSet/>
      <dgm:spPr/>
      <dgm:t>
        <a:bodyPr/>
        <a:lstStyle/>
        <a:p>
          <a:endParaRPr lang="en-US" sz="1800"/>
        </a:p>
      </dgm:t>
    </dgm:pt>
    <dgm:pt modelId="{B8A0460D-D51D-488C-A5C1-FBA7EA7C8D5F}" type="sibTrans" cxnId="{445FB10C-9ECE-482A-953C-D0DB4ED12405}">
      <dgm:prSet/>
      <dgm:spPr/>
      <dgm:t>
        <a:bodyPr/>
        <a:lstStyle/>
        <a:p>
          <a:endParaRPr lang="en-US" sz="1800"/>
        </a:p>
      </dgm:t>
    </dgm:pt>
    <dgm:pt modelId="{0B1AED39-8C66-41EE-B15C-BD05FDFEB0D6}">
      <dgm:prSet custT="1"/>
      <dgm:spPr>
        <a:scene3d>
          <a:camera prst="orthographicFront"/>
          <a:lightRig rig="threePt" dir="t"/>
        </a:scene3d>
        <a:sp3d>
          <a:bevelT/>
        </a:sp3d>
      </dgm:spPr>
      <dgm:t>
        <a:bodyPr/>
        <a:lstStyle/>
        <a:p>
          <a:pPr>
            <a:buFont typeface="Symbol" panose="05050102010706020507" pitchFamily="18" charset="2"/>
            <a:buChar char=""/>
          </a:pPr>
          <a:r>
            <a:rPr lang="en-US" sz="1800" dirty="0"/>
            <a:t>Should right-to-use intangible assets resulting from Statements 87, 94, and 96, continue to be classified as capital assets?</a:t>
          </a:r>
        </a:p>
      </dgm:t>
    </dgm:pt>
    <dgm:pt modelId="{0F53BC84-DA6E-4BE2-B2CF-BEC24752057D}" type="parTrans" cxnId="{34B8F59D-9C59-4E11-B2C9-13974F06C80B}">
      <dgm:prSet/>
      <dgm:spPr/>
      <dgm:t>
        <a:bodyPr/>
        <a:lstStyle/>
        <a:p>
          <a:endParaRPr lang="en-US" sz="1800"/>
        </a:p>
      </dgm:t>
    </dgm:pt>
    <dgm:pt modelId="{2741BF88-E25C-46D5-A1B1-0C5A213BFB50}" type="sibTrans" cxnId="{34B8F59D-9C59-4E11-B2C9-13974F06C80B}">
      <dgm:prSet/>
      <dgm:spPr/>
      <dgm:t>
        <a:bodyPr/>
        <a:lstStyle/>
        <a:p>
          <a:endParaRPr lang="en-US" sz="1800"/>
        </a:p>
      </dgm:t>
    </dgm:pt>
    <dgm:pt modelId="{D2EE4A79-0F99-4787-998F-72B65C0CFE94}">
      <dgm:prSet custT="1"/>
      <dgm:spPr>
        <a:scene3d>
          <a:camera prst="orthographicFront"/>
          <a:lightRig rig="threePt" dir="t"/>
        </a:scene3d>
        <a:sp3d>
          <a:bevelT/>
        </a:sp3d>
      </dgm:spPr>
      <dgm:t>
        <a:bodyPr/>
        <a:lstStyle/>
        <a:p>
          <a:pPr>
            <a:buFont typeface="Symbol" panose="05050102010706020507" pitchFamily="18" charset="2"/>
            <a:buChar char=""/>
          </a:pPr>
          <a:r>
            <a:rPr lang="en-US" sz="1800" dirty="0"/>
            <a:t>Should other types of assets, such as capital assets held for resale, continue to be classified as capital assets?</a:t>
          </a:r>
        </a:p>
      </dgm:t>
    </dgm:pt>
    <dgm:pt modelId="{E0183AFC-CBEA-4AF4-85E3-4443CC91012C}" type="parTrans" cxnId="{56E4409D-E06E-4D79-A537-159F76EC87EF}">
      <dgm:prSet/>
      <dgm:spPr/>
      <dgm:t>
        <a:bodyPr/>
        <a:lstStyle/>
        <a:p>
          <a:endParaRPr lang="en-US" sz="1800"/>
        </a:p>
      </dgm:t>
    </dgm:pt>
    <dgm:pt modelId="{CD562A84-C60D-4C7E-BDB4-896A238B988D}" type="sibTrans" cxnId="{56E4409D-E06E-4D79-A537-159F76EC87EF}">
      <dgm:prSet/>
      <dgm:spPr/>
      <dgm:t>
        <a:bodyPr/>
        <a:lstStyle/>
        <a:p>
          <a:endParaRPr lang="en-US" sz="1800"/>
        </a:p>
      </dgm:t>
    </dgm:pt>
    <dgm:pt modelId="{0BA51940-BB7E-401A-AC9D-5F80F08E6886}">
      <dgm:prSet custT="1"/>
      <dgm:spPr>
        <a:scene3d>
          <a:camera prst="orthographicFront"/>
          <a:lightRig rig="threePt" dir="t"/>
        </a:scene3d>
        <a:sp3d>
          <a:bevelT/>
        </a:sp3d>
      </dgm:spPr>
      <dgm:t>
        <a:bodyPr/>
        <a:lstStyle/>
        <a:p>
          <a:pPr>
            <a:buFont typeface="Symbol" panose="05050102010706020507" pitchFamily="18" charset="2"/>
            <a:buChar char=""/>
          </a:pPr>
          <a:r>
            <a:rPr lang="en-US" sz="1800" dirty="0"/>
            <a:t>If classifications are added, how should those classifications be defined? </a:t>
          </a:r>
        </a:p>
      </dgm:t>
    </dgm:pt>
    <dgm:pt modelId="{6125CE34-567C-4147-ACFC-F2CDDFF480FE}" type="parTrans" cxnId="{130FB219-EBD4-4A3F-985B-1038F42D7D25}">
      <dgm:prSet/>
      <dgm:spPr/>
      <dgm:t>
        <a:bodyPr/>
        <a:lstStyle/>
        <a:p>
          <a:endParaRPr lang="en-US" sz="1800"/>
        </a:p>
      </dgm:t>
    </dgm:pt>
    <dgm:pt modelId="{DEAA1DAD-274B-4337-A5A7-905F5303DFDA}" type="sibTrans" cxnId="{130FB219-EBD4-4A3F-985B-1038F42D7D25}">
      <dgm:prSet/>
      <dgm:spPr/>
      <dgm:t>
        <a:bodyPr/>
        <a:lstStyle/>
        <a:p>
          <a:endParaRPr lang="en-US" sz="1800"/>
        </a:p>
      </dgm:t>
    </dgm:pt>
    <dgm:pt modelId="{F841809E-DB9B-4F45-A8B6-461FBC8A0489}">
      <dgm:prSet custT="1"/>
      <dgm:spPr>
        <a:scene3d>
          <a:camera prst="orthographicFront"/>
          <a:lightRig rig="threePt" dir="t"/>
        </a:scene3d>
        <a:sp3d>
          <a:bevelT/>
        </a:sp3d>
      </dgm:spPr>
      <dgm:t>
        <a:bodyPr/>
        <a:lstStyle/>
        <a:p>
          <a:pPr>
            <a:buFont typeface="Symbol" panose="05050102010706020507" pitchFamily="18" charset="2"/>
            <a:buChar char=""/>
          </a:pPr>
          <a:r>
            <a:rPr lang="en-US" sz="1800" dirty="0"/>
            <a:t>Should other intangible assets addressed in Statement 51 continue to be classified as capital assets?</a:t>
          </a:r>
        </a:p>
      </dgm:t>
    </dgm:pt>
    <dgm:pt modelId="{48824F4F-49B3-4669-9F21-7DF4BE8AED4D}" type="parTrans" cxnId="{75DBF070-BA56-4446-B380-3E22FFCF7108}">
      <dgm:prSet/>
      <dgm:spPr/>
      <dgm:t>
        <a:bodyPr/>
        <a:lstStyle/>
        <a:p>
          <a:endParaRPr lang="en-US"/>
        </a:p>
      </dgm:t>
    </dgm:pt>
    <dgm:pt modelId="{8BC3307D-CA03-4F24-B13C-782056A7905F}" type="sibTrans" cxnId="{75DBF070-BA56-4446-B380-3E22FFCF7108}">
      <dgm:prSet/>
      <dgm:spPr/>
      <dgm:t>
        <a:bodyPr/>
        <a:lstStyle/>
        <a:p>
          <a:endParaRPr lang="en-US"/>
        </a:p>
      </dgm:t>
    </dgm:pt>
    <dgm:pt modelId="{9D92DBB5-3452-4EAE-81C9-4DF91AED60C3}">
      <dgm:prSet/>
      <dgm:spPr/>
      <dgm:t>
        <a:bodyPr/>
        <a:lstStyle/>
        <a:p>
          <a:r>
            <a:rPr lang="en-US"/>
            <a:t>If classifications are added and defined or existing definitions or classifications are modified, what should be the effect, if any, on presentation within the statement of net position or disclosure in notes to financial statements?</a:t>
          </a:r>
        </a:p>
      </dgm:t>
    </dgm:pt>
    <dgm:pt modelId="{A890AB1C-4949-4C3E-A8E7-C064D4CE3FDB}" type="parTrans" cxnId="{365FF97B-127E-4292-89CE-7A417D0C7930}">
      <dgm:prSet/>
      <dgm:spPr/>
      <dgm:t>
        <a:bodyPr/>
        <a:lstStyle/>
        <a:p>
          <a:endParaRPr lang="en-US"/>
        </a:p>
      </dgm:t>
    </dgm:pt>
    <dgm:pt modelId="{C9B93FE2-2426-4F8A-A7EA-B7C650D64FDA}" type="sibTrans" cxnId="{365FF97B-127E-4292-89CE-7A417D0C7930}">
      <dgm:prSet/>
      <dgm:spPr/>
      <dgm:t>
        <a:bodyPr/>
        <a:lstStyle/>
        <a:p>
          <a:endParaRPr lang="en-US"/>
        </a:p>
      </dgm:t>
    </dgm:pt>
    <dgm:pt modelId="{F1596D8C-8CF1-4DB1-9547-AC1AD376F174}" type="pres">
      <dgm:prSet presAssocID="{A44371B0-7AF5-4CCC-B767-7BA794A3B1C2}" presName="linear" presStyleCnt="0">
        <dgm:presLayoutVars>
          <dgm:animLvl val="lvl"/>
          <dgm:resizeHandles val="exact"/>
        </dgm:presLayoutVars>
      </dgm:prSet>
      <dgm:spPr/>
    </dgm:pt>
    <dgm:pt modelId="{346FC8D2-1690-4FAE-B4E2-4A4619C8A448}" type="pres">
      <dgm:prSet presAssocID="{EAF9F67C-A0D5-41D6-A3C6-1EB3BB373DBC}" presName="parentText" presStyleLbl="node1" presStyleIdx="0" presStyleCnt="6">
        <dgm:presLayoutVars>
          <dgm:chMax val="0"/>
          <dgm:bulletEnabled val="1"/>
        </dgm:presLayoutVars>
      </dgm:prSet>
      <dgm:spPr/>
    </dgm:pt>
    <dgm:pt modelId="{412D5346-20DB-4D94-BC9E-0852BEE127D1}" type="pres">
      <dgm:prSet presAssocID="{B8A0460D-D51D-488C-A5C1-FBA7EA7C8D5F}" presName="spacer" presStyleCnt="0"/>
      <dgm:spPr>
        <a:scene3d>
          <a:camera prst="orthographicFront"/>
          <a:lightRig rig="threePt" dir="t"/>
        </a:scene3d>
        <a:sp3d>
          <a:bevelT/>
        </a:sp3d>
      </dgm:spPr>
    </dgm:pt>
    <dgm:pt modelId="{4519B11F-EB66-4899-8E90-445D544FDC43}" type="pres">
      <dgm:prSet presAssocID="{0B1AED39-8C66-41EE-B15C-BD05FDFEB0D6}" presName="parentText" presStyleLbl="node1" presStyleIdx="1" presStyleCnt="6">
        <dgm:presLayoutVars>
          <dgm:chMax val="0"/>
          <dgm:bulletEnabled val="1"/>
        </dgm:presLayoutVars>
      </dgm:prSet>
      <dgm:spPr/>
    </dgm:pt>
    <dgm:pt modelId="{AE11E47E-863F-4BB9-B83B-429F4C5B10F7}" type="pres">
      <dgm:prSet presAssocID="{2741BF88-E25C-46D5-A1B1-0C5A213BFB50}" presName="spacer" presStyleCnt="0"/>
      <dgm:spPr>
        <a:scene3d>
          <a:camera prst="orthographicFront"/>
          <a:lightRig rig="threePt" dir="t"/>
        </a:scene3d>
        <a:sp3d>
          <a:bevelT/>
        </a:sp3d>
      </dgm:spPr>
    </dgm:pt>
    <dgm:pt modelId="{53FD7012-B754-4561-9A33-79BDE0D30341}" type="pres">
      <dgm:prSet presAssocID="{F841809E-DB9B-4F45-A8B6-461FBC8A0489}" presName="parentText" presStyleLbl="node1" presStyleIdx="2" presStyleCnt="6">
        <dgm:presLayoutVars>
          <dgm:chMax val="0"/>
          <dgm:bulletEnabled val="1"/>
        </dgm:presLayoutVars>
      </dgm:prSet>
      <dgm:spPr/>
    </dgm:pt>
    <dgm:pt modelId="{A5CACE43-74BE-41BE-A542-F3D474DAEBFE}" type="pres">
      <dgm:prSet presAssocID="{8BC3307D-CA03-4F24-B13C-782056A7905F}" presName="spacer" presStyleCnt="0"/>
      <dgm:spPr>
        <a:scene3d>
          <a:camera prst="orthographicFront"/>
          <a:lightRig rig="threePt" dir="t"/>
        </a:scene3d>
        <a:sp3d>
          <a:bevelT/>
        </a:sp3d>
      </dgm:spPr>
    </dgm:pt>
    <dgm:pt modelId="{E9831AD5-7A8D-43E6-94CB-EC1830B55581}" type="pres">
      <dgm:prSet presAssocID="{D2EE4A79-0F99-4787-998F-72B65C0CFE94}" presName="parentText" presStyleLbl="node1" presStyleIdx="3" presStyleCnt="6">
        <dgm:presLayoutVars>
          <dgm:chMax val="0"/>
          <dgm:bulletEnabled val="1"/>
        </dgm:presLayoutVars>
      </dgm:prSet>
      <dgm:spPr/>
    </dgm:pt>
    <dgm:pt modelId="{D2711D79-184C-4DDB-9CAC-C21F4B54E612}" type="pres">
      <dgm:prSet presAssocID="{CD562A84-C60D-4C7E-BDB4-896A238B988D}" presName="spacer" presStyleCnt="0"/>
      <dgm:spPr>
        <a:scene3d>
          <a:camera prst="orthographicFront"/>
          <a:lightRig rig="threePt" dir="t"/>
        </a:scene3d>
        <a:sp3d>
          <a:bevelT/>
        </a:sp3d>
      </dgm:spPr>
    </dgm:pt>
    <dgm:pt modelId="{73C1251A-D080-4A6A-8627-C8D3B6F9ED83}" type="pres">
      <dgm:prSet presAssocID="{0BA51940-BB7E-401A-AC9D-5F80F08E6886}" presName="parentText" presStyleLbl="node1" presStyleIdx="4" presStyleCnt="6">
        <dgm:presLayoutVars>
          <dgm:chMax val="0"/>
          <dgm:bulletEnabled val="1"/>
        </dgm:presLayoutVars>
      </dgm:prSet>
      <dgm:spPr/>
    </dgm:pt>
    <dgm:pt modelId="{9E268EA6-515B-4382-812E-E3F85BFEF802}" type="pres">
      <dgm:prSet presAssocID="{DEAA1DAD-274B-4337-A5A7-905F5303DFDA}" presName="spacer" presStyleCnt="0"/>
      <dgm:spPr/>
    </dgm:pt>
    <dgm:pt modelId="{26F0D83D-B7A4-4B3B-825A-61EDBBFE7796}" type="pres">
      <dgm:prSet presAssocID="{9D92DBB5-3452-4EAE-81C9-4DF91AED60C3}" presName="parentText" presStyleLbl="node1" presStyleIdx="5" presStyleCnt="6">
        <dgm:presLayoutVars>
          <dgm:chMax val="0"/>
          <dgm:bulletEnabled val="1"/>
        </dgm:presLayoutVars>
      </dgm:prSet>
      <dgm:spPr/>
    </dgm:pt>
  </dgm:ptLst>
  <dgm:cxnLst>
    <dgm:cxn modelId="{445FB10C-9ECE-482A-953C-D0DB4ED12405}" srcId="{A44371B0-7AF5-4CCC-B767-7BA794A3B1C2}" destId="{EAF9F67C-A0D5-41D6-A3C6-1EB3BB373DBC}" srcOrd="0" destOrd="0" parTransId="{AF464D08-78CC-49BE-BC35-BA59910AB1CA}" sibTransId="{B8A0460D-D51D-488C-A5C1-FBA7EA7C8D5F}"/>
    <dgm:cxn modelId="{130FB219-EBD4-4A3F-985B-1038F42D7D25}" srcId="{A44371B0-7AF5-4CCC-B767-7BA794A3B1C2}" destId="{0BA51940-BB7E-401A-AC9D-5F80F08E6886}" srcOrd="4" destOrd="0" parTransId="{6125CE34-567C-4147-ACFC-F2CDDFF480FE}" sibTransId="{DEAA1DAD-274B-4337-A5A7-905F5303DFDA}"/>
    <dgm:cxn modelId="{75DBF070-BA56-4446-B380-3E22FFCF7108}" srcId="{A44371B0-7AF5-4CCC-B767-7BA794A3B1C2}" destId="{F841809E-DB9B-4F45-A8B6-461FBC8A0489}" srcOrd="2" destOrd="0" parTransId="{48824F4F-49B3-4669-9F21-7DF4BE8AED4D}" sibTransId="{8BC3307D-CA03-4F24-B13C-782056A7905F}"/>
    <dgm:cxn modelId="{365FF97B-127E-4292-89CE-7A417D0C7930}" srcId="{A44371B0-7AF5-4CCC-B767-7BA794A3B1C2}" destId="{9D92DBB5-3452-4EAE-81C9-4DF91AED60C3}" srcOrd="5" destOrd="0" parTransId="{A890AB1C-4949-4C3E-A8E7-C064D4CE3FDB}" sibTransId="{C9B93FE2-2426-4F8A-A7EA-B7C650D64FDA}"/>
    <dgm:cxn modelId="{4EB4B482-9416-48FF-8B61-4A719B560AF9}" type="presOf" srcId="{D2EE4A79-0F99-4787-998F-72B65C0CFE94}" destId="{E9831AD5-7A8D-43E6-94CB-EC1830B55581}" srcOrd="0" destOrd="0" presId="urn:microsoft.com/office/officeart/2005/8/layout/vList2"/>
    <dgm:cxn modelId="{7371C184-FDDB-41B8-AF29-F403C8D81E0D}" type="presOf" srcId="{9D92DBB5-3452-4EAE-81C9-4DF91AED60C3}" destId="{26F0D83D-B7A4-4B3B-825A-61EDBBFE7796}" srcOrd="0" destOrd="0" presId="urn:microsoft.com/office/officeart/2005/8/layout/vList2"/>
    <dgm:cxn modelId="{56E4409D-E06E-4D79-A537-159F76EC87EF}" srcId="{A44371B0-7AF5-4CCC-B767-7BA794A3B1C2}" destId="{D2EE4A79-0F99-4787-998F-72B65C0CFE94}" srcOrd="3" destOrd="0" parTransId="{E0183AFC-CBEA-4AF4-85E3-4443CC91012C}" sibTransId="{CD562A84-C60D-4C7E-BDB4-896A238B988D}"/>
    <dgm:cxn modelId="{34B8F59D-9C59-4E11-B2C9-13974F06C80B}" srcId="{A44371B0-7AF5-4CCC-B767-7BA794A3B1C2}" destId="{0B1AED39-8C66-41EE-B15C-BD05FDFEB0D6}" srcOrd="1" destOrd="0" parTransId="{0F53BC84-DA6E-4BE2-B2CF-BEC24752057D}" sibTransId="{2741BF88-E25C-46D5-A1B1-0C5A213BFB50}"/>
    <dgm:cxn modelId="{CDCDB59E-9771-4782-BCC2-DF9E2DB86D8D}" type="presOf" srcId="{0B1AED39-8C66-41EE-B15C-BD05FDFEB0D6}" destId="{4519B11F-EB66-4899-8E90-445D544FDC43}" srcOrd="0" destOrd="0" presId="urn:microsoft.com/office/officeart/2005/8/layout/vList2"/>
    <dgm:cxn modelId="{BE8C67A5-86F3-4C6C-A400-665802603B56}" type="presOf" srcId="{A44371B0-7AF5-4CCC-B767-7BA794A3B1C2}" destId="{F1596D8C-8CF1-4DB1-9547-AC1AD376F174}" srcOrd="0" destOrd="0" presId="urn:microsoft.com/office/officeart/2005/8/layout/vList2"/>
    <dgm:cxn modelId="{62036FC6-5284-4B8E-B6A4-1CA690EC0D11}" type="presOf" srcId="{F841809E-DB9B-4F45-A8B6-461FBC8A0489}" destId="{53FD7012-B754-4561-9A33-79BDE0D30341}" srcOrd="0" destOrd="0" presId="urn:microsoft.com/office/officeart/2005/8/layout/vList2"/>
    <dgm:cxn modelId="{9E66F9EB-EF1D-4790-B773-E4731D631CC5}" type="presOf" srcId="{0BA51940-BB7E-401A-AC9D-5F80F08E6886}" destId="{73C1251A-D080-4A6A-8627-C8D3B6F9ED83}" srcOrd="0" destOrd="0" presId="urn:microsoft.com/office/officeart/2005/8/layout/vList2"/>
    <dgm:cxn modelId="{9FE3E8FE-2B8C-41A1-BCF3-5D3A9FD8376E}" type="presOf" srcId="{EAF9F67C-A0D5-41D6-A3C6-1EB3BB373DBC}" destId="{346FC8D2-1690-4FAE-B4E2-4A4619C8A448}" srcOrd="0" destOrd="0" presId="urn:microsoft.com/office/officeart/2005/8/layout/vList2"/>
    <dgm:cxn modelId="{D5CDF4B2-D315-4052-B8A8-59EBC68B312A}" type="presParOf" srcId="{F1596D8C-8CF1-4DB1-9547-AC1AD376F174}" destId="{346FC8D2-1690-4FAE-B4E2-4A4619C8A448}" srcOrd="0" destOrd="0" presId="urn:microsoft.com/office/officeart/2005/8/layout/vList2"/>
    <dgm:cxn modelId="{51E5E43D-F268-44FF-9596-1D8D301938EF}" type="presParOf" srcId="{F1596D8C-8CF1-4DB1-9547-AC1AD376F174}" destId="{412D5346-20DB-4D94-BC9E-0852BEE127D1}" srcOrd="1" destOrd="0" presId="urn:microsoft.com/office/officeart/2005/8/layout/vList2"/>
    <dgm:cxn modelId="{E270D603-6EE1-475E-AD8B-B586B5D112B0}" type="presParOf" srcId="{F1596D8C-8CF1-4DB1-9547-AC1AD376F174}" destId="{4519B11F-EB66-4899-8E90-445D544FDC43}" srcOrd="2" destOrd="0" presId="urn:microsoft.com/office/officeart/2005/8/layout/vList2"/>
    <dgm:cxn modelId="{B004F59B-3635-4FDD-96AE-F05D14E87728}" type="presParOf" srcId="{F1596D8C-8CF1-4DB1-9547-AC1AD376F174}" destId="{AE11E47E-863F-4BB9-B83B-429F4C5B10F7}" srcOrd="3" destOrd="0" presId="urn:microsoft.com/office/officeart/2005/8/layout/vList2"/>
    <dgm:cxn modelId="{CF2D925A-4D12-42D7-82AE-2E1AF588CDB6}" type="presParOf" srcId="{F1596D8C-8CF1-4DB1-9547-AC1AD376F174}" destId="{53FD7012-B754-4561-9A33-79BDE0D30341}" srcOrd="4" destOrd="0" presId="urn:microsoft.com/office/officeart/2005/8/layout/vList2"/>
    <dgm:cxn modelId="{775841DD-8DDC-4681-8CB3-B56A2E04D9EB}" type="presParOf" srcId="{F1596D8C-8CF1-4DB1-9547-AC1AD376F174}" destId="{A5CACE43-74BE-41BE-A542-F3D474DAEBFE}" srcOrd="5" destOrd="0" presId="urn:microsoft.com/office/officeart/2005/8/layout/vList2"/>
    <dgm:cxn modelId="{1D32CF96-E509-4B6F-9181-211185329E84}" type="presParOf" srcId="{F1596D8C-8CF1-4DB1-9547-AC1AD376F174}" destId="{E9831AD5-7A8D-43E6-94CB-EC1830B55581}" srcOrd="6" destOrd="0" presId="urn:microsoft.com/office/officeart/2005/8/layout/vList2"/>
    <dgm:cxn modelId="{C29B827E-C9BD-48B7-96BA-C99A0943993D}" type="presParOf" srcId="{F1596D8C-8CF1-4DB1-9547-AC1AD376F174}" destId="{D2711D79-184C-4DDB-9CAC-C21F4B54E612}" srcOrd="7" destOrd="0" presId="urn:microsoft.com/office/officeart/2005/8/layout/vList2"/>
    <dgm:cxn modelId="{881C8028-2EF6-4971-8BBF-237E525F87FD}" type="presParOf" srcId="{F1596D8C-8CF1-4DB1-9547-AC1AD376F174}" destId="{73C1251A-D080-4A6A-8627-C8D3B6F9ED83}" srcOrd="8" destOrd="0" presId="urn:microsoft.com/office/officeart/2005/8/layout/vList2"/>
    <dgm:cxn modelId="{CEBD356B-2DEB-4568-8F33-CB706EAEAD93}" type="presParOf" srcId="{F1596D8C-8CF1-4DB1-9547-AC1AD376F174}" destId="{9E268EA6-515B-4382-812E-E3F85BFEF802}" srcOrd="9" destOrd="0" presId="urn:microsoft.com/office/officeart/2005/8/layout/vList2"/>
    <dgm:cxn modelId="{9ACDC56F-F1B4-4B62-AD20-41761D558674}" type="presParOf" srcId="{F1596D8C-8CF1-4DB1-9547-AC1AD376F174}" destId="{26F0D83D-B7A4-4B3B-825A-61EDBBFE7796}"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28665C54-B8D6-4C98-B17E-4F0FC89317F0}"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A3039AA0-6881-457C-9F81-171E5F2CFF04}">
      <dgm:prSet custT="1"/>
      <dgm:spPr>
        <a:scene3d>
          <a:camera prst="orthographicFront"/>
          <a:lightRig rig="threePt" dir="t"/>
        </a:scene3d>
        <a:sp3d>
          <a:bevelT/>
        </a:sp3d>
      </dgm:spPr>
      <dgm:t>
        <a:bodyPr/>
        <a:lstStyle/>
        <a:p>
          <a:pPr algn="ctr"/>
          <a:r>
            <a:rPr lang="en-US" sz="3600" b="1">
              <a:solidFill>
                <a:schemeClr val="accent3"/>
              </a:solidFill>
            </a:rPr>
            <a:t>What?</a:t>
          </a:r>
          <a:endParaRPr lang="en-US" sz="3600">
            <a:solidFill>
              <a:schemeClr val="accent3"/>
            </a:solidFill>
          </a:endParaRPr>
        </a:p>
      </dgm:t>
    </dgm:pt>
    <dgm:pt modelId="{9040F565-1AC8-4852-A794-212830E00DA4}" type="parTrans" cxnId="{5DAF0EC9-58E7-44B2-AD2F-7FC185E5F8CB}">
      <dgm:prSet/>
      <dgm:spPr/>
      <dgm:t>
        <a:bodyPr/>
        <a:lstStyle/>
        <a:p>
          <a:endParaRPr lang="en-US"/>
        </a:p>
      </dgm:t>
    </dgm:pt>
    <dgm:pt modelId="{E92AFB24-8C3A-47F1-A122-652674A63C9F}" type="sibTrans" cxnId="{5DAF0EC9-58E7-44B2-AD2F-7FC185E5F8CB}">
      <dgm:prSet/>
      <dgm:spPr/>
      <dgm:t>
        <a:bodyPr/>
        <a:lstStyle/>
        <a:p>
          <a:endParaRPr lang="en-US"/>
        </a:p>
      </dgm:t>
    </dgm:pt>
    <dgm:pt modelId="{D6F88643-1ED1-4199-885E-37C9169DBDB1}">
      <dgm:prSet custT="1"/>
      <dgm:spPr>
        <a:scene3d>
          <a:camera prst="orthographicFront"/>
          <a:lightRig rig="threePt" dir="t"/>
        </a:scene3d>
        <a:sp3d>
          <a:bevelT/>
        </a:sp3d>
      </dgm:spPr>
      <dgm:t>
        <a:bodyPr/>
        <a:lstStyle/>
        <a:p>
          <a:pPr algn="ctr"/>
          <a:r>
            <a:rPr lang="en-US" sz="3600" b="1" dirty="0">
              <a:solidFill>
                <a:schemeClr val="accent3"/>
              </a:solidFill>
            </a:rPr>
            <a:t>Why?</a:t>
          </a:r>
          <a:endParaRPr lang="en-US" sz="3600" dirty="0">
            <a:solidFill>
              <a:schemeClr val="accent3"/>
            </a:solidFill>
          </a:endParaRPr>
        </a:p>
      </dgm:t>
    </dgm:pt>
    <dgm:pt modelId="{A9D82CD7-E580-4A50-A1C3-7BD1B61A183A}" type="parTrans" cxnId="{31F93BD5-AF28-418A-A1CB-7FB529996CEF}">
      <dgm:prSet/>
      <dgm:spPr/>
      <dgm:t>
        <a:bodyPr/>
        <a:lstStyle/>
        <a:p>
          <a:endParaRPr lang="en-US"/>
        </a:p>
      </dgm:t>
    </dgm:pt>
    <dgm:pt modelId="{196BD2F8-364B-444F-949E-E8FFDAF4B1A5}" type="sibTrans" cxnId="{31F93BD5-AF28-418A-A1CB-7FB529996CEF}">
      <dgm:prSet/>
      <dgm:spPr/>
      <dgm:t>
        <a:bodyPr/>
        <a:lstStyle/>
        <a:p>
          <a:endParaRPr lang="en-US"/>
        </a:p>
      </dgm:t>
    </dgm:pt>
    <dgm:pt modelId="{D2CE865E-8CCF-429A-A803-B44CA7484537}">
      <dgm:prSet custT="1"/>
      <dgm:spPr>
        <a:scene3d>
          <a:camera prst="orthographicFront"/>
          <a:lightRig rig="threePt" dir="t"/>
        </a:scene3d>
        <a:sp3d>
          <a:bevelT/>
        </a:sp3d>
      </dgm:spPr>
      <dgm:t>
        <a:bodyPr/>
        <a:lstStyle/>
        <a:p>
          <a:pPr algn="ctr"/>
          <a:r>
            <a:rPr lang="en-US" sz="3600" b="1" dirty="0">
              <a:solidFill>
                <a:schemeClr val="accent3"/>
              </a:solidFill>
            </a:rPr>
            <a:t>When?</a:t>
          </a:r>
          <a:endParaRPr lang="en-US" sz="3600" dirty="0">
            <a:solidFill>
              <a:schemeClr val="accent3"/>
            </a:solidFill>
          </a:endParaRPr>
        </a:p>
      </dgm:t>
    </dgm:pt>
    <dgm:pt modelId="{3CD7E4D3-8EE5-4666-976F-139B12271040}" type="parTrans" cxnId="{D944E4E7-3ABA-4931-AA77-91628A4283E1}">
      <dgm:prSet/>
      <dgm:spPr/>
      <dgm:t>
        <a:bodyPr/>
        <a:lstStyle/>
        <a:p>
          <a:endParaRPr lang="en-US"/>
        </a:p>
      </dgm:t>
    </dgm:pt>
    <dgm:pt modelId="{922CE52F-424A-40CD-85FC-BA00496F69AC}" type="sibTrans" cxnId="{D944E4E7-3ABA-4931-AA77-91628A4283E1}">
      <dgm:prSet/>
      <dgm:spPr/>
      <dgm:t>
        <a:bodyPr/>
        <a:lstStyle/>
        <a:p>
          <a:endParaRPr lang="en-US"/>
        </a:p>
      </dgm:t>
    </dgm:pt>
    <dgm:pt modelId="{6775BADE-2DBC-4062-8A6A-29B70745DE9B}">
      <dgm:prSet custT="1"/>
      <dgm:spPr>
        <a:scene3d>
          <a:camera prst="orthographicFront"/>
          <a:lightRig rig="threePt" dir="t"/>
        </a:scene3d>
        <a:sp3d>
          <a:bevelT/>
        </a:sp3d>
      </dgm:spPr>
      <dgm:t>
        <a:bodyPr anchor="t"/>
        <a:lstStyle/>
        <a:p>
          <a:pPr marL="60325" indent="0" algn="l">
            <a:buNone/>
          </a:pPr>
          <a:r>
            <a:rPr lang="en-US" sz="1800" dirty="0"/>
            <a:t>Proposed new Q&amp;As and proposed amendments to existing Q&amp;As on various topics were issued in two Exposure Drafts (October 2022 and January 2023).</a:t>
          </a:r>
        </a:p>
      </dgm:t>
    </dgm:pt>
    <dgm:pt modelId="{6955D45D-1ED3-4B92-A3AE-D83A3C7BB624}" type="parTrans" cxnId="{B9A31E4E-B4F3-47C2-AF9B-0F60D8F5DAF0}">
      <dgm:prSet/>
      <dgm:spPr/>
      <dgm:t>
        <a:bodyPr/>
        <a:lstStyle/>
        <a:p>
          <a:endParaRPr lang="en-US"/>
        </a:p>
      </dgm:t>
    </dgm:pt>
    <dgm:pt modelId="{73EA357E-D4D6-4204-B5B8-626BEA8B2B80}" type="sibTrans" cxnId="{B9A31E4E-B4F3-47C2-AF9B-0F60D8F5DAF0}">
      <dgm:prSet/>
      <dgm:spPr/>
      <dgm:t>
        <a:bodyPr/>
        <a:lstStyle/>
        <a:p>
          <a:endParaRPr lang="en-US"/>
        </a:p>
      </dgm:t>
    </dgm:pt>
    <dgm:pt modelId="{1E254595-00D2-4076-96CE-DD530D44D2A7}">
      <dgm:prSet custT="1"/>
      <dgm:spPr>
        <a:scene3d>
          <a:camera prst="orthographicFront"/>
          <a:lightRig rig="threePt" dir="t"/>
        </a:scene3d>
        <a:sp3d>
          <a:bevelT/>
        </a:sp3d>
      </dgm:spPr>
      <dgm:t>
        <a:bodyPr anchor="t"/>
        <a:lstStyle/>
        <a:p>
          <a:pPr marL="60325" indent="0" algn="l">
            <a:buNone/>
          </a:pPr>
          <a:r>
            <a:rPr lang="en-US" sz="1800" dirty="0">
              <a:solidFill>
                <a:schemeClr val="bg1"/>
              </a:solidFill>
            </a:rPr>
            <a:t>New guidance is added as new pronouncements are issued and new issues arise.</a:t>
          </a:r>
        </a:p>
      </dgm:t>
    </dgm:pt>
    <dgm:pt modelId="{94D9DD3C-650A-4BD7-A364-3859670481C3}" type="parTrans" cxnId="{F0D6F8A9-4190-456C-9E18-4E031F9CDB8B}">
      <dgm:prSet/>
      <dgm:spPr/>
      <dgm:t>
        <a:bodyPr/>
        <a:lstStyle/>
        <a:p>
          <a:endParaRPr lang="en-US"/>
        </a:p>
      </dgm:t>
    </dgm:pt>
    <dgm:pt modelId="{017E11F1-056F-4233-BF04-EE9BF3D9781E}" type="sibTrans" cxnId="{F0D6F8A9-4190-456C-9E18-4E031F9CDB8B}">
      <dgm:prSet/>
      <dgm:spPr/>
      <dgm:t>
        <a:bodyPr/>
        <a:lstStyle/>
        <a:p>
          <a:endParaRPr lang="en-US"/>
        </a:p>
      </dgm:t>
    </dgm:pt>
    <dgm:pt modelId="{8920388E-1037-487E-ADF0-AA800989825F}">
      <dgm:prSet/>
      <dgm:spPr>
        <a:scene3d>
          <a:camera prst="orthographicFront"/>
          <a:lightRig rig="threePt" dir="t"/>
        </a:scene3d>
        <a:sp3d>
          <a:bevelT/>
        </a:sp3d>
      </dgm:spPr>
      <dgm:t>
        <a:bodyPr anchor="t"/>
        <a:lstStyle/>
        <a:p>
          <a:pPr algn="l">
            <a:buNone/>
          </a:pPr>
          <a:r>
            <a:rPr lang="en-US" dirty="0">
              <a:solidFill>
                <a:schemeClr val="bg1"/>
              </a:solidFill>
            </a:rPr>
            <a:t>A final Implementation Guide is scheduled to be considered in June 2023.</a:t>
          </a:r>
        </a:p>
      </dgm:t>
    </dgm:pt>
    <dgm:pt modelId="{6FDE80C1-0A47-411D-94A1-CD4A4D6E36AB}" type="parTrans" cxnId="{057A62A9-1415-43FE-BCBC-D91DCA53D5CC}">
      <dgm:prSet/>
      <dgm:spPr/>
      <dgm:t>
        <a:bodyPr/>
        <a:lstStyle/>
        <a:p>
          <a:endParaRPr lang="en-US"/>
        </a:p>
      </dgm:t>
    </dgm:pt>
    <dgm:pt modelId="{C6A0A0AD-B83B-4F5C-89FA-A654DA72B2E2}" type="sibTrans" cxnId="{057A62A9-1415-43FE-BCBC-D91DCA53D5CC}">
      <dgm:prSet/>
      <dgm:spPr/>
      <dgm:t>
        <a:bodyPr/>
        <a:lstStyle/>
        <a:p>
          <a:endParaRPr lang="en-US"/>
        </a:p>
      </dgm:t>
    </dgm:pt>
    <dgm:pt modelId="{50B92D80-702F-4183-BEF9-709958B0644E}" type="pres">
      <dgm:prSet presAssocID="{28665C54-B8D6-4C98-B17E-4F0FC89317F0}" presName="theList" presStyleCnt="0">
        <dgm:presLayoutVars>
          <dgm:dir/>
          <dgm:animLvl val="lvl"/>
          <dgm:resizeHandles val="exact"/>
        </dgm:presLayoutVars>
      </dgm:prSet>
      <dgm:spPr/>
    </dgm:pt>
    <dgm:pt modelId="{4CABD9DC-6CFB-477A-8FB7-CF6BC9122911}" type="pres">
      <dgm:prSet presAssocID="{A3039AA0-6881-457C-9F81-171E5F2CFF04}" presName="compNode" presStyleCnt="0"/>
      <dgm:spPr/>
    </dgm:pt>
    <dgm:pt modelId="{D5C0F6D0-67F0-4C45-B475-C7CEC51C18BE}" type="pres">
      <dgm:prSet presAssocID="{A3039AA0-6881-457C-9F81-171E5F2CFF04}" presName="aNode" presStyleLbl="bgShp" presStyleIdx="0" presStyleCnt="3"/>
      <dgm:spPr/>
    </dgm:pt>
    <dgm:pt modelId="{AE5878B9-527B-414D-A7C0-251FE06F94F4}" type="pres">
      <dgm:prSet presAssocID="{A3039AA0-6881-457C-9F81-171E5F2CFF04}" presName="textNode" presStyleLbl="bgShp" presStyleIdx="0" presStyleCnt="3"/>
      <dgm:spPr/>
    </dgm:pt>
    <dgm:pt modelId="{A549A1A2-07D0-44E6-99B0-05CFAB5470AC}" type="pres">
      <dgm:prSet presAssocID="{A3039AA0-6881-457C-9F81-171E5F2CFF04}" presName="compChildNode" presStyleCnt="0"/>
      <dgm:spPr/>
    </dgm:pt>
    <dgm:pt modelId="{ACB72E77-417F-43BD-A9E5-A8C357FF8639}" type="pres">
      <dgm:prSet presAssocID="{A3039AA0-6881-457C-9F81-171E5F2CFF04}" presName="theInnerList" presStyleCnt="0"/>
      <dgm:spPr/>
    </dgm:pt>
    <dgm:pt modelId="{0D50CC20-32FF-4B06-97FC-92D35B4FB189}" type="pres">
      <dgm:prSet presAssocID="{6775BADE-2DBC-4062-8A6A-29B70745DE9B}" presName="childNode" presStyleLbl="node1" presStyleIdx="0" presStyleCnt="3">
        <dgm:presLayoutVars>
          <dgm:bulletEnabled val="1"/>
        </dgm:presLayoutVars>
      </dgm:prSet>
      <dgm:spPr/>
    </dgm:pt>
    <dgm:pt modelId="{B9D680BF-05FF-49BD-A69C-A73AF20B198E}" type="pres">
      <dgm:prSet presAssocID="{A3039AA0-6881-457C-9F81-171E5F2CFF04}" presName="aSpace" presStyleCnt="0"/>
      <dgm:spPr/>
    </dgm:pt>
    <dgm:pt modelId="{6B87EAA6-01FF-4AE7-945E-D033B9FF74AD}" type="pres">
      <dgm:prSet presAssocID="{D6F88643-1ED1-4199-885E-37C9169DBDB1}" presName="compNode" presStyleCnt="0"/>
      <dgm:spPr/>
    </dgm:pt>
    <dgm:pt modelId="{D07AB29A-E23C-4CB7-9C40-376C4ADD80A1}" type="pres">
      <dgm:prSet presAssocID="{D6F88643-1ED1-4199-885E-37C9169DBDB1}" presName="aNode" presStyleLbl="bgShp" presStyleIdx="1" presStyleCnt="3"/>
      <dgm:spPr/>
    </dgm:pt>
    <dgm:pt modelId="{91CE30DE-C8A9-419C-BE57-0A0BBF279991}" type="pres">
      <dgm:prSet presAssocID="{D6F88643-1ED1-4199-885E-37C9169DBDB1}" presName="textNode" presStyleLbl="bgShp" presStyleIdx="1" presStyleCnt="3"/>
      <dgm:spPr/>
    </dgm:pt>
    <dgm:pt modelId="{80DD0C96-0CD1-4A83-8727-59CC5463A60E}" type="pres">
      <dgm:prSet presAssocID="{D6F88643-1ED1-4199-885E-37C9169DBDB1}" presName="compChildNode" presStyleCnt="0"/>
      <dgm:spPr/>
    </dgm:pt>
    <dgm:pt modelId="{AEF9D8F1-C744-4CB3-9191-2DB1C9BFCC00}" type="pres">
      <dgm:prSet presAssocID="{D6F88643-1ED1-4199-885E-37C9169DBDB1}" presName="theInnerList" presStyleCnt="0"/>
      <dgm:spPr/>
    </dgm:pt>
    <dgm:pt modelId="{2E34079D-27D5-48C7-A62C-2E8AAB1D3AF4}" type="pres">
      <dgm:prSet presAssocID="{1E254595-00D2-4076-96CE-DD530D44D2A7}" presName="childNode" presStyleLbl="node1" presStyleIdx="1" presStyleCnt="3">
        <dgm:presLayoutVars>
          <dgm:bulletEnabled val="1"/>
        </dgm:presLayoutVars>
      </dgm:prSet>
      <dgm:spPr/>
    </dgm:pt>
    <dgm:pt modelId="{DE341089-C725-4D71-868B-CAAE52E50BC1}" type="pres">
      <dgm:prSet presAssocID="{D6F88643-1ED1-4199-885E-37C9169DBDB1}" presName="aSpace" presStyleCnt="0"/>
      <dgm:spPr/>
    </dgm:pt>
    <dgm:pt modelId="{421DDABC-2BC3-406B-AB4D-F4E3D99D03D0}" type="pres">
      <dgm:prSet presAssocID="{D2CE865E-8CCF-429A-A803-B44CA7484537}" presName="compNode" presStyleCnt="0"/>
      <dgm:spPr/>
    </dgm:pt>
    <dgm:pt modelId="{B8E80059-7753-4292-BEE2-00EF08B957DE}" type="pres">
      <dgm:prSet presAssocID="{D2CE865E-8CCF-429A-A803-B44CA7484537}" presName="aNode" presStyleLbl="bgShp" presStyleIdx="2" presStyleCnt="3"/>
      <dgm:spPr/>
    </dgm:pt>
    <dgm:pt modelId="{4E57346A-1FB9-40EE-B8DB-1BAB3E0AE87C}" type="pres">
      <dgm:prSet presAssocID="{D2CE865E-8CCF-429A-A803-B44CA7484537}" presName="textNode" presStyleLbl="bgShp" presStyleIdx="2" presStyleCnt="3"/>
      <dgm:spPr/>
    </dgm:pt>
    <dgm:pt modelId="{F7495AFA-787A-4175-A0AA-BC5892A72ED2}" type="pres">
      <dgm:prSet presAssocID="{D2CE865E-8CCF-429A-A803-B44CA7484537}" presName="compChildNode" presStyleCnt="0"/>
      <dgm:spPr/>
    </dgm:pt>
    <dgm:pt modelId="{FC096CE5-CE6D-4F0A-9F6C-69B277E9172F}" type="pres">
      <dgm:prSet presAssocID="{D2CE865E-8CCF-429A-A803-B44CA7484537}" presName="theInnerList" presStyleCnt="0"/>
      <dgm:spPr/>
    </dgm:pt>
    <dgm:pt modelId="{C39E622D-13D7-46D3-81DD-DF4AECF3390C}" type="pres">
      <dgm:prSet presAssocID="{8920388E-1037-487E-ADF0-AA800989825F}" presName="childNode" presStyleLbl="node1" presStyleIdx="2" presStyleCnt="3">
        <dgm:presLayoutVars>
          <dgm:bulletEnabled val="1"/>
        </dgm:presLayoutVars>
      </dgm:prSet>
      <dgm:spPr/>
    </dgm:pt>
  </dgm:ptLst>
  <dgm:cxnLst>
    <dgm:cxn modelId="{90F43004-3FF4-430D-9AE6-8040F07790D3}" type="presOf" srcId="{8920388E-1037-487E-ADF0-AA800989825F}" destId="{C39E622D-13D7-46D3-81DD-DF4AECF3390C}" srcOrd="0" destOrd="0" presId="urn:microsoft.com/office/officeart/2005/8/layout/lProcess2"/>
    <dgm:cxn modelId="{146DC31E-ECBD-487D-A595-F12BE66DA4B0}" type="presOf" srcId="{28665C54-B8D6-4C98-B17E-4F0FC89317F0}" destId="{50B92D80-702F-4183-BEF9-709958B0644E}" srcOrd="0" destOrd="0" presId="urn:microsoft.com/office/officeart/2005/8/layout/lProcess2"/>
    <dgm:cxn modelId="{AFBD845D-4328-4252-8462-5BD284D6EAD8}" type="presOf" srcId="{D2CE865E-8CCF-429A-A803-B44CA7484537}" destId="{4E57346A-1FB9-40EE-B8DB-1BAB3E0AE87C}" srcOrd="1" destOrd="0" presId="urn:microsoft.com/office/officeart/2005/8/layout/lProcess2"/>
    <dgm:cxn modelId="{833DD261-DFC5-4F4E-B76E-D2C86C745C33}" type="presOf" srcId="{D6F88643-1ED1-4199-885E-37C9169DBDB1}" destId="{D07AB29A-E23C-4CB7-9C40-376C4ADD80A1}" srcOrd="0" destOrd="0" presId="urn:microsoft.com/office/officeart/2005/8/layout/lProcess2"/>
    <dgm:cxn modelId="{B9A31E4E-B4F3-47C2-AF9B-0F60D8F5DAF0}" srcId="{A3039AA0-6881-457C-9F81-171E5F2CFF04}" destId="{6775BADE-2DBC-4062-8A6A-29B70745DE9B}" srcOrd="0" destOrd="0" parTransId="{6955D45D-1ED3-4B92-A3AE-D83A3C7BB624}" sibTransId="{73EA357E-D4D6-4204-B5B8-626BEA8B2B80}"/>
    <dgm:cxn modelId="{24D10A9A-FBB2-4AB8-94DF-388D73394489}" type="presOf" srcId="{D6F88643-1ED1-4199-885E-37C9169DBDB1}" destId="{91CE30DE-C8A9-419C-BE57-0A0BBF279991}" srcOrd="1" destOrd="0" presId="urn:microsoft.com/office/officeart/2005/8/layout/lProcess2"/>
    <dgm:cxn modelId="{057A62A9-1415-43FE-BCBC-D91DCA53D5CC}" srcId="{D2CE865E-8CCF-429A-A803-B44CA7484537}" destId="{8920388E-1037-487E-ADF0-AA800989825F}" srcOrd="0" destOrd="0" parTransId="{6FDE80C1-0A47-411D-94A1-CD4A4D6E36AB}" sibTransId="{C6A0A0AD-B83B-4F5C-89FA-A654DA72B2E2}"/>
    <dgm:cxn modelId="{F0D6F8A9-4190-456C-9E18-4E031F9CDB8B}" srcId="{D6F88643-1ED1-4199-885E-37C9169DBDB1}" destId="{1E254595-00D2-4076-96CE-DD530D44D2A7}" srcOrd="0" destOrd="0" parTransId="{94D9DD3C-650A-4BD7-A364-3859670481C3}" sibTransId="{017E11F1-056F-4233-BF04-EE9BF3D9781E}"/>
    <dgm:cxn modelId="{B13235AB-0C4E-40B3-8F40-2585D3231E51}" type="presOf" srcId="{A3039AA0-6881-457C-9F81-171E5F2CFF04}" destId="{D5C0F6D0-67F0-4C45-B475-C7CEC51C18BE}" srcOrd="0" destOrd="0" presId="urn:microsoft.com/office/officeart/2005/8/layout/lProcess2"/>
    <dgm:cxn modelId="{D0453BB6-8CA7-41DA-AEEE-0A85852A811B}" type="presOf" srcId="{D2CE865E-8CCF-429A-A803-B44CA7484537}" destId="{B8E80059-7753-4292-BEE2-00EF08B957DE}" srcOrd="0" destOrd="0" presId="urn:microsoft.com/office/officeart/2005/8/layout/lProcess2"/>
    <dgm:cxn modelId="{5DAF0EC9-58E7-44B2-AD2F-7FC185E5F8CB}" srcId="{28665C54-B8D6-4C98-B17E-4F0FC89317F0}" destId="{A3039AA0-6881-457C-9F81-171E5F2CFF04}" srcOrd="0" destOrd="0" parTransId="{9040F565-1AC8-4852-A794-212830E00DA4}" sibTransId="{E92AFB24-8C3A-47F1-A122-652674A63C9F}"/>
    <dgm:cxn modelId="{13CDC5C9-E7FF-460C-B649-7E54EE66F78A}" type="presOf" srcId="{1E254595-00D2-4076-96CE-DD530D44D2A7}" destId="{2E34079D-27D5-48C7-A62C-2E8AAB1D3AF4}" srcOrd="0" destOrd="0" presId="urn:microsoft.com/office/officeart/2005/8/layout/lProcess2"/>
    <dgm:cxn modelId="{00DE06D3-A5C0-465F-AA38-869CAA9A4E7D}" type="presOf" srcId="{A3039AA0-6881-457C-9F81-171E5F2CFF04}" destId="{AE5878B9-527B-414D-A7C0-251FE06F94F4}" srcOrd="1" destOrd="0" presId="urn:microsoft.com/office/officeart/2005/8/layout/lProcess2"/>
    <dgm:cxn modelId="{31F93BD5-AF28-418A-A1CB-7FB529996CEF}" srcId="{28665C54-B8D6-4C98-B17E-4F0FC89317F0}" destId="{D6F88643-1ED1-4199-885E-37C9169DBDB1}" srcOrd="1" destOrd="0" parTransId="{A9D82CD7-E580-4A50-A1C3-7BD1B61A183A}" sibTransId="{196BD2F8-364B-444F-949E-E8FFDAF4B1A5}"/>
    <dgm:cxn modelId="{076EDDD6-53AA-4109-B28D-614CF3AF3FEF}" type="presOf" srcId="{6775BADE-2DBC-4062-8A6A-29B70745DE9B}" destId="{0D50CC20-32FF-4B06-97FC-92D35B4FB189}" srcOrd="0" destOrd="0" presId="urn:microsoft.com/office/officeart/2005/8/layout/lProcess2"/>
    <dgm:cxn modelId="{D944E4E7-3ABA-4931-AA77-91628A4283E1}" srcId="{28665C54-B8D6-4C98-B17E-4F0FC89317F0}" destId="{D2CE865E-8CCF-429A-A803-B44CA7484537}" srcOrd="2" destOrd="0" parTransId="{3CD7E4D3-8EE5-4666-976F-139B12271040}" sibTransId="{922CE52F-424A-40CD-85FC-BA00496F69AC}"/>
    <dgm:cxn modelId="{B90A0146-1A30-4535-AFBB-0A036BCCBB65}" type="presParOf" srcId="{50B92D80-702F-4183-BEF9-709958B0644E}" destId="{4CABD9DC-6CFB-477A-8FB7-CF6BC9122911}" srcOrd="0" destOrd="0" presId="urn:microsoft.com/office/officeart/2005/8/layout/lProcess2"/>
    <dgm:cxn modelId="{56F653FC-F000-40A1-BE7D-343AA4D6C559}" type="presParOf" srcId="{4CABD9DC-6CFB-477A-8FB7-CF6BC9122911}" destId="{D5C0F6D0-67F0-4C45-B475-C7CEC51C18BE}" srcOrd="0" destOrd="0" presId="urn:microsoft.com/office/officeart/2005/8/layout/lProcess2"/>
    <dgm:cxn modelId="{7729903E-6713-4709-BFA3-20469D26853F}" type="presParOf" srcId="{4CABD9DC-6CFB-477A-8FB7-CF6BC9122911}" destId="{AE5878B9-527B-414D-A7C0-251FE06F94F4}" srcOrd="1" destOrd="0" presId="urn:microsoft.com/office/officeart/2005/8/layout/lProcess2"/>
    <dgm:cxn modelId="{D0F3BBF2-BAB3-43F1-A224-897F5CA89EE8}" type="presParOf" srcId="{4CABD9DC-6CFB-477A-8FB7-CF6BC9122911}" destId="{A549A1A2-07D0-44E6-99B0-05CFAB5470AC}" srcOrd="2" destOrd="0" presId="urn:microsoft.com/office/officeart/2005/8/layout/lProcess2"/>
    <dgm:cxn modelId="{B777C912-83C4-412D-872C-A8B444EDF98C}" type="presParOf" srcId="{A549A1A2-07D0-44E6-99B0-05CFAB5470AC}" destId="{ACB72E77-417F-43BD-A9E5-A8C357FF8639}" srcOrd="0" destOrd="0" presId="urn:microsoft.com/office/officeart/2005/8/layout/lProcess2"/>
    <dgm:cxn modelId="{61E2FFD6-5ECB-4CE4-AF98-26C1769DBE88}" type="presParOf" srcId="{ACB72E77-417F-43BD-A9E5-A8C357FF8639}" destId="{0D50CC20-32FF-4B06-97FC-92D35B4FB189}" srcOrd="0" destOrd="0" presId="urn:microsoft.com/office/officeart/2005/8/layout/lProcess2"/>
    <dgm:cxn modelId="{F7E734A5-A78E-4002-9E81-655AA58296BE}" type="presParOf" srcId="{50B92D80-702F-4183-BEF9-709958B0644E}" destId="{B9D680BF-05FF-49BD-A69C-A73AF20B198E}" srcOrd="1" destOrd="0" presId="urn:microsoft.com/office/officeart/2005/8/layout/lProcess2"/>
    <dgm:cxn modelId="{3F490AAB-FD0E-4639-9550-C5B4D7CA3CF5}" type="presParOf" srcId="{50B92D80-702F-4183-BEF9-709958B0644E}" destId="{6B87EAA6-01FF-4AE7-945E-D033B9FF74AD}" srcOrd="2" destOrd="0" presId="urn:microsoft.com/office/officeart/2005/8/layout/lProcess2"/>
    <dgm:cxn modelId="{AF03A84D-54A8-4F1C-A269-597298990083}" type="presParOf" srcId="{6B87EAA6-01FF-4AE7-945E-D033B9FF74AD}" destId="{D07AB29A-E23C-4CB7-9C40-376C4ADD80A1}" srcOrd="0" destOrd="0" presId="urn:microsoft.com/office/officeart/2005/8/layout/lProcess2"/>
    <dgm:cxn modelId="{9E7EEF19-1058-404F-A06D-20297D689C87}" type="presParOf" srcId="{6B87EAA6-01FF-4AE7-945E-D033B9FF74AD}" destId="{91CE30DE-C8A9-419C-BE57-0A0BBF279991}" srcOrd="1" destOrd="0" presId="urn:microsoft.com/office/officeart/2005/8/layout/lProcess2"/>
    <dgm:cxn modelId="{3C6D8161-515D-4AC3-AB75-4048B02D61BF}" type="presParOf" srcId="{6B87EAA6-01FF-4AE7-945E-D033B9FF74AD}" destId="{80DD0C96-0CD1-4A83-8727-59CC5463A60E}" srcOrd="2" destOrd="0" presId="urn:microsoft.com/office/officeart/2005/8/layout/lProcess2"/>
    <dgm:cxn modelId="{E8919511-EA0D-4ABF-96F2-C9EAA0F9EBC1}" type="presParOf" srcId="{80DD0C96-0CD1-4A83-8727-59CC5463A60E}" destId="{AEF9D8F1-C744-4CB3-9191-2DB1C9BFCC00}" srcOrd="0" destOrd="0" presId="urn:microsoft.com/office/officeart/2005/8/layout/lProcess2"/>
    <dgm:cxn modelId="{D4C28402-DD65-411C-B840-0521828E5A23}" type="presParOf" srcId="{AEF9D8F1-C744-4CB3-9191-2DB1C9BFCC00}" destId="{2E34079D-27D5-48C7-A62C-2E8AAB1D3AF4}" srcOrd="0" destOrd="0" presId="urn:microsoft.com/office/officeart/2005/8/layout/lProcess2"/>
    <dgm:cxn modelId="{C96B4965-6A46-41AD-8586-B5DDA56A6F31}" type="presParOf" srcId="{50B92D80-702F-4183-BEF9-709958B0644E}" destId="{DE341089-C725-4D71-868B-CAAE52E50BC1}" srcOrd="3" destOrd="0" presId="urn:microsoft.com/office/officeart/2005/8/layout/lProcess2"/>
    <dgm:cxn modelId="{EB5ABA2E-50C2-4C30-82A5-2B10AB7CAA0D}" type="presParOf" srcId="{50B92D80-702F-4183-BEF9-709958B0644E}" destId="{421DDABC-2BC3-406B-AB4D-F4E3D99D03D0}" srcOrd="4" destOrd="0" presId="urn:microsoft.com/office/officeart/2005/8/layout/lProcess2"/>
    <dgm:cxn modelId="{A2A7957C-E495-474E-A7D6-4C929CDF0D09}" type="presParOf" srcId="{421DDABC-2BC3-406B-AB4D-F4E3D99D03D0}" destId="{B8E80059-7753-4292-BEE2-00EF08B957DE}" srcOrd="0" destOrd="0" presId="urn:microsoft.com/office/officeart/2005/8/layout/lProcess2"/>
    <dgm:cxn modelId="{FF46A8A8-5020-4F83-8623-AF9EB59C5351}" type="presParOf" srcId="{421DDABC-2BC3-406B-AB4D-F4E3D99D03D0}" destId="{4E57346A-1FB9-40EE-B8DB-1BAB3E0AE87C}" srcOrd="1" destOrd="0" presId="urn:microsoft.com/office/officeart/2005/8/layout/lProcess2"/>
    <dgm:cxn modelId="{A9C3D32F-B978-4260-A170-B4CD2F199AF9}" type="presParOf" srcId="{421DDABC-2BC3-406B-AB4D-F4E3D99D03D0}" destId="{F7495AFA-787A-4175-A0AA-BC5892A72ED2}" srcOrd="2" destOrd="0" presId="urn:microsoft.com/office/officeart/2005/8/layout/lProcess2"/>
    <dgm:cxn modelId="{45BB1E52-4F9D-4752-A96C-26C150CDA9CA}" type="presParOf" srcId="{F7495AFA-787A-4175-A0AA-BC5892A72ED2}" destId="{FC096CE5-CE6D-4F0A-9F6C-69B277E9172F}" srcOrd="0" destOrd="0" presId="urn:microsoft.com/office/officeart/2005/8/layout/lProcess2"/>
    <dgm:cxn modelId="{A943C378-A4C2-486F-BFB0-B4BCB2676971}" type="presParOf" srcId="{FC096CE5-CE6D-4F0A-9F6C-69B277E9172F}" destId="{C39E622D-13D7-46D3-81DD-DF4AECF3390C}"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C547735-BEF9-4A22-B61D-E6B100FA02F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2E1F4C28-B208-4465-B27C-11920B42DD92}">
      <dgm:prSet phldrT="[Text]"/>
      <dgm:spPr/>
      <dgm:t>
        <a:bodyPr/>
        <a:lstStyle/>
        <a:p>
          <a:r>
            <a:rPr lang="en-US" dirty="0"/>
            <a:t>Meets both lease and P3 definitions</a:t>
          </a:r>
        </a:p>
      </dgm:t>
    </dgm:pt>
    <dgm:pt modelId="{C06DF9C7-159A-4E76-8BC4-11C414EAB402}" type="parTrans" cxnId="{AEFBB3EB-C628-4329-90EC-2A5BC9C1E135}">
      <dgm:prSet/>
      <dgm:spPr/>
      <dgm:t>
        <a:bodyPr/>
        <a:lstStyle/>
        <a:p>
          <a:endParaRPr lang="en-US"/>
        </a:p>
      </dgm:t>
    </dgm:pt>
    <dgm:pt modelId="{22741013-E103-49E7-9EE1-26FB09F93EDD}" type="sibTrans" cxnId="{AEFBB3EB-C628-4329-90EC-2A5BC9C1E135}">
      <dgm:prSet/>
      <dgm:spPr/>
      <dgm:t>
        <a:bodyPr/>
        <a:lstStyle/>
        <a:p>
          <a:endParaRPr lang="en-US"/>
        </a:p>
      </dgm:t>
    </dgm:pt>
    <dgm:pt modelId="{552264F2-B3B0-40E4-B0D3-EE1C42CD62B0}">
      <dgm:prSet phldrT="[Text]"/>
      <dgm:spPr/>
      <dgm:t>
        <a:bodyPr/>
        <a:lstStyle/>
        <a:p>
          <a:r>
            <a:rPr lang="en-US" dirty="0"/>
            <a:t>Meets SCA</a:t>
          </a:r>
        </a:p>
      </dgm:t>
    </dgm:pt>
    <dgm:pt modelId="{5F981853-7502-498D-AA7D-BEDE01E49A34}" type="parTrans" cxnId="{F53A76E9-0C52-4E86-BC97-D96B696137E2}">
      <dgm:prSet/>
      <dgm:spPr/>
      <dgm:t>
        <a:bodyPr/>
        <a:lstStyle/>
        <a:p>
          <a:endParaRPr lang="en-US"/>
        </a:p>
      </dgm:t>
    </dgm:pt>
    <dgm:pt modelId="{A59C1121-1FAC-4DD7-89EF-29DE28F8C612}" type="sibTrans" cxnId="{F53A76E9-0C52-4E86-BC97-D96B696137E2}">
      <dgm:prSet/>
      <dgm:spPr/>
      <dgm:t>
        <a:bodyPr/>
        <a:lstStyle/>
        <a:p>
          <a:endParaRPr lang="en-US"/>
        </a:p>
      </dgm:t>
    </dgm:pt>
    <dgm:pt modelId="{864AA017-7E82-456C-AB02-290EF01CEA3D}">
      <dgm:prSet phldrT="[Text]"/>
      <dgm:spPr/>
      <dgm:t>
        <a:bodyPr/>
        <a:lstStyle/>
        <a:p>
          <a:r>
            <a:rPr lang="en-US" dirty="0"/>
            <a:t>Statement 94 SCA guidance</a:t>
          </a:r>
        </a:p>
      </dgm:t>
    </dgm:pt>
    <dgm:pt modelId="{2E671C56-3D3F-4314-9DB5-80820BA9F821}" type="parTrans" cxnId="{844B9418-A266-44F0-80A6-F5FF83329E5B}">
      <dgm:prSet/>
      <dgm:spPr/>
      <dgm:t>
        <a:bodyPr/>
        <a:lstStyle/>
        <a:p>
          <a:endParaRPr lang="en-US"/>
        </a:p>
      </dgm:t>
    </dgm:pt>
    <dgm:pt modelId="{301AF8FD-9AEA-43BA-9F6E-A0B1D2D28F8E}" type="sibTrans" cxnId="{844B9418-A266-44F0-80A6-F5FF83329E5B}">
      <dgm:prSet/>
      <dgm:spPr/>
      <dgm:t>
        <a:bodyPr/>
        <a:lstStyle/>
        <a:p>
          <a:endParaRPr lang="en-US"/>
        </a:p>
      </dgm:t>
    </dgm:pt>
    <dgm:pt modelId="{DA4B9D3E-66A5-461E-8D24-95FBA04A9FA3}">
      <dgm:prSet phldrT="[Text]"/>
      <dgm:spPr/>
      <dgm:t>
        <a:bodyPr/>
        <a:lstStyle/>
        <a:p>
          <a:r>
            <a:rPr lang="en-US" dirty="0"/>
            <a:t>Does not meet SCA</a:t>
          </a:r>
        </a:p>
      </dgm:t>
    </dgm:pt>
    <dgm:pt modelId="{24F3C2B9-BD05-47B7-BABB-161B9B237B56}" type="parTrans" cxnId="{CCD2CA20-55DF-4903-A757-F9E79B322C48}">
      <dgm:prSet/>
      <dgm:spPr/>
      <dgm:t>
        <a:bodyPr/>
        <a:lstStyle/>
        <a:p>
          <a:endParaRPr lang="en-US"/>
        </a:p>
      </dgm:t>
    </dgm:pt>
    <dgm:pt modelId="{E8C409EB-A86D-4787-9FF3-6C83CDFD18F3}" type="sibTrans" cxnId="{CCD2CA20-55DF-4903-A757-F9E79B322C48}">
      <dgm:prSet/>
      <dgm:spPr/>
      <dgm:t>
        <a:bodyPr/>
        <a:lstStyle/>
        <a:p>
          <a:endParaRPr lang="en-US"/>
        </a:p>
      </dgm:t>
    </dgm:pt>
    <dgm:pt modelId="{52906260-8777-4541-8214-EF176365BB64}">
      <dgm:prSet phldrT="[Text]"/>
      <dgm:spPr/>
      <dgm:t>
        <a:bodyPr/>
        <a:lstStyle/>
        <a:p>
          <a:r>
            <a:rPr lang="en-US" dirty="0"/>
            <a:t>Underlying PPP assets not existing assets of transferor</a:t>
          </a:r>
        </a:p>
      </dgm:t>
    </dgm:pt>
    <dgm:pt modelId="{D09105DD-69B2-4BA8-9442-7782555F0C83}" type="parTrans" cxnId="{E3E332A6-3798-4E05-9A87-E9577B9927BB}">
      <dgm:prSet/>
      <dgm:spPr/>
      <dgm:t>
        <a:bodyPr/>
        <a:lstStyle/>
        <a:p>
          <a:endParaRPr lang="en-US"/>
        </a:p>
      </dgm:t>
    </dgm:pt>
    <dgm:pt modelId="{4BC8C67C-7B87-40EF-AD31-02A190B98A52}" type="sibTrans" cxnId="{E3E332A6-3798-4E05-9A87-E9577B9927BB}">
      <dgm:prSet/>
      <dgm:spPr/>
      <dgm:t>
        <a:bodyPr/>
        <a:lstStyle/>
        <a:p>
          <a:endParaRPr lang="en-US"/>
        </a:p>
      </dgm:t>
    </dgm:pt>
    <dgm:pt modelId="{8FB837EC-8BBE-4CAF-AA9A-80111CA1DB48}">
      <dgm:prSet/>
      <dgm:spPr/>
      <dgm:t>
        <a:bodyPr/>
        <a:lstStyle/>
        <a:p>
          <a:r>
            <a:rPr lang="en-US" dirty="0"/>
            <a:t>Underlying PPP assets existing assets of transferor</a:t>
          </a:r>
        </a:p>
      </dgm:t>
    </dgm:pt>
    <dgm:pt modelId="{9BBAA3D4-09B6-42F2-8308-F8606F300B75}" type="parTrans" cxnId="{028BCBF8-D90A-43AA-8D09-61A92F7F733C}">
      <dgm:prSet/>
      <dgm:spPr/>
      <dgm:t>
        <a:bodyPr/>
        <a:lstStyle/>
        <a:p>
          <a:endParaRPr lang="en-US"/>
        </a:p>
      </dgm:t>
    </dgm:pt>
    <dgm:pt modelId="{8261640B-C793-4A00-AA91-7DBDD7E0825D}" type="sibTrans" cxnId="{028BCBF8-D90A-43AA-8D09-61A92F7F733C}">
      <dgm:prSet/>
      <dgm:spPr/>
      <dgm:t>
        <a:bodyPr/>
        <a:lstStyle/>
        <a:p>
          <a:endParaRPr lang="en-US"/>
        </a:p>
      </dgm:t>
    </dgm:pt>
    <dgm:pt modelId="{9E1EB763-F54D-49CE-BC1A-322F01912383}">
      <dgm:prSet/>
      <dgm:spPr/>
      <dgm:t>
        <a:bodyPr/>
        <a:lstStyle/>
        <a:p>
          <a:r>
            <a:rPr lang="en-US" dirty="0"/>
            <a:t>Statement 94 P3 guidance</a:t>
          </a:r>
        </a:p>
      </dgm:t>
    </dgm:pt>
    <dgm:pt modelId="{90CE1DE6-1C93-498E-9C4B-FB16B1AA959B}" type="parTrans" cxnId="{85D70191-3BC8-4950-B968-75E9BEDEA8B1}">
      <dgm:prSet/>
      <dgm:spPr/>
      <dgm:t>
        <a:bodyPr/>
        <a:lstStyle/>
        <a:p>
          <a:endParaRPr lang="en-US"/>
        </a:p>
      </dgm:t>
    </dgm:pt>
    <dgm:pt modelId="{FB13CB3F-5C93-4164-A775-020932C6B916}" type="sibTrans" cxnId="{85D70191-3BC8-4950-B968-75E9BEDEA8B1}">
      <dgm:prSet/>
      <dgm:spPr/>
      <dgm:t>
        <a:bodyPr/>
        <a:lstStyle/>
        <a:p>
          <a:endParaRPr lang="en-US"/>
        </a:p>
      </dgm:t>
    </dgm:pt>
    <dgm:pt modelId="{35B2BB52-ED50-4F06-A3A3-539C8C596982}">
      <dgm:prSet/>
      <dgm:spPr/>
      <dgm:t>
        <a:bodyPr/>
        <a:lstStyle/>
        <a:p>
          <a:r>
            <a:rPr lang="en-US" dirty="0"/>
            <a:t>Improvements required to be made by operator</a:t>
          </a:r>
        </a:p>
      </dgm:t>
    </dgm:pt>
    <dgm:pt modelId="{79BE7857-B9F8-4D0E-BDE2-520F0F5911BE}" type="parTrans" cxnId="{1789D78E-82BB-4826-8199-BCB66C760DF1}">
      <dgm:prSet/>
      <dgm:spPr/>
      <dgm:t>
        <a:bodyPr/>
        <a:lstStyle/>
        <a:p>
          <a:endParaRPr lang="en-US"/>
        </a:p>
      </dgm:t>
    </dgm:pt>
    <dgm:pt modelId="{A59512E9-1F95-43CA-BB43-B416EEDE55F9}" type="sibTrans" cxnId="{1789D78E-82BB-4826-8199-BCB66C760DF1}">
      <dgm:prSet/>
      <dgm:spPr/>
      <dgm:t>
        <a:bodyPr/>
        <a:lstStyle/>
        <a:p>
          <a:endParaRPr lang="en-US"/>
        </a:p>
      </dgm:t>
    </dgm:pt>
    <dgm:pt modelId="{DBD577DC-CE6D-4A8A-943F-A9D1126F1E42}">
      <dgm:prSet/>
      <dgm:spPr/>
      <dgm:t>
        <a:bodyPr/>
        <a:lstStyle/>
        <a:p>
          <a:r>
            <a:rPr lang="en-US" dirty="0"/>
            <a:t>Improvements not required to be made by operator</a:t>
          </a:r>
        </a:p>
      </dgm:t>
    </dgm:pt>
    <dgm:pt modelId="{DE1F21D0-77AE-4E08-993E-F6BD77288635}" type="parTrans" cxnId="{61A17FE1-7F41-4A88-805A-38D66FC89505}">
      <dgm:prSet/>
      <dgm:spPr/>
      <dgm:t>
        <a:bodyPr/>
        <a:lstStyle/>
        <a:p>
          <a:endParaRPr lang="en-US"/>
        </a:p>
      </dgm:t>
    </dgm:pt>
    <dgm:pt modelId="{CA0F1F6D-F81B-4DAB-8E3D-6C7EF9F3516B}" type="sibTrans" cxnId="{61A17FE1-7F41-4A88-805A-38D66FC89505}">
      <dgm:prSet/>
      <dgm:spPr/>
      <dgm:t>
        <a:bodyPr/>
        <a:lstStyle/>
        <a:p>
          <a:endParaRPr lang="en-US"/>
        </a:p>
      </dgm:t>
    </dgm:pt>
    <dgm:pt modelId="{72C834F5-71C6-4765-A659-47FD99CCDBF2}">
      <dgm:prSet/>
      <dgm:spPr/>
      <dgm:t>
        <a:bodyPr/>
        <a:lstStyle/>
        <a:p>
          <a:r>
            <a:rPr lang="en-US" dirty="0"/>
            <a:t>Statement 94 P3 guidance</a:t>
          </a:r>
        </a:p>
      </dgm:t>
    </dgm:pt>
    <dgm:pt modelId="{818E9050-9FE9-417D-BB45-23F8CBA69974}" type="parTrans" cxnId="{D7524753-F9DA-48D9-B069-A13443762C29}">
      <dgm:prSet/>
      <dgm:spPr/>
      <dgm:t>
        <a:bodyPr/>
        <a:lstStyle/>
        <a:p>
          <a:endParaRPr lang="en-US"/>
        </a:p>
      </dgm:t>
    </dgm:pt>
    <dgm:pt modelId="{AFB0A86D-F2A0-4621-8B42-1D5FEB1F12CD}" type="sibTrans" cxnId="{D7524753-F9DA-48D9-B069-A13443762C29}">
      <dgm:prSet/>
      <dgm:spPr/>
      <dgm:t>
        <a:bodyPr/>
        <a:lstStyle/>
        <a:p>
          <a:endParaRPr lang="en-US"/>
        </a:p>
      </dgm:t>
    </dgm:pt>
    <dgm:pt modelId="{1014877A-4E85-4B89-8D70-784499769BD8}">
      <dgm:prSet/>
      <dgm:spPr/>
      <dgm:t>
        <a:bodyPr/>
        <a:lstStyle/>
        <a:p>
          <a:r>
            <a:rPr lang="en-US" dirty="0"/>
            <a:t>Statement 87</a:t>
          </a:r>
        </a:p>
      </dgm:t>
    </dgm:pt>
    <dgm:pt modelId="{5CE50BE0-7BE2-4BF5-97AE-094293522960}" type="parTrans" cxnId="{6E7A229D-8BBC-4F4F-BDBE-55C08291F4C5}">
      <dgm:prSet/>
      <dgm:spPr/>
      <dgm:t>
        <a:bodyPr/>
        <a:lstStyle/>
        <a:p>
          <a:endParaRPr lang="en-US"/>
        </a:p>
      </dgm:t>
    </dgm:pt>
    <dgm:pt modelId="{B503FBA6-145D-43B9-8F15-1668EDD7B049}" type="sibTrans" cxnId="{6E7A229D-8BBC-4F4F-BDBE-55C08291F4C5}">
      <dgm:prSet/>
      <dgm:spPr/>
      <dgm:t>
        <a:bodyPr/>
        <a:lstStyle/>
        <a:p>
          <a:endParaRPr lang="en-US"/>
        </a:p>
      </dgm:t>
    </dgm:pt>
    <dgm:pt modelId="{DE42F72B-8915-4E23-9F11-F61F99DC3324}" type="pres">
      <dgm:prSet presAssocID="{FC547735-BEF9-4A22-B61D-E6B100FA02F7}" presName="hierChild1" presStyleCnt="0">
        <dgm:presLayoutVars>
          <dgm:chPref val="1"/>
          <dgm:dir/>
          <dgm:animOne val="branch"/>
          <dgm:animLvl val="lvl"/>
          <dgm:resizeHandles/>
        </dgm:presLayoutVars>
      </dgm:prSet>
      <dgm:spPr/>
    </dgm:pt>
    <dgm:pt modelId="{F6643541-F1DD-4BA6-8E78-AF4BB25EFC99}" type="pres">
      <dgm:prSet presAssocID="{2E1F4C28-B208-4465-B27C-11920B42DD92}" presName="hierRoot1" presStyleCnt="0"/>
      <dgm:spPr/>
    </dgm:pt>
    <dgm:pt modelId="{150EC3FA-C886-488B-AF62-C7A899F55172}" type="pres">
      <dgm:prSet presAssocID="{2E1F4C28-B208-4465-B27C-11920B42DD92}" presName="composite" presStyleCnt="0"/>
      <dgm:spPr/>
    </dgm:pt>
    <dgm:pt modelId="{114815F5-6E6A-4220-B1F2-976318E29E3B}" type="pres">
      <dgm:prSet presAssocID="{2E1F4C28-B208-4465-B27C-11920B42DD92}" presName="background" presStyleLbl="node0" presStyleIdx="0" presStyleCnt="1"/>
      <dgm:spPr/>
    </dgm:pt>
    <dgm:pt modelId="{CBA239BD-6C9E-4371-B59D-C34085E376D5}" type="pres">
      <dgm:prSet presAssocID="{2E1F4C28-B208-4465-B27C-11920B42DD92}" presName="text" presStyleLbl="fgAcc0" presStyleIdx="0" presStyleCnt="1">
        <dgm:presLayoutVars>
          <dgm:chPref val="3"/>
        </dgm:presLayoutVars>
      </dgm:prSet>
      <dgm:spPr/>
    </dgm:pt>
    <dgm:pt modelId="{D03197BB-3184-45DC-9CC1-D964D6FBD6AF}" type="pres">
      <dgm:prSet presAssocID="{2E1F4C28-B208-4465-B27C-11920B42DD92}" presName="hierChild2" presStyleCnt="0"/>
      <dgm:spPr/>
    </dgm:pt>
    <dgm:pt modelId="{9B7A3156-34CC-43CE-BD73-F7D39F7F3BE0}" type="pres">
      <dgm:prSet presAssocID="{5F981853-7502-498D-AA7D-BEDE01E49A34}" presName="Name10" presStyleLbl="parChTrans1D2" presStyleIdx="0" presStyleCnt="2"/>
      <dgm:spPr/>
    </dgm:pt>
    <dgm:pt modelId="{9401175F-9136-46F3-846B-D0493FE404E1}" type="pres">
      <dgm:prSet presAssocID="{552264F2-B3B0-40E4-B0D3-EE1C42CD62B0}" presName="hierRoot2" presStyleCnt="0"/>
      <dgm:spPr/>
    </dgm:pt>
    <dgm:pt modelId="{DBFBE9CC-67B4-40AC-94BC-A4F0D8A639AD}" type="pres">
      <dgm:prSet presAssocID="{552264F2-B3B0-40E4-B0D3-EE1C42CD62B0}" presName="composite2" presStyleCnt="0"/>
      <dgm:spPr/>
    </dgm:pt>
    <dgm:pt modelId="{38368347-AA20-4C37-B20A-561D1AEB898A}" type="pres">
      <dgm:prSet presAssocID="{552264F2-B3B0-40E4-B0D3-EE1C42CD62B0}" presName="background2" presStyleLbl="node2" presStyleIdx="0" presStyleCnt="2"/>
      <dgm:spPr/>
    </dgm:pt>
    <dgm:pt modelId="{DD756142-01DB-4CE9-BB21-F83A7CD8D12D}" type="pres">
      <dgm:prSet presAssocID="{552264F2-B3B0-40E4-B0D3-EE1C42CD62B0}" presName="text2" presStyleLbl="fgAcc2" presStyleIdx="0" presStyleCnt="2">
        <dgm:presLayoutVars>
          <dgm:chPref val="3"/>
        </dgm:presLayoutVars>
      </dgm:prSet>
      <dgm:spPr/>
    </dgm:pt>
    <dgm:pt modelId="{267ADE72-CD14-45A6-A00F-F1F77F4995E9}" type="pres">
      <dgm:prSet presAssocID="{552264F2-B3B0-40E4-B0D3-EE1C42CD62B0}" presName="hierChild3" presStyleCnt="0"/>
      <dgm:spPr/>
    </dgm:pt>
    <dgm:pt modelId="{D4F1CFDC-B675-46AE-A036-7DDD6C542A21}" type="pres">
      <dgm:prSet presAssocID="{2E671C56-3D3F-4314-9DB5-80820BA9F821}" presName="Name17" presStyleLbl="parChTrans1D3" presStyleIdx="0" presStyleCnt="3"/>
      <dgm:spPr/>
    </dgm:pt>
    <dgm:pt modelId="{4DADBD98-B3DB-44B1-9C17-14A8E572F8C3}" type="pres">
      <dgm:prSet presAssocID="{864AA017-7E82-456C-AB02-290EF01CEA3D}" presName="hierRoot3" presStyleCnt="0"/>
      <dgm:spPr/>
    </dgm:pt>
    <dgm:pt modelId="{DA120F7D-E523-48E8-84A8-1C710529728F}" type="pres">
      <dgm:prSet presAssocID="{864AA017-7E82-456C-AB02-290EF01CEA3D}" presName="composite3" presStyleCnt="0"/>
      <dgm:spPr/>
    </dgm:pt>
    <dgm:pt modelId="{BE57DCA8-2D5B-4E1A-8A8B-8DDC6460E604}" type="pres">
      <dgm:prSet presAssocID="{864AA017-7E82-456C-AB02-290EF01CEA3D}" presName="background3" presStyleLbl="node3" presStyleIdx="0" presStyleCnt="3"/>
      <dgm:spPr/>
    </dgm:pt>
    <dgm:pt modelId="{FFE65D8E-06E3-4F6F-9FBE-A21A8B4A95E0}" type="pres">
      <dgm:prSet presAssocID="{864AA017-7E82-456C-AB02-290EF01CEA3D}" presName="text3" presStyleLbl="fgAcc3" presStyleIdx="0" presStyleCnt="3">
        <dgm:presLayoutVars>
          <dgm:chPref val="3"/>
        </dgm:presLayoutVars>
      </dgm:prSet>
      <dgm:spPr/>
    </dgm:pt>
    <dgm:pt modelId="{EEB55DC0-C8BA-487B-8A27-828A204866DF}" type="pres">
      <dgm:prSet presAssocID="{864AA017-7E82-456C-AB02-290EF01CEA3D}" presName="hierChild4" presStyleCnt="0"/>
      <dgm:spPr/>
    </dgm:pt>
    <dgm:pt modelId="{A0684AD6-FBE9-40FB-BA07-6B45974C043D}" type="pres">
      <dgm:prSet presAssocID="{24F3C2B9-BD05-47B7-BABB-161B9B237B56}" presName="Name10" presStyleLbl="parChTrans1D2" presStyleIdx="1" presStyleCnt="2"/>
      <dgm:spPr/>
    </dgm:pt>
    <dgm:pt modelId="{6B01CD75-53EE-4E80-AE5E-96393887316D}" type="pres">
      <dgm:prSet presAssocID="{DA4B9D3E-66A5-461E-8D24-95FBA04A9FA3}" presName="hierRoot2" presStyleCnt="0"/>
      <dgm:spPr/>
    </dgm:pt>
    <dgm:pt modelId="{0A7B143E-9004-422D-8045-C86E013EE6BE}" type="pres">
      <dgm:prSet presAssocID="{DA4B9D3E-66A5-461E-8D24-95FBA04A9FA3}" presName="composite2" presStyleCnt="0"/>
      <dgm:spPr/>
    </dgm:pt>
    <dgm:pt modelId="{7886C5B6-9D31-4C11-A0E1-42771788ADFD}" type="pres">
      <dgm:prSet presAssocID="{DA4B9D3E-66A5-461E-8D24-95FBA04A9FA3}" presName="background2" presStyleLbl="node2" presStyleIdx="1" presStyleCnt="2"/>
      <dgm:spPr/>
    </dgm:pt>
    <dgm:pt modelId="{34D2C4F8-02B5-4EFF-B2BC-4E49143E4157}" type="pres">
      <dgm:prSet presAssocID="{DA4B9D3E-66A5-461E-8D24-95FBA04A9FA3}" presName="text2" presStyleLbl="fgAcc2" presStyleIdx="1" presStyleCnt="2">
        <dgm:presLayoutVars>
          <dgm:chPref val="3"/>
        </dgm:presLayoutVars>
      </dgm:prSet>
      <dgm:spPr/>
    </dgm:pt>
    <dgm:pt modelId="{5A95210C-B415-4FBB-B921-80CF615DEACD}" type="pres">
      <dgm:prSet presAssocID="{DA4B9D3E-66A5-461E-8D24-95FBA04A9FA3}" presName="hierChild3" presStyleCnt="0"/>
      <dgm:spPr/>
    </dgm:pt>
    <dgm:pt modelId="{15D43546-FBA5-4F73-A22B-9ECDF40DDB02}" type="pres">
      <dgm:prSet presAssocID="{D09105DD-69B2-4BA8-9442-7782555F0C83}" presName="Name17" presStyleLbl="parChTrans1D3" presStyleIdx="1" presStyleCnt="3"/>
      <dgm:spPr/>
    </dgm:pt>
    <dgm:pt modelId="{F843F7B9-E52C-4197-B8F8-8044474B3C5C}" type="pres">
      <dgm:prSet presAssocID="{52906260-8777-4541-8214-EF176365BB64}" presName="hierRoot3" presStyleCnt="0"/>
      <dgm:spPr/>
    </dgm:pt>
    <dgm:pt modelId="{65304F36-7AE1-4AC9-88EF-B55ADBAA80EE}" type="pres">
      <dgm:prSet presAssocID="{52906260-8777-4541-8214-EF176365BB64}" presName="composite3" presStyleCnt="0"/>
      <dgm:spPr/>
    </dgm:pt>
    <dgm:pt modelId="{C8A4C1F2-C51D-4F7C-9AD5-23F5889CA10A}" type="pres">
      <dgm:prSet presAssocID="{52906260-8777-4541-8214-EF176365BB64}" presName="background3" presStyleLbl="node3" presStyleIdx="1" presStyleCnt="3"/>
      <dgm:spPr/>
    </dgm:pt>
    <dgm:pt modelId="{54193654-35EB-4821-8C20-36C0D00EE164}" type="pres">
      <dgm:prSet presAssocID="{52906260-8777-4541-8214-EF176365BB64}" presName="text3" presStyleLbl="fgAcc3" presStyleIdx="1" presStyleCnt="3">
        <dgm:presLayoutVars>
          <dgm:chPref val="3"/>
        </dgm:presLayoutVars>
      </dgm:prSet>
      <dgm:spPr/>
    </dgm:pt>
    <dgm:pt modelId="{19443639-4B05-4D15-B43E-C03E5B77A20A}" type="pres">
      <dgm:prSet presAssocID="{52906260-8777-4541-8214-EF176365BB64}" presName="hierChild4" presStyleCnt="0"/>
      <dgm:spPr/>
    </dgm:pt>
    <dgm:pt modelId="{87BDB583-DF4D-47AC-830F-37288070B708}" type="pres">
      <dgm:prSet presAssocID="{90CE1DE6-1C93-498E-9C4B-FB16B1AA959B}" presName="Name23" presStyleLbl="parChTrans1D4" presStyleIdx="0" presStyleCnt="5"/>
      <dgm:spPr/>
    </dgm:pt>
    <dgm:pt modelId="{2524FA7D-BE2D-4222-B80A-DDF0E593DF4E}" type="pres">
      <dgm:prSet presAssocID="{9E1EB763-F54D-49CE-BC1A-322F01912383}" presName="hierRoot4" presStyleCnt="0"/>
      <dgm:spPr/>
    </dgm:pt>
    <dgm:pt modelId="{9EEAF761-C97F-41D8-8C64-C92143B96BAE}" type="pres">
      <dgm:prSet presAssocID="{9E1EB763-F54D-49CE-BC1A-322F01912383}" presName="composite4" presStyleCnt="0"/>
      <dgm:spPr/>
    </dgm:pt>
    <dgm:pt modelId="{5B8122CB-B4D3-48EA-82F1-39D1819178D6}" type="pres">
      <dgm:prSet presAssocID="{9E1EB763-F54D-49CE-BC1A-322F01912383}" presName="background4" presStyleLbl="node4" presStyleIdx="0" presStyleCnt="5"/>
      <dgm:spPr/>
    </dgm:pt>
    <dgm:pt modelId="{63811CB9-C787-474B-8280-BFB47EA83437}" type="pres">
      <dgm:prSet presAssocID="{9E1EB763-F54D-49CE-BC1A-322F01912383}" presName="text4" presStyleLbl="fgAcc4" presStyleIdx="0" presStyleCnt="5">
        <dgm:presLayoutVars>
          <dgm:chPref val="3"/>
        </dgm:presLayoutVars>
      </dgm:prSet>
      <dgm:spPr/>
    </dgm:pt>
    <dgm:pt modelId="{6598C621-E6B0-4E9A-A5BB-EE72BE165B6D}" type="pres">
      <dgm:prSet presAssocID="{9E1EB763-F54D-49CE-BC1A-322F01912383}" presName="hierChild5" presStyleCnt="0"/>
      <dgm:spPr/>
    </dgm:pt>
    <dgm:pt modelId="{1237F7D6-EF04-48AB-A228-16C5C175A20F}" type="pres">
      <dgm:prSet presAssocID="{9BBAA3D4-09B6-42F2-8308-F8606F300B75}" presName="Name17" presStyleLbl="parChTrans1D3" presStyleIdx="2" presStyleCnt="3"/>
      <dgm:spPr/>
    </dgm:pt>
    <dgm:pt modelId="{42797672-60EF-4089-A392-2014136E46F7}" type="pres">
      <dgm:prSet presAssocID="{8FB837EC-8BBE-4CAF-AA9A-80111CA1DB48}" presName="hierRoot3" presStyleCnt="0"/>
      <dgm:spPr/>
    </dgm:pt>
    <dgm:pt modelId="{E39CFD53-1703-4678-930E-1FEAA1CC19F7}" type="pres">
      <dgm:prSet presAssocID="{8FB837EC-8BBE-4CAF-AA9A-80111CA1DB48}" presName="composite3" presStyleCnt="0"/>
      <dgm:spPr/>
    </dgm:pt>
    <dgm:pt modelId="{3C2E7093-C204-4BA1-98E9-C872A919B479}" type="pres">
      <dgm:prSet presAssocID="{8FB837EC-8BBE-4CAF-AA9A-80111CA1DB48}" presName="background3" presStyleLbl="node3" presStyleIdx="2" presStyleCnt="3"/>
      <dgm:spPr/>
    </dgm:pt>
    <dgm:pt modelId="{8EE000CB-AA21-4142-B028-BDD92803A619}" type="pres">
      <dgm:prSet presAssocID="{8FB837EC-8BBE-4CAF-AA9A-80111CA1DB48}" presName="text3" presStyleLbl="fgAcc3" presStyleIdx="2" presStyleCnt="3">
        <dgm:presLayoutVars>
          <dgm:chPref val="3"/>
        </dgm:presLayoutVars>
      </dgm:prSet>
      <dgm:spPr/>
    </dgm:pt>
    <dgm:pt modelId="{99E61638-E60D-4A3D-B801-BE9525938647}" type="pres">
      <dgm:prSet presAssocID="{8FB837EC-8BBE-4CAF-AA9A-80111CA1DB48}" presName="hierChild4" presStyleCnt="0"/>
      <dgm:spPr/>
    </dgm:pt>
    <dgm:pt modelId="{9626BF8B-9A0F-4318-A3BF-DB3D61A15C56}" type="pres">
      <dgm:prSet presAssocID="{79BE7857-B9F8-4D0E-BDE2-520F0F5911BE}" presName="Name23" presStyleLbl="parChTrans1D4" presStyleIdx="1" presStyleCnt="5"/>
      <dgm:spPr/>
    </dgm:pt>
    <dgm:pt modelId="{A8FC6D3F-F7A6-46B7-B07B-37E9B7F0502D}" type="pres">
      <dgm:prSet presAssocID="{35B2BB52-ED50-4F06-A3A3-539C8C596982}" presName="hierRoot4" presStyleCnt="0"/>
      <dgm:spPr/>
    </dgm:pt>
    <dgm:pt modelId="{46E1BEF6-202C-4D0D-B664-7BE3AC48BF22}" type="pres">
      <dgm:prSet presAssocID="{35B2BB52-ED50-4F06-A3A3-539C8C596982}" presName="composite4" presStyleCnt="0"/>
      <dgm:spPr/>
    </dgm:pt>
    <dgm:pt modelId="{56467324-8DB8-4B97-9A96-4435BC900111}" type="pres">
      <dgm:prSet presAssocID="{35B2BB52-ED50-4F06-A3A3-539C8C596982}" presName="background4" presStyleLbl="node4" presStyleIdx="1" presStyleCnt="5"/>
      <dgm:spPr/>
    </dgm:pt>
    <dgm:pt modelId="{B654E799-3E92-4011-BA00-A79EDE721BC9}" type="pres">
      <dgm:prSet presAssocID="{35B2BB52-ED50-4F06-A3A3-539C8C596982}" presName="text4" presStyleLbl="fgAcc4" presStyleIdx="1" presStyleCnt="5">
        <dgm:presLayoutVars>
          <dgm:chPref val="3"/>
        </dgm:presLayoutVars>
      </dgm:prSet>
      <dgm:spPr/>
    </dgm:pt>
    <dgm:pt modelId="{F92CB0A5-BD80-45B1-9716-072BB6AE169B}" type="pres">
      <dgm:prSet presAssocID="{35B2BB52-ED50-4F06-A3A3-539C8C596982}" presName="hierChild5" presStyleCnt="0"/>
      <dgm:spPr/>
    </dgm:pt>
    <dgm:pt modelId="{6D6F6883-1915-4311-B736-7E6F88D2B36F}" type="pres">
      <dgm:prSet presAssocID="{818E9050-9FE9-417D-BB45-23F8CBA69974}" presName="Name23" presStyleLbl="parChTrans1D4" presStyleIdx="2" presStyleCnt="5"/>
      <dgm:spPr/>
    </dgm:pt>
    <dgm:pt modelId="{F1500DE8-3F99-4F67-9AE9-B37596C5C061}" type="pres">
      <dgm:prSet presAssocID="{72C834F5-71C6-4765-A659-47FD99CCDBF2}" presName="hierRoot4" presStyleCnt="0"/>
      <dgm:spPr/>
    </dgm:pt>
    <dgm:pt modelId="{BF5850E1-091F-4148-99EA-CDECC90DDD92}" type="pres">
      <dgm:prSet presAssocID="{72C834F5-71C6-4765-A659-47FD99CCDBF2}" presName="composite4" presStyleCnt="0"/>
      <dgm:spPr/>
    </dgm:pt>
    <dgm:pt modelId="{3C0EE5A3-0DCF-42F0-B7B8-3D6010AF03F5}" type="pres">
      <dgm:prSet presAssocID="{72C834F5-71C6-4765-A659-47FD99CCDBF2}" presName="background4" presStyleLbl="node4" presStyleIdx="2" presStyleCnt="5"/>
      <dgm:spPr/>
    </dgm:pt>
    <dgm:pt modelId="{39130FA9-987D-4A04-9195-4FBAFC909ED6}" type="pres">
      <dgm:prSet presAssocID="{72C834F5-71C6-4765-A659-47FD99CCDBF2}" presName="text4" presStyleLbl="fgAcc4" presStyleIdx="2" presStyleCnt="5">
        <dgm:presLayoutVars>
          <dgm:chPref val="3"/>
        </dgm:presLayoutVars>
      </dgm:prSet>
      <dgm:spPr/>
    </dgm:pt>
    <dgm:pt modelId="{5B7258B0-0D0B-4C12-9533-F0033B9BB3CE}" type="pres">
      <dgm:prSet presAssocID="{72C834F5-71C6-4765-A659-47FD99CCDBF2}" presName="hierChild5" presStyleCnt="0"/>
      <dgm:spPr/>
    </dgm:pt>
    <dgm:pt modelId="{91FD5E68-4441-4AC9-88BA-511EA6D2ABA9}" type="pres">
      <dgm:prSet presAssocID="{DE1F21D0-77AE-4E08-993E-F6BD77288635}" presName="Name23" presStyleLbl="parChTrans1D4" presStyleIdx="3" presStyleCnt="5"/>
      <dgm:spPr/>
    </dgm:pt>
    <dgm:pt modelId="{072880CC-0D76-412E-8F2A-0CC6EBB0A4AF}" type="pres">
      <dgm:prSet presAssocID="{DBD577DC-CE6D-4A8A-943F-A9D1126F1E42}" presName="hierRoot4" presStyleCnt="0"/>
      <dgm:spPr/>
    </dgm:pt>
    <dgm:pt modelId="{4261AC54-3644-4AD7-88B3-0671A5052072}" type="pres">
      <dgm:prSet presAssocID="{DBD577DC-CE6D-4A8A-943F-A9D1126F1E42}" presName="composite4" presStyleCnt="0"/>
      <dgm:spPr/>
    </dgm:pt>
    <dgm:pt modelId="{2F03578F-D59B-44B7-871A-3EA91724E6FA}" type="pres">
      <dgm:prSet presAssocID="{DBD577DC-CE6D-4A8A-943F-A9D1126F1E42}" presName="background4" presStyleLbl="node4" presStyleIdx="3" presStyleCnt="5"/>
      <dgm:spPr/>
    </dgm:pt>
    <dgm:pt modelId="{035B2EDE-F3BD-419A-AE64-FAAB86CFB4C1}" type="pres">
      <dgm:prSet presAssocID="{DBD577DC-CE6D-4A8A-943F-A9D1126F1E42}" presName="text4" presStyleLbl="fgAcc4" presStyleIdx="3" presStyleCnt="5">
        <dgm:presLayoutVars>
          <dgm:chPref val="3"/>
        </dgm:presLayoutVars>
      </dgm:prSet>
      <dgm:spPr/>
    </dgm:pt>
    <dgm:pt modelId="{16E8EF09-AB83-4258-A0A1-50B55FE0FE30}" type="pres">
      <dgm:prSet presAssocID="{DBD577DC-CE6D-4A8A-943F-A9D1126F1E42}" presName="hierChild5" presStyleCnt="0"/>
      <dgm:spPr/>
    </dgm:pt>
    <dgm:pt modelId="{8DF13192-4AED-4687-934E-13CD05F1BF34}" type="pres">
      <dgm:prSet presAssocID="{5CE50BE0-7BE2-4BF5-97AE-094293522960}" presName="Name23" presStyleLbl="parChTrans1D4" presStyleIdx="4" presStyleCnt="5"/>
      <dgm:spPr/>
    </dgm:pt>
    <dgm:pt modelId="{7E8821C6-B2B3-48AC-B4CF-80BC4E51837A}" type="pres">
      <dgm:prSet presAssocID="{1014877A-4E85-4B89-8D70-784499769BD8}" presName="hierRoot4" presStyleCnt="0"/>
      <dgm:spPr/>
    </dgm:pt>
    <dgm:pt modelId="{E43CAA6B-E4C2-48B2-A036-9B36741B4080}" type="pres">
      <dgm:prSet presAssocID="{1014877A-4E85-4B89-8D70-784499769BD8}" presName="composite4" presStyleCnt="0"/>
      <dgm:spPr/>
    </dgm:pt>
    <dgm:pt modelId="{C8848A20-F1EC-41E8-ADFD-E44453C412E7}" type="pres">
      <dgm:prSet presAssocID="{1014877A-4E85-4B89-8D70-784499769BD8}" presName="background4" presStyleLbl="node4" presStyleIdx="4" presStyleCnt="5"/>
      <dgm:spPr/>
    </dgm:pt>
    <dgm:pt modelId="{93EB403D-61D1-4164-A1B7-B39A71B5B932}" type="pres">
      <dgm:prSet presAssocID="{1014877A-4E85-4B89-8D70-784499769BD8}" presName="text4" presStyleLbl="fgAcc4" presStyleIdx="4" presStyleCnt="5">
        <dgm:presLayoutVars>
          <dgm:chPref val="3"/>
        </dgm:presLayoutVars>
      </dgm:prSet>
      <dgm:spPr/>
    </dgm:pt>
    <dgm:pt modelId="{A91364CD-E1B7-41AC-BDA6-88EC4F4573E4}" type="pres">
      <dgm:prSet presAssocID="{1014877A-4E85-4B89-8D70-784499769BD8}" presName="hierChild5" presStyleCnt="0"/>
      <dgm:spPr/>
    </dgm:pt>
  </dgm:ptLst>
  <dgm:cxnLst>
    <dgm:cxn modelId="{70D19D15-C19B-4423-81AC-5442C270B348}" type="presOf" srcId="{2E1F4C28-B208-4465-B27C-11920B42DD92}" destId="{CBA239BD-6C9E-4371-B59D-C34085E376D5}" srcOrd="0" destOrd="0" presId="urn:microsoft.com/office/officeart/2005/8/layout/hierarchy1"/>
    <dgm:cxn modelId="{844B9418-A266-44F0-80A6-F5FF83329E5B}" srcId="{552264F2-B3B0-40E4-B0D3-EE1C42CD62B0}" destId="{864AA017-7E82-456C-AB02-290EF01CEA3D}" srcOrd="0" destOrd="0" parTransId="{2E671C56-3D3F-4314-9DB5-80820BA9F821}" sibTransId="{301AF8FD-9AEA-43BA-9F6E-A0B1D2D28F8E}"/>
    <dgm:cxn modelId="{7600721C-CD7D-4C7F-90B4-1FA3CE47020F}" type="presOf" srcId="{52906260-8777-4541-8214-EF176365BB64}" destId="{54193654-35EB-4821-8C20-36C0D00EE164}" srcOrd="0" destOrd="0" presId="urn:microsoft.com/office/officeart/2005/8/layout/hierarchy1"/>
    <dgm:cxn modelId="{CCD2CA20-55DF-4903-A757-F9E79B322C48}" srcId="{2E1F4C28-B208-4465-B27C-11920B42DD92}" destId="{DA4B9D3E-66A5-461E-8D24-95FBA04A9FA3}" srcOrd="1" destOrd="0" parTransId="{24F3C2B9-BD05-47B7-BABB-161B9B237B56}" sibTransId="{E8C409EB-A86D-4787-9FF3-6C83CDFD18F3}"/>
    <dgm:cxn modelId="{48B1D42B-F1B2-4CEF-A2D3-4FFBB498CCDF}" type="presOf" srcId="{1014877A-4E85-4B89-8D70-784499769BD8}" destId="{93EB403D-61D1-4164-A1B7-B39A71B5B932}" srcOrd="0" destOrd="0" presId="urn:microsoft.com/office/officeart/2005/8/layout/hierarchy1"/>
    <dgm:cxn modelId="{93C8E838-9A32-462C-8F50-EBB23ACC8BAA}" type="presOf" srcId="{2E671C56-3D3F-4314-9DB5-80820BA9F821}" destId="{D4F1CFDC-B675-46AE-A036-7DDD6C542A21}" srcOrd="0" destOrd="0" presId="urn:microsoft.com/office/officeart/2005/8/layout/hierarchy1"/>
    <dgm:cxn modelId="{6B6D2E45-4ADD-486B-ADEB-C779113B37BB}" type="presOf" srcId="{DBD577DC-CE6D-4A8A-943F-A9D1126F1E42}" destId="{035B2EDE-F3BD-419A-AE64-FAAB86CFB4C1}" srcOrd="0" destOrd="0" presId="urn:microsoft.com/office/officeart/2005/8/layout/hierarchy1"/>
    <dgm:cxn modelId="{D7524753-F9DA-48D9-B069-A13443762C29}" srcId="{35B2BB52-ED50-4F06-A3A3-539C8C596982}" destId="{72C834F5-71C6-4765-A659-47FD99CCDBF2}" srcOrd="0" destOrd="0" parTransId="{818E9050-9FE9-417D-BB45-23F8CBA69974}" sibTransId="{AFB0A86D-F2A0-4621-8B42-1D5FEB1F12CD}"/>
    <dgm:cxn modelId="{DF78D258-564B-41FD-B1A2-14EF3FB84439}" type="presOf" srcId="{9BBAA3D4-09B6-42F2-8308-F8606F300B75}" destId="{1237F7D6-EF04-48AB-A228-16C5C175A20F}" srcOrd="0" destOrd="0" presId="urn:microsoft.com/office/officeart/2005/8/layout/hierarchy1"/>
    <dgm:cxn modelId="{E50D537E-A6F5-4764-86E3-FB1EC42680A8}" type="presOf" srcId="{818E9050-9FE9-417D-BB45-23F8CBA69974}" destId="{6D6F6883-1915-4311-B736-7E6F88D2B36F}" srcOrd="0" destOrd="0" presId="urn:microsoft.com/office/officeart/2005/8/layout/hierarchy1"/>
    <dgm:cxn modelId="{BB194388-C04A-4077-A5AE-5FA5EFFF5DB3}" type="presOf" srcId="{79BE7857-B9F8-4D0E-BDE2-520F0F5911BE}" destId="{9626BF8B-9A0F-4318-A3BF-DB3D61A15C56}" srcOrd="0" destOrd="0" presId="urn:microsoft.com/office/officeart/2005/8/layout/hierarchy1"/>
    <dgm:cxn modelId="{5859758C-6A3C-4686-8AE7-DD8AA0A0C226}" type="presOf" srcId="{552264F2-B3B0-40E4-B0D3-EE1C42CD62B0}" destId="{DD756142-01DB-4CE9-BB21-F83A7CD8D12D}" srcOrd="0" destOrd="0" presId="urn:microsoft.com/office/officeart/2005/8/layout/hierarchy1"/>
    <dgm:cxn modelId="{1789D78E-82BB-4826-8199-BCB66C760DF1}" srcId="{8FB837EC-8BBE-4CAF-AA9A-80111CA1DB48}" destId="{35B2BB52-ED50-4F06-A3A3-539C8C596982}" srcOrd="0" destOrd="0" parTransId="{79BE7857-B9F8-4D0E-BDE2-520F0F5911BE}" sibTransId="{A59512E9-1F95-43CA-BB43-B416EEDE55F9}"/>
    <dgm:cxn modelId="{85D70191-3BC8-4950-B968-75E9BEDEA8B1}" srcId="{52906260-8777-4541-8214-EF176365BB64}" destId="{9E1EB763-F54D-49CE-BC1A-322F01912383}" srcOrd="0" destOrd="0" parTransId="{90CE1DE6-1C93-498E-9C4B-FB16B1AA959B}" sibTransId="{FB13CB3F-5C93-4164-A775-020932C6B916}"/>
    <dgm:cxn modelId="{C516C491-761D-41D3-AD50-9D2F76EE1BA8}" type="presOf" srcId="{5CE50BE0-7BE2-4BF5-97AE-094293522960}" destId="{8DF13192-4AED-4687-934E-13CD05F1BF34}" srcOrd="0" destOrd="0" presId="urn:microsoft.com/office/officeart/2005/8/layout/hierarchy1"/>
    <dgm:cxn modelId="{6E7A229D-8BBC-4F4F-BDBE-55C08291F4C5}" srcId="{DBD577DC-CE6D-4A8A-943F-A9D1126F1E42}" destId="{1014877A-4E85-4B89-8D70-784499769BD8}" srcOrd="0" destOrd="0" parTransId="{5CE50BE0-7BE2-4BF5-97AE-094293522960}" sibTransId="{B503FBA6-145D-43B9-8F15-1668EDD7B049}"/>
    <dgm:cxn modelId="{70703F9D-D55C-4A87-85F9-E9B2DFD84793}" type="presOf" srcId="{5F981853-7502-498D-AA7D-BEDE01E49A34}" destId="{9B7A3156-34CC-43CE-BD73-F7D39F7F3BE0}" srcOrd="0" destOrd="0" presId="urn:microsoft.com/office/officeart/2005/8/layout/hierarchy1"/>
    <dgm:cxn modelId="{E3E332A6-3798-4E05-9A87-E9577B9927BB}" srcId="{DA4B9D3E-66A5-461E-8D24-95FBA04A9FA3}" destId="{52906260-8777-4541-8214-EF176365BB64}" srcOrd="0" destOrd="0" parTransId="{D09105DD-69B2-4BA8-9442-7782555F0C83}" sibTransId="{4BC8C67C-7B87-40EF-AD31-02A190B98A52}"/>
    <dgm:cxn modelId="{922CE8AD-CDA6-415B-A6B7-57AE4B87EC96}" type="presOf" srcId="{9E1EB763-F54D-49CE-BC1A-322F01912383}" destId="{63811CB9-C787-474B-8280-BFB47EA83437}" srcOrd="0" destOrd="0" presId="urn:microsoft.com/office/officeart/2005/8/layout/hierarchy1"/>
    <dgm:cxn modelId="{07D8A5B5-616D-482A-B8AC-6DB29E3764C5}" type="presOf" srcId="{90CE1DE6-1C93-498E-9C4B-FB16B1AA959B}" destId="{87BDB583-DF4D-47AC-830F-37288070B708}" srcOrd="0" destOrd="0" presId="urn:microsoft.com/office/officeart/2005/8/layout/hierarchy1"/>
    <dgm:cxn modelId="{B3687ABC-BB34-4B3E-AD05-0BD9ABCDB033}" type="presOf" srcId="{DA4B9D3E-66A5-461E-8D24-95FBA04A9FA3}" destId="{34D2C4F8-02B5-4EFF-B2BC-4E49143E4157}" srcOrd="0" destOrd="0" presId="urn:microsoft.com/office/officeart/2005/8/layout/hierarchy1"/>
    <dgm:cxn modelId="{DA3046BD-324A-4901-B213-C9B90796BF41}" type="presOf" srcId="{72C834F5-71C6-4765-A659-47FD99CCDBF2}" destId="{39130FA9-987D-4A04-9195-4FBAFC909ED6}" srcOrd="0" destOrd="0" presId="urn:microsoft.com/office/officeart/2005/8/layout/hierarchy1"/>
    <dgm:cxn modelId="{57879BBE-C81E-4B00-B646-9C46C325B047}" type="presOf" srcId="{FC547735-BEF9-4A22-B61D-E6B100FA02F7}" destId="{DE42F72B-8915-4E23-9F11-F61F99DC3324}" srcOrd="0" destOrd="0" presId="urn:microsoft.com/office/officeart/2005/8/layout/hierarchy1"/>
    <dgm:cxn modelId="{E88E89D3-D81A-471B-AB43-C0F2178292AD}" type="presOf" srcId="{8FB837EC-8BBE-4CAF-AA9A-80111CA1DB48}" destId="{8EE000CB-AA21-4142-B028-BDD92803A619}" srcOrd="0" destOrd="0" presId="urn:microsoft.com/office/officeart/2005/8/layout/hierarchy1"/>
    <dgm:cxn modelId="{A47202DD-CAD7-44CA-AD04-958170111ECE}" type="presOf" srcId="{24F3C2B9-BD05-47B7-BABB-161B9B237B56}" destId="{A0684AD6-FBE9-40FB-BA07-6B45974C043D}" srcOrd="0" destOrd="0" presId="urn:microsoft.com/office/officeart/2005/8/layout/hierarchy1"/>
    <dgm:cxn modelId="{EA924DE1-58D7-4682-A009-F4E367DE7579}" type="presOf" srcId="{DE1F21D0-77AE-4E08-993E-F6BD77288635}" destId="{91FD5E68-4441-4AC9-88BA-511EA6D2ABA9}" srcOrd="0" destOrd="0" presId="urn:microsoft.com/office/officeart/2005/8/layout/hierarchy1"/>
    <dgm:cxn modelId="{61A17FE1-7F41-4A88-805A-38D66FC89505}" srcId="{8FB837EC-8BBE-4CAF-AA9A-80111CA1DB48}" destId="{DBD577DC-CE6D-4A8A-943F-A9D1126F1E42}" srcOrd="1" destOrd="0" parTransId="{DE1F21D0-77AE-4E08-993E-F6BD77288635}" sibTransId="{CA0F1F6D-F81B-4DAB-8E3D-6C7EF9F3516B}"/>
    <dgm:cxn modelId="{493462E3-B338-42E5-9CC9-5862F8055BE4}" type="presOf" srcId="{D09105DD-69B2-4BA8-9442-7782555F0C83}" destId="{15D43546-FBA5-4F73-A22B-9ECDF40DDB02}" srcOrd="0" destOrd="0" presId="urn:microsoft.com/office/officeart/2005/8/layout/hierarchy1"/>
    <dgm:cxn modelId="{FAAE09E5-A9A9-48C2-A4F9-359AC3F658A3}" type="presOf" srcId="{35B2BB52-ED50-4F06-A3A3-539C8C596982}" destId="{B654E799-3E92-4011-BA00-A79EDE721BC9}" srcOrd="0" destOrd="0" presId="urn:microsoft.com/office/officeart/2005/8/layout/hierarchy1"/>
    <dgm:cxn modelId="{F53A76E9-0C52-4E86-BC97-D96B696137E2}" srcId="{2E1F4C28-B208-4465-B27C-11920B42DD92}" destId="{552264F2-B3B0-40E4-B0D3-EE1C42CD62B0}" srcOrd="0" destOrd="0" parTransId="{5F981853-7502-498D-AA7D-BEDE01E49A34}" sibTransId="{A59C1121-1FAC-4DD7-89EF-29DE28F8C612}"/>
    <dgm:cxn modelId="{AEFBB3EB-C628-4329-90EC-2A5BC9C1E135}" srcId="{FC547735-BEF9-4A22-B61D-E6B100FA02F7}" destId="{2E1F4C28-B208-4465-B27C-11920B42DD92}" srcOrd="0" destOrd="0" parTransId="{C06DF9C7-159A-4E76-8BC4-11C414EAB402}" sibTransId="{22741013-E103-49E7-9EE1-26FB09F93EDD}"/>
    <dgm:cxn modelId="{D77DB8F5-8867-4942-925B-C9E784F9D46E}" type="presOf" srcId="{864AA017-7E82-456C-AB02-290EF01CEA3D}" destId="{FFE65D8E-06E3-4F6F-9FBE-A21A8B4A95E0}" srcOrd="0" destOrd="0" presId="urn:microsoft.com/office/officeart/2005/8/layout/hierarchy1"/>
    <dgm:cxn modelId="{028BCBF8-D90A-43AA-8D09-61A92F7F733C}" srcId="{DA4B9D3E-66A5-461E-8D24-95FBA04A9FA3}" destId="{8FB837EC-8BBE-4CAF-AA9A-80111CA1DB48}" srcOrd="1" destOrd="0" parTransId="{9BBAA3D4-09B6-42F2-8308-F8606F300B75}" sibTransId="{8261640B-C793-4A00-AA91-7DBDD7E0825D}"/>
    <dgm:cxn modelId="{68F55402-E930-4174-BBDA-128ECA7B6973}" type="presParOf" srcId="{DE42F72B-8915-4E23-9F11-F61F99DC3324}" destId="{F6643541-F1DD-4BA6-8E78-AF4BB25EFC99}" srcOrd="0" destOrd="0" presId="urn:microsoft.com/office/officeart/2005/8/layout/hierarchy1"/>
    <dgm:cxn modelId="{2B7032F0-F893-44C4-B0ED-419CC32C0E33}" type="presParOf" srcId="{F6643541-F1DD-4BA6-8E78-AF4BB25EFC99}" destId="{150EC3FA-C886-488B-AF62-C7A899F55172}" srcOrd="0" destOrd="0" presId="urn:microsoft.com/office/officeart/2005/8/layout/hierarchy1"/>
    <dgm:cxn modelId="{222A5B69-4BAB-4FC8-BF5C-98008CEFD057}" type="presParOf" srcId="{150EC3FA-C886-488B-AF62-C7A899F55172}" destId="{114815F5-6E6A-4220-B1F2-976318E29E3B}" srcOrd="0" destOrd="0" presId="urn:microsoft.com/office/officeart/2005/8/layout/hierarchy1"/>
    <dgm:cxn modelId="{6EC752F9-374D-4875-B584-85F454080109}" type="presParOf" srcId="{150EC3FA-C886-488B-AF62-C7A899F55172}" destId="{CBA239BD-6C9E-4371-B59D-C34085E376D5}" srcOrd="1" destOrd="0" presId="urn:microsoft.com/office/officeart/2005/8/layout/hierarchy1"/>
    <dgm:cxn modelId="{49258A84-627E-42C9-AE0C-CC85B26F796B}" type="presParOf" srcId="{F6643541-F1DD-4BA6-8E78-AF4BB25EFC99}" destId="{D03197BB-3184-45DC-9CC1-D964D6FBD6AF}" srcOrd="1" destOrd="0" presId="urn:microsoft.com/office/officeart/2005/8/layout/hierarchy1"/>
    <dgm:cxn modelId="{AA43042B-4BFC-4A79-BF54-76BB2EF89EA7}" type="presParOf" srcId="{D03197BB-3184-45DC-9CC1-D964D6FBD6AF}" destId="{9B7A3156-34CC-43CE-BD73-F7D39F7F3BE0}" srcOrd="0" destOrd="0" presId="urn:microsoft.com/office/officeart/2005/8/layout/hierarchy1"/>
    <dgm:cxn modelId="{3437B12E-EE20-4F40-A95B-99FCA4769741}" type="presParOf" srcId="{D03197BB-3184-45DC-9CC1-D964D6FBD6AF}" destId="{9401175F-9136-46F3-846B-D0493FE404E1}" srcOrd="1" destOrd="0" presId="urn:microsoft.com/office/officeart/2005/8/layout/hierarchy1"/>
    <dgm:cxn modelId="{974E309F-4514-4DF4-AA18-C831FF69A3A5}" type="presParOf" srcId="{9401175F-9136-46F3-846B-D0493FE404E1}" destId="{DBFBE9CC-67B4-40AC-94BC-A4F0D8A639AD}" srcOrd="0" destOrd="0" presId="urn:microsoft.com/office/officeart/2005/8/layout/hierarchy1"/>
    <dgm:cxn modelId="{516E0408-19BA-40E7-8214-253429210BC8}" type="presParOf" srcId="{DBFBE9CC-67B4-40AC-94BC-A4F0D8A639AD}" destId="{38368347-AA20-4C37-B20A-561D1AEB898A}" srcOrd="0" destOrd="0" presId="urn:microsoft.com/office/officeart/2005/8/layout/hierarchy1"/>
    <dgm:cxn modelId="{94732A9B-3825-4D8B-AE13-86CC3D51820E}" type="presParOf" srcId="{DBFBE9CC-67B4-40AC-94BC-A4F0D8A639AD}" destId="{DD756142-01DB-4CE9-BB21-F83A7CD8D12D}" srcOrd="1" destOrd="0" presId="urn:microsoft.com/office/officeart/2005/8/layout/hierarchy1"/>
    <dgm:cxn modelId="{FCC2B9B4-852C-4B60-B9E8-A9AA4492AA79}" type="presParOf" srcId="{9401175F-9136-46F3-846B-D0493FE404E1}" destId="{267ADE72-CD14-45A6-A00F-F1F77F4995E9}" srcOrd="1" destOrd="0" presId="urn:microsoft.com/office/officeart/2005/8/layout/hierarchy1"/>
    <dgm:cxn modelId="{34BA9852-067C-4A39-A3F5-61960B167550}" type="presParOf" srcId="{267ADE72-CD14-45A6-A00F-F1F77F4995E9}" destId="{D4F1CFDC-B675-46AE-A036-7DDD6C542A21}" srcOrd="0" destOrd="0" presId="urn:microsoft.com/office/officeart/2005/8/layout/hierarchy1"/>
    <dgm:cxn modelId="{B0B13193-DE5A-4AA8-88FF-766A18BEB472}" type="presParOf" srcId="{267ADE72-CD14-45A6-A00F-F1F77F4995E9}" destId="{4DADBD98-B3DB-44B1-9C17-14A8E572F8C3}" srcOrd="1" destOrd="0" presId="urn:microsoft.com/office/officeart/2005/8/layout/hierarchy1"/>
    <dgm:cxn modelId="{225CCBE0-BDF9-4A09-8CBC-67D0A5DDB411}" type="presParOf" srcId="{4DADBD98-B3DB-44B1-9C17-14A8E572F8C3}" destId="{DA120F7D-E523-48E8-84A8-1C710529728F}" srcOrd="0" destOrd="0" presId="urn:microsoft.com/office/officeart/2005/8/layout/hierarchy1"/>
    <dgm:cxn modelId="{2451DF78-8043-4D07-AFE2-A64B7390D38D}" type="presParOf" srcId="{DA120F7D-E523-48E8-84A8-1C710529728F}" destId="{BE57DCA8-2D5B-4E1A-8A8B-8DDC6460E604}" srcOrd="0" destOrd="0" presId="urn:microsoft.com/office/officeart/2005/8/layout/hierarchy1"/>
    <dgm:cxn modelId="{9D042477-F5C1-4C4E-99F9-DA2A3552AE4F}" type="presParOf" srcId="{DA120F7D-E523-48E8-84A8-1C710529728F}" destId="{FFE65D8E-06E3-4F6F-9FBE-A21A8B4A95E0}" srcOrd="1" destOrd="0" presId="urn:microsoft.com/office/officeart/2005/8/layout/hierarchy1"/>
    <dgm:cxn modelId="{BBEAEFA1-1234-4372-B22B-1009CA14887E}" type="presParOf" srcId="{4DADBD98-B3DB-44B1-9C17-14A8E572F8C3}" destId="{EEB55DC0-C8BA-487B-8A27-828A204866DF}" srcOrd="1" destOrd="0" presId="urn:microsoft.com/office/officeart/2005/8/layout/hierarchy1"/>
    <dgm:cxn modelId="{89535F9A-DB06-45C8-B723-C9FEE9874AE9}" type="presParOf" srcId="{D03197BB-3184-45DC-9CC1-D964D6FBD6AF}" destId="{A0684AD6-FBE9-40FB-BA07-6B45974C043D}" srcOrd="2" destOrd="0" presId="urn:microsoft.com/office/officeart/2005/8/layout/hierarchy1"/>
    <dgm:cxn modelId="{A6D4829D-C4C5-488B-BB4E-6F91FD008BC8}" type="presParOf" srcId="{D03197BB-3184-45DC-9CC1-D964D6FBD6AF}" destId="{6B01CD75-53EE-4E80-AE5E-96393887316D}" srcOrd="3" destOrd="0" presId="urn:microsoft.com/office/officeart/2005/8/layout/hierarchy1"/>
    <dgm:cxn modelId="{145A900B-92C6-4D75-B109-776A80D791E5}" type="presParOf" srcId="{6B01CD75-53EE-4E80-AE5E-96393887316D}" destId="{0A7B143E-9004-422D-8045-C86E013EE6BE}" srcOrd="0" destOrd="0" presId="urn:microsoft.com/office/officeart/2005/8/layout/hierarchy1"/>
    <dgm:cxn modelId="{F650E8FA-2E19-4DE0-8BBD-BF18CB53E7D9}" type="presParOf" srcId="{0A7B143E-9004-422D-8045-C86E013EE6BE}" destId="{7886C5B6-9D31-4C11-A0E1-42771788ADFD}" srcOrd="0" destOrd="0" presId="urn:microsoft.com/office/officeart/2005/8/layout/hierarchy1"/>
    <dgm:cxn modelId="{BA3A75B6-EA28-4CFC-BA2B-D1E486CB3E1D}" type="presParOf" srcId="{0A7B143E-9004-422D-8045-C86E013EE6BE}" destId="{34D2C4F8-02B5-4EFF-B2BC-4E49143E4157}" srcOrd="1" destOrd="0" presId="urn:microsoft.com/office/officeart/2005/8/layout/hierarchy1"/>
    <dgm:cxn modelId="{5EE7FDF2-EDB3-4650-A112-2B9C43C45B1F}" type="presParOf" srcId="{6B01CD75-53EE-4E80-AE5E-96393887316D}" destId="{5A95210C-B415-4FBB-B921-80CF615DEACD}" srcOrd="1" destOrd="0" presId="urn:microsoft.com/office/officeart/2005/8/layout/hierarchy1"/>
    <dgm:cxn modelId="{15CC7FDE-7F3E-47B7-B68D-DA573B600ABC}" type="presParOf" srcId="{5A95210C-B415-4FBB-B921-80CF615DEACD}" destId="{15D43546-FBA5-4F73-A22B-9ECDF40DDB02}" srcOrd="0" destOrd="0" presId="urn:microsoft.com/office/officeart/2005/8/layout/hierarchy1"/>
    <dgm:cxn modelId="{7F76EE19-F97C-449B-8F24-C12FECE3B9B7}" type="presParOf" srcId="{5A95210C-B415-4FBB-B921-80CF615DEACD}" destId="{F843F7B9-E52C-4197-B8F8-8044474B3C5C}" srcOrd="1" destOrd="0" presId="urn:microsoft.com/office/officeart/2005/8/layout/hierarchy1"/>
    <dgm:cxn modelId="{0DF8FFD3-AB4E-47BF-8969-A97955E3D764}" type="presParOf" srcId="{F843F7B9-E52C-4197-B8F8-8044474B3C5C}" destId="{65304F36-7AE1-4AC9-88EF-B55ADBAA80EE}" srcOrd="0" destOrd="0" presId="urn:microsoft.com/office/officeart/2005/8/layout/hierarchy1"/>
    <dgm:cxn modelId="{9F56FB9B-D028-4ACF-BE4C-91F1137AE99A}" type="presParOf" srcId="{65304F36-7AE1-4AC9-88EF-B55ADBAA80EE}" destId="{C8A4C1F2-C51D-4F7C-9AD5-23F5889CA10A}" srcOrd="0" destOrd="0" presId="urn:microsoft.com/office/officeart/2005/8/layout/hierarchy1"/>
    <dgm:cxn modelId="{B2512F04-4CEB-4223-8A53-6363CA05EFDB}" type="presParOf" srcId="{65304F36-7AE1-4AC9-88EF-B55ADBAA80EE}" destId="{54193654-35EB-4821-8C20-36C0D00EE164}" srcOrd="1" destOrd="0" presId="urn:microsoft.com/office/officeart/2005/8/layout/hierarchy1"/>
    <dgm:cxn modelId="{EC090EDD-85DC-4DBE-98AA-3856DED602AD}" type="presParOf" srcId="{F843F7B9-E52C-4197-B8F8-8044474B3C5C}" destId="{19443639-4B05-4D15-B43E-C03E5B77A20A}" srcOrd="1" destOrd="0" presId="urn:microsoft.com/office/officeart/2005/8/layout/hierarchy1"/>
    <dgm:cxn modelId="{01E5135C-DBFA-44FB-A68A-F05008630580}" type="presParOf" srcId="{19443639-4B05-4D15-B43E-C03E5B77A20A}" destId="{87BDB583-DF4D-47AC-830F-37288070B708}" srcOrd="0" destOrd="0" presId="urn:microsoft.com/office/officeart/2005/8/layout/hierarchy1"/>
    <dgm:cxn modelId="{57C590DD-5D55-44D1-8124-2BB9E962D988}" type="presParOf" srcId="{19443639-4B05-4D15-B43E-C03E5B77A20A}" destId="{2524FA7D-BE2D-4222-B80A-DDF0E593DF4E}" srcOrd="1" destOrd="0" presId="urn:microsoft.com/office/officeart/2005/8/layout/hierarchy1"/>
    <dgm:cxn modelId="{73BE3D25-1EE4-497E-B313-6358B2179F5E}" type="presParOf" srcId="{2524FA7D-BE2D-4222-B80A-DDF0E593DF4E}" destId="{9EEAF761-C97F-41D8-8C64-C92143B96BAE}" srcOrd="0" destOrd="0" presId="urn:microsoft.com/office/officeart/2005/8/layout/hierarchy1"/>
    <dgm:cxn modelId="{9F8F2F31-DA77-4013-9F01-781F91224786}" type="presParOf" srcId="{9EEAF761-C97F-41D8-8C64-C92143B96BAE}" destId="{5B8122CB-B4D3-48EA-82F1-39D1819178D6}" srcOrd="0" destOrd="0" presId="urn:microsoft.com/office/officeart/2005/8/layout/hierarchy1"/>
    <dgm:cxn modelId="{A5017FDB-8267-4FBC-B5DD-5C3A3A59AC2E}" type="presParOf" srcId="{9EEAF761-C97F-41D8-8C64-C92143B96BAE}" destId="{63811CB9-C787-474B-8280-BFB47EA83437}" srcOrd="1" destOrd="0" presId="urn:microsoft.com/office/officeart/2005/8/layout/hierarchy1"/>
    <dgm:cxn modelId="{8237E934-3BA4-4EF0-8659-3850A3718138}" type="presParOf" srcId="{2524FA7D-BE2D-4222-B80A-DDF0E593DF4E}" destId="{6598C621-E6B0-4E9A-A5BB-EE72BE165B6D}" srcOrd="1" destOrd="0" presId="urn:microsoft.com/office/officeart/2005/8/layout/hierarchy1"/>
    <dgm:cxn modelId="{DABE2159-B7B2-4C6C-93AE-6E0996576580}" type="presParOf" srcId="{5A95210C-B415-4FBB-B921-80CF615DEACD}" destId="{1237F7D6-EF04-48AB-A228-16C5C175A20F}" srcOrd="2" destOrd="0" presId="urn:microsoft.com/office/officeart/2005/8/layout/hierarchy1"/>
    <dgm:cxn modelId="{ABCB0793-B0BD-4C05-86B1-1C770AB87DE8}" type="presParOf" srcId="{5A95210C-B415-4FBB-B921-80CF615DEACD}" destId="{42797672-60EF-4089-A392-2014136E46F7}" srcOrd="3" destOrd="0" presId="urn:microsoft.com/office/officeart/2005/8/layout/hierarchy1"/>
    <dgm:cxn modelId="{256FD778-2E6F-4DCB-982A-FB4409A3C97D}" type="presParOf" srcId="{42797672-60EF-4089-A392-2014136E46F7}" destId="{E39CFD53-1703-4678-930E-1FEAA1CC19F7}" srcOrd="0" destOrd="0" presId="urn:microsoft.com/office/officeart/2005/8/layout/hierarchy1"/>
    <dgm:cxn modelId="{D788BCEA-DBB2-46CD-8DF1-83A3B6B3A50D}" type="presParOf" srcId="{E39CFD53-1703-4678-930E-1FEAA1CC19F7}" destId="{3C2E7093-C204-4BA1-98E9-C872A919B479}" srcOrd="0" destOrd="0" presId="urn:microsoft.com/office/officeart/2005/8/layout/hierarchy1"/>
    <dgm:cxn modelId="{D11905D8-9077-48E0-9214-9B7FA9169F99}" type="presParOf" srcId="{E39CFD53-1703-4678-930E-1FEAA1CC19F7}" destId="{8EE000CB-AA21-4142-B028-BDD92803A619}" srcOrd="1" destOrd="0" presId="urn:microsoft.com/office/officeart/2005/8/layout/hierarchy1"/>
    <dgm:cxn modelId="{FA2E77E8-427A-4845-A2D5-F4AE603C983D}" type="presParOf" srcId="{42797672-60EF-4089-A392-2014136E46F7}" destId="{99E61638-E60D-4A3D-B801-BE9525938647}" srcOrd="1" destOrd="0" presId="urn:microsoft.com/office/officeart/2005/8/layout/hierarchy1"/>
    <dgm:cxn modelId="{5F788F42-9134-4994-A052-A88CA62CC566}" type="presParOf" srcId="{99E61638-E60D-4A3D-B801-BE9525938647}" destId="{9626BF8B-9A0F-4318-A3BF-DB3D61A15C56}" srcOrd="0" destOrd="0" presId="urn:microsoft.com/office/officeart/2005/8/layout/hierarchy1"/>
    <dgm:cxn modelId="{A9853CE4-E59B-43C2-BEDA-36E6A5623085}" type="presParOf" srcId="{99E61638-E60D-4A3D-B801-BE9525938647}" destId="{A8FC6D3F-F7A6-46B7-B07B-37E9B7F0502D}" srcOrd="1" destOrd="0" presId="urn:microsoft.com/office/officeart/2005/8/layout/hierarchy1"/>
    <dgm:cxn modelId="{5EBC3E3E-AA35-437A-8DBD-6219B4893772}" type="presParOf" srcId="{A8FC6D3F-F7A6-46B7-B07B-37E9B7F0502D}" destId="{46E1BEF6-202C-4D0D-B664-7BE3AC48BF22}" srcOrd="0" destOrd="0" presId="urn:microsoft.com/office/officeart/2005/8/layout/hierarchy1"/>
    <dgm:cxn modelId="{70CBAEAB-E08E-4E5D-98EE-D5B600EB7686}" type="presParOf" srcId="{46E1BEF6-202C-4D0D-B664-7BE3AC48BF22}" destId="{56467324-8DB8-4B97-9A96-4435BC900111}" srcOrd="0" destOrd="0" presId="urn:microsoft.com/office/officeart/2005/8/layout/hierarchy1"/>
    <dgm:cxn modelId="{B0257582-FE5F-4EFE-B6BF-8B37A31A5C4A}" type="presParOf" srcId="{46E1BEF6-202C-4D0D-B664-7BE3AC48BF22}" destId="{B654E799-3E92-4011-BA00-A79EDE721BC9}" srcOrd="1" destOrd="0" presId="urn:microsoft.com/office/officeart/2005/8/layout/hierarchy1"/>
    <dgm:cxn modelId="{932888C5-457B-4F87-B609-C1919677A6D2}" type="presParOf" srcId="{A8FC6D3F-F7A6-46B7-B07B-37E9B7F0502D}" destId="{F92CB0A5-BD80-45B1-9716-072BB6AE169B}" srcOrd="1" destOrd="0" presId="urn:microsoft.com/office/officeart/2005/8/layout/hierarchy1"/>
    <dgm:cxn modelId="{1BCA0EEF-51A3-4F71-B930-E72BD6AE04A9}" type="presParOf" srcId="{F92CB0A5-BD80-45B1-9716-072BB6AE169B}" destId="{6D6F6883-1915-4311-B736-7E6F88D2B36F}" srcOrd="0" destOrd="0" presId="urn:microsoft.com/office/officeart/2005/8/layout/hierarchy1"/>
    <dgm:cxn modelId="{F30C984E-9C2E-4090-B992-2536C642A906}" type="presParOf" srcId="{F92CB0A5-BD80-45B1-9716-072BB6AE169B}" destId="{F1500DE8-3F99-4F67-9AE9-B37596C5C061}" srcOrd="1" destOrd="0" presId="urn:microsoft.com/office/officeart/2005/8/layout/hierarchy1"/>
    <dgm:cxn modelId="{8B34E15B-08F9-41E4-941B-EE4ABFE4C08A}" type="presParOf" srcId="{F1500DE8-3F99-4F67-9AE9-B37596C5C061}" destId="{BF5850E1-091F-4148-99EA-CDECC90DDD92}" srcOrd="0" destOrd="0" presId="urn:microsoft.com/office/officeart/2005/8/layout/hierarchy1"/>
    <dgm:cxn modelId="{7FFBBF28-0E30-4A91-83C0-C320B56BFBF8}" type="presParOf" srcId="{BF5850E1-091F-4148-99EA-CDECC90DDD92}" destId="{3C0EE5A3-0DCF-42F0-B7B8-3D6010AF03F5}" srcOrd="0" destOrd="0" presId="urn:microsoft.com/office/officeart/2005/8/layout/hierarchy1"/>
    <dgm:cxn modelId="{91515A96-FB2A-4837-A35A-6FA2EB21737E}" type="presParOf" srcId="{BF5850E1-091F-4148-99EA-CDECC90DDD92}" destId="{39130FA9-987D-4A04-9195-4FBAFC909ED6}" srcOrd="1" destOrd="0" presId="urn:microsoft.com/office/officeart/2005/8/layout/hierarchy1"/>
    <dgm:cxn modelId="{692D729F-569D-47EA-97B0-629C8575A79C}" type="presParOf" srcId="{F1500DE8-3F99-4F67-9AE9-B37596C5C061}" destId="{5B7258B0-0D0B-4C12-9533-F0033B9BB3CE}" srcOrd="1" destOrd="0" presId="urn:microsoft.com/office/officeart/2005/8/layout/hierarchy1"/>
    <dgm:cxn modelId="{7DE2FA7B-EC4C-4217-AFE3-008469A07628}" type="presParOf" srcId="{99E61638-E60D-4A3D-B801-BE9525938647}" destId="{91FD5E68-4441-4AC9-88BA-511EA6D2ABA9}" srcOrd="2" destOrd="0" presId="urn:microsoft.com/office/officeart/2005/8/layout/hierarchy1"/>
    <dgm:cxn modelId="{18FD7CB5-E94B-4886-95AF-630D6619BE1E}" type="presParOf" srcId="{99E61638-E60D-4A3D-B801-BE9525938647}" destId="{072880CC-0D76-412E-8F2A-0CC6EBB0A4AF}" srcOrd="3" destOrd="0" presId="urn:microsoft.com/office/officeart/2005/8/layout/hierarchy1"/>
    <dgm:cxn modelId="{E97C6637-846E-42D2-88CA-21A0D0CC43C0}" type="presParOf" srcId="{072880CC-0D76-412E-8F2A-0CC6EBB0A4AF}" destId="{4261AC54-3644-4AD7-88B3-0671A5052072}" srcOrd="0" destOrd="0" presId="urn:microsoft.com/office/officeart/2005/8/layout/hierarchy1"/>
    <dgm:cxn modelId="{8AA98EDB-19AD-4AF3-8DDF-29CE5783DC7D}" type="presParOf" srcId="{4261AC54-3644-4AD7-88B3-0671A5052072}" destId="{2F03578F-D59B-44B7-871A-3EA91724E6FA}" srcOrd="0" destOrd="0" presId="urn:microsoft.com/office/officeart/2005/8/layout/hierarchy1"/>
    <dgm:cxn modelId="{79DBA8DD-45B8-464C-A6BE-389AA6F80F4A}" type="presParOf" srcId="{4261AC54-3644-4AD7-88B3-0671A5052072}" destId="{035B2EDE-F3BD-419A-AE64-FAAB86CFB4C1}" srcOrd="1" destOrd="0" presId="urn:microsoft.com/office/officeart/2005/8/layout/hierarchy1"/>
    <dgm:cxn modelId="{5B323539-D0C9-4B26-91B9-2C26E9907C61}" type="presParOf" srcId="{072880CC-0D76-412E-8F2A-0CC6EBB0A4AF}" destId="{16E8EF09-AB83-4258-A0A1-50B55FE0FE30}" srcOrd="1" destOrd="0" presId="urn:microsoft.com/office/officeart/2005/8/layout/hierarchy1"/>
    <dgm:cxn modelId="{2A9EED3C-CD41-476D-BBA4-9ACEE3A09D75}" type="presParOf" srcId="{16E8EF09-AB83-4258-A0A1-50B55FE0FE30}" destId="{8DF13192-4AED-4687-934E-13CD05F1BF34}" srcOrd="0" destOrd="0" presId="urn:microsoft.com/office/officeart/2005/8/layout/hierarchy1"/>
    <dgm:cxn modelId="{41238878-EC8E-412A-A4B9-CF8FB7F150C3}" type="presParOf" srcId="{16E8EF09-AB83-4258-A0A1-50B55FE0FE30}" destId="{7E8821C6-B2B3-48AC-B4CF-80BC4E51837A}" srcOrd="1" destOrd="0" presId="urn:microsoft.com/office/officeart/2005/8/layout/hierarchy1"/>
    <dgm:cxn modelId="{4DDB07F3-9698-43CD-8F70-D01FFC3B8BF7}" type="presParOf" srcId="{7E8821C6-B2B3-48AC-B4CF-80BC4E51837A}" destId="{E43CAA6B-E4C2-48B2-A036-9B36741B4080}" srcOrd="0" destOrd="0" presId="urn:microsoft.com/office/officeart/2005/8/layout/hierarchy1"/>
    <dgm:cxn modelId="{9710D29F-7C36-4FA9-B6F8-F2C4E4B1CBDB}" type="presParOf" srcId="{E43CAA6B-E4C2-48B2-A036-9B36741B4080}" destId="{C8848A20-F1EC-41E8-ADFD-E44453C412E7}" srcOrd="0" destOrd="0" presId="urn:microsoft.com/office/officeart/2005/8/layout/hierarchy1"/>
    <dgm:cxn modelId="{E0FDFBDF-9D88-4C7A-AC28-645982368F54}" type="presParOf" srcId="{E43CAA6B-E4C2-48B2-A036-9B36741B4080}" destId="{93EB403D-61D1-4164-A1B7-B39A71B5B932}" srcOrd="1" destOrd="0" presId="urn:microsoft.com/office/officeart/2005/8/layout/hierarchy1"/>
    <dgm:cxn modelId="{92F75C87-023E-496D-85E7-C728E2AD44BF}" type="presParOf" srcId="{7E8821C6-B2B3-48AC-B4CF-80BC4E51837A}" destId="{A91364CD-E1B7-41AC-BDA6-88EC4F4573E4}"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9E715384-091C-4735-959A-11AFD6E8B2C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B2B255D-8AC1-4B40-B03D-E14C3040AE85}">
      <dgm:prSet/>
      <dgm:spPr/>
      <dgm:t>
        <a:bodyPr/>
        <a:lstStyle/>
        <a:p>
          <a:r>
            <a:rPr lang="en-US" b="0" dirty="0"/>
            <a:t>Adds new questions on standards regarding</a:t>
          </a:r>
          <a:endParaRPr lang="en-US" dirty="0"/>
        </a:p>
      </dgm:t>
    </dgm:pt>
    <dgm:pt modelId="{65E633F2-E552-4DB4-8FBF-3BDC0453B904}" type="parTrans" cxnId="{BF30245E-268F-46EF-8D4D-E88A4037E7C2}">
      <dgm:prSet/>
      <dgm:spPr/>
      <dgm:t>
        <a:bodyPr/>
        <a:lstStyle/>
        <a:p>
          <a:endParaRPr lang="en-US"/>
        </a:p>
      </dgm:t>
    </dgm:pt>
    <dgm:pt modelId="{4EFC8FC3-FDF7-41B0-91D8-55067AC6188D}" type="sibTrans" cxnId="{BF30245E-268F-46EF-8D4D-E88A4037E7C2}">
      <dgm:prSet/>
      <dgm:spPr/>
      <dgm:t>
        <a:bodyPr/>
        <a:lstStyle/>
        <a:p>
          <a:endParaRPr lang="en-US"/>
        </a:p>
      </dgm:t>
    </dgm:pt>
    <dgm:pt modelId="{1F15A7B5-AE3A-4968-93C5-49D491ED38D4}">
      <dgm:prSet/>
      <dgm:spPr/>
      <dgm:t>
        <a:bodyPr/>
        <a:lstStyle/>
        <a:p>
          <a:r>
            <a:rPr lang="en-US" baseline="0"/>
            <a:t>Leases</a:t>
          </a:r>
          <a:endParaRPr lang="en-US"/>
        </a:p>
      </dgm:t>
    </dgm:pt>
    <dgm:pt modelId="{FF7B6A54-A7AC-4CA0-A57A-296561285BE8}" type="parTrans" cxnId="{024CCCD9-C1BE-479D-94AF-A2871B35C436}">
      <dgm:prSet/>
      <dgm:spPr/>
      <dgm:t>
        <a:bodyPr/>
        <a:lstStyle/>
        <a:p>
          <a:endParaRPr lang="en-US"/>
        </a:p>
      </dgm:t>
    </dgm:pt>
    <dgm:pt modelId="{7C56890B-9982-4380-8CCE-5471EC9D1339}" type="sibTrans" cxnId="{024CCCD9-C1BE-479D-94AF-A2871B35C436}">
      <dgm:prSet/>
      <dgm:spPr/>
      <dgm:t>
        <a:bodyPr/>
        <a:lstStyle/>
        <a:p>
          <a:endParaRPr lang="en-US"/>
        </a:p>
      </dgm:t>
    </dgm:pt>
    <dgm:pt modelId="{D695CB1F-2565-48A0-8A58-44C65E81185F}">
      <dgm:prSet/>
      <dgm:spPr/>
      <dgm:t>
        <a:bodyPr/>
        <a:lstStyle/>
        <a:p>
          <a:r>
            <a:rPr lang="en-US" baseline="0"/>
            <a:t>SBITAs</a:t>
          </a:r>
          <a:endParaRPr lang="en-US"/>
        </a:p>
      </dgm:t>
    </dgm:pt>
    <dgm:pt modelId="{75EFDA0F-3165-491B-927A-29498A219315}" type="parTrans" cxnId="{DEC60E23-26E1-40D4-B469-3B3F240142D0}">
      <dgm:prSet/>
      <dgm:spPr/>
      <dgm:t>
        <a:bodyPr/>
        <a:lstStyle/>
        <a:p>
          <a:endParaRPr lang="en-US"/>
        </a:p>
      </dgm:t>
    </dgm:pt>
    <dgm:pt modelId="{019760AA-D604-4129-A68C-3F40E42F7AFA}" type="sibTrans" cxnId="{DEC60E23-26E1-40D4-B469-3B3F240142D0}">
      <dgm:prSet/>
      <dgm:spPr/>
      <dgm:t>
        <a:bodyPr/>
        <a:lstStyle/>
        <a:p>
          <a:endParaRPr lang="en-US"/>
        </a:p>
      </dgm:t>
    </dgm:pt>
    <dgm:pt modelId="{279A6441-460C-45A0-B769-24FA9409CA06}">
      <dgm:prSet/>
      <dgm:spPr/>
      <dgm:t>
        <a:bodyPr/>
        <a:lstStyle/>
        <a:p>
          <a:r>
            <a:rPr lang="en-US" baseline="0" dirty="0"/>
            <a:t>Changes to or within the financial reporting entity (Statement 100)</a:t>
          </a:r>
          <a:endParaRPr lang="en-US" dirty="0"/>
        </a:p>
      </dgm:t>
    </dgm:pt>
    <dgm:pt modelId="{3E211F04-1458-4191-9BFF-84F2E159E507}" type="parTrans" cxnId="{FAFBFACF-8EC8-4B15-B1DA-B9376C40FFAC}">
      <dgm:prSet/>
      <dgm:spPr/>
      <dgm:t>
        <a:bodyPr/>
        <a:lstStyle/>
        <a:p>
          <a:endParaRPr lang="en-US"/>
        </a:p>
      </dgm:t>
    </dgm:pt>
    <dgm:pt modelId="{64CBD44C-EC32-46AE-8A89-8E64CA00B8AA}" type="sibTrans" cxnId="{FAFBFACF-8EC8-4B15-B1DA-B9376C40FFAC}">
      <dgm:prSet/>
      <dgm:spPr/>
      <dgm:t>
        <a:bodyPr/>
        <a:lstStyle/>
        <a:p>
          <a:endParaRPr lang="en-US"/>
        </a:p>
      </dgm:t>
    </dgm:pt>
    <dgm:pt modelId="{4259A245-64BC-426F-8EB9-BFB9044CDA60}">
      <dgm:prSet/>
      <dgm:spPr/>
      <dgm:t>
        <a:bodyPr/>
        <a:lstStyle/>
        <a:p>
          <a:r>
            <a:rPr lang="en-US" b="0"/>
            <a:t>Updates existing Q&amp;A guidance related to</a:t>
          </a:r>
          <a:endParaRPr lang="en-US"/>
        </a:p>
      </dgm:t>
    </dgm:pt>
    <dgm:pt modelId="{500472D5-E5E2-4073-A684-B515567C2D40}" type="parTrans" cxnId="{570BB861-723F-41C5-982D-AE9DC42ACC12}">
      <dgm:prSet/>
      <dgm:spPr/>
      <dgm:t>
        <a:bodyPr/>
        <a:lstStyle/>
        <a:p>
          <a:endParaRPr lang="en-US"/>
        </a:p>
      </dgm:t>
    </dgm:pt>
    <dgm:pt modelId="{F269A34E-14E9-4C4B-B8E0-8A121E138100}" type="sibTrans" cxnId="{570BB861-723F-41C5-982D-AE9DC42ACC12}">
      <dgm:prSet/>
      <dgm:spPr/>
      <dgm:t>
        <a:bodyPr/>
        <a:lstStyle/>
        <a:p>
          <a:endParaRPr lang="en-US"/>
        </a:p>
      </dgm:t>
    </dgm:pt>
    <dgm:pt modelId="{3DF1490C-D9E5-404E-A57A-225F9909EFC5}">
      <dgm:prSet/>
      <dgm:spPr/>
      <dgm:t>
        <a:bodyPr/>
        <a:lstStyle/>
        <a:p>
          <a:r>
            <a:rPr lang="en-US" baseline="0"/>
            <a:t>Leases</a:t>
          </a:r>
          <a:endParaRPr lang="en-US"/>
        </a:p>
      </dgm:t>
    </dgm:pt>
    <dgm:pt modelId="{FD179B53-20B5-453C-942C-ACF703D276BA}" type="parTrans" cxnId="{53C45A9D-AD00-4C5F-A8CA-9E7A31FC6CCD}">
      <dgm:prSet/>
      <dgm:spPr/>
      <dgm:t>
        <a:bodyPr/>
        <a:lstStyle/>
        <a:p>
          <a:endParaRPr lang="en-US"/>
        </a:p>
      </dgm:t>
    </dgm:pt>
    <dgm:pt modelId="{F346047F-8ED1-4ED6-BD63-9122A8D8A03D}" type="sibTrans" cxnId="{53C45A9D-AD00-4C5F-A8CA-9E7A31FC6CCD}">
      <dgm:prSet/>
      <dgm:spPr/>
      <dgm:t>
        <a:bodyPr/>
        <a:lstStyle/>
        <a:p>
          <a:endParaRPr lang="en-US"/>
        </a:p>
      </dgm:t>
    </dgm:pt>
    <dgm:pt modelId="{EDC97BD0-D404-4325-99BF-45931EF020B0}">
      <dgm:prSet/>
      <dgm:spPr/>
      <dgm:t>
        <a:bodyPr/>
        <a:lstStyle/>
        <a:p>
          <a:r>
            <a:rPr lang="en-US" b="0"/>
            <a:t>Proposed effective date</a:t>
          </a:r>
          <a:endParaRPr lang="en-US"/>
        </a:p>
      </dgm:t>
    </dgm:pt>
    <dgm:pt modelId="{5F1B4F14-1BC7-4A45-B915-0B9B562B01A0}" type="parTrans" cxnId="{F4CA784C-6D7E-4DD0-9686-92EC26CDDBB3}">
      <dgm:prSet/>
      <dgm:spPr/>
      <dgm:t>
        <a:bodyPr/>
        <a:lstStyle/>
        <a:p>
          <a:endParaRPr lang="en-US"/>
        </a:p>
      </dgm:t>
    </dgm:pt>
    <dgm:pt modelId="{7799C18D-55D0-4C81-8672-D30DB2153F40}" type="sibTrans" cxnId="{F4CA784C-6D7E-4DD0-9686-92EC26CDDBB3}">
      <dgm:prSet/>
      <dgm:spPr/>
      <dgm:t>
        <a:bodyPr/>
        <a:lstStyle/>
        <a:p>
          <a:endParaRPr lang="en-US"/>
        </a:p>
      </dgm:t>
    </dgm:pt>
    <dgm:pt modelId="{D31BA3C4-1B23-47C7-93CE-A23953DCF3D4}">
      <dgm:prSet/>
      <dgm:spPr/>
      <dgm:t>
        <a:bodyPr/>
        <a:lstStyle/>
        <a:p>
          <a:r>
            <a:rPr lang="en-US" baseline="0"/>
            <a:t>Fiscal years beginning after June 15, 2023, and all reporting periods thereafter</a:t>
          </a:r>
          <a:endParaRPr lang="en-US"/>
        </a:p>
      </dgm:t>
    </dgm:pt>
    <dgm:pt modelId="{9516CC02-2357-4F9D-9066-1EA1BC962BCF}" type="parTrans" cxnId="{A7DD7268-ABE7-47F4-9FBF-003713ADD955}">
      <dgm:prSet/>
      <dgm:spPr/>
      <dgm:t>
        <a:bodyPr/>
        <a:lstStyle/>
        <a:p>
          <a:endParaRPr lang="en-US"/>
        </a:p>
      </dgm:t>
    </dgm:pt>
    <dgm:pt modelId="{0234EED6-B8C4-444C-87E4-BDBD2AA017F9}" type="sibTrans" cxnId="{A7DD7268-ABE7-47F4-9FBF-003713ADD955}">
      <dgm:prSet/>
      <dgm:spPr/>
      <dgm:t>
        <a:bodyPr/>
        <a:lstStyle/>
        <a:p>
          <a:endParaRPr lang="en-US"/>
        </a:p>
      </dgm:t>
    </dgm:pt>
    <dgm:pt modelId="{A055A13E-B908-418D-AC24-81AFAFFE0CB6}" type="pres">
      <dgm:prSet presAssocID="{9E715384-091C-4735-959A-11AFD6E8B2C1}" presName="linear" presStyleCnt="0">
        <dgm:presLayoutVars>
          <dgm:animLvl val="lvl"/>
          <dgm:resizeHandles val="exact"/>
        </dgm:presLayoutVars>
      </dgm:prSet>
      <dgm:spPr/>
    </dgm:pt>
    <dgm:pt modelId="{8DEF0BFF-42FC-4EB5-9C1F-6307A12F407F}" type="pres">
      <dgm:prSet presAssocID="{4B2B255D-8AC1-4B40-B03D-E14C3040AE85}" presName="parentText" presStyleLbl="node1" presStyleIdx="0" presStyleCnt="3">
        <dgm:presLayoutVars>
          <dgm:chMax val="0"/>
          <dgm:bulletEnabled val="1"/>
        </dgm:presLayoutVars>
      </dgm:prSet>
      <dgm:spPr/>
    </dgm:pt>
    <dgm:pt modelId="{946785ED-EFD2-4AEF-B32F-459162385387}" type="pres">
      <dgm:prSet presAssocID="{4B2B255D-8AC1-4B40-B03D-E14C3040AE85}" presName="childText" presStyleLbl="revTx" presStyleIdx="0" presStyleCnt="3">
        <dgm:presLayoutVars>
          <dgm:bulletEnabled val="1"/>
        </dgm:presLayoutVars>
      </dgm:prSet>
      <dgm:spPr/>
    </dgm:pt>
    <dgm:pt modelId="{8A45DEA7-55C5-4D86-B304-82DC12B2227B}" type="pres">
      <dgm:prSet presAssocID="{4259A245-64BC-426F-8EB9-BFB9044CDA60}" presName="parentText" presStyleLbl="node1" presStyleIdx="1" presStyleCnt="3">
        <dgm:presLayoutVars>
          <dgm:chMax val="0"/>
          <dgm:bulletEnabled val="1"/>
        </dgm:presLayoutVars>
      </dgm:prSet>
      <dgm:spPr/>
    </dgm:pt>
    <dgm:pt modelId="{FCDC3791-1787-43CC-84C1-8239E2406E5F}" type="pres">
      <dgm:prSet presAssocID="{4259A245-64BC-426F-8EB9-BFB9044CDA60}" presName="childText" presStyleLbl="revTx" presStyleIdx="1" presStyleCnt="3">
        <dgm:presLayoutVars>
          <dgm:bulletEnabled val="1"/>
        </dgm:presLayoutVars>
      </dgm:prSet>
      <dgm:spPr/>
    </dgm:pt>
    <dgm:pt modelId="{2FD40A9F-C273-4034-83AE-A7FB7D1BB6D1}" type="pres">
      <dgm:prSet presAssocID="{EDC97BD0-D404-4325-99BF-45931EF020B0}" presName="parentText" presStyleLbl="node1" presStyleIdx="2" presStyleCnt="3">
        <dgm:presLayoutVars>
          <dgm:chMax val="0"/>
          <dgm:bulletEnabled val="1"/>
        </dgm:presLayoutVars>
      </dgm:prSet>
      <dgm:spPr/>
    </dgm:pt>
    <dgm:pt modelId="{7E699898-B02D-4BC7-8EE7-11BFE950C151}" type="pres">
      <dgm:prSet presAssocID="{EDC97BD0-D404-4325-99BF-45931EF020B0}" presName="childText" presStyleLbl="revTx" presStyleIdx="2" presStyleCnt="3">
        <dgm:presLayoutVars>
          <dgm:bulletEnabled val="1"/>
        </dgm:presLayoutVars>
      </dgm:prSet>
      <dgm:spPr/>
    </dgm:pt>
  </dgm:ptLst>
  <dgm:cxnLst>
    <dgm:cxn modelId="{DEC60E23-26E1-40D4-B469-3B3F240142D0}" srcId="{4B2B255D-8AC1-4B40-B03D-E14C3040AE85}" destId="{D695CB1F-2565-48A0-8A58-44C65E81185F}" srcOrd="1" destOrd="0" parTransId="{75EFDA0F-3165-491B-927A-29498A219315}" sibTransId="{019760AA-D604-4129-A68C-3F40E42F7AFA}"/>
    <dgm:cxn modelId="{DB124E5C-D8BF-4F0C-BCE8-429FF27DCF9D}" type="presOf" srcId="{D31BA3C4-1B23-47C7-93CE-A23953DCF3D4}" destId="{7E699898-B02D-4BC7-8EE7-11BFE950C151}" srcOrd="0" destOrd="0" presId="urn:microsoft.com/office/officeart/2005/8/layout/vList2"/>
    <dgm:cxn modelId="{BF30245E-268F-46EF-8D4D-E88A4037E7C2}" srcId="{9E715384-091C-4735-959A-11AFD6E8B2C1}" destId="{4B2B255D-8AC1-4B40-B03D-E14C3040AE85}" srcOrd="0" destOrd="0" parTransId="{65E633F2-E552-4DB4-8FBF-3BDC0453B904}" sibTransId="{4EFC8FC3-FDF7-41B0-91D8-55067AC6188D}"/>
    <dgm:cxn modelId="{570BB861-723F-41C5-982D-AE9DC42ACC12}" srcId="{9E715384-091C-4735-959A-11AFD6E8B2C1}" destId="{4259A245-64BC-426F-8EB9-BFB9044CDA60}" srcOrd="1" destOrd="0" parTransId="{500472D5-E5E2-4073-A684-B515567C2D40}" sibTransId="{F269A34E-14E9-4C4B-B8E0-8A121E138100}"/>
    <dgm:cxn modelId="{2CE51B62-6AD6-45C7-B6A7-89DE1A553C7E}" type="presOf" srcId="{D695CB1F-2565-48A0-8A58-44C65E81185F}" destId="{946785ED-EFD2-4AEF-B32F-459162385387}" srcOrd="0" destOrd="1" presId="urn:microsoft.com/office/officeart/2005/8/layout/vList2"/>
    <dgm:cxn modelId="{FEAA8242-B058-4719-B8AA-FBF15BB474E6}" type="presOf" srcId="{EDC97BD0-D404-4325-99BF-45931EF020B0}" destId="{2FD40A9F-C273-4034-83AE-A7FB7D1BB6D1}" srcOrd="0" destOrd="0" presId="urn:microsoft.com/office/officeart/2005/8/layout/vList2"/>
    <dgm:cxn modelId="{BE1ED044-E06A-4BFC-9251-7BD0332B2A83}" type="presOf" srcId="{9E715384-091C-4735-959A-11AFD6E8B2C1}" destId="{A055A13E-B908-418D-AC24-81AFAFFE0CB6}" srcOrd="0" destOrd="0" presId="urn:microsoft.com/office/officeart/2005/8/layout/vList2"/>
    <dgm:cxn modelId="{A7DD7268-ABE7-47F4-9FBF-003713ADD955}" srcId="{EDC97BD0-D404-4325-99BF-45931EF020B0}" destId="{D31BA3C4-1B23-47C7-93CE-A23953DCF3D4}" srcOrd="0" destOrd="0" parTransId="{9516CC02-2357-4F9D-9066-1EA1BC962BCF}" sibTransId="{0234EED6-B8C4-444C-87E4-BDBD2AA017F9}"/>
    <dgm:cxn modelId="{F4CA784C-6D7E-4DD0-9686-92EC26CDDBB3}" srcId="{9E715384-091C-4735-959A-11AFD6E8B2C1}" destId="{EDC97BD0-D404-4325-99BF-45931EF020B0}" srcOrd="2" destOrd="0" parTransId="{5F1B4F14-1BC7-4A45-B915-0B9B562B01A0}" sibTransId="{7799C18D-55D0-4C81-8672-D30DB2153F40}"/>
    <dgm:cxn modelId="{6F5E7A85-E425-4857-ADFB-65AF0E990201}" type="presOf" srcId="{1F15A7B5-AE3A-4968-93C5-49D491ED38D4}" destId="{946785ED-EFD2-4AEF-B32F-459162385387}" srcOrd="0" destOrd="0" presId="urn:microsoft.com/office/officeart/2005/8/layout/vList2"/>
    <dgm:cxn modelId="{53C45A9D-AD00-4C5F-A8CA-9E7A31FC6CCD}" srcId="{4259A245-64BC-426F-8EB9-BFB9044CDA60}" destId="{3DF1490C-D9E5-404E-A57A-225F9909EFC5}" srcOrd="0" destOrd="0" parTransId="{FD179B53-20B5-453C-942C-ACF703D276BA}" sibTransId="{F346047F-8ED1-4ED6-BD63-9122A8D8A03D}"/>
    <dgm:cxn modelId="{6B01A3A3-10E0-4E07-BF8F-EA9DDAFEF158}" type="presOf" srcId="{4259A245-64BC-426F-8EB9-BFB9044CDA60}" destId="{8A45DEA7-55C5-4D86-B304-82DC12B2227B}" srcOrd="0" destOrd="0" presId="urn:microsoft.com/office/officeart/2005/8/layout/vList2"/>
    <dgm:cxn modelId="{B4BA75BD-99F6-4D7F-8B8F-6648224BEA1B}" type="presOf" srcId="{4B2B255D-8AC1-4B40-B03D-E14C3040AE85}" destId="{8DEF0BFF-42FC-4EB5-9C1F-6307A12F407F}" srcOrd="0" destOrd="0" presId="urn:microsoft.com/office/officeart/2005/8/layout/vList2"/>
    <dgm:cxn modelId="{3F43A9C0-B110-454B-A7B7-E717BC27629A}" type="presOf" srcId="{279A6441-460C-45A0-B769-24FA9409CA06}" destId="{946785ED-EFD2-4AEF-B32F-459162385387}" srcOrd="0" destOrd="2" presId="urn:microsoft.com/office/officeart/2005/8/layout/vList2"/>
    <dgm:cxn modelId="{FAFBFACF-8EC8-4B15-B1DA-B9376C40FFAC}" srcId="{4B2B255D-8AC1-4B40-B03D-E14C3040AE85}" destId="{279A6441-460C-45A0-B769-24FA9409CA06}" srcOrd="2" destOrd="0" parTransId="{3E211F04-1458-4191-9BFF-84F2E159E507}" sibTransId="{64CBD44C-EC32-46AE-8A89-8E64CA00B8AA}"/>
    <dgm:cxn modelId="{379A6DD8-13F3-4906-A3F3-EBAC900676F5}" type="presOf" srcId="{3DF1490C-D9E5-404E-A57A-225F9909EFC5}" destId="{FCDC3791-1787-43CC-84C1-8239E2406E5F}" srcOrd="0" destOrd="0" presId="urn:microsoft.com/office/officeart/2005/8/layout/vList2"/>
    <dgm:cxn modelId="{024CCCD9-C1BE-479D-94AF-A2871B35C436}" srcId="{4B2B255D-8AC1-4B40-B03D-E14C3040AE85}" destId="{1F15A7B5-AE3A-4968-93C5-49D491ED38D4}" srcOrd="0" destOrd="0" parTransId="{FF7B6A54-A7AC-4CA0-A57A-296561285BE8}" sibTransId="{7C56890B-9982-4380-8CCE-5471EC9D1339}"/>
    <dgm:cxn modelId="{60951673-E731-4A28-85EB-C18D88C0E151}" type="presParOf" srcId="{A055A13E-B908-418D-AC24-81AFAFFE0CB6}" destId="{8DEF0BFF-42FC-4EB5-9C1F-6307A12F407F}" srcOrd="0" destOrd="0" presId="urn:microsoft.com/office/officeart/2005/8/layout/vList2"/>
    <dgm:cxn modelId="{CFD36DFF-265A-4F58-A4C8-7DB8B43D63F2}" type="presParOf" srcId="{A055A13E-B908-418D-AC24-81AFAFFE0CB6}" destId="{946785ED-EFD2-4AEF-B32F-459162385387}" srcOrd="1" destOrd="0" presId="urn:microsoft.com/office/officeart/2005/8/layout/vList2"/>
    <dgm:cxn modelId="{2538A49B-C280-4923-8B3B-2FE392B483F1}" type="presParOf" srcId="{A055A13E-B908-418D-AC24-81AFAFFE0CB6}" destId="{8A45DEA7-55C5-4D86-B304-82DC12B2227B}" srcOrd="2" destOrd="0" presId="urn:microsoft.com/office/officeart/2005/8/layout/vList2"/>
    <dgm:cxn modelId="{151C7B68-A43B-4596-972C-CB507D898B77}" type="presParOf" srcId="{A055A13E-B908-418D-AC24-81AFAFFE0CB6}" destId="{FCDC3791-1787-43CC-84C1-8239E2406E5F}" srcOrd="3" destOrd="0" presId="urn:microsoft.com/office/officeart/2005/8/layout/vList2"/>
    <dgm:cxn modelId="{6A852DD9-7121-4BA8-B4D2-6AF531F7FA2E}" type="presParOf" srcId="{A055A13E-B908-418D-AC24-81AFAFFE0CB6}" destId="{2FD40A9F-C273-4034-83AE-A7FB7D1BB6D1}" srcOrd="4" destOrd="0" presId="urn:microsoft.com/office/officeart/2005/8/layout/vList2"/>
    <dgm:cxn modelId="{35E49F4F-00C4-48BF-9D39-709A7940704F}" type="presParOf" srcId="{A055A13E-B908-418D-AC24-81AFAFFE0CB6}" destId="{7E699898-B02D-4BC7-8EE7-11BFE950C151}"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28665C54-B8D6-4C98-B17E-4F0FC89317F0}"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A3039AA0-6881-457C-9F81-171E5F2CFF04}">
      <dgm:prSet custT="1"/>
      <dgm:spPr>
        <a:scene3d>
          <a:camera prst="orthographicFront"/>
          <a:lightRig rig="threePt" dir="t"/>
        </a:scene3d>
        <a:sp3d>
          <a:bevelT/>
        </a:sp3d>
      </dgm:spPr>
      <dgm:t>
        <a:bodyPr/>
        <a:lstStyle/>
        <a:p>
          <a:pPr algn="ctr"/>
          <a:r>
            <a:rPr lang="en-US" sz="3600" b="1">
              <a:solidFill>
                <a:schemeClr val="accent3"/>
              </a:solidFill>
            </a:rPr>
            <a:t>What?</a:t>
          </a:r>
          <a:endParaRPr lang="en-US" sz="3600">
            <a:solidFill>
              <a:schemeClr val="accent3"/>
            </a:solidFill>
          </a:endParaRPr>
        </a:p>
      </dgm:t>
    </dgm:pt>
    <dgm:pt modelId="{9040F565-1AC8-4852-A794-212830E00DA4}" type="parTrans" cxnId="{5DAF0EC9-58E7-44B2-AD2F-7FC185E5F8CB}">
      <dgm:prSet/>
      <dgm:spPr/>
      <dgm:t>
        <a:bodyPr/>
        <a:lstStyle/>
        <a:p>
          <a:endParaRPr lang="en-US"/>
        </a:p>
      </dgm:t>
    </dgm:pt>
    <dgm:pt modelId="{E92AFB24-8C3A-47F1-A122-652674A63C9F}" type="sibTrans" cxnId="{5DAF0EC9-58E7-44B2-AD2F-7FC185E5F8CB}">
      <dgm:prSet/>
      <dgm:spPr/>
      <dgm:t>
        <a:bodyPr/>
        <a:lstStyle/>
        <a:p>
          <a:endParaRPr lang="en-US"/>
        </a:p>
      </dgm:t>
    </dgm:pt>
    <dgm:pt modelId="{D6F88643-1ED1-4199-885E-37C9169DBDB1}">
      <dgm:prSet custT="1"/>
      <dgm:spPr>
        <a:scene3d>
          <a:camera prst="orthographicFront"/>
          <a:lightRig rig="threePt" dir="t"/>
        </a:scene3d>
        <a:sp3d>
          <a:bevelT/>
        </a:sp3d>
      </dgm:spPr>
      <dgm:t>
        <a:bodyPr/>
        <a:lstStyle/>
        <a:p>
          <a:pPr algn="ctr"/>
          <a:r>
            <a:rPr lang="en-US" sz="3600" b="1">
              <a:solidFill>
                <a:schemeClr val="accent3"/>
              </a:solidFill>
            </a:rPr>
            <a:t>Why?</a:t>
          </a:r>
          <a:endParaRPr lang="en-US" sz="3600">
            <a:solidFill>
              <a:schemeClr val="accent3"/>
            </a:solidFill>
          </a:endParaRPr>
        </a:p>
      </dgm:t>
    </dgm:pt>
    <dgm:pt modelId="{A9D82CD7-E580-4A50-A1C3-7BD1B61A183A}" type="parTrans" cxnId="{31F93BD5-AF28-418A-A1CB-7FB529996CEF}">
      <dgm:prSet/>
      <dgm:spPr/>
      <dgm:t>
        <a:bodyPr/>
        <a:lstStyle/>
        <a:p>
          <a:endParaRPr lang="en-US"/>
        </a:p>
      </dgm:t>
    </dgm:pt>
    <dgm:pt modelId="{196BD2F8-364B-444F-949E-E8FFDAF4B1A5}" type="sibTrans" cxnId="{31F93BD5-AF28-418A-A1CB-7FB529996CEF}">
      <dgm:prSet/>
      <dgm:spPr/>
      <dgm:t>
        <a:bodyPr/>
        <a:lstStyle/>
        <a:p>
          <a:endParaRPr lang="en-US"/>
        </a:p>
      </dgm:t>
    </dgm:pt>
    <dgm:pt modelId="{D2CE865E-8CCF-429A-A803-B44CA7484537}">
      <dgm:prSet custT="1"/>
      <dgm:spPr>
        <a:scene3d>
          <a:camera prst="orthographicFront"/>
          <a:lightRig rig="threePt" dir="t"/>
        </a:scene3d>
        <a:sp3d>
          <a:bevelT/>
        </a:sp3d>
      </dgm:spPr>
      <dgm:t>
        <a:bodyPr/>
        <a:lstStyle/>
        <a:p>
          <a:pPr algn="ctr"/>
          <a:r>
            <a:rPr lang="en-US" sz="3600" b="1">
              <a:solidFill>
                <a:schemeClr val="accent3"/>
              </a:solidFill>
            </a:rPr>
            <a:t>When?</a:t>
          </a:r>
          <a:endParaRPr lang="en-US" sz="3600">
            <a:solidFill>
              <a:schemeClr val="accent3"/>
            </a:solidFill>
          </a:endParaRPr>
        </a:p>
      </dgm:t>
    </dgm:pt>
    <dgm:pt modelId="{3CD7E4D3-8EE5-4666-976F-139B12271040}" type="parTrans" cxnId="{D944E4E7-3ABA-4931-AA77-91628A4283E1}">
      <dgm:prSet/>
      <dgm:spPr/>
      <dgm:t>
        <a:bodyPr/>
        <a:lstStyle/>
        <a:p>
          <a:endParaRPr lang="en-US"/>
        </a:p>
      </dgm:t>
    </dgm:pt>
    <dgm:pt modelId="{922CE52F-424A-40CD-85FC-BA00496F69AC}" type="sibTrans" cxnId="{D944E4E7-3ABA-4931-AA77-91628A4283E1}">
      <dgm:prSet/>
      <dgm:spPr/>
      <dgm:t>
        <a:bodyPr/>
        <a:lstStyle/>
        <a:p>
          <a:endParaRPr lang="en-US"/>
        </a:p>
      </dgm:t>
    </dgm:pt>
    <dgm:pt modelId="{6775BADE-2DBC-4062-8A6A-29B70745DE9B}">
      <dgm:prSet/>
      <dgm:spPr>
        <a:scene3d>
          <a:camera prst="orthographicFront"/>
          <a:lightRig rig="threePt" dir="t"/>
        </a:scene3d>
        <a:sp3d>
          <a:bevelT/>
        </a:sp3d>
      </dgm:spPr>
      <dgm:t>
        <a:bodyPr anchor="t"/>
        <a:lstStyle/>
        <a:p>
          <a:pPr marL="60325" indent="0" algn="l">
            <a:buNone/>
          </a:pPr>
          <a:r>
            <a:rPr lang="en-US" dirty="0"/>
            <a:t>The Board has amended existing concepts regarding what information should be disclosed in notes</a:t>
          </a:r>
        </a:p>
      </dgm:t>
    </dgm:pt>
    <dgm:pt modelId="{6955D45D-1ED3-4B92-A3AE-D83A3C7BB624}" type="parTrans" cxnId="{B9A31E4E-B4F3-47C2-AF9B-0F60D8F5DAF0}">
      <dgm:prSet/>
      <dgm:spPr/>
      <dgm:t>
        <a:bodyPr/>
        <a:lstStyle/>
        <a:p>
          <a:endParaRPr lang="en-US"/>
        </a:p>
      </dgm:t>
    </dgm:pt>
    <dgm:pt modelId="{73EA357E-D4D6-4204-B5B8-626BEA8B2B80}" type="sibTrans" cxnId="{B9A31E4E-B4F3-47C2-AF9B-0F60D8F5DAF0}">
      <dgm:prSet/>
      <dgm:spPr/>
      <dgm:t>
        <a:bodyPr/>
        <a:lstStyle/>
        <a:p>
          <a:endParaRPr lang="en-US"/>
        </a:p>
      </dgm:t>
    </dgm:pt>
    <dgm:pt modelId="{1E254595-00D2-4076-96CE-DD530D44D2A7}">
      <dgm:prSet/>
      <dgm:spPr>
        <a:scene3d>
          <a:camera prst="orthographicFront"/>
          <a:lightRig rig="threePt" dir="t"/>
        </a:scene3d>
        <a:sp3d>
          <a:bevelT/>
        </a:sp3d>
      </dgm:spPr>
      <dgm:t>
        <a:bodyPr anchor="t"/>
        <a:lstStyle/>
        <a:p>
          <a:pPr marL="60325" indent="0" algn="l">
            <a:buNone/>
          </a:pPr>
          <a:r>
            <a:rPr lang="en-US"/>
            <a:t>The GASB reexamined existing note disclosure requirements and concluded that it was necessary to elaborate on the concept of “essential” as it relates to notes</a:t>
          </a:r>
          <a:endParaRPr lang="en-US">
            <a:solidFill>
              <a:schemeClr val="bg1"/>
            </a:solidFill>
          </a:endParaRPr>
        </a:p>
      </dgm:t>
    </dgm:pt>
    <dgm:pt modelId="{94D9DD3C-650A-4BD7-A364-3859670481C3}" type="parTrans" cxnId="{F0D6F8A9-4190-456C-9E18-4E031F9CDB8B}">
      <dgm:prSet/>
      <dgm:spPr/>
      <dgm:t>
        <a:bodyPr/>
        <a:lstStyle/>
        <a:p>
          <a:endParaRPr lang="en-US"/>
        </a:p>
      </dgm:t>
    </dgm:pt>
    <dgm:pt modelId="{017E11F1-056F-4233-BF04-EE9BF3D9781E}" type="sibTrans" cxnId="{F0D6F8A9-4190-456C-9E18-4E031F9CDB8B}">
      <dgm:prSet/>
      <dgm:spPr/>
      <dgm:t>
        <a:bodyPr/>
        <a:lstStyle/>
        <a:p>
          <a:endParaRPr lang="en-US"/>
        </a:p>
      </dgm:t>
    </dgm:pt>
    <dgm:pt modelId="{48C5D5F6-5D9E-41D5-8208-B4107643344B}">
      <dgm:prSet/>
      <dgm:spPr>
        <a:scene3d>
          <a:camera prst="orthographicFront"/>
          <a:lightRig rig="threePt" dir="t"/>
        </a:scene3d>
        <a:sp3d>
          <a:bevelT/>
        </a:sp3d>
      </dgm:spPr>
      <dgm:t>
        <a:bodyPr anchor="t"/>
        <a:lstStyle/>
        <a:p>
          <a:pPr marL="60325" indent="0" algn="l">
            <a:buNone/>
          </a:pPr>
          <a:r>
            <a:rPr lang="en-US" dirty="0"/>
            <a:t>Final Concepts Statement issued in June 2022</a:t>
          </a:r>
        </a:p>
      </dgm:t>
    </dgm:pt>
    <dgm:pt modelId="{3745AC4D-B2B2-4E17-AC5F-FF376B6A0E77}" type="parTrans" cxnId="{FBD04BB3-56B4-4E2E-9CCE-B1FBA0B92A0A}">
      <dgm:prSet/>
      <dgm:spPr/>
      <dgm:t>
        <a:bodyPr/>
        <a:lstStyle/>
        <a:p>
          <a:endParaRPr lang="en-US"/>
        </a:p>
      </dgm:t>
    </dgm:pt>
    <dgm:pt modelId="{2406F0BC-6BCD-4AEA-9A11-A7CE8E46EBE6}" type="sibTrans" cxnId="{FBD04BB3-56B4-4E2E-9CCE-B1FBA0B92A0A}">
      <dgm:prSet/>
      <dgm:spPr/>
      <dgm:t>
        <a:bodyPr/>
        <a:lstStyle/>
        <a:p>
          <a:endParaRPr lang="en-US"/>
        </a:p>
      </dgm:t>
    </dgm:pt>
    <dgm:pt modelId="{50B92D80-702F-4183-BEF9-709958B0644E}" type="pres">
      <dgm:prSet presAssocID="{28665C54-B8D6-4C98-B17E-4F0FC89317F0}" presName="theList" presStyleCnt="0">
        <dgm:presLayoutVars>
          <dgm:dir/>
          <dgm:animLvl val="lvl"/>
          <dgm:resizeHandles val="exact"/>
        </dgm:presLayoutVars>
      </dgm:prSet>
      <dgm:spPr/>
    </dgm:pt>
    <dgm:pt modelId="{4CABD9DC-6CFB-477A-8FB7-CF6BC9122911}" type="pres">
      <dgm:prSet presAssocID="{A3039AA0-6881-457C-9F81-171E5F2CFF04}" presName="compNode" presStyleCnt="0"/>
      <dgm:spPr/>
    </dgm:pt>
    <dgm:pt modelId="{D5C0F6D0-67F0-4C45-B475-C7CEC51C18BE}" type="pres">
      <dgm:prSet presAssocID="{A3039AA0-6881-457C-9F81-171E5F2CFF04}" presName="aNode" presStyleLbl="bgShp" presStyleIdx="0" presStyleCnt="3"/>
      <dgm:spPr/>
    </dgm:pt>
    <dgm:pt modelId="{AE5878B9-527B-414D-A7C0-251FE06F94F4}" type="pres">
      <dgm:prSet presAssocID="{A3039AA0-6881-457C-9F81-171E5F2CFF04}" presName="textNode" presStyleLbl="bgShp" presStyleIdx="0" presStyleCnt="3"/>
      <dgm:spPr/>
    </dgm:pt>
    <dgm:pt modelId="{A549A1A2-07D0-44E6-99B0-05CFAB5470AC}" type="pres">
      <dgm:prSet presAssocID="{A3039AA0-6881-457C-9F81-171E5F2CFF04}" presName="compChildNode" presStyleCnt="0"/>
      <dgm:spPr/>
    </dgm:pt>
    <dgm:pt modelId="{ACB72E77-417F-43BD-A9E5-A8C357FF8639}" type="pres">
      <dgm:prSet presAssocID="{A3039AA0-6881-457C-9F81-171E5F2CFF04}" presName="theInnerList" presStyleCnt="0"/>
      <dgm:spPr/>
    </dgm:pt>
    <dgm:pt modelId="{0D50CC20-32FF-4B06-97FC-92D35B4FB189}" type="pres">
      <dgm:prSet presAssocID="{6775BADE-2DBC-4062-8A6A-29B70745DE9B}" presName="childNode" presStyleLbl="node1" presStyleIdx="0" presStyleCnt="3">
        <dgm:presLayoutVars>
          <dgm:bulletEnabled val="1"/>
        </dgm:presLayoutVars>
      </dgm:prSet>
      <dgm:spPr/>
    </dgm:pt>
    <dgm:pt modelId="{B9D680BF-05FF-49BD-A69C-A73AF20B198E}" type="pres">
      <dgm:prSet presAssocID="{A3039AA0-6881-457C-9F81-171E5F2CFF04}" presName="aSpace" presStyleCnt="0"/>
      <dgm:spPr/>
    </dgm:pt>
    <dgm:pt modelId="{6B87EAA6-01FF-4AE7-945E-D033B9FF74AD}" type="pres">
      <dgm:prSet presAssocID="{D6F88643-1ED1-4199-885E-37C9169DBDB1}" presName="compNode" presStyleCnt="0"/>
      <dgm:spPr/>
    </dgm:pt>
    <dgm:pt modelId="{D07AB29A-E23C-4CB7-9C40-376C4ADD80A1}" type="pres">
      <dgm:prSet presAssocID="{D6F88643-1ED1-4199-885E-37C9169DBDB1}" presName="aNode" presStyleLbl="bgShp" presStyleIdx="1" presStyleCnt="3"/>
      <dgm:spPr/>
    </dgm:pt>
    <dgm:pt modelId="{91CE30DE-C8A9-419C-BE57-0A0BBF279991}" type="pres">
      <dgm:prSet presAssocID="{D6F88643-1ED1-4199-885E-37C9169DBDB1}" presName="textNode" presStyleLbl="bgShp" presStyleIdx="1" presStyleCnt="3"/>
      <dgm:spPr/>
    </dgm:pt>
    <dgm:pt modelId="{80DD0C96-0CD1-4A83-8727-59CC5463A60E}" type="pres">
      <dgm:prSet presAssocID="{D6F88643-1ED1-4199-885E-37C9169DBDB1}" presName="compChildNode" presStyleCnt="0"/>
      <dgm:spPr/>
    </dgm:pt>
    <dgm:pt modelId="{AEF9D8F1-C744-4CB3-9191-2DB1C9BFCC00}" type="pres">
      <dgm:prSet presAssocID="{D6F88643-1ED1-4199-885E-37C9169DBDB1}" presName="theInnerList" presStyleCnt="0"/>
      <dgm:spPr/>
    </dgm:pt>
    <dgm:pt modelId="{2E34079D-27D5-48C7-A62C-2E8AAB1D3AF4}" type="pres">
      <dgm:prSet presAssocID="{1E254595-00D2-4076-96CE-DD530D44D2A7}" presName="childNode" presStyleLbl="node1" presStyleIdx="1" presStyleCnt="3">
        <dgm:presLayoutVars>
          <dgm:bulletEnabled val="1"/>
        </dgm:presLayoutVars>
      </dgm:prSet>
      <dgm:spPr/>
    </dgm:pt>
    <dgm:pt modelId="{DE341089-C725-4D71-868B-CAAE52E50BC1}" type="pres">
      <dgm:prSet presAssocID="{D6F88643-1ED1-4199-885E-37C9169DBDB1}" presName="aSpace" presStyleCnt="0"/>
      <dgm:spPr/>
    </dgm:pt>
    <dgm:pt modelId="{421DDABC-2BC3-406B-AB4D-F4E3D99D03D0}" type="pres">
      <dgm:prSet presAssocID="{D2CE865E-8CCF-429A-A803-B44CA7484537}" presName="compNode" presStyleCnt="0"/>
      <dgm:spPr/>
    </dgm:pt>
    <dgm:pt modelId="{B8E80059-7753-4292-BEE2-00EF08B957DE}" type="pres">
      <dgm:prSet presAssocID="{D2CE865E-8CCF-429A-A803-B44CA7484537}" presName="aNode" presStyleLbl="bgShp" presStyleIdx="2" presStyleCnt="3"/>
      <dgm:spPr/>
    </dgm:pt>
    <dgm:pt modelId="{4E57346A-1FB9-40EE-B8DB-1BAB3E0AE87C}" type="pres">
      <dgm:prSet presAssocID="{D2CE865E-8CCF-429A-A803-B44CA7484537}" presName="textNode" presStyleLbl="bgShp" presStyleIdx="2" presStyleCnt="3"/>
      <dgm:spPr/>
    </dgm:pt>
    <dgm:pt modelId="{F7495AFA-787A-4175-A0AA-BC5892A72ED2}" type="pres">
      <dgm:prSet presAssocID="{D2CE865E-8CCF-429A-A803-B44CA7484537}" presName="compChildNode" presStyleCnt="0"/>
      <dgm:spPr/>
    </dgm:pt>
    <dgm:pt modelId="{FC096CE5-CE6D-4F0A-9F6C-69B277E9172F}" type="pres">
      <dgm:prSet presAssocID="{D2CE865E-8CCF-429A-A803-B44CA7484537}" presName="theInnerList" presStyleCnt="0"/>
      <dgm:spPr/>
    </dgm:pt>
    <dgm:pt modelId="{E1B05951-EF31-4758-BA25-1797B6A2E274}" type="pres">
      <dgm:prSet presAssocID="{48C5D5F6-5D9E-41D5-8208-B4107643344B}" presName="childNode" presStyleLbl="node1" presStyleIdx="2" presStyleCnt="3">
        <dgm:presLayoutVars>
          <dgm:bulletEnabled val="1"/>
        </dgm:presLayoutVars>
      </dgm:prSet>
      <dgm:spPr/>
    </dgm:pt>
  </dgm:ptLst>
  <dgm:cxnLst>
    <dgm:cxn modelId="{146DC31E-ECBD-487D-A595-F12BE66DA4B0}" type="presOf" srcId="{28665C54-B8D6-4C98-B17E-4F0FC89317F0}" destId="{50B92D80-702F-4183-BEF9-709958B0644E}" srcOrd="0" destOrd="0" presId="urn:microsoft.com/office/officeart/2005/8/layout/lProcess2"/>
    <dgm:cxn modelId="{AFBD845D-4328-4252-8462-5BD284D6EAD8}" type="presOf" srcId="{D2CE865E-8CCF-429A-A803-B44CA7484537}" destId="{4E57346A-1FB9-40EE-B8DB-1BAB3E0AE87C}" srcOrd="1" destOrd="0" presId="urn:microsoft.com/office/officeart/2005/8/layout/lProcess2"/>
    <dgm:cxn modelId="{833DD261-DFC5-4F4E-B76E-D2C86C745C33}" type="presOf" srcId="{D6F88643-1ED1-4199-885E-37C9169DBDB1}" destId="{D07AB29A-E23C-4CB7-9C40-376C4ADD80A1}" srcOrd="0" destOrd="0" presId="urn:microsoft.com/office/officeart/2005/8/layout/lProcess2"/>
    <dgm:cxn modelId="{B9A31E4E-B4F3-47C2-AF9B-0F60D8F5DAF0}" srcId="{A3039AA0-6881-457C-9F81-171E5F2CFF04}" destId="{6775BADE-2DBC-4062-8A6A-29B70745DE9B}" srcOrd="0" destOrd="0" parTransId="{6955D45D-1ED3-4B92-A3AE-D83A3C7BB624}" sibTransId="{73EA357E-D4D6-4204-B5B8-626BEA8B2B80}"/>
    <dgm:cxn modelId="{24D10A9A-FBB2-4AB8-94DF-388D73394489}" type="presOf" srcId="{D6F88643-1ED1-4199-885E-37C9169DBDB1}" destId="{91CE30DE-C8A9-419C-BE57-0A0BBF279991}" srcOrd="1" destOrd="0" presId="urn:microsoft.com/office/officeart/2005/8/layout/lProcess2"/>
    <dgm:cxn modelId="{7ACE89A3-7F0C-4D9B-9B76-61131A74190B}" type="presOf" srcId="{48C5D5F6-5D9E-41D5-8208-B4107643344B}" destId="{E1B05951-EF31-4758-BA25-1797B6A2E274}" srcOrd="0" destOrd="0" presId="urn:microsoft.com/office/officeart/2005/8/layout/lProcess2"/>
    <dgm:cxn modelId="{F0D6F8A9-4190-456C-9E18-4E031F9CDB8B}" srcId="{D6F88643-1ED1-4199-885E-37C9169DBDB1}" destId="{1E254595-00D2-4076-96CE-DD530D44D2A7}" srcOrd="0" destOrd="0" parTransId="{94D9DD3C-650A-4BD7-A364-3859670481C3}" sibTransId="{017E11F1-056F-4233-BF04-EE9BF3D9781E}"/>
    <dgm:cxn modelId="{B13235AB-0C4E-40B3-8F40-2585D3231E51}" type="presOf" srcId="{A3039AA0-6881-457C-9F81-171E5F2CFF04}" destId="{D5C0F6D0-67F0-4C45-B475-C7CEC51C18BE}" srcOrd="0" destOrd="0" presId="urn:microsoft.com/office/officeart/2005/8/layout/lProcess2"/>
    <dgm:cxn modelId="{FBD04BB3-56B4-4E2E-9CCE-B1FBA0B92A0A}" srcId="{D2CE865E-8CCF-429A-A803-B44CA7484537}" destId="{48C5D5F6-5D9E-41D5-8208-B4107643344B}" srcOrd="0" destOrd="0" parTransId="{3745AC4D-B2B2-4E17-AC5F-FF376B6A0E77}" sibTransId="{2406F0BC-6BCD-4AEA-9A11-A7CE8E46EBE6}"/>
    <dgm:cxn modelId="{D0453BB6-8CA7-41DA-AEEE-0A85852A811B}" type="presOf" srcId="{D2CE865E-8CCF-429A-A803-B44CA7484537}" destId="{B8E80059-7753-4292-BEE2-00EF08B957DE}" srcOrd="0" destOrd="0" presId="urn:microsoft.com/office/officeart/2005/8/layout/lProcess2"/>
    <dgm:cxn modelId="{5DAF0EC9-58E7-44B2-AD2F-7FC185E5F8CB}" srcId="{28665C54-B8D6-4C98-B17E-4F0FC89317F0}" destId="{A3039AA0-6881-457C-9F81-171E5F2CFF04}" srcOrd="0" destOrd="0" parTransId="{9040F565-1AC8-4852-A794-212830E00DA4}" sibTransId="{E92AFB24-8C3A-47F1-A122-652674A63C9F}"/>
    <dgm:cxn modelId="{13CDC5C9-E7FF-460C-B649-7E54EE66F78A}" type="presOf" srcId="{1E254595-00D2-4076-96CE-DD530D44D2A7}" destId="{2E34079D-27D5-48C7-A62C-2E8AAB1D3AF4}" srcOrd="0" destOrd="0" presId="urn:microsoft.com/office/officeart/2005/8/layout/lProcess2"/>
    <dgm:cxn modelId="{00DE06D3-A5C0-465F-AA38-869CAA9A4E7D}" type="presOf" srcId="{A3039AA0-6881-457C-9F81-171E5F2CFF04}" destId="{AE5878B9-527B-414D-A7C0-251FE06F94F4}" srcOrd="1" destOrd="0" presId="urn:microsoft.com/office/officeart/2005/8/layout/lProcess2"/>
    <dgm:cxn modelId="{31F93BD5-AF28-418A-A1CB-7FB529996CEF}" srcId="{28665C54-B8D6-4C98-B17E-4F0FC89317F0}" destId="{D6F88643-1ED1-4199-885E-37C9169DBDB1}" srcOrd="1" destOrd="0" parTransId="{A9D82CD7-E580-4A50-A1C3-7BD1B61A183A}" sibTransId="{196BD2F8-364B-444F-949E-E8FFDAF4B1A5}"/>
    <dgm:cxn modelId="{076EDDD6-53AA-4109-B28D-614CF3AF3FEF}" type="presOf" srcId="{6775BADE-2DBC-4062-8A6A-29B70745DE9B}" destId="{0D50CC20-32FF-4B06-97FC-92D35B4FB189}" srcOrd="0" destOrd="0" presId="urn:microsoft.com/office/officeart/2005/8/layout/lProcess2"/>
    <dgm:cxn modelId="{D944E4E7-3ABA-4931-AA77-91628A4283E1}" srcId="{28665C54-B8D6-4C98-B17E-4F0FC89317F0}" destId="{D2CE865E-8CCF-429A-A803-B44CA7484537}" srcOrd="2" destOrd="0" parTransId="{3CD7E4D3-8EE5-4666-976F-139B12271040}" sibTransId="{922CE52F-424A-40CD-85FC-BA00496F69AC}"/>
    <dgm:cxn modelId="{B90A0146-1A30-4535-AFBB-0A036BCCBB65}" type="presParOf" srcId="{50B92D80-702F-4183-BEF9-709958B0644E}" destId="{4CABD9DC-6CFB-477A-8FB7-CF6BC9122911}" srcOrd="0" destOrd="0" presId="urn:microsoft.com/office/officeart/2005/8/layout/lProcess2"/>
    <dgm:cxn modelId="{56F653FC-F000-40A1-BE7D-343AA4D6C559}" type="presParOf" srcId="{4CABD9DC-6CFB-477A-8FB7-CF6BC9122911}" destId="{D5C0F6D0-67F0-4C45-B475-C7CEC51C18BE}" srcOrd="0" destOrd="0" presId="urn:microsoft.com/office/officeart/2005/8/layout/lProcess2"/>
    <dgm:cxn modelId="{7729903E-6713-4709-BFA3-20469D26853F}" type="presParOf" srcId="{4CABD9DC-6CFB-477A-8FB7-CF6BC9122911}" destId="{AE5878B9-527B-414D-A7C0-251FE06F94F4}" srcOrd="1" destOrd="0" presId="urn:microsoft.com/office/officeart/2005/8/layout/lProcess2"/>
    <dgm:cxn modelId="{D0F3BBF2-BAB3-43F1-A224-897F5CA89EE8}" type="presParOf" srcId="{4CABD9DC-6CFB-477A-8FB7-CF6BC9122911}" destId="{A549A1A2-07D0-44E6-99B0-05CFAB5470AC}" srcOrd="2" destOrd="0" presId="urn:microsoft.com/office/officeart/2005/8/layout/lProcess2"/>
    <dgm:cxn modelId="{B777C912-83C4-412D-872C-A8B444EDF98C}" type="presParOf" srcId="{A549A1A2-07D0-44E6-99B0-05CFAB5470AC}" destId="{ACB72E77-417F-43BD-A9E5-A8C357FF8639}" srcOrd="0" destOrd="0" presId="urn:microsoft.com/office/officeart/2005/8/layout/lProcess2"/>
    <dgm:cxn modelId="{61E2FFD6-5ECB-4CE4-AF98-26C1769DBE88}" type="presParOf" srcId="{ACB72E77-417F-43BD-A9E5-A8C357FF8639}" destId="{0D50CC20-32FF-4B06-97FC-92D35B4FB189}" srcOrd="0" destOrd="0" presId="urn:microsoft.com/office/officeart/2005/8/layout/lProcess2"/>
    <dgm:cxn modelId="{F7E734A5-A78E-4002-9E81-655AA58296BE}" type="presParOf" srcId="{50B92D80-702F-4183-BEF9-709958B0644E}" destId="{B9D680BF-05FF-49BD-A69C-A73AF20B198E}" srcOrd="1" destOrd="0" presId="urn:microsoft.com/office/officeart/2005/8/layout/lProcess2"/>
    <dgm:cxn modelId="{3F490AAB-FD0E-4639-9550-C5B4D7CA3CF5}" type="presParOf" srcId="{50B92D80-702F-4183-BEF9-709958B0644E}" destId="{6B87EAA6-01FF-4AE7-945E-D033B9FF74AD}" srcOrd="2" destOrd="0" presId="urn:microsoft.com/office/officeart/2005/8/layout/lProcess2"/>
    <dgm:cxn modelId="{AF03A84D-54A8-4F1C-A269-597298990083}" type="presParOf" srcId="{6B87EAA6-01FF-4AE7-945E-D033B9FF74AD}" destId="{D07AB29A-E23C-4CB7-9C40-376C4ADD80A1}" srcOrd="0" destOrd="0" presId="urn:microsoft.com/office/officeart/2005/8/layout/lProcess2"/>
    <dgm:cxn modelId="{9E7EEF19-1058-404F-A06D-20297D689C87}" type="presParOf" srcId="{6B87EAA6-01FF-4AE7-945E-D033B9FF74AD}" destId="{91CE30DE-C8A9-419C-BE57-0A0BBF279991}" srcOrd="1" destOrd="0" presId="urn:microsoft.com/office/officeart/2005/8/layout/lProcess2"/>
    <dgm:cxn modelId="{3C6D8161-515D-4AC3-AB75-4048B02D61BF}" type="presParOf" srcId="{6B87EAA6-01FF-4AE7-945E-D033B9FF74AD}" destId="{80DD0C96-0CD1-4A83-8727-59CC5463A60E}" srcOrd="2" destOrd="0" presId="urn:microsoft.com/office/officeart/2005/8/layout/lProcess2"/>
    <dgm:cxn modelId="{E8919511-EA0D-4ABF-96F2-C9EAA0F9EBC1}" type="presParOf" srcId="{80DD0C96-0CD1-4A83-8727-59CC5463A60E}" destId="{AEF9D8F1-C744-4CB3-9191-2DB1C9BFCC00}" srcOrd="0" destOrd="0" presId="urn:microsoft.com/office/officeart/2005/8/layout/lProcess2"/>
    <dgm:cxn modelId="{D4C28402-DD65-411C-B840-0521828E5A23}" type="presParOf" srcId="{AEF9D8F1-C744-4CB3-9191-2DB1C9BFCC00}" destId="{2E34079D-27D5-48C7-A62C-2E8AAB1D3AF4}" srcOrd="0" destOrd="0" presId="urn:microsoft.com/office/officeart/2005/8/layout/lProcess2"/>
    <dgm:cxn modelId="{C96B4965-6A46-41AD-8586-B5DDA56A6F31}" type="presParOf" srcId="{50B92D80-702F-4183-BEF9-709958B0644E}" destId="{DE341089-C725-4D71-868B-CAAE52E50BC1}" srcOrd="3" destOrd="0" presId="urn:microsoft.com/office/officeart/2005/8/layout/lProcess2"/>
    <dgm:cxn modelId="{EB5ABA2E-50C2-4C30-82A5-2B10AB7CAA0D}" type="presParOf" srcId="{50B92D80-702F-4183-BEF9-709958B0644E}" destId="{421DDABC-2BC3-406B-AB4D-F4E3D99D03D0}" srcOrd="4" destOrd="0" presId="urn:microsoft.com/office/officeart/2005/8/layout/lProcess2"/>
    <dgm:cxn modelId="{A2A7957C-E495-474E-A7D6-4C929CDF0D09}" type="presParOf" srcId="{421DDABC-2BC3-406B-AB4D-F4E3D99D03D0}" destId="{B8E80059-7753-4292-BEE2-00EF08B957DE}" srcOrd="0" destOrd="0" presId="urn:microsoft.com/office/officeart/2005/8/layout/lProcess2"/>
    <dgm:cxn modelId="{FF46A8A8-5020-4F83-8623-AF9EB59C5351}" type="presParOf" srcId="{421DDABC-2BC3-406B-AB4D-F4E3D99D03D0}" destId="{4E57346A-1FB9-40EE-B8DB-1BAB3E0AE87C}" srcOrd="1" destOrd="0" presId="urn:microsoft.com/office/officeart/2005/8/layout/lProcess2"/>
    <dgm:cxn modelId="{A9C3D32F-B978-4260-A170-B4CD2F199AF9}" type="presParOf" srcId="{421DDABC-2BC3-406B-AB4D-F4E3D99D03D0}" destId="{F7495AFA-787A-4175-A0AA-BC5892A72ED2}" srcOrd="2" destOrd="0" presId="urn:microsoft.com/office/officeart/2005/8/layout/lProcess2"/>
    <dgm:cxn modelId="{45BB1E52-4F9D-4752-A96C-26C150CDA9CA}" type="presParOf" srcId="{F7495AFA-787A-4175-A0AA-BC5892A72ED2}" destId="{FC096CE5-CE6D-4F0A-9F6C-69B277E9172F}" srcOrd="0" destOrd="0" presId="urn:microsoft.com/office/officeart/2005/8/layout/lProcess2"/>
    <dgm:cxn modelId="{C43959A3-4294-4D4B-BB39-B4DABB321600}" type="presParOf" srcId="{FC096CE5-CE6D-4F0A-9F6C-69B277E9172F}" destId="{E1B05951-EF31-4758-BA25-1797B6A2E274}"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62EB3224-90B6-468A-802A-48E118A65821}"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E4ED24F0-6CD6-4ECF-AF3A-5E9B7864C0AB}">
      <dgm:prSet custT="1"/>
      <dgm:spPr>
        <a:scene3d>
          <a:camera prst="orthographicFront"/>
          <a:lightRig rig="threePt" dir="t"/>
        </a:scene3d>
        <a:sp3d>
          <a:bevelT/>
        </a:sp3d>
      </dgm:spPr>
      <dgm:t>
        <a:bodyPr/>
        <a:lstStyle/>
        <a:p>
          <a:r>
            <a:rPr lang="en-US" sz="2800" b="0"/>
            <a:t>Concepts Statements guide the Board’s decisions when setting accounting and financial reporting standards</a:t>
          </a:r>
          <a:endParaRPr lang="en-US" sz="2800"/>
        </a:p>
      </dgm:t>
    </dgm:pt>
    <dgm:pt modelId="{2155C670-1406-442F-BCE1-CAD1E5288176}" type="parTrans" cxnId="{5E797DC7-2400-4741-838A-CCA4691917DE}">
      <dgm:prSet/>
      <dgm:spPr/>
      <dgm:t>
        <a:bodyPr/>
        <a:lstStyle/>
        <a:p>
          <a:endParaRPr lang="en-US" sz="2800"/>
        </a:p>
      </dgm:t>
    </dgm:pt>
    <dgm:pt modelId="{2C40D6FA-69C5-40D1-9618-AE3F5BD531F5}" type="sibTrans" cxnId="{5E797DC7-2400-4741-838A-CCA4691917DE}">
      <dgm:prSet/>
      <dgm:spPr/>
      <dgm:t>
        <a:bodyPr/>
        <a:lstStyle/>
        <a:p>
          <a:endParaRPr lang="en-US" sz="2800"/>
        </a:p>
      </dgm:t>
    </dgm:pt>
    <dgm:pt modelId="{0E931480-E18C-4A6C-912F-378E34302777}">
      <dgm:prSet custT="1"/>
      <dgm:spPr>
        <a:scene3d>
          <a:camera prst="orthographicFront"/>
          <a:lightRig rig="threePt" dir="t"/>
        </a:scene3d>
        <a:sp3d>
          <a:bevelT/>
        </a:sp3d>
      </dgm:spPr>
      <dgm:t>
        <a:bodyPr/>
        <a:lstStyle/>
        <a:p>
          <a:r>
            <a:rPr lang="en-US" sz="2800" b="0"/>
            <a:t>Concepts Statement 3 establishes criteria for what communication method should be used to report information – financial statements, notes to financial statements, required supplementary information, and supplementary information</a:t>
          </a:r>
          <a:endParaRPr lang="en-US" sz="2800"/>
        </a:p>
      </dgm:t>
    </dgm:pt>
    <dgm:pt modelId="{A623BB1F-69C0-44F0-85E2-5FE436EA1D33}" type="parTrans" cxnId="{5B05225C-4AA8-4AE7-AF28-B46F15A6A630}">
      <dgm:prSet/>
      <dgm:spPr/>
      <dgm:t>
        <a:bodyPr/>
        <a:lstStyle/>
        <a:p>
          <a:endParaRPr lang="en-US" sz="2800"/>
        </a:p>
      </dgm:t>
    </dgm:pt>
    <dgm:pt modelId="{4B544A5A-4C47-4FF5-8B8B-D5C00489D4C2}" type="sibTrans" cxnId="{5B05225C-4AA8-4AE7-AF28-B46F15A6A630}">
      <dgm:prSet/>
      <dgm:spPr/>
      <dgm:t>
        <a:bodyPr/>
        <a:lstStyle/>
        <a:p>
          <a:endParaRPr lang="en-US" sz="2800"/>
        </a:p>
      </dgm:t>
    </dgm:pt>
    <dgm:pt modelId="{9289F6E7-A84D-4147-B3DF-B49C669C60D2}" type="pres">
      <dgm:prSet presAssocID="{62EB3224-90B6-468A-802A-48E118A65821}" presName="linear" presStyleCnt="0">
        <dgm:presLayoutVars>
          <dgm:animLvl val="lvl"/>
          <dgm:resizeHandles val="exact"/>
        </dgm:presLayoutVars>
      </dgm:prSet>
      <dgm:spPr/>
    </dgm:pt>
    <dgm:pt modelId="{93F51D0B-6C92-4B92-BC08-FDA1C3D7E319}" type="pres">
      <dgm:prSet presAssocID="{E4ED24F0-6CD6-4ECF-AF3A-5E9B7864C0AB}" presName="parentText" presStyleLbl="node1" presStyleIdx="0" presStyleCnt="2" custScaleY="61827">
        <dgm:presLayoutVars>
          <dgm:chMax val="0"/>
          <dgm:bulletEnabled val="1"/>
        </dgm:presLayoutVars>
      </dgm:prSet>
      <dgm:spPr/>
    </dgm:pt>
    <dgm:pt modelId="{47DEFEC8-B63F-4F45-B3D6-ACDC82C5CA1C}" type="pres">
      <dgm:prSet presAssocID="{2C40D6FA-69C5-40D1-9618-AE3F5BD531F5}" presName="spacer" presStyleCnt="0"/>
      <dgm:spPr/>
    </dgm:pt>
    <dgm:pt modelId="{6F52054A-AEB2-4C11-87AB-3CFCBE39281D}" type="pres">
      <dgm:prSet presAssocID="{0E931480-E18C-4A6C-912F-378E34302777}" presName="parentText" presStyleLbl="node1" presStyleIdx="1" presStyleCnt="2">
        <dgm:presLayoutVars>
          <dgm:chMax val="0"/>
          <dgm:bulletEnabled val="1"/>
        </dgm:presLayoutVars>
      </dgm:prSet>
      <dgm:spPr/>
    </dgm:pt>
  </dgm:ptLst>
  <dgm:cxnLst>
    <dgm:cxn modelId="{06538505-53DF-441A-93B8-E4A5A6A3310C}" type="presOf" srcId="{0E931480-E18C-4A6C-912F-378E34302777}" destId="{6F52054A-AEB2-4C11-87AB-3CFCBE39281D}" srcOrd="0" destOrd="0" presId="urn:microsoft.com/office/officeart/2005/8/layout/vList2"/>
    <dgm:cxn modelId="{5B05225C-4AA8-4AE7-AF28-B46F15A6A630}" srcId="{62EB3224-90B6-468A-802A-48E118A65821}" destId="{0E931480-E18C-4A6C-912F-378E34302777}" srcOrd="1" destOrd="0" parTransId="{A623BB1F-69C0-44F0-85E2-5FE436EA1D33}" sibTransId="{4B544A5A-4C47-4FF5-8B8B-D5C00489D4C2}"/>
    <dgm:cxn modelId="{61797DBB-167C-4038-8DFB-4A86E6F05963}" type="presOf" srcId="{62EB3224-90B6-468A-802A-48E118A65821}" destId="{9289F6E7-A84D-4147-B3DF-B49C669C60D2}" srcOrd="0" destOrd="0" presId="urn:microsoft.com/office/officeart/2005/8/layout/vList2"/>
    <dgm:cxn modelId="{5E797DC7-2400-4741-838A-CCA4691917DE}" srcId="{62EB3224-90B6-468A-802A-48E118A65821}" destId="{E4ED24F0-6CD6-4ECF-AF3A-5E9B7864C0AB}" srcOrd="0" destOrd="0" parTransId="{2155C670-1406-442F-BCE1-CAD1E5288176}" sibTransId="{2C40D6FA-69C5-40D1-9618-AE3F5BD531F5}"/>
    <dgm:cxn modelId="{58DF0CD0-2DF9-4AD4-AA4C-703125460D2D}" type="presOf" srcId="{E4ED24F0-6CD6-4ECF-AF3A-5E9B7864C0AB}" destId="{93F51D0B-6C92-4B92-BC08-FDA1C3D7E319}" srcOrd="0" destOrd="0" presId="urn:microsoft.com/office/officeart/2005/8/layout/vList2"/>
    <dgm:cxn modelId="{EF821DCB-24F7-4572-BA5F-82B73B6C79D8}" type="presParOf" srcId="{9289F6E7-A84D-4147-B3DF-B49C669C60D2}" destId="{93F51D0B-6C92-4B92-BC08-FDA1C3D7E319}" srcOrd="0" destOrd="0" presId="urn:microsoft.com/office/officeart/2005/8/layout/vList2"/>
    <dgm:cxn modelId="{52F74BAF-9D36-4599-9C96-5D9FBB1EE9CB}" type="presParOf" srcId="{9289F6E7-A84D-4147-B3DF-B49C669C60D2}" destId="{47DEFEC8-B63F-4F45-B3D6-ACDC82C5CA1C}" srcOrd="1" destOrd="0" presId="urn:microsoft.com/office/officeart/2005/8/layout/vList2"/>
    <dgm:cxn modelId="{768ABE70-41AB-4FF4-9DB7-76C9AA3DB281}" type="presParOf" srcId="{9289F6E7-A84D-4147-B3DF-B49C669C60D2}" destId="{6F52054A-AEB2-4C11-87AB-3CFCBE39281D}"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0F9DED57-7599-4D50-9214-EB7ADD3ADC28}"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D68B02F0-06F4-4079-8C52-6688427EB5D7}">
      <dgm:prSet custT="1"/>
      <dgm:spPr>
        <a:scene3d>
          <a:camera prst="orthographicFront"/>
          <a:lightRig rig="threePt" dir="t"/>
        </a:scene3d>
        <a:sp3d>
          <a:bevelT/>
        </a:sp3d>
      </dgm:spPr>
      <dgm:t>
        <a:bodyPr/>
        <a:lstStyle/>
        <a:p>
          <a:r>
            <a:rPr lang="en-US" sz="2400" b="0" dirty="0"/>
            <a:t>The purpose of note disclosures is to provide information that explains, describes, or supplements the financial statements and is </a:t>
          </a:r>
          <a:r>
            <a:rPr lang="en-US" sz="2400" b="1" dirty="0"/>
            <a:t>essential</a:t>
          </a:r>
          <a:r>
            <a:rPr lang="en-US" sz="2400" b="0" dirty="0"/>
            <a:t> to users in making economic, social, and political decisions and assessing accountability</a:t>
          </a:r>
          <a:endParaRPr lang="en-US" sz="2400" dirty="0"/>
        </a:p>
      </dgm:t>
    </dgm:pt>
    <dgm:pt modelId="{232B77AE-4999-4281-AF6C-CE7EAFB1DA8E}" type="parTrans" cxnId="{89129D71-04D5-4482-BECE-EE561B89CBF6}">
      <dgm:prSet/>
      <dgm:spPr/>
      <dgm:t>
        <a:bodyPr/>
        <a:lstStyle/>
        <a:p>
          <a:endParaRPr lang="en-US"/>
        </a:p>
      </dgm:t>
    </dgm:pt>
    <dgm:pt modelId="{192C52D6-9A7F-45FF-8B51-B28F6654C41E}" type="sibTrans" cxnId="{89129D71-04D5-4482-BECE-EE561B89CBF6}">
      <dgm:prSet/>
      <dgm:spPr/>
      <dgm:t>
        <a:bodyPr/>
        <a:lstStyle/>
        <a:p>
          <a:endParaRPr lang="en-US"/>
        </a:p>
      </dgm:t>
    </dgm:pt>
    <dgm:pt modelId="{0DE9846A-BCF7-43EC-AD7D-60D7FF21FBB0}">
      <dgm:prSet custT="1"/>
      <dgm:spPr>
        <a:scene3d>
          <a:camera prst="orthographicFront"/>
          <a:lightRig rig="threePt" dir="t"/>
        </a:scene3d>
        <a:sp3d>
          <a:bevelT/>
        </a:sp3d>
      </dgm:spPr>
      <dgm:t>
        <a:bodyPr/>
        <a:lstStyle/>
        <a:p>
          <a:r>
            <a:rPr lang="en-US" sz="2400" dirty="0"/>
            <a:t>Principal revisions to Concepts Statement 3 relate to the criteria that determine essentiality – the term essential conveys the degree of importance that information contained in notes should possess</a:t>
          </a:r>
        </a:p>
      </dgm:t>
    </dgm:pt>
    <dgm:pt modelId="{38B0DC88-0748-4334-A3AC-CBFAAF05DA98}" type="parTrans" cxnId="{52C34AFC-BF15-4721-A256-846AD68F8206}">
      <dgm:prSet/>
      <dgm:spPr/>
      <dgm:t>
        <a:bodyPr/>
        <a:lstStyle/>
        <a:p>
          <a:endParaRPr lang="en-US"/>
        </a:p>
      </dgm:t>
    </dgm:pt>
    <dgm:pt modelId="{103275E8-61E5-4133-AFAF-B42582F2259A}" type="sibTrans" cxnId="{52C34AFC-BF15-4721-A256-846AD68F8206}">
      <dgm:prSet/>
      <dgm:spPr/>
      <dgm:t>
        <a:bodyPr/>
        <a:lstStyle/>
        <a:p>
          <a:endParaRPr lang="en-US"/>
        </a:p>
      </dgm:t>
    </dgm:pt>
    <dgm:pt modelId="{FDCDE681-7268-407B-8BD0-176EAB9EB053}" type="pres">
      <dgm:prSet presAssocID="{0F9DED57-7599-4D50-9214-EB7ADD3ADC28}" presName="linear" presStyleCnt="0">
        <dgm:presLayoutVars>
          <dgm:animLvl val="lvl"/>
          <dgm:resizeHandles val="exact"/>
        </dgm:presLayoutVars>
      </dgm:prSet>
      <dgm:spPr/>
    </dgm:pt>
    <dgm:pt modelId="{0F4F4CB4-44A8-4E74-B961-78A404B8F21C}" type="pres">
      <dgm:prSet presAssocID="{D68B02F0-06F4-4079-8C52-6688427EB5D7}" presName="parentText" presStyleLbl="node1" presStyleIdx="0" presStyleCnt="2" custLinFactNeighborX="874" custLinFactNeighborY="-21509">
        <dgm:presLayoutVars>
          <dgm:chMax val="0"/>
          <dgm:bulletEnabled val="1"/>
        </dgm:presLayoutVars>
      </dgm:prSet>
      <dgm:spPr/>
    </dgm:pt>
    <dgm:pt modelId="{9391A50E-598C-4E5A-B7B4-84F9F3FA0A11}" type="pres">
      <dgm:prSet presAssocID="{192C52D6-9A7F-45FF-8B51-B28F6654C41E}" presName="spacer" presStyleCnt="0"/>
      <dgm:spPr/>
    </dgm:pt>
    <dgm:pt modelId="{C3E77858-11E0-4BFB-B83B-62FEA93AB159}" type="pres">
      <dgm:prSet presAssocID="{0DE9846A-BCF7-43EC-AD7D-60D7FF21FBB0}" presName="parentText" presStyleLbl="node1" presStyleIdx="1" presStyleCnt="2">
        <dgm:presLayoutVars>
          <dgm:chMax val="0"/>
          <dgm:bulletEnabled val="1"/>
        </dgm:presLayoutVars>
      </dgm:prSet>
      <dgm:spPr/>
    </dgm:pt>
  </dgm:ptLst>
  <dgm:cxnLst>
    <dgm:cxn modelId="{6C9A964A-4339-4A1D-BA88-DB04BE894C21}" type="presOf" srcId="{0DE9846A-BCF7-43EC-AD7D-60D7FF21FBB0}" destId="{C3E77858-11E0-4BFB-B83B-62FEA93AB159}" srcOrd="0" destOrd="0" presId="urn:microsoft.com/office/officeart/2005/8/layout/vList2"/>
    <dgm:cxn modelId="{89129D71-04D5-4482-BECE-EE561B89CBF6}" srcId="{0F9DED57-7599-4D50-9214-EB7ADD3ADC28}" destId="{D68B02F0-06F4-4079-8C52-6688427EB5D7}" srcOrd="0" destOrd="0" parTransId="{232B77AE-4999-4281-AF6C-CE7EAFB1DA8E}" sibTransId="{192C52D6-9A7F-45FF-8B51-B28F6654C41E}"/>
    <dgm:cxn modelId="{EDB3EEA8-A30A-4DBD-A9F3-B644D4C45465}" type="presOf" srcId="{0F9DED57-7599-4D50-9214-EB7ADD3ADC28}" destId="{FDCDE681-7268-407B-8BD0-176EAB9EB053}" srcOrd="0" destOrd="0" presId="urn:microsoft.com/office/officeart/2005/8/layout/vList2"/>
    <dgm:cxn modelId="{1EB7FAC0-A34D-4D10-B9A0-73F91A657308}" type="presOf" srcId="{D68B02F0-06F4-4079-8C52-6688427EB5D7}" destId="{0F4F4CB4-44A8-4E74-B961-78A404B8F21C}" srcOrd="0" destOrd="0" presId="urn:microsoft.com/office/officeart/2005/8/layout/vList2"/>
    <dgm:cxn modelId="{52C34AFC-BF15-4721-A256-846AD68F8206}" srcId="{0F9DED57-7599-4D50-9214-EB7ADD3ADC28}" destId="{0DE9846A-BCF7-43EC-AD7D-60D7FF21FBB0}" srcOrd="1" destOrd="0" parTransId="{38B0DC88-0748-4334-A3AC-CBFAAF05DA98}" sibTransId="{103275E8-61E5-4133-AFAF-B42582F2259A}"/>
    <dgm:cxn modelId="{428AC921-8CE9-4A48-8FA4-8D837D74880B}" type="presParOf" srcId="{FDCDE681-7268-407B-8BD0-176EAB9EB053}" destId="{0F4F4CB4-44A8-4E74-B961-78A404B8F21C}" srcOrd="0" destOrd="0" presId="urn:microsoft.com/office/officeart/2005/8/layout/vList2"/>
    <dgm:cxn modelId="{DE6C3276-00FE-4790-A0A2-020AFEDBD499}" type="presParOf" srcId="{FDCDE681-7268-407B-8BD0-176EAB9EB053}" destId="{9391A50E-598C-4E5A-B7B4-84F9F3FA0A11}" srcOrd="1" destOrd="0" presId="urn:microsoft.com/office/officeart/2005/8/layout/vList2"/>
    <dgm:cxn modelId="{80ECE54D-51AA-48E7-87D5-46EA74B2E5DD}" type="presParOf" srcId="{FDCDE681-7268-407B-8BD0-176EAB9EB053}" destId="{C3E77858-11E0-4BFB-B83B-62FEA93AB159}"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653AFC80-1DF4-4894-BA04-1178F8D0606B}"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AD3DC1F7-53C7-45AC-B20B-CB1C24B64594}">
      <dgm:prSet custT="1"/>
      <dgm:spPr>
        <a:scene3d>
          <a:camera prst="orthographicFront"/>
          <a:lightRig rig="threePt" dir="t"/>
        </a:scene3d>
        <a:sp3d>
          <a:bevelT/>
        </a:sp3d>
      </dgm:spPr>
      <dgm:t>
        <a:bodyPr/>
        <a:lstStyle/>
        <a:p>
          <a:r>
            <a:rPr lang="en-US" sz="2400" dirty="0"/>
            <a:t>The information has or is expected to have a </a:t>
          </a:r>
          <a:r>
            <a:rPr lang="en-US" sz="2400" dirty="0">
              <a:solidFill>
                <a:srgbClr val="FFFF00"/>
              </a:solidFill>
            </a:rPr>
            <a:t>meaningful effect </a:t>
          </a:r>
          <a:r>
            <a:rPr lang="en-US" sz="2400" dirty="0"/>
            <a:t>on users’ analyses for making decisions or assessing accountability</a:t>
          </a:r>
        </a:p>
      </dgm:t>
    </dgm:pt>
    <dgm:pt modelId="{ED535512-A9B3-4D58-AE59-9AE5C09F21F3}" type="parTrans" cxnId="{578C2329-874A-4116-A8A9-8AB6D77CE022}">
      <dgm:prSet/>
      <dgm:spPr/>
      <dgm:t>
        <a:bodyPr/>
        <a:lstStyle/>
        <a:p>
          <a:endParaRPr lang="en-US" sz="2400"/>
        </a:p>
      </dgm:t>
    </dgm:pt>
    <dgm:pt modelId="{092DF04B-A457-4188-9482-5ADF5FE07A97}" type="sibTrans" cxnId="{578C2329-874A-4116-A8A9-8AB6D77CE022}">
      <dgm:prSet/>
      <dgm:spPr/>
      <dgm:t>
        <a:bodyPr/>
        <a:lstStyle/>
        <a:p>
          <a:endParaRPr lang="en-US" sz="2400"/>
        </a:p>
      </dgm:t>
    </dgm:pt>
    <dgm:pt modelId="{C58D4E59-E2B4-416F-A6A8-193E1D24D61E}">
      <dgm:prSet custT="1"/>
      <dgm:spPr>
        <a:scene3d>
          <a:camera prst="orthographicFront"/>
          <a:lightRig rig="threePt" dir="t"/>
        </a:scene3d>
        <a:sp3d>
          <a:bevelT/>
        </a:sp3d>
      </dgm:spPr>
      <dgm:t>
        <a:bodyPr/>
        <a:lstStyle/>
        <a:p>
          <a:r>
            <a:rPr lang="en-US" sz="2400" dirty="0"/>
            <a:t>A </a:t>
          </a:r>
          <a:r>
            <a:rPr lang="en-US" sz="2400" dirty="0">
              <a:solidFill>
                <a:srgbClr val="FFFF00"/>
              </a:solidFill>
            </a:rPr>
            <a:t>breadth or depth of users </a:t>
          </a:r>
          <a:r>
            <a:rPr lang="en-US" sz="2400" dirty="0"/>
            <a:t>utilize or are expected to utilize the information in their analyses for making decisions or assessing accountability</a:t>
          </a:r>
        </a:p>
      </dgm:t>
    </dgm:pt>
    <dgm:pt modelId="{2C954CC9-D600-4FA3-B7BB-A95AC688B6F3}" type="parTrans" cxnId="{C4DAAA13-D0C8-470E-B380-3B5BC1096FC0}">
      <dgm:prSet/>
      <dgm:spPr/>
      <dgm:t>
        <a:bodyPr/>
        <a:lstStyle/>
        <a:p>
          <a:endParaRPr lang="en-US" sz="2400"/>
        </a:p>
      </dgm:t>
    </dgm:pt>
    <dgm:pt modelId="{BEC474DF-ABC8-477A-A6CB-0AB03C8AB93C}" type="sibTrans" cxnId="{C4DAAA13-D0C8-470E-B380-3B5BC1096FC0}">
      <dgm:prSet/>
      <dgm:spPr/>
      <dgm:t>
        <a:bodyPr/>
        <a:lstStyle/>
        <a:p>
          <a:endParaRPr lang="en-US" sz="2400"/>
        </a:p>
      </dgm:t>
    </dgm:pt>
    <dgm:pt modelId="{740ABEAF-DD17-4B7B-852F-98158E094D0E}" type="pres">
      <dgm:prSet presAssocID="{653AFC80-1DF4-4894-BA04-1178F8D0606B}" presName="linear" presStyleCnt="0">
        <dgm:presLayoutVars>
          <dgm:animLvl val="lvl"/>
          <dgm:resizeHandles val="exact"/>
        </dgm:presLayoutVars>
      </dgm:prSet>
      <dgm:spPr/>
    </dgm:pt>
    <dgm:pt modelId="{293EE9D4-936D-41BD-A2C2-B0E2A399129E}" type="pres">
      <dgm:prSet presAssocID="{AD3DC1F7-53C7-45AC-B20B-CB1C24B64594}" presName="parentText" presStyleLbl="node1" presStyleIdx="0" presStyleCnt="2" custLinFactY="-43529" custLinFactNeighborY="-100000">
        <dgm:presLayoutVars>
          <dgm:chMax val="0"/>
          <dgm:bulletEnabled val="1"/>
        </dgm:presLayoutVars>
      </dgm:prSet>
      <dgm:spPr/>
    </dgm:pt>
    <dgm:pt modelId="{F23A3BD7-A03C-43C3-B38E-544B76556D4F}" type="pres">
      <dgm:prSet presAssocID="{092DF04B-A457-4188-9482-5ADF5FE07A97}" presName="spacer" presStyleCnt="0"/>
      <dgm:spPr>
        <a:scene3d>
          <a:camera prst="orthographicFront"/>
          <a:lightRig rig="threePt" dir="t"/>
        </a:scene3d>
        <a:sp3d>
          <a:bevelT/>
        </a:sp3d>
      </dgm:spPr>
    </dgm:pt>
    <dgm:pt modelId="{71DE730A-986D-4F01-B4C1-F5C75769E965}" type="pres">
      <dgm:prSet presAssocID="{C58D4E59-E2B4-416F-A6A8-193E1D24D61E}" presName="parentText" presStyleLbl="node1" presStyleIdx="1" presStyleCnt="2" custLinFactY="-42541" custLinFactNeighborY="-100000">
        <dgm:presLayoutVars>
          <dgm:chMax val="0"/>
          <dgm:bulletEnabled val="1"/>
        </dgm:presLayoutVars>
      </dgm:prSet>
      <dgm:spPr/>
    </dgm:pt>
  </dgm:ptLst>
  <dgm:cxnLst>
    <dgm:cxn modelId="{9ED8230F-D046-4540-9B22-642D0047BE02}" type="presOf" srcId="{AD3DC1F7-53C7-45AC-B20B-CB1C24B64594}" destId="{293EE9D4-936D-41BD-A2C2-B0E2A399129E}" srcOrd="0" destOrd="0" presId="urn:microsoft.com/office/officeart/2005/8/layout/vList2"/>
    <dgm:cxn modelId="{C4DAAA13-D0C8-470E-B380-3B5BC1096FC0}" srcId="{653AFC80-1DF4-4894-BA04-1178F8D0606B}" destId="{C58D4E59-E2B4-416F-A6A8-193E1D24D61E}" srcOrd="1" destOrd="0" parTransId="{2C954CC9-D600-4FA3-B7BB-A95AC688B6F3}" sibTransId="{BEC474DF-ABC8-477A-A6CB-0AB03C8AB93C}"/>
    <dgm:cxn modelId="{578C2329-874A-4116-A8A9-8AB6D77CE022}" srcId="{653AFC80-1DF4-4894-BA04-1178F8D0606B}" destId="{AD3DC1F7-53C7-45AC-B20B-CB1C24B64594}" srcOrd="0" destOrd="0" parTransId="{ED535512-A9B3-4D58-AE59-9AE5C09F21F3}" sibTransId="{092DF04B-A457-4188-9482-5ADF5FE07A97}"/>
    <dgm:cxn modelId="{955DEB5D-6187-4107-9910-DC542573D002}" type="presOf" srcId="{C58D4E59-E2B4-416F-A6A8-193E1D24D61E}" destId="{71DE730A-986D-4F01-B4C1-F5C75769E965}" srcOrd="0" destOrd="0" presId="urn:microsoft.com/office/officeart/2005/8/layout/vList2"/>
    <dgm:cxn modelId="{F9DE60E1-0A49-46D6-90C0-57E3E280D966}" type="presOf" srcId="{653AFC80-1DF4-4894-BA04-1178F8D0606B}" destId="{740ABEAF-DD17-4B7B-852F-98158E094D0E}" srcOrd="0" destOrd="0" presId="urn:microsoft.com/office/officeart/2005/8/layout/vList2"/>
    <dgm:cxn modelId="{751ADD3B-2DDE-4AA7-80F7-CCC1D0B6476F}" type="presParOf" srcId="{740ABEAF-DD17-4B7B-852F-98158E094D0E}" destId="{293EE9D4-936D-41BD-A2C2-B0E2A399129E}" srcOrd="0" destOrd="0" presId="urn:microsoft.com/office/officeart/2005/8/layout/vList2"/>
    <dgm:cxn modelId="{4E2BC6B2-CC51-4EF4-BFBD-891EC127FFE6}" type="presParOf" srcId="{740ABEAF-DD17-4B7B-852F-98158E094D0E}" destId="{F23A3BD7-A03C-43C3-B38E-544B76556D4F}" srcOrd="1" destOrd="0" presId="urn:microsoft.com/office/officeart/2005/8/layout/vList2"/>
    <dgm:cxn modelId="{270C00A0-BF09-4610-BBCB-8B2686A66D73}" type="presParOf" srcId="{740ABEAF-DD17-4B7B-852F-98158E094D0E}" destId="{71DE730A-986D-4F01-B4C1-F5C75769E965}"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28665C54-B8D6-4C98-B17E-4F0FC89317F0}"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A3039AA0-6881-457C-9F81-171E5F2CFF04}">
      <dgm:prSet custT="1"/>
      <dgm:spPr>
        <a:scene3d>
          <a:camera prst="orthographicFront"/>
          <a:lightRig rig="threePt" dir="t"/>
        </a:scene3d>
        <a:sp3d>
          <a:bevelT/>
        </a:sp3d>
      </dgm:spPr>
      <dgm:t>
        <a:bodyPr/>
        <a:lstStyle/>
        <a:p>
          <a:pPr algn="ctr"/>
          <a:r>
            <a:rPr lang="en-US" sz="3600" b="1">
              <a:solidFill>
                <a:schemeClr val="accent3"/>
              </a:solidFill>
            </a:rPr>
            <a:t>What?</a:t>
          </a:r>
          <a:endParaRPr lang="en-US" sz="3600">
            <a:solidFill>
              <a:schemeClr val="accent3"/>
            </a:solidFill>
          </a:endParaRPr>
        </a:p>
      </dgm:t>
    </dgm:pt>
    <dgm:pt modelId="{9040F565-1AC8-4852-A794-212830E00DA4}" type="parTrans" cxnId="{5DAF0EC9-58E7-44B2-AD2F-7FC185E5F8CB}">
      <dgm:prSet/>
      <dgm:spPr/>
      <dgm:t>
        <a:bodyPr/>
        <a:lstStyle/>
        <a:p>
          <a:endParaRPr lang="en-US"/>
        </a:p>
      </dgm:t>
    </dgm:pt>
    <dgm:pt modelId="{E92AFB24-8C3A-47F1-A122-652674A63C9F}" type="sibTrans" cxnId="{5DAF0EC9-58E7-44B2-AD2F-7FC185E5F8CB}">
      <dgm:prSet/>
      <dgm:spPr/>
      <dgm:t>
        <a:bodyPr/>
        <a:lstStyle/>
        <a:p>
          <a:endParaRPr lang="en-US"/>
        </a:p>
      </dgm:t>
    </dgm:pt>
    <dgm:pt modelId="{D6F88643-1ED1-4199-885E-37C9169DBDB1}">
      <dgm:prSet custT="1"/>
      <dgm:spPr>
        <a:scene3d>
          <a:camera prst="orthographicFront"/>
          <a:lightRig rig="threePt" dir="t"/>
        </a:scene3d>
        <a:sp3d>
          <a:bevelT/>
        </a:sp3d>
      </dgm:spPr>
      <dgm:t>
        <a:bodyPr/>
        <a:lstStyle/>
        <a:p>
          <a:pPr algn="ctr"/>
          <a:r>
            <a:rPr lang="en-US" sz="3600" b="1">
              <a:solidFill>
                <a:schemeClr val="accent3"/>
              </a:solidFill>
            </a:rPr>
            <a:t>Why?</a:t>
          </a:r>
          <a:endParaRPr lang="en-US" sz="3600">
            <a:solidFill>
              <a:schemeClr val="accent3"/>
            </a:solidFill>
          </a:endParaRPr>
        </a:p>
      </dgm:t>
    </dgm:pt>
    <dgm:pt modelId="{A9D82CD7-E580-4A50-A1C3-7BD1B61A183A}" type="parTrans" cxnId="{31F93BD5-AF28-418A-A1CB-7FB529996CEF}">
      <dgm:prSet/>
      <dgm:spPr/>
      <dgm:t>
        <a:bodyPr/>
        <a:lstStyle/>
        <a:p>
          <a:endParaRPr lang="en-US"/>
        </a:p>
      </dgm:t>
    </dgm:pt>
    <dgm:pt modelId="{196BD2F8-364B-444F-949E-E8FFDAF4B1A5}" type="sibTrans" cxnId="{31F93BD5-AF28-418A-A1CB-7FB529996CEF}">
      <dgm:prSet/>
      <dgm:spPr/>
      <dgm:t>
        <a:bodyPr/>
        <a:lstStyle/>
        <a:p>
          <a:endParaRPr lang="en-US"/>
        </a:p>
      </dgm:t>
    </dgm:pt>
    <dgm:pt modelId="{D2CE865E-8CCF-429A-A803-B44CA7484537}">
      <dgm:prSet custT="1"/>
      <dgm:spPr>
        <a:scene3d>
          <a:camera prst="orthographicFront"/>
          <a:lightRig rig="threePt" dir="t"/>
        </a:scene3d>
        <a:sp3d>
          <a:bevelT/>
        </a:sp3d>
      </dgm:spPr>
      <dgm:t>
        <a:bodyPr/>
        <a:lstStyle/>
        <a:p>
          <a:pPr algn="ctr"/>
          <a:r>
            <a:rPr lang="en-US" sz="3600" b="1">
              <a:solidFill>
                <a:schemeClr val="accent3"/>
              </a:solidFill>
            </a:rPr>
            <a:t>When?</a:t>
          </a:r>
          <a:endParaRPr lang="en-US" sz="3600">
            <a:solidFill>
              <a:schemeClr val="accent3"/>
            </a:solidFill>
          </a:endParaRPr>
        </a:p>
      </dgm:t>
    </dgm:pt>
    <dgm:pt modelId="{3CD7E4D3-8EE5-4666-976F-139B12271040}" type="parTrans" cxnId="{D944E4E7-3ABA-4931-AA77-91628A4283E1}">
      <dgm:prSet/>
      <dgm:spPr/>
      <dgm:t>
        <a:bodyPr/>
        <a:lstStyle/>
        <a:p>
          <a:endParaRPr lang="en-US"/>
        </a:p>
      </dgm:t>
    </dgm:pt>
    <dgm:pt modelId="{922CE52F-424A-40CD-85FC-BA00496F69AC}" type="sibTrans" cxnId="{D944E4E7-3ABA-4931-AA77-91628A4283E1}">
      <dgm:prSet/>
      <dgm:spPr/>
      <dgm:t>
        <a:bodyPr/>
        <a:lstStyle/>
        <a:p>
          <a:endParaRPr lang="en-US"/>
        </a:p>
      </dgm:t>
    </dgm:pt>
    <dgm:pt modelId="{6775BADE-2DBC-4062-8A6A-29B70745DE9B}">
      <dgm:prSet custT="1"/>
      <dgm:spPr>
        <a:scene3d>
          <a:camera prst="orthographicFront"/>
          <a:lightRig rig="threePt" dir="t"/>
        </a:scene3d>
        <a:sp3d>
          <a:bevelT/>
        </a:sp3d>
      </dgm:spPr>
      <dgm:t>
        <a:bodyPr anchor="t"/>
        <a:lstStyle/>
        <a:p>
          <a:pPr marL="60325" indent="0" algn="l">
            <a:buNone/>
          </a:pPr>
          <a:r>
            <a:rPr lang="en-US" sz="2000" b="0"/>
            <a:t>The Board proposed improvements to the financial reporting model― Statements 34, 35, 37, 41, and 46, and Interpretation 6</a:t>
          </a:r>
          <a:endParaRPr lang="en-US" sz="2000"/>
        </a:p>
      </dgm:t>
    </dgm:pt>
    <dgm:pt modelId="{6955D45D-1ED3-4B92-A3AE-D83A3C7BB624}" type="parTrans" cxnId="{B9A31E4E-B4F3-47C2-AF9B-0F60D8F5DAF0}">
      <dgm:prSet/>
      <dgm:spPr/>
      <dgm:t>
        <a:bodyPr/>
        <a:lstStyle/>
        <a:p>
          <a:endParaRPr lang="en-US"/>
        </a:p>
      </dgm:t>
    </dgm:pt>
    <dgm:pt modelId="{73EA357E-D4D6-4204-B5B8-626BEA8B2B80}" type="sibTrans" cxnId="{B9A31E4E-B4F3-47C2-AF9B-0F60D8F5DAF0}">
      <dgm:prSet/>
      <dgm:spPr/>
      <dgm:t>
        <a:bodyPr/>
        <a:lstStyle/>
        <a:p>
          <a:endParaRPr lang="en-US"/>
        </a:p>
      </dgm:t>
    </dgm:pt>
    <dgm:pt modelId="{1E254595-00D2-4076-96CE-DD530D44D2A7}">
      <dgm:prSet/>
      <dgm:spPr>
        <a:scene3d>
          <a:camera prst="orthographicFront"/>
          <a:lightRig rig="threePt" dir="t"/>
        </a:scene3d>
        <a:sp3d>
          <a:bevelT/>
        </a:sp3d>
      </dgm:spPr>
      <dgm:t>
        <a:bodyPr anchor="t"/>
        <a:lstStyle/>
        <a:p>
          <a:pPr marL="60325" indent="0" algn="l">
            <a:buNone/>
          </a:pPr>
          <a:r>
            <a:rPr lang="en-US" b="0"/>
            <a:t>A review of those standards found that they generally were effective, but that there were aspects that could be significantly improved</a:t>
          </a:r>
          <a:endParaRPr lang="en-US">
            <a:solidFill>
              <a:schemeClr val="bg1"/>
            </a:solidFill>
          </a:endParaRPr>
        </a:p>
      </dgm:t>
    </dgm:pt>
    <dgm:pt modelId="{94D9DD3C-650A-4BD7-A364-3859670481C3}" type="parTrans" cxnId="{F0D6F8A9-4190-456C-9E18-4E031F9CDB8B}">
      <dgm:prSet/>
      <dgm:spPr/>
      <dgm:t>
        <a:bodyPr/>
        <a:lstStyle/>
        <a:p>
          <a:endParaRPr lang="en-US"/>
        </a:p>
      </dgm:t>
    </dgm:pt>
    <dgm:pt modelId="{017E11F1-056F-4233-BF04-EE9BF3D9781E}" type="sibTrans" cxnId="{F0D6F8A9-4190-456C-9E18-4E031F9CDB8B}">
      <dgm:prSet/>
      <dgm:spPr/>
      <dgm:t>
        <a:bodyPr/>
        <a:lstStyle/>
        <a:p>
          <a:endParaRPr lang="en-US"/>
        </a:p>
      </dgm:t>
    </dgm:pt>
    <dgm:pt modelId="{48C5D5F6-5D9E-41D5-8208-B4107643344B}">
      <dgm:prSet/>
      <dgm:spPr>
        <a:scene3d>
          <a:camera prst="orthographicFront"/>
          <a:lightRig rig="threePt" dir="t"/>
        </a:scene3d>
        <a:sp3d>
          <a:bevelT/>
        </a:sp3d>
      </dgm:spPr>
      <dgm:t>
        <a:bodyPr anchor="t"/>
        <a:lstStyle/>
        <a:p>
          <a:pPr marL="60325" indent="0" algn="l">
            <a:buNone/>
          </a:pPr>
          <a:r>
            <a:rPr lang="en-US" b="0" dirty="0"/>
            <a:t>A final Statement is scheduled to be considered for issuance in Q1 2024 </a:t>
          </a:r>
          <a:endParaRPr lang="en-US" dirty="0"/>
        </a:p>
      </dgm:t>
    </dgm:pt>
    <dgm:pt modelId="{3745AC4D-B2B2-4E17-AC5F-FF376B6A0E77}" type="parTrans" cxnId="{FBD04BB3-56B4-4E2E-9CCE-B1FBA0B92A0A}">
      <dgm:prSet/>
      <dgm:spPr/>
      <dgm:t>
        <a:bodyPr/>
        <a:lstStyle/>
        <a:p>
          <a:endParaRPr lang="en-US"/>
        </a:p>
      </dgm:t>
    </dgm:pt>
    <dgm:pt modelId="{2406F0BC-6BCD-4AEA-9A11-A7CE8E46EBE6}" type="sibTrans" cxnId="{FBD04BB3-56B4-4E2E-9CCE-B1FBA0B92A0A}">
      <dgm:prSet/>
      <dgm:spPr/>
      <dgm:t>
        <a:bodyPr/>
        <a:lstStyle/>
        <a:p>
          <a:endParaRPr lang="en-US"/>
        </a:p>
      </dgm:t>
    </dgm:pt>
    <dgm:pt modelId="{50B92D80-702F-4183-BEF9-709958B0644E}" type="pres">
      <dgm:prSet presAssocID="{28665C54-B8D6-4C98-B17E-4F0FC89317F0}" presName="theList" presStyleCnt="0">
        <dgm:presLayoutVars>
          <dgm:dir/>
          <dgm:animLvl val="lvl"/>
          <dgm:resizeHandles val="exact"/>
        </dgm:presLayoutVars>
      </dgm:prSet>
      <dgm:spPr/>
    </dgm:pt>
    <dgm:pt modelId="{4CABD9DC-6CFB-477A-8FB7-CF6BC9122911}" type="pres">
      <dgm:prSet presAssocID="{A3039AA0-6881-457C-9F81-171E5F2CFF04}" presName="compNode" presStyleCnt="0"/>
      <dgm:spPr/>
    </dgm:pt>
    <dgm:pt modelId="{D5C0F6D0-67F0-4C45-B475-C7CEC51C18BE}" type="pres">
      <dgm:prSet presAssocID="{A3039AA0-6881-457C-9F81-171E5F2CFF04}" presName="aNode" presStyleLbl="bgShp" presStyleIdx="0" presStyleCnt="3"/>
      <dgm:spPr/>
    </dgm:pt>
    <dgm:pt modelId="{AE5878B9-527B-414D-A7C0-251FE06F94F4}" type="pres">
      <dgm:prSet presAssocID="{A3039AA0-6881-457C-9F81-171E5F2CFF04}" presName="textNode" presStyleLbl="bgShp" presStyleIdx="0" presStyleCnt="3"/>
      <dgm:spPr/>
    </dgm:pt>
    <dgm:pt modelId="{A549A1A2-07D0-44E6-99B0-05CFAB5470AC}" type="pres">
      <dgm:prSet presAssocID="{A3039AA0-6881-457C-9F81-171E5F2CFF04}" presName="compChildNode" presStyleCnt="0"/>
      <dgm:spPr/>
    </dgm:pt>
    <dgm:pt modelId="{ACB72E77-417F-43BD-A9E5-A8C357FF8639}" type="pres">
      <dgm:prSet presAssocID="{A3039AA0-6881-457C-9F81-171E5F2CFF04}" presName="theInnerList" presStyleCnt="0"/>
      <dgm:spPr/>
    </dgm:pt>
    <dgm:pt modelId="{0D50CC20-32FF-4B06-97FC-92D35B4FB189}" type="pres">
      <dgm:prSet presAssocID="{6775BADE-2DBC-4062-8A6A-29B70745DE9B}" presName="childNode" presStyleLbl="node1" presStyleIdx="0" presStyleCnt="3">
        <dgm:presLayoutVars>
          <dgm:bulletEnabled val="1"/>
        </dgm:presLayoutVars>
      </dgm:prSet>
      <dgm:spPr/>
    </dgm:pt>
    <dgm:pt modelId="{B9D680BF-05FF-49BD-A69C-A73AF20B198E}" type="pres">
      <dgm:prSet presAssocID="{A3039AA0-6881-457C-9F81-171E5F2CFF04}" presName="aSpace" presStyleCnt="0"/>
      <dgm:spPr/>
    </dgm:pt>
    <dgm:pt modelId="{6B87EAA6-01FF-4AE7-945E-D033B9FF74AD}" type="pres">
      <dgm:prSet presAssocID="{D6F88643-1ED1-4199-885E-37C9169DBDB1}" presName="compNode" presStyleCnt="0"/>
      <dgm:spPr/>
    </dgm:pt>
    <dgm:pt modelId="{D07AB29A-E23C-4CB7-9C40-376C4ADD80A1}" type="pres">
      <dgm:prSet presAssocID="{D6F88643-1ED1-4199-885E-37C9169DBDB1}" presName="aNode" presStyleLbl="bgShp" presStyleIdx="1" presStyleCnt="3"/>
      <dgm:spPr/>
    </dgm:pt>
    <dgm:pt modelId="{91CE30DE-C8A9-419C-BE57-0A0BBF279991}" type="pres">
      <dgm:prSet presAssocID="{D6F88643-1ED1-4199-885E-37C9169DBDB1}" presName="textNode" presStyleLbl="bgShp" presStyleIdx="1" presStyleCnt="3"/>
      <dgm:spPr/>
    </dgm:pt>
    <dgm:pt modelId="{80DD0C96-0CD1-4A83-8727-59CC5463A60E}" type="pres">
      <dgm:prSet presAssocID="{D6F88643-1ED1-4199-885E-37C9169DBDB1}" presName="compChildNode" presStyleCnt="0"/>
      <dgm:spPr/>
    </dgm:pt>
    <dgm:pt modelId="{AEF9D8F1-C744-4CB3-9191-2DB1C9BFCC00}" type="pres">
      <dgm:prSet presAssocID="{D6F88643-1ED1-4199-885E-37C9169DBDB1}" presName="theInnerList" presStyleCnt="0"/>
      <dgm:spPr/>
    </dgm:pt>
    <dgm:pt modelId="{2E34079D-27D5-48C7-A62C-2E8AAB1D3AF4}" type="pres">
      <dgm:prSet presAssocID="{1E254595-00D2-4076-96CE-DD530D44D2A7}" presName="childNode" presStyleLbl="node1" presStyleIdx="1" presStyleCnt="3">
        <dgm:presLayoutVars>
          <dgm:bulletEnabled val="1"/>
        </dgm:presLayoutVars>
      </dgm:prSet>
      <dgm:spPr/>
    </dgm:pt>
    <dgm:pt modelId="{DE341089-C725-4D71-868B-CAAE52E50BC1}" type="pres">
      <dgm:prSet presAssocID="{D6F88643-1ED1-4199-885E-37C9169DBDB1}" presName="aSpace" presStyleCnt="0"/>
      <dgm:spPr/>
    </dgm:pt>
    <dgm:pt modelId="{421DDABC-2BC3-406B-AB4D-F4E3D99D03D0}" type="pres">
      <dgm:prSet presAssocID="{D2CE865E-8CCF-429A-A803-B44CA7484537}" presName="compNode" presStyleCnt="0"/>
      <dgm:spPr/>
    </dgm:pt>
    <dgm:pt modelId="{B8E80059-7753-4292-BEE2-00EF08B957DE}" type="pres">
      <dgm:prSet presAssocID="{D2CE865E-8CCF-429A-A803-B44CA7484537}" presName="aNode" presStyleLbl="bgShp" presStyleIdx="2" presStyleCnt="3"/>
      <dgm:spPr/>
    </dgm:pt>
    <dgm:pt modelId="{4E57346A-1FB9-40EE-B8DB-1BAB3E0AE87C}" type="pres">
      <dgm:prSet presAssocID="{D2CE865E-8CCF-429A-A803-B44CA7484537}" presName="textNode" presStyleLbl="bgShp" presStyleIdx="2" presStyleCnt="3"/>
      <dgm:spPr/>
    </dgm:pt>
    <dgm:pt modelId="{F7495AFA-787A-4175-A0AA-BC5892A72ED2}" type="pres">
      <dgm:prSet presAssocID="{D2CE865E-8CCF-429A-A803-B44CA7484537}" presName="compChildNode" presStyleCnt="0"/>
      <dgm:spPr/>
    </dgm:pt>
    <dgm:pt modelId="{FC096CE5-CE6D-4F0A-9F6C-69B277E9172F}" type="pres">
      <dgm:prSet presAssocID="{D2CE865E-8CCF-429A-A803-B44CA7484537}" presName="theInnerList" presStyleCnt="0"/>
      <dgm:spPr/>
    </dgm:pt>
    <dgm:pt modelId="{E1B05951-EF31-4758-BA25-1797B6A2E274}" type="pres">
      <dgm:prSet presAssocID="{48C5D5F6-5D9E-41D5-8208-B4107643344B}" presName="childNode" presStyleLbl="node1" presStyleIdx="2" presStyleCnt="3" custLinFactNeighborY="348">
        <dgm:presLayoutVars>
          <dgm:bulletEnabled val="1"/>
        </dgm:presLayoutVars>
      </dgm:prSet>
      <dgm:spPr/>
    </dgm:pt>
  </dgm:ptLst>
  <dgm:cxnLst>
    <dgm:cxn modelId="{146DC31E-ECBD-487D-A595-F12BE66DA4B0}" type="presOf" srcId="{28665C54-B8D6-4C98-B17E-4F0FC89317F0}" destId="{50B92D80-702F-4183-BEF9-709958B0644E}" srcOrd="0" destOrd="0" presId="urn:microsoft.com/office/officeart/2005/8/layout/lProcess2"/>
    <dgm:cxn modelId="{AFBD845D-4328-4252-8462-5BD284D6EAD8}" type="presOf" srcId="{D2CE865E-8CCF-429A-A803-B44CA7484537}" destId="{4E57346A-1FB9-40EE-B8DB-1BAB3E0AE87C}" srcOrd="1" destOrd="0" presId="urn:microsoft.com/office/officeart/2005/8/layout/lProcess2"/>
    <dgm:cxn modelId="{833DD261-DFC5-4F4E-B76E-D2C86C745C33}" type="presOf" srcId="{D6F88643-1ED1-4199-885E-37C9169DBDB1}" destId="{D07AB29A-E23C-4CB7-9C40-376C4ADD80A1}" srcOrd="0" destOrd="0" presId="urn:microsoft.com/office/officeart/2005/8/layout/lProcess2"/>
    <dgm:cxn modelId="{B9A31E4E-B4F3-47C2-AF9B-0F60D8F5DAF0}" srcId="{A3039AA0-6881-457C-9F81-171E5F2CFF04}" destId="{6775BADE-2DBC-4062-8A6A-29B70745DE9B}" srcOrd="0" destOrd="0" parTransId="{6955D45D-1ED3-4B92-A3AE-D83A3C7BB624}" sibTransId="{73EA357E-D4D6-4204-B5B8-626BEA8B2B80}"/>
    <dgm:cxn modelId="{24D10A9A-FBB2-4AB8-94DF-388D73394489}" type="presOf" srcId="{D6F88643-1ED1-4199-885E-37C9169DBDB1}" destId="{91CE30DE-C8A9-419C-BE57-0A0BBF279991}" srcOrd="1" destOrd="0" presId="urn:microsoft.com/office/officeart/2005/8/layout/lProcess2"/>
    <dgm:cxn modelId="{7ACE89A3-7F0C-4D9B-9B76-61131A74190B}" type="presOf" srcId="{48C5D5F6-5D9E-41D5-8208-B4107643344B}" destId="{E1B05951-EF31-4758-BA25-1797B6A2E274}" srcOrd="0" destOrd="0" presId="urn:microsoft.com/office/officeart/2005/8/layout/lProcess2"/>
    <dgm:cxn modelId="{F0D6F8A9-4190-456C-9E18-4E031F9CDB8B}" srcId="{D6F88643-1ED1-4199-885E-37C9169DBDB1}" destId="{1E254595-00D2-4076-96CE-DD530D44D2A7}" srcOrd="0" destOrd="0" parTransId="{94D9DD3C-650A-4BD7-A364-3859670481C3}" sibTransId="{017E11F1-056F-4233-BF04-EE9BF3D9781E}"/>
    <dgm:cxn modelId="{B13235AB-0C4E-40B3-8F40-2585D3231E51}" type="presOf" srcId="{A3039AA0-6881-457C-9F81-171E5F2CFF04}" destId="{D5C0F6D0-67F0-4C45-B475-C7CEC51C18BE}" srcOrd="0" destOrd="0" presId="urn:microsoft.com/office/officeart/2005/8/layout/lProcess2"/>
    <dgm:cxn modelId="{FBD04BB3-56B4-4E2E-9CCE-B1FBA0B92A0A}" srcId="{D2CE865E-8CCF-429A-A803-B44CA7484537}" destId="{48C5D5F6-5D9E-41D5-8208-B4107643344B}" srcOrd="0" destOrd="0" parTransId="{3745AC4D-B2B2-4E17-AC5F-FF376B6A0E77}" sibTransId="{2406F0BC-6BCD-4AEA-9A11-A7CE8E46EBE6}"/>
    <dgm:cxn modelId="{D0453BB6-8CA7-41DA-AEEE-0A85852A811B}" type="presOf" srcId="{D2CE865E-8CCF-429A-A803-B44CA7484537}" destId="{B8E80059-7753-4292-BEE2-00EF08B957DE}" srcOrd="0" destOrd="0" presId="urn:microsoft.com/office/officeart/2005/8/layout/lProcess2"/>
    <dgm:cxn modelId="{5DAF0EC9-58E7-44B2-AD2F-7FC185E5F8CB}" srcId="{28665C54-B8D6-4C98-B17E-4F0FC89317F0}" destId="{A3039AA0-6881-457C-9F81-171E5F2CFF04}" srcOrd="0" destOrd="0" parTransId="{9040F565-1AC8-4852-A794-212830E00DA4}" sibTransId="{E92AFB24-8C3A-47F1-A122-652674A63C9F}"/>
    <dgm:cxn modelId="{13CDC5C9-E7FF-460C-B649-7E54EE66F78A}" type="presOf" srcId="{1E254595-00D2-4076-96CE-DD530D44D2A7}" destId="{2E34079D-27D5-48C7-A62C-2E8AAB1D3AF4}" srcOrd="0" destOrd="0" presId="urn:microsoft.com/office/officeart/2005/8/layout/lProcess2"/>
    <dgm:cxn modelId="{00DE06D3-A5C0-465F-AA38-869CAA9A4E7D}" type="presOf" srcId="{A3039AA0-6881-457C-9F81-171E5F2CFF04}" destId="{AE5878B9-527B-414D-A7C0-251FE06F94F4}" srcOrd="1" destOrd="0" presId="urn:microsoft.com/office/officeart/2005/8/layout/lProcess2"/>
    <dgm:cxn modelId="{31F93BD5-AF28-418A-A1CB-7FB529996CEF}" srcId="{28665C54-B8D6-4C98-B17E-4F0FC89317F0}" destId="{D6F88643-1ED1-4199-885E-37C9169DBDB1}" srcOrd="1" destOrd="0" parTransId="{A9D82CD7-E580-4A50-A1C3-7BD1B61A183A}" sibTransId="{196BD2F8-364B-444F-949E-E8FFDAF4B1A5}"/>
    <dgm:cxn modelId="{076EDDD6-53AA-4109-B28D-614CF3AF3FEF}" type="presOf" srcId="{6775BADE-2DBC-4062-8A6A-29B70745DE9B}" destId="{0D50CC20-32FF-4B06-97FC-92D35B4FB189}" srcOrd="0" destOrd="0" presId="urn:microsoft.com/office/officeart/2005/8/layout/lProcess2"/>
    <dgm:cxn modelId="{D944E4E7-3ABA-4931-AA77-91628A4283E1}" srcId="{28665C54-B8D6-4C98-B17E-4F0FC89317F0}" destId="{D2CE865E-8CCF-429A-A803-B44CA7484537}" srcOrd="2" destOrd="0" parTransId="{3CD7E4D3-8EE5-4666-976F-139B12271040}" sibTransId="{922CE52F-424A-40CD-85FC-BA00496F69AC}"/>
    <dgm:cxn modelId="{B90A0146-1A30-4535-AFBB-0A036BCCBB65}" type="presParOf" srcId="{50B92D80-702F-4183-BEF9-709958B0644E}" destId="{4CABD9DC-6CFB-477A-8FB7-CF6BC9122911}" srcOrd="0" destOrd="0" presId="urn:microsoft.com/office/officeart/2005/8/layout/lProcess2"/>
    <dgm:cxn modelId="{56F653FC-F000-40A1-BE7D-343AA4D6C559}" type="presParOf" srcId="{4CABD9DC-6CFB-477A-8FB7-CF6BC9122911}" destId="{D5C0F6D0-67F0-4C45-B475-C7CEC51C18BE}" srcOrd="0" destOrd="0" presId="urn:microsoft.com/office/officeart/2005/8/layout/lProcess2"/>
    <dgm:cxn modelId="{7729903E-6713-4709-BFA3-20469D26853F}" type="presParOf" srcId="{4CABD9DC-6CFB-477A-8FB7-CF6BC9122911}" destId="{AE5878B9-527B-414D-A7C0-251FE06F94F4}" srcOrd="1" destOrd="0" presId="urn:microsoft.com/office/officeart/2005/8/layout/lProcess2"/>
    <dgm:cxn modelId="{D0F3BBF2-BAB3-43F1-A224-897F5CA89EE8}" type="presParOf" srcId="{4CABD9DC-6CFB-477A-8FB7-CF6BC9122911}" destId="{A549A1A2-07D0-44E6-99B0-05CFAB5470AC}" srcOrd="2" destOrd="0" presId="urn:microsoft.com/office/officeart/2005/8/layout/lProcess2"/>
    <dgm:cxn modelId="{B777C912-83C4-412D-872C-A8B444EDF98C}" type="presParOf" srcId="{A549A1A2-07D0-44E6-99B0-05CFAB5470AC}" destId="{ACB72E77-417F-43BD-A9E5-A8C357FF8639}" srcOrd="0" destOrd="0" presId="urn:microsoft.com/office/officeart/2005/8/layout/lProcess2"/>
    <dgm:cxn modelId="{61E2FFD6-5ECB-4CE4-AF98-26C1769DBE88}" type="presParOf" srcId="{ACB72E77-417F-43BD-A9E5-A8C357FF8639}" destId="{0D50CC20-32FF-4B06-97FC-92D35B4FB189}" srcOrd="0" destOrd="0" presId="urn:microsoft.com/office/officeart/2005/8/layout/lProcess2"/>
    <dgm:cxn modelId="{F7E734A5-A78E-4002-9E81-655AA58296BE}" type="presParOf" srcId="{50B92D80-702F-4183-BEF9-709958B0644E}" destId="{B9D680BF-05FF-49BD-A69C-A73AF20B198E}" srcOrd="1" destOrd="0" presId="urn:microsoft.com/office/officeart/2005/8/layout/lProcess2"/>
    <dgm:cxn modelId="{3F490AAB-FD0E-4639-9550-C5B4D7CA3CF5}" type="presParOf" srcId="{50B92D80-702F-4183-BEF9-709958B0644E}" destId="{6B87EAA6-01FF-4AE7-945E-D033B9FF74AD}" srcOrd="2" destOrd="0" presId="urn:microsoft.com/office/officeart/2005/8/layout/lProcess2"/>
    <dgm:cxn modelId="{AF03A84D-54A8-4F1C-A269-597298990083}" type="presParOf" srcId="{6B87EAA6-01FF-4AE7-945E-D033B9FF74AD}" destId="{D07AB29A-E23C-4CB7-9C40-376C4ADD80A1}" srcOrd="0" destOrd="0" presId="urn:microsoft.com/office/officeart/2005/8/layout/lProcess2"/>
    <dgm:cxn modelId="{9E7EEF19-1058-404F-A06D-20297D689C87}" type="presParOf" srcId="{6B87EAA6-01FF-4AE7-945E-D033B9FF74AD}" destId="{91CE30DE-C8A9-419C-BE57-0A0BBF279991}" srcOrd="1" destOrd="0" presId="urn:microsoft.com/office/officeart/2005/8/layout/lProcess2"/>
    <dgm:cxn modelId="{3C6D8161-515D-4AC3-AB75-4048B02D61BF}" type="presParOf" srcId="{6B87EAA6-01FF-4AE7-945E-D033B9FF74AD}" destId="{80DD0C96-0CD1-4A83-8727-59CC5463A60E}" srcOrd="2" destOrd="0" presId="urn:microsoft.com/office/officeart/2005/8/layout/lProcess2"/>
    <dgm:cxn modelId="{E8919511-EA0D-4ABF-96F2-C9EAA0F9EBC1}" type="presParOf" srcId="{80DD0C96-0CD1-4A83-8727-59CC5463A60E}" destId="{AEF9D8F1-C744-4CB3-9191-2DB1C9BFCC00}" srcOrd="0" destOrd="0" presId="urn:microsoft.com/office/officeart/2005/8/layout/lProcess2"/>
    <dgm:cxn modelId="{D4C28402-DD65-411C-B840-0521828E5A23}" type="presParOf" srcId="{AEF9D8F1-C744-4CB3-9191-2DB1C9BFCC00}" destId="{2E34079D-27D5-48C7-A62C-2E8AAB1D3AF4}" srcOrd="0" destOrd="0" presId="urn:microsoft.com/office/officeart/2005/8/layout/lProcess2"/>
    <dgm:cxn modelId="{C96B4965-6A46-41AD-8586-B5DDA56A6F31}" type="presParOf" srcId="{50B92D80-702F-4183-BEF9-709958B0644E}" destId="{DE341089-C725-4D71-868B-CAAE52E50BC1}" srcOrd="3" destOrd="0" presId="urn:microsoft.com/office/officeart/2005/8/layout/lProcess2"/>
    <dgm:cxn modelId="{EB5ABA2E-50C2-4C30-82A5-2B10AB7CAA0D}" type="presParOf" srcId="{50B92D80-702F-4183-BEF9-709958B0644E}" destId="{421DDABC-2BC3-406B-AB4D-F4E3D99D03D0}" srcOrd="4" destOrd="0" presId="urn:microsoft.com/office/officeart/2005/8/layout/lProcess2"/>
    <dgm:cxn modelId="{A2A7957C-E495-474E-A7D6-4C929CDF0D09}" type="presParOf" srcId="{421DDABC-2BC3-406B-AB4D-F4E3D99D03D0}" destId="{B8E80059-7753-4292-BEE2-00EF08B957DE}" srcOrd="0" destOrd="0" presId="urn:microsoft.com/office/officeart/2005/8/layout/lProcess2"/>
    <dgm:cxn modelId="{FF46A8A8-5020-4F83-8623-AF9EB59C5351}" type="presParOf" srcId="{421DDABC-2BC3-406B-AB4D-F4E3D99D03D0}" destId="{4E57346A-1FB9-40EE-B8DB-1BAB3E0AE87C}" srcOrd="1" destOrd="0" presId="urn:microsoft.com/office/officeart/2005/8/layout/lProcess2"/>
    <dgm:cxn modelId="{A9C3D32F-B978-4260-A170-B4CD2F199AF9}" type="presParOf" srcId="{421DDABC-2BC3-406B-AB4D-F4E3D99D03D0}" destId="{F7495AFA-787A-4175-A0AA-BC5892A72ED2}" srcOrd="2" destOrd="0" presId="urn:microsoft.com/office/officeart/2005/8/layout/lProcess2"/>
    <dgm:cxn modelId="{45BB1E52-4F9D-4752-A96C-26C150CDA9CA}" type="presParOf" srcId="{F7495AFA-787A-4175-A0AA-BC5892A72ED2}" destId="{FC096CE5-CE6D-4F0A-9F6C-69B277E9172F}" srcOrd="0" destOrd="0" presId="urn:microsoft.com/office/officeart/2005/8/layout/lProcess2"/>
    <dgm:cxn modelId="{C43959A3-4294-4D4B-BB39-B4DABB321600}" type="presParOf" srcId="{FC096CE5-CE6D-4F0A-9F6C-69B277E9172F}" destId="{E1B05951-EF31-4758-BA25-1797B6A2E274}"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8175D8A8-AA8E-4251-A902-020A5426FA61}" type="doc">
      <dgm:prSet loTypeId="urn:microsoft.com/office/officeart/2008/layout/LinedList" loCatId="list" qsTypeId="urn:microsoft.com/office/officeart/2005/8/quickstyle/simple1" qsCatId="simple" csTypeId="urn:microsoft.com/office/officeart/2005/8/colors/accent2_3" csCatId="accent2" phldr="1"/>
      <dgm:spPr/>
      <dgm:t>
        <a:bodyPr/>
        <a:lstStyle/>
        <a:p>
          <a:endParaRPr lang="en-US"/>
        </a:p>
      </dgm:t>
    </dgm:pt>
    <dgm:pt modelId="{B7C6E9FE-4298-4682-94D1-D54FFC5823CE}">
      <dgm:prSet/>
      <dgm:spPr>
        <a:scene3d>
          <a:camera prst="orthographicFront"/>
          <a:lightRig rig="threePt" dir="t"/>
        </a:scene3d>
        <a:sp3d>
          <a:bevelT/>
        </a:sp3d>
      </dgm:spPr>
      <dgm:t>
        <a:bodyPr/>
        <a:lstStyle/>
        <a:p>
          <a:r>
            <a:rPr lang="en-US" b="0" strike="sngStrike" baseline="0" dirty="0">
              <a:solidFill>
                <a:schemeClr val="bg1">
                  <a:lumMod val="75000"/>
                </a:schemeClr>
              </a:solidFill>
            </a:rPr>
            <a:t>Measurement focus and basis of accounting for the governmental funds</a:t>
          </a:r>
          <a:endParaRPr lang="en-US" strike="sngStrike" baseline="0" dirty="0">
            <a:solidFill>
              <a:schemeClr val="bg1">
                <a:lumMod val="75000"/>
              </a:schemeClr>
            </a:solidFill>
          </a:endParaRPr>
        </a:p>
      </dgm:t>
    </dgm:pt>
    <dgm:pt modelId="{45CB0F86-72EA-497F-89C7-8284D10BD760}" type="parTrans" cxnId="{A0EF4634-411F-4700-AD3D-E44D602E9D36}">
      <dgm:prSet/>
      <dgm:spPr/>
      <dgm:t>
        <a:bodyPr/>
        <a:lstStyle/>
        <a:p>
          <a:endParaRPr lang="en-US"/>
        </a:p>
      </dgm:t>
    </dgm:pt>
    <dgm:pt modelId="{CA39F05F-778E-49B3-8C9A-BFCE429BDE4B}" type="sibTrans" cxnId="{A0EF4634-411F-4700-AD3D-E44D602E9D36}">
      <dgm:prSet/>
      <dgm:spPr/>
      <dgm:t>
        <a:bodyPr/>
        <a:lstStyle/>
        <a:p>
          <a:endParaRPr lang="en-US"/>
        </a:p>
      </dgm:t>
    </dgm:pt>
    <dgm:pt modelId="{1B8425DC-E746-4356-A71B-8B14055F855E}">
      <dgm:prSet/>
      <dgm:spPr>
        <a:scene3d>
          <a:camera prst="orthographicFront"/>
          <a:lightRig rig="threePt" dir="t"/>
        </a:scene3d>
        <a:sp3d>
          <a:bevelT/>
        </a:sp3d>
      </dgm:spPr>
      <dgm:t>
        <a:bodyPr/>
        <a:lstStyle/>
        <a:p>
          <a:r>
            <a:rPr lang="en-US" b="0" strike="sngStrike" baseline="0" dirty="0">
              <a:solidFill>
                <a:schemeClr val="bg1">
                  <a:lumMod val="75000"/>
                </a:schemeClr>
              </a:solidFill>
            </a:rPr>
            <a:t>Format of governmental funds financial statements</a:t>
          </a:r>
          <a:endParaRPr lang="en-US" strike="sngStrike" baseline="0" dirty="0">
            <a:solidFill>
              <a:schemeClr val="bg1">
                <a:lumMod val="75000"/>
              </a:schemeClr>
            </a:solidFill>
          </a:endParaRPr>
        </a:p>
      </dgm:t>
    </dgm:pt>
    <dgm:pt modelId="{E32B75B9-A047-44CE-BAB8-7925972A8B59}" type="parTrans" cxnId="{F318294B-B8F4-48A7-B6FE-D6263A3DEE91}">
      <dgm:prSet/>
      <dgm:spPr/>
      <dgm:t>
        <a:bodyPr/>
        <a:lstStyle/>
        <a:p>
          <a:endParaRPr lang="en-US"/>
        </a:p>
      </dgm:t>
    </dgm:pt>
    <dgm:pt modelId="{1FA54A04-51CC-4A04-973E-BB21DBA522D8}" type="sibTrans" cxnId="{F318294B-B8F4-48A7-B6FE-D6263A3DEE91}">
      <dgm:prSet/>
      <dgm:spPr/>
      <dgm:t>
        <a:bodyPr/>
        <a:lstStyle/>
        <a:p>
          <a:endParaRPr lang="en-US"/>
        </a:p>
      </dgm:t>
    </dgm:pt>
    <dgm:pt modelId="{367D72A1-2AB3-48F0-BC8C-0ED02EC132BE}">
      <dgm:prSet/>
      <dgm:spPr>
        <a:scene3d>
          <a:camera prst="orthographicFront"/>
          <a:lightRig rig="threePt" dir="t"/>
        </a:scene3d>
        <a:sp3d>
          <a:bevelT/>
        </a:sp3d>
      </dgm:spPr>
      <dgm:t>
        <a:bodyPr/>
        <a:lstStyle/>
        <a:p>
          <a:r>
            <a:rPr lang="en-US" b="0"/>
            <a:t>Clarification of operating and nonoperating in proprietary funds</a:t>
          </a:r>
          <a:endParaRPr lang="en-US"/>
        </a:p>
      </dgm:t>
    </dgm:pt>
    <dgm:pt modelId="{F788C94B-6435-4592-8A20-4FF676181992}" type="parTrans" cxnId="{42315B52-5880-4BF9-8FFA-EED72039A63B}">
      <dgm:prSet/>
      <dgm:spPr/>
      <dgm:t>
        <a:bodyPr/>
        <a:lstStyle/>
        <a:p>
          <a:endParaRPr lang="en-US"/>
        </a:p>
      </dgm:t>
    </dgm:pt>
    <dgm:pt modelId="{B487A481-DBBA-4C60-AAA6-B269BC5A6F18}" type="sibTrans" cxnId="{42315B52-5880-4BF9-8FFA-EED72039A63B}">
      <dgm:prSet/>
      <dgm:spPr/>
      <dgm:t>
        <a:bodyPr/>
        <a:lstStyle/>
        <a:p>
          <a:endParaRPr lang="en-US"/>
        </a:p>
      </dgm:t>
    </dgm:pt>
    <dgm:pt modelId="{95359BDE-B710-4869-89B2-D2C7A62874D6}">
      <dgm:prSet/>
      <dgm:spPr>
        <a:scene3d>
          <a:camera prst="orthographicFront"/>
          <a:lightRig rig="threePt" dir="t"/>
        </a:scene3d>
        <a:sp3d>
          <a:bevelT/>
        </a:sp3d>
      </dgm:spPr>
      <dgm:t>
        <a:bodyPr/>
        <a:lstStyle/>
        <a:p>
          <a:r>
            <a:rPr lang="en-US" b="0" dirty="0"/>
            <a:t>Presentation of proprietary funds statement of revenues, expenses, and changes in fund net position</a:t>
          </a:r>
          <a:endParaRPr lang="en-US" dirty="0"/>
        </a:p>
      </dgm:t>
    </dgm:pt>
    <dgm:pt modelId="{424B1FFB-F045-40E1-9B02-CE606220FD7C}" type="parTrans" cxnId="{AADA815F-24EA-467C-A814-0D05DD48AC14}">
      <dgm:prSet/>
      <dgm:spPr/>
      <dgm:t>
        <a:bodyPr/>
        <a:lstStyle/>
        <a:p>
          <a:endParaRPr lang="en-US"/>
        </a:p>
      </dgm:t>
    </dgm:pt>
    <dgm:pt modelId="{9D2CB362-AE67-442F-B8DC-66F8373B807E}" type="sibTrans" cxnId="{AADA815F-24EA-467C-A814-0D05DD48AC14}">
      <dgm:prSet/>
      <dgm:spPr/>
      <dgm:t>
        <a:bodyPr/>
        <a:lstStyle/>
        <a:p>
          <a:endParaRPr lang="en-US"/>
        </a:p>
      </dgm:t>
    </dgm:pt>
    <dgm:pt modelId="{23BD8F2A-1C5C-47EA-ABAB-A5451F60224B}">
      <dgm:prSet/>
      <dgm:spPr>
        <a:scene3d>
          <a:camera prst="orthographicFront"/>
          <a:lightRig rig="threePt" dir="t"/>
        </a:scene3d>
        <a:sp3d>
          <a:bevelT/>
        </a:sp3d>
      </dgm:spPr>
      <dgm:t>
        <a:bodyPr/>
        <a:lstStyle/>
        <a:p>
          <a:r>
            <a:rPr lang="en-US" b="0"/>
            <a:t>Management’s discussion and analysis</a:t>
          </a:r>
          <a:endParaRPr lang="en-US"/>
        </a:p>
      </dgm:t>
    </dgm:pt>
    <dgm:pt modelId="{36E752B8-27D7-444C-9A1C-403E73CF22E2}" type="parTrans" cxnId="{581D208C-2093-482D-92FA-CC77A7515215}">
      <dgm:prSet/>
      <dgm:spPr/>
      <dgm:t>
        <a:bodyPr/>
        <a:lstStyle/>
        <a:p>
          <a:endParaRPr lang="en-US"/>
        </a:p>
      </dgm:t>
    </dgm:pt>
    <dgm:pt modelId="{6E51E29D-2690-4474-B2AB-FCFD649906E0}" type="sibTrans" cxnId="{581D208C-2093-482D-92FA-CC77A7515215}">
      <dgm:prSet/>
      <dgm:spPr/>
      <dgm:t>
        <a:bodyPr/>
        <a:lstStyle/>
        <a:p>
          <a:endParaRPr lang="en-US"/>
        </a:p>
      </dgm:t>
    </dgm:pt>
    <dgm:pt modelId="{7222CD78-C1DE-44F1-ABE4-F41C1297E2F4}">
      <dgm:prSet/>
      <dgm:spPr>
        <a:scene3d>
          <a:camera prst="orthographicFront"/>
          <a:lightRig rig="threePt" dir="t"/>
        </a:scene3d>
        <a:sp3d>
          <a:bevelT/>
        </a:sp3d>
      </dgm:spPr>
      <dgm:t>
        <a:bodyPr/>
        <a:lstStyle/>
        <a:p>
          <a:r>
            <a:rPr lang="en-US" b="0"/>
            <a:t>Budgetary comparisons</a:t>
          </a:r>
          <a:endParaRPr lang="en-US"/>
        </a:p>
      </dgm:t>
    </dgm:pt>
    <dgm:pt modelId="{1D58F05F-D8E2-42C6-9A9E-63FE19E7B57B}" type="parTrans" cxnId="{40D95DBC-62B2-45E9-A2D3-5A171D10BCE2}">
      <dgm:prSet/>
      <dgm:spPr/>
      <dgm:t>
        <a:bodyPr/>
        <a:lstStyle/>
        <a:p>
          <a:endParaRPr lang="en-US"/>
        </a:p>
      </dgm:t>
    </dgm:pt>
    <dgm:pt modelId="{6AA565B1-F7AB-4908-AA1C-EFAFCD03EF0A}" type="sibTrans" cxnId="{40D95DBC-62B2-45E9-A2D3-5A171D10BCE2}">
      <dgm:prSet/>
      <dgm:spPr/>
      <dgm:t>
        <a:bodyPr/>
        <a:lstStyle/>
        <a:p>
          <a:endParaRPr lang="en-US"/>
        </a:p>
      </dgm:t>
    </dgm:pt>
    <dgm:pt modelId="{FAC1F2D0-A518-4982-974B-937D612F461B}">
      <dgm:prSet/>
      <dgm:spPr>
        <a:scene3d>
          <a:camera prst="orthographicFront"/>
          <a:lightRig rig="threePt" dir="t"/>
        </a:scene3d>
        <a:sp3d>
          <a:bevelT/>
        </a:sp3d>
      </dgm:spPr>
      <dgm:t>
        <a:bodyPr/>
        <a:lstStyle/>
        <a:p>
          <a:r>
            <a:rPr lang="en-US" b="0"/>
            <a:t>Major component unit presentations</a:t>
          </a:r>
          <a:endParaRPr lang="en-US"/>
        </a:p>
      </dgm:t>
    </dgm:pt>
    <dgm:pt modelId="{89D323C0-7983-4417-B596-6DED07690621}" type="parTrans" cxnId="{ABE1A76F-8F93-4199-865E-A6838E1F59E6}">
      <dgm:prSet/>
      <dgm:spPr/>
      <dgm:t>
        <a:bodyPr/>
        <a:lstStyle/>
        <a:p>
          <a:endParaRPr lang="en-US"/>
        </a:p>
      </dgm:t>
    </dgm:pt>
    <dgm:pt modelId="{2A8464F5-05DE-4162-9FC6-CDD034A68991}" type="sibTrans" cxnId="{ABE1A76F-8F93-4199-865E-A6838E1F59E6}">
      <dgm:prSet/>
      <dgm:spPr/>
      <dgm:t>
        <a:bodyPr/>
        <a:lstStyle/>
        <a:p>
          <a:endParaRPr lang="en-US"/>
        </a:p>
      </dgm:t>
    </dgm:pt>
    <dgm:pt modelId="{24B1390B-282D-4E49-BA79-DA1E410F3E3E}">
      <dgm:prSet/>
      <dgm:spPr>
        <a:scene3d>
          <a:camera prst="orthographicFront"/>
          <a:lightRig rig="threePt" dir="t"/>
        </a:scene3d>
        <a:sp3d>
          <a:bevelT/>
        </a:sp3d>
      </dgm:spPr>
      <dgm:t>
        <a:bodyPr/>
        <a:lstStyle/>
        <a:p>
          <a:r>
            <a:rPr lang="en-US" b="0"/>
            <a:t>Unusual or infrequent items</a:t>
          </a:r>
          <a:endParaRPr lang="en-US"/>
        </a:p>
      </dgm:t>
    </dgm:pt>
    <dgm:pt modelId="{67212814-FC83-4748-BA8F-7A13F8B92A02}" type="parTrans" cxnId="{7ACCBD05-0C1B-448D-B73D-3BC5A39DEF69}">
      <dgm:prSet/>
      <dgm:spPr/>
      <dgm:t>
        <a:bodyPr/>
        <a:lstStyle/>
        <a:p>
          <a:endParaRPr lang="en-US"/>
        </a:p>
      </dgm:t>
    </dgm:pt>
    <dgm:pt modelId="{4C2839DD-B467-41D1-B60F-5AA75A153EDA}" type="sibTrans" cxnId="{7ACCBD05-0C1B-448D-B73D-3BC5A39DEF69}">
      <dgm:prSet/>
      <dgm:spPr/>
      <dgm:t>
        <a:bodyPr/>
        <a:lstStyle/>
        <a:p>
          <a:endParaRPr lang="en-US"/>
        </a:p>
      </dgm:t>
    </dgm:pt>
    <dgm:pt modelId="{2B24853E-5C1D-49F2-A89C-DF941565A23B}" type="pres">
      <dgm:prSet presAssocID="{8175D8A8-AA8E-4251-A902-020A5426FA61}" presName="vert0" presStyleCnt="0">
        <dgm:presLayoutVars>
          <dgm:dir/>
          <dgm:animOne val="branch"/>
          <dgm:animLvl val="lvl"/>
        </dgm:presLayoutVars>
      </dgm:prSet>
      <dgm:spPr/>
    </dgm:pt>
    <dgm:pt modelId="{49D54DCE-26DA-43A5-8E0A-3F580D25996B}" type="pres">
      <dgm:prSet presAssocID="{B7C6E9FE-4298-4682-94D1-D54FFC5823CE}" presName="thickLine" presStyleLbl="alignNode1" presStyleIdx="0" presStyleCnt="8"/>
      <dgm:spPr>
        <a:scene3d>
          <a:camera prst="orthographicFront"/>
          <a:lightRig rig="threePt" dir="t"/>
        </a:scene3d>
        <a:sp3d>
          <a:bevelT/>
        </a:sp3d>
      </dgm:spPr>
    </dgm:pt>
    <dgm:pt modelId="{04519FEF-915F-4EBF-A200-6BA5F57FFDC3}" type="pres">
      <dgm:prSet presAssocID="{B7C6E9FE-4298-4682-94D1-D54FFC5823CE}" presName="horz1" presStyleCnt="0"/>
      <dgm:spPr>
        <a:scene3d>
          <a:camera prst="orthographicFront"/>
          <a:lightRig rig="threePt" dir="t"/>
        </a:scene3d>
        <a:sp3d>
          <a:bevelT/>
        </a:sp3d>
      </dgm:spPr>
    </dgm:pt>
    <dgm:pt modelId="{CF333032-92F7-45ED-898E-02CBBF350F06}" type="pres">
      <dgm:prSet presAssocID="{B7C6E9FE-4298-4682-94D1-D54FFC5823CE}" presName="tx1" presStyleLbl="revTx" presStyleIdx="0" presStyleCnt="8"/>
      <dgm:spPr/>
    </dgm:pt>
    <dgm:pt modelId="{A8C5255A-8A3C-4ED7-8772-C3C7CDBC7A18}" type="pres">
      <dgm:prSet presAssocID="{B7C6E9FE-4298-4682-94D1-D54FFC5823CE}" presName="vert1" presStyleCnt="0"/>
      <dgm:spPr>
        <a:scene3d>
          <a:camera prst="orthographicFront"/>
          <a:lightRig rig="threePt" dir="t"/>
        </a:scene3d>
        <a:sp3d>
          <a:bevelT/>
        </a:sp3d>
      </dgm:spPr>
    </dgm:pt>
    <dgm:pt modelId="{39869D51-02EB-4EE5-B9E0-3A6A7B0F4968}" type="pres">
      <dgm:prSet presAssocID="{1B8425DC-E746-4356-A71B-8B14055F855E}" presName="thickLine" presStyleLbl="alignNode1" presStyleIdx="1" presStyleCnt="8"/>
      <dgm:spPr>
        <a:scene3d>
          <a:camera prst="orthographicFront"/>
          <a:lightRig rig="threePt" dir="t"/>
        </a:scene3d>
        <a:sp3d>
          <a:bevelT/>
        </a:sp3d>
      </dgm:spPr>
    </dgm:pt>
    <dgm:pt modelId="{7B8D530E-2423-4986-A46A-300699292854}" type="pres">
      <dgm:prSet presAssocID="{1B8425DC-E746-4356-A71B-8B14055F855E}" presName="horz1" presStyleCnt="0"/>
      <dgm:spPr>
        <a:scene3d>
          <a:camera prst="orthographicFront"/>
          <a:lightRig rig="threePt" dir="t"/>
        </a:scene3d>
        <a:sp3d>
          <a:bevelT/>
        </a:sp3d>
      </dgm:spPr>
    </dgm:pt>
    <dgm:pt modelId="{AB7BEF40-B110-4776-A7CB-1EB66A3A06E4}" type="pres">
      <dgm:prSet presAssocID="{1B8425DC-E746-4356-A71B-8B14055F855E}" presName="tx1" presStyleLbl="revTx" presStyleIdx="1" presStyleCnt="8"/>
      <dgm:spPr/>
    </dgm:pt>
    <dgm:pt modelId="{D2AB7A1C-DA6C-4895-B62D-ACD8C9EDCEEA}" type="pres">
      <dgm:prSet presAssocID="{1B8425DC-E746-4356-A71B-8B14055F855E}" presName="vert1" presStyleCnt="0"/>
      <dgm:spPr>
        <a:scene3d>
          <a:camera prst="orthographicFront"/>
          <a:lightRig rig="threePt" dir="t"/>
        </a:scene3d>
        <a:sp3d>
          <a:bevelT/>
        </a:sp3d>
      </dgm:spPr>
    </dgm:pt>
    <dgm:pt modelId="{B0A73843-A8E9-4CFC-807A-2693AE7557E3}" type="pres">
      <dgm:prSet presAssocID="{367D72A1-2AB3-48F0-BC8C-0ED02EC132BE}" presName="thickLine" presStyleLbl="alignNode1" presStyleIdx="2" presStyleCnt="8"/>
      <dgm:spPr>
        <a:scene3d>
          <a:camera prst="orthographicFront"/>
          <a:lightRig rig="threePt" dir="t"/>
        </a:scene3d>
        <a:sp3d>
          <a:bevelT/>
        </a:sp3d>
      </dgm:spPr>
    </dgm:pt>
    <dgm:pt modelId="{B3F75231-3BB8-4603-AB07-C3ADB3C6CB53}" type="pres">
      <dgm:prSet presAssocID="{367D72A1-2AB3-48F0-BC8C-0ED02EC132BE}" presName="horz1" presStyleCnt="0"/>
      <dgm:spPr>
        <a:scene3d>
          <a:camera prst="orthographicFront"/>
          <a:lightRig rig="threePt" dir="t"/>
        </a:scene3d>
        <a:sp3d>
          <a:bevelT/>
        </a:sp3d>
      </dgm:spPr>
    </dgm:pt>
    <dgm:pt modelId="{8D462F5C-F193-4493-8ABA-A4C38DA4BA07}" type="pres">
      <dgm:prSet presAssocID="{367D72A1-2AB3-48F0-BC8C-0ED02EC132BE}" presName="tx1" presStyleLbl="revTx" presStyleIdx="2" presStyleCnt="8"/>
      <dgm:spPr/>
    </dgm:pt>
    <dgm:pt modelId="{0BFA00BC-E0AD-4CE0-BB4B-2474BE66AE8D}" type="pres">
      <dgm:prSet presAssocID="{367D72A1-2AB3-48F0-BC8C-0ED02EC132BE}" presName="vert1" presStyleCnt="0"/>
      <dgm:spPr>
        <a:scene3d>
          <a:camera prst="orthographicFront"/>
          <a:lightRig rig="threePt" dir="t"/>
        </a:scene3d>
        <a:sp3d>
          <a:bevelT/>
        </a:sp3d>
      </dgm:spPr>
    </dgm:pt>
    <dgm:pt modelId="{58496717-489F-48C7-B277-D4B62AAA2426}" type="pres">
      <dgm:prSet presAssocID="{95359BDE-B710-4869-89B2-D2C7A62874D6}" presName="thickLine" presStyleLbl="alignNode1" presStyleIdx="3" presStyleCnt="8"/>
      <dgm:spPr>
        <a:scene3d>
          <a:camera prst="orthographicFront"/>
          <a:lightRig rig="threePt" dir="t"/>
        </a:scene3d>
        <a:sp3d>
          <a:bevelT/>
        </a:sp3d>
      </dgm:spPr>
    </dgm:pt>
    <dgm:pt modelId="{B36DF822-2C91-4995-BBD5-8D0051F1C082}" type="pres">
      <dgm:prSet presAssocID="{95359BDE-B710-4869-89B2-D2C7A62874D6}" presName="horz1" presStyleCnt="0"/>
      <dgm:spPr>
        <a:scene3d>
          <a:camera prst="orthographicFront"/>
          <a:lightRig rig="threePt" dir="t"/>
        </a:scene3d>
        <a:sp3d>
          <a:bevelT/>
        </a:sp3d>
      </dgm:spPr>
    </dgm:pt>
    <dgm:pt modelId="{0E568E0A-E616-42A7-9E07-825350FCA521}" type="pres">
      <dgm:prSet presAssocID="{95359BDE-B710-4869-89B2-D2C7A62874D6}" presName="tx1" presStyleLbl="revTx" presStyleIdx="3" presStyleCnt="8"/>
      <dgm:spPr/>
    </dgm:pt>
    <dgm:pt modelId="{E7B8C3D1-0CA5-4F5F-88AA-FB681573EE15}" type="pres">
      <dgm:prSet presAssocID="{95359BDE-B710-4869-89B2-D2C7A62874D6}" presName="vert1" presStyleCnt="0"/>
      <dgm:spPr>
        <a:scene3d>
          <a:camera prst="orthographicFront"/>
          <a:lightRig rig="threePt" dir="t"/>
        </a:scene3d>
        <a:sp3d>
          <a:bevelT/>
        </a:sp3d>
      </dgm:spPr>
    </dgm:pt>
    <dgm:pt modelId="{B337017C-81F9-41CE-B202-A00F95E78000}" type="pres">
      <dgm:prSet presAssocID="{23BD8F2A-1C5C-47EA-ABAB-A5451F60224B}" presName="thickLine" presStyleLbl="alignNode1" presStyleIdx="4" presStyleCnt="8"/>
      <dgm:spPr>
        <a:scene3d>
          <a:camera prst="orthographicFront"/>
          <a:lightRig rig="threePt" dir="t"/>
        </a:scene3d>
        <a:sp3d>
          <a:bevelT/>
        </a:sp3d>
      </dgm:spPr>
    </dgm:pt>
    <dgm:pt modelId="{9BBED160-3F0D-4934-83EF-8AB739D0A8C6}" type="pres">
      <dgm:prSet presAssocID="{23BD8F2A-1C5C-47EA-ABAB-A5451F60224B}" presName="horz1" presStyleCnt="0"/>
      <dgm:spPr>
        <a:scene3d>
          <a:camera prst="orthographicFront"/>
          <a:lightRig rig="threePt" dir="t"/>
        </a:scene3d>
        <a:sp3d>
          <a:bevelT/>
        </a:sp3d>
      </dgm:spPr>
    </dgm:pt>
    <dgm:pt modelId="{BE4EF76C-68E5-4449-8EBD-AB67442DF40F}" type="pres">
      <dgm:prSet presAssocID="{23BD8F2A-1C5C-47EA-ABAB-A5451F60224B}" presName="tx1" presStyleLbl="revTx" presStyleIdx="4" presStyleCnt="8"/>
      <dgm:spPr/>
    </dgm:pt>
    <dgm:pt modelId="{79227AD9-32AC-4F34-BAE4-1C73B36F59F4}" type="pres">
      <dgm:prSet presAssocID="{23BD8F2A-1C5C-47EA-ABAB-A5451F60224B}" presName="vert1" presStyleCnt="0"/>
      <dgm:spPr>
        <a:scene3d>
          <a:camera prst="orthographicFront"/>
          <a:lightRig rig="threePt" dir="t"/>
        </a:scene3d>
        <a:sp3d>
          <a:bevelT/>
        </a:sp3d>
      </dgm:spPr>
    </dgm:pt>
    <dgm:pt modelId="{BF490C71-CDB3-4A30-98C9-75346E68AB34}" type="pres">
      <dgm:prSet presAssocID="{7222CD78-C1DE-44F1-ABE4-F41C1297E2F4}" presName="thickLine" presStyleLbl="alignNode1" presStyleIdx="5" presStyleCnt="8"/>
      <dgm:spPr>
        <a:scene3d>
          <a:camera prst="orthographicFront"/>
          <a:lightRig rig="threePt" dir="t"/>
        </a:scene3d>
        <a:sp3d>
          <a:bevelT/>
        </a:sp3d>
      </dgm:spPr>
    </dgm:pt>
    <dgm:pt modelId="{7174F15A-0F77-4680-92F3-6C49337E6594}" type="pres">
      <dgm:prSet presAssocID="{7222CD78-C1DE-44F1-ABE4-F41C1297E2F4}" presName="horz1" presStyleCnt="0"/>
      <dgm:spPr>
        <a:scene3d>
          <a:camera prst="orthographicFront"/>
          <a:lightRig rig="threePt" dir="t"/>
        </a:scene3d>
        <a:sp3d>
          <a:bevelT/>
        </a:sp3d>
      </dgm:spPr>
    </dgm:pt>
    <dgm:pt modelId="{35254AC0-88C4-449F-B4E3-B899226EB34F}" type="pres">
      <dgm:prSet presAssocID="{7222CD78-C1DE-44F1-ABE4-F41C1297E2F4}" presName="tx1" presStyleLbl="revTx" presStyleIdx="5" presStyleCnt="8"/>
      <dgm:spPr/>
    </dgm:pt>
    <dgm:pt modelId="{8D720151-51D7-4F44-B221-9E66D798B131}" type="pres">
      <dgm:prSet presAssocID="{7222CD78-C1DE-44F1-ABE4-F41C1297E2F4}" presName="vert1" presStyleCnt="0"/>
      <dgm:spPr>
        <a:scene3d>
          <a:camera prst="orthographicFront"/>
          <a:lightRig rig="threePt" dir="t"/>
        </a:scene3d>
        <a:sp3d>
          <a:bevelT/>
        </a:sp3d>
      </dgm:spPr>
    </dgm:pt>
    <dgm:pt modelId="{BE86C8CD-68B6-4D11-A920-01A10B0DD879}" type="pres">
      <dgm:prSet presAssocID="{FAC1F2D0-A518-4982-974B-937D612F461B}" presName="thickLine" presStyleLbl="alignNode1" presStyleIdx="6" presStyleCnt="8"/>
      <dgm:spPr>
        <a:scene3d>
          <a:camera prst="orthographicFront"/>
          <a:lightRig rig="threePt" dir="t"/>
        </a:scene3d>
        <a:sp3d>
          <a:bevelT/>
        </a:sp3d>
      </dgm:spPr>
    </dgm:pt>
    <dgm:pt modelId="{4EE2F7BE-4C78-4F25-82FB-21AAB4955E5A}" type="pres">
      <dgm:prSet presAssocID="{FAC1F2D0-A518-4982-974B-937D612F461B}" presName="horz1" presStyleCnt="0"/>
      <dgm:spPr>
        <a:scene3d>
          <a:camera prst="orthographicFront"/>
          <a:lightRig rig="threePt" dir="t"/>
        </a:scene3d>
        <a:sp3d>
          <a:bevelT/>
        </a:sp3d>
      </dgm:spPr>
    </dgm:pt>
    <dgm:pt modelId="{51D391A9-D88A-48A5-83E4-ADC0F8E7254B}" type="pres">
      <dgm:prSet presAssocID="{FAC1F2D0-A518-4982-974B-937D612F461B}" presName="tx1" presStyleLbl="revTx" presStyleIdx="6" presStyleCnt="8"/>
      <dgm:spPr/>
    </dgm:pt>
    <dgm:pt modelId="{A41DCA28-DEFC-44A7-A416-12722D812381}" type="pres">
      <dgm:prSet presAssocID="{FAC1F2D0-A518-4982-974B-937D612F461B}" presName="vert1" presStyleCnt="0"/>
      <dgm:spPr>
        <a:scene3d>
          <a:camera prst="orthographicFront"/>
          <a:lightRig rig="threePt" dir="t"/>
        </a:scene3d>
        <a:sp3d>
          <a:bevelT/>
        </a:sp3d>
      </dgm:spPr>
    </dgm:pt>
    <dgm:pt modelId="{29C79D86-31B2-4506-B938-35FA1E0CE50B}" type="pres">
      <dgm:prSet presAssocID="{24B1390B-282D-4E49-BA79-DA1E410F3E3E}" presName="thickLine" presStyleLbl="alignNode1" presStyleIdx="7" presStyleCnt="8"/>
      <dgm:spPr>
        <a:scene3d>
          <a:camera prst="orthographicFront"/>
          <a:lightRig rig="threePt" dir="t"/>
        </a:scene3d>
        <a:sp3d>
          <a:bevelT/>
        </a:sp3d>
      </dgm:spPr>
    </dgm:pt>
    <dgm:pt modelId="{00DD364A-083F-4311-B7B1-4C893E0B9111}" type="pres">
      <dgm:prSet presAssocID="{24B1390B-282D-4E49-BA79-DA1E410F3E3E}" presName="horz1" presStyleCnt="0"/>
      <dgm:spPr>
        <a:scene3d>
          <a:camera prst="orthographicFront"/>
          <a:lightRig rig="threePt" dir="t"/>
        </a:scene3d>
        <a:sp3d>
          <a:bevelT/>
        </a:sp3d>
      </dgm:spPr>
    </dgm:pt>
    <dgm:pt modelId="{55760FF1-AB23-410E-9F8A-AA9BB82A3944}" type="pres">
      <dgm:prSet presAssocID="{24B1390B-282D-4E49-BA79-DA1E410F3E3E}" presName="tx1" presStyleLbl="revTx" presStyleIdx="7" presStyleCnt="8"/>
      <dgm:spPr/>
    </dgm:pt>
    <dgm:pt modelId="{27DC3643-2E09-4E82-9DAA-B6CBBF685827}" type="pres">
      <dgm:prSet presAssocID="{24B1390B-282D-4E49-BA79-DA1E410F3E3E}" presName="vert1" presStyleCnt="0"/>
      <dgm:spPr>
        <a:scene3d>
          <a:camera prst="orthographicFront"/>
          <a:lightRig rig="threePt" dir="t"/>
        </a:scene3d>
        <a:sp3d>
          <a:bevelT/>
        </a:sp3d>
      </dgm:spPr>
    </dgm:pt>
  </dgm:ptLst>
  <dgm:cxnLst>
    <dgm:cxn modelId="{7ACCBD05-0C1B-448D-B73D-3BC5A39DEF69}" srcId="{8175D8A8-AA8E-4251-A902-020A5426FA61}" destId="{24B1390B-282D-4E49-BA79-DA1E410F3E3E}" srcOrd="7" destOrd="0" parTransId="{67212814-FC83-4748-BA8F-7A13F8B92A02}" sibTransId="{4C2839DD-B467-41D1-B60F-5AA75A153EDA}"/>
    <dgm:cxn modelId="{7FA0DD09-CB06-4E8D-B456-FFA0A9E3936C}" type="presOf" srcId="{FAC1F2D0-A518-4982-974B-937D612F461B}" destId="{51D391A9-D88A-48A5-83E4-ADC0F8E7254B}" srcOrd="0" destOrd="0" presId="urn:microsoft.com/office/officeart/2008/layout/LinedList"/>
    <dgm:cxn modelId="{71488A24-3DA7-4A04-B993-F3EE27185E6E}" type="presOf" srcId="{7222CD78-C1DE-44F1-ABE4-F41C1297E2F4}" destId="{35254AC0-88C4-449F-B4E3-B899226EB34F}" srcOrd="0" destOrd="0" presId="urn:microsoft.com/office/officeart/2008/layout/LinedList"/>
    <dgm:cxn modelId="{A0A67626-ED8B-4F82-A67F-085B84B03F8F}" type="presOf" srcId="{24B1390B-282D-4E49-BA79-DA1E410F3E3E}" destId="{55760FF1-AB23-410E-9F8A-AA9BB82A3944}" srcOrd="0" destOrd="0" presId="urn:microsoft.com/office/officeart/2008/layout/LinedList"/>
    <dgm:cxn modelId="{A0EF4634-411F-4700-AD3D-E44D602E9D36}" srcId="{8175D8A8-AA8E-4251-A902-020A5426FA61}" destId="{B7C6E9FE-4298-4682-94D1-D54FFC5823CE}" srcOrd="0" destOrd="0" parTransId="{45CB0F86-72EA-497F-89C7-8284D10BD760}" sibTransId="{CA39F05F-778E-49B3-8C9A-BFCE429BDE4B}"/>
    <dgm:cxn modelId="{AADA815F-24EA-467C-A814-0D05DD48AC14}" srcId="{8175D8A8-AA8E-4251-A902-020A5426FA61}" destId="{95359BDE-B710-4869-89B2-D2C7A62874D6}" srcOrd="3" destOrd="0" parTransId="{424B1FFB-F045-40E1-9B02-CE606220FD7C}" sibTransId="{9D2CB362-AE67-442F-B8DC-66F8373B807E}"/>
    <dgm:cxn modelId="{F318294B-B8F4-48A7-B6FE-D6263A3DEE91}" srcId="{8175D8A8-AA8E-4251-A902-020A5426FA61}" destId="{1B8425DC-E746-4356-A71B-8B14055F855E}" srcOrd="1" destOrd="0" parTransId="{E32B75B9-A047-44CE-BAB8-7925972A8B59}" sibTransId="{1FA54A04-51CC-4A04-973E-BB21DBA522D8}"/>
    <dgm:cxn modelId="{ABE1A76F-8F93-4199-865E-A6838E1F59E6}" srcId="{8175D8A8-AA8E-4251-A902-020A5426FA61}" destId="{FAC1F2D0-A518-4982-974B-937D612F461B}" srcOrd="6" destOrd="0" parTransId="{89D323C0-7983-4417-B596-6DED07690621}" sibTransId="{2A8464F5-05DE-4162-9FC6-CDD034A68991}"/>
    <dgm:cxn modelId="{42315B52-5880-4BF9-8FFA-EED72039A63B}" srcId="{8175D8A8-AA8E-4251-A902-020A5426FA61}" destId="{367D72A1-2AB3-48F0-BC8C-0ED02EC132BE}" srcOrd="2" destOrd="0" parTransId="{F788C94B-6435-4592-8A20-4FF676181992}" sibTransId="{B487A481-DBBA-4C60-AAA6-B269BC5A6F18}"/>
    <dgm:cxn modelId="{7CF7BC73-3D22-45D1-82D0-9EA08A6AC835}" type="presOf" srcId="{8175D8A8-AA8E-4251-A902-020A5426FA61}" destId="{2B24853E-5C1D-49F2-A89C-DF941565A23B}" srcOrd="0" destOrd="0" presId="urn:microsoft.com/office/officeart/2008/layout/LinedList"/>
    <dgm:cxn modelId="{581D208C-2093-482D-92FA-CC77A7515215}" srcId="{8175D8A8-AA8E-4251-A902-020A5426FA61}" destId="{23BD8F2A-1C5C-47EA-ABAB-A5451F60224B}" srcOrd="4" destOrd="0" parTransId="{36E752B8-27D7-444C-9A1C-403E73CF22E2}" sibTransId="{6E51E29D-2690-4474-B2AB-FCFD649906E0}"/>
    <dgm:cxn modelId="{92320C8D-A404-4D95-B012-C95BCD446091}" type="presOf" srcId="{23BD8F2A-1C5C-47EA-ABAB-A5451F60224B}" destId="{BE4EF76C-68E5-4449-8EBD-AB67442DF40F}" srcOrd="0" destOrd="0" presId="urn:microsoft.com/office/officeart/2008/layout/LinedList"/>
    <dgm:cxn modelId="{42A46C96-FF94-43A2-BCC0-27F8D0032799}" type="presOf" srcId="{B7C6E9FE-4298-4682-94D1-D54FFC5823CE}" destId="{CF333032-92F7-45ED-898E-02CBBF350F06}" srcOrd="0" destOrd="0" presId="urn:microsoft.com/office/officeart/2008/layout/LinedList"/>
    <dgm:cxn modelId="{40D95DBC-62B2-45E9-A2D3-5A171D10BCE2}" srcId="{8175D8A8-AA8E-4251-A902-020A5426FA61}" destId="{7222CD78-C1DE-44F1-ABE4-F41C1297E2F4}" srcOrd="5" destOrd="0" parTransId="{1D58F05F-D8E2-42C6-9A9E-63FE19E7B57B}" sibTransId="{6AA565B1-F7AB-4908-AA1C-EFAFCD03EF0A}"/>
    <dgm:cxn modelId="{7B29F8C3-8B1D-4FE4-8C62-393F98B90AE6}" type="presOf" srcId="{367D72A1-2AB3-48F0-BC8C-0ED02EC132BE}" destId="{8D462F5C-F193-4493-8ABA-A4C38DA4BA07}" srcOrd="0" destOrd="0" presId="urn:microsoft.com/office/officeart/2008/layout/LinedList"/>
    <dgm:cxn modelId="{AEFEC1D1-446E-486E-BE7E-D6F18F0E352A}" type="presOf" srcId="{95359BDE-B710-4869-89B2-D2C7A62874D6}" destId="{0E568E0A-E616-42A7-9E07-825350FCA521}" srcOrd="0" destOrd="0" presId="urn:microsoft.com/office/officeart/2008/layout/LinedList"/>
    <dgm:cxn modelId="{9FA5A6F9-C47F-436C-A7A8-5B5C40A33E23}" type="presOf" srcId="{1B8425DC-E746-4356-A71B-8B14055F855E}" destId="{AB7BEF40-B110-4776-A7CB-1EB66A3A06E4}" srcOrd="0" destOrd="0" presId="urn:microsoft.com/office/officeart/2008/layout/LinedList"/>
    <dgm:cxn modelId="{45531658-CC37-40FC-B687-377143F728F0}" type="presParOf" srcId="{2B24853E-5C1D-49F2-A89C-DF941565A23B}" destId="{49D54DCE-26DA-43A5-8E0A-3F580D25996B}" srcOrd="0" destOrd="0" presId="urn:microsoft.com/office/officeart/2008/layout/LinedList"/>
    <dgm:cxn modelId="{80328A9A-3A12-487B-B503-E03479B41BE2}" type="presParOf" srcId="{2B24853E-5C1D-49F2-A89C-DF941565A23B}" destId="{04519FEF-915F-4EBF-A200-6BA5F57FFDC3}" srcOrd="1" destOrd="0" presId="urn:microsoft.com/office/officeart/2008/layout/LinedList"/>
    <dgm:cxn modelId="{39FCF946-0023-4C46-AD0B-B4EBFB78F5B8}" type="presParOf" srcId="{04519FEF-915F-4EBF-A200-6BA5F57FFDC3}" destId="{CF333032-92F7-45ED-898E-02CBBF350F06}" srcOrd="0" destOrd="0" presId="urn:microsoft.com/office/officeart/2008/layout/LinedList"/>
    <dgm:cxn modelId="{5E39631D-3D38-4D68-9795-9FDE4FB48138}" type="presParOf" srcId="{04519FEF-915F-4EBF-A200-6BA5F57FFDC3}" destId="{A8C5255A-8A3C-4ED7-8772-C3C7CDBC7A18}" srcOrd="1" destOrd="0" presId="urn:microsoft.com/office/officeart/2008/layout/LinedList"/>
    <dgm:cxn modelId="{CC459F3C-B1A4-4BC8-827B-BABF82E836FA}" type="presParOf" srcId="{2B24853E-5C1D-49F2-A89C-DF941565A23B}" destId="{39869D51-02EB-4EE5-B9E0-3A6A7B0F4968}" srcOrd="2" destOrd="0" presId="urn:microsoft.com/office/officeart/2008/layout/LinedList"/>
    <dgm:cxn modelId="{CF38787F-D702-4C37-97C2-949AE4BC4D56}" type="presParOf" srcId="{2B24853E-5C1D-49F2-A89C-DF941565A23B}" destId="{7B8D530E-2423-4986-A46A-300699292854}" srcOrd="3" destOrd="0" presId="urn:microsoft.com/office/officeart/2008/layout/LinedList"/>
    <dgm:cxn modelId="{DBA83EB5-2942-4B86-9FAD-50F724374DB2}" type="presParOf" srcId="{7B8D530E-2423-4986-A46A-300699292854}" destId="{AB7BEF40-B110-4776-A7CB-1EB66A3A06E4}" srcOrd="0" destOrd="0" presId="urn:microsoft.com/office/officeart/2008/layout/LinedList"/>
    <dgm:cxn modelId="{2BA16517-7A28-453F-873D-EF91AA7BA9E9}" type="presParOf" srcId="{7B8D530E-2423-4986-A46A-300699292854}" destId="{D2AB7A1C-DA6C-4895-B62D-ACD8C9EDCEEA}" srcOrd="1" destOrd="0" presId="urn:microsoft.com/office/officeart/2008/layout/LinedList"/>
    <dgm:cxn modelId="{AFE6EA36-CA53-4CAF-85DC-CE2D457ABCBA}" type="presParOf" srcId="{2B24853E-5C1D-49F2-A89C-DF941565A23B}" destId="{B0A73843-A8E9-4CFC-807A-2693AE7557E3}" srcOrd="4" destOrd="0" presId="urn:microsoft.com/office/officeart/2008/layout/LinedList"/>
    <dgm:cxn modelId="{B0FD66FE-6D25-4CF1-8E20-0E33F00ED51C}" type="presParOf" srcId="{2B24853E-5C1D-49F2-A89C-DF941565A23B}" destId="{B3F75231-3BB8-4603-AB07-C3ADB3C6CB53}" srcOrd="5" destOrd="0" presId="urn:microsoft.com/office/officeart/2008/layout/LinedList"/>
    <dgm:cxn modelId="{D35D9B33-F750-4A96-BAF2-B7677330209F}" type="presParOf" srcId="{B3F75231-3BB8-4603-AB07-C3ADB3C6CB53}" destId="{8D462F5C-F193-4493-8ABA-A4C38DA4BA07}" srcOrd="0" destOrd="0" presId="urn:microsoft.com/office/officeart/2008/layout/LinedList"/>
    <dgm:cxn modelId="{643DD396-8B1E-44CA-B155-BCC8F3F11DFC}" type="presParOf" srcId="{B3F75231-3BB8-4603-AB07-C3ADB3C6CB53}" destId="{0BFA00BC-E0AD-4CE0-BB4B-2474BE66AE8D}" srcOrd="1" destOrd="0" presId="urn:microsoft.com/office/officeart/2008/layout/LinedList"/>
    <dgm:cxn modelId="{6BFA0A5C-6738-4605-9D03-20296C79E9A6}" type="presParOf" srcId="{2B24853E-5C1D-49F2-A89C-DF941565A23B}" destId="{58496717-489F-48C7-B277-D4B62AAA2426}" srcOrd="6" destOrd="0" presId="urn:microsoft.com/office/officeart/2008/layout/LinedList"/>
    <dgm:cxn modelId="{EB605471-E338-4ABC-B6E6-E1D9A44D40E8}" type="presParOf" srcId="{2B24853E-5C1D-49F2-A89C-DF941565A23B}" destId="{B36DF822-2C91-4995-BBD5-8D0051F1C082}" srcOrd="7" destOrd="0" presId="urn:microsoft.com/office/officeart/2008/layout/LinedList"/>
    <dgm:cxn modelId="{EEBAB1B1-46C8-473B-AF08-37FD5A961CC7}" type="presParOf" srcId="{B36DF822-2C91-4995-BBD5-8D0051F1C082}" destId="{0E568E0A-E616-42A7-9E07-825350FCA521}" srcOrd="0" destOrd="0" presId="urn:microsoft.com/office/officeart/2008/layout/LinedList"/>
    <dgm:cxn modelId="{A7B9C170-DD75-455B-B039-06C64ACFAA76}" type="presParOf" srcId="{B36DF822-2C91-4995-BBD5-8D0051F1C082}" destId="{E7B8C3D1-0CA5-4F5F-88AA-FB681573EE15}" srcOrd="1" destOrd="0" presId="urn:microsoft.com/office/officeart/2008/layout/LinedList"/>
    <dgm:cxn modelId="{A19B03EC-7342-457D-8DB7-070F9901718A}" type="presParOf" srcId="{2B24853E-5C1D-49F2-A89C-DF941565A23B}" destId="{B337017C-81F9-41CE-B202-A00F95E78000}" srcOrd="8" destOrd="0" presId="urn:microsoft.com/office/officeart/2008/layout/LinedList"/>
    <dgm:cxn modelId="{670B78B3-5628-44DF-A020-1A382CBDC3B4}" type="presParOf" srcId="{2B24853E-5C1D-49F2-A89C-DF941565A23B}" destId="{9BBED160-3F0D-4934-83EF-8AB739D0A8C6}" srcOrd="9" destOrd="0" presId="urn:microsoft.com/office/officeart/2008/layout/LinedList"/>
    <dgm:cxn modelId="{301EB774-00CC-4769-A3EE-419BCDABF530}" type="presParOf" srcId="{9BBED160-3F0D-4934-83EF-8AB739D0A8C6}" destId="{BE4EF76C-68E5-4449-8EBD-AB67442DF40F}" srcOrd="0" destOrd="0" presId="urn:microsoft.com/office/officeart/2008/layout/LinedList"/>
    <dgm:cxn modelId="{CF5C1935-EECB-44CA-8F37-C0E40997AB61}" type="presParOf" srcId="{9BBED160-3F0D-4934-83EF-8AB739D0A8C6}" destId="{79227AD9-32AC-4F34-BAE4-1C73B36F59F4}" srcOrd="1" destOrd="0" presId="urn:microsoft.com/office/officeart/2008/layout/LinedList"/>
    <dgm:cxn modelId="{2FF73229-F5BD-4B2C-BFB7-C2124CB47B4F}" type="presParOf" srcId="{2B24853E-5C1D-49F2-A89C-DF941565A23B}" destId="{BF490C71-CDB3-4A30-98C9-75346E68AB34}" srcOrd="10" destOrd="0" presId="urn:microsoft.com/office/officeart/2008/layout/LinedList"/>
    <dgm:cxn modelId="{26A6FDBD-F2AD-4B05-8EFF-15733AD4D524}" type="presParOf" srcId="{2B24853E-5C1D-49F2-A89C-DF941565A23B}" destId="{7174F15A-0F77-4680-92F3-6C49337E6594}" srcOrd="11" destOrd="0" presId="urn:microsoft.com/office/officeart/2008/layout/LinedList"/>
    <dgm:cxn modelId="{F14A739A-898A-49E8-AAB8-3D329C4046BB}" type="presParOf" srcId="{7174F15A-0F77-4680-92F3-6C49337E6594}" destId="{35254AC0-88C4-449F-B4E3-B899226EB34F}" srcOrd="0" destOrd="0" presId="urn:microsoft.com/office/officeart/2008/layout/LinedList"/>
    <dgm:cxn modelId="{D1ACC919-49D7-44D4-9CF1-153D254BFDD6}" type="presParOf" srcId="{7174F15A-0F77-4680-92F3-6C49337E6594}" destId="{8D720151-51D7-4F44-B221-9E66D798B131}" srcOrd="1" destOrd="0" presId="urn:microsoft.com/office/officeart/2008/layout/LinedList"/>
    <dgm:cxn modelId="{04CBA6D3-3D77-4C41-BAC5-7874DE7F9E90}" type="presParOf" srcId="{2B24853E-5C1D-49F2-A89C-DF941565A23B}" destId="{BE86C8CD-68B6-4D11-A920-01A10B0DD879}" srcOrd="12" destOrd="0" presId="urn:microsoft.com/office/officeart/2008/layout/LinedList"/>
    <dgm:cxn modelId="{A3D46BD0-280A-4BA8-801F-0F2B38164FB8}" type="presParOf" srcId="{2B24853E-5C1D-49F2-A89C-DF941565A23B}" destId="{4EE2F7BE-4C78-4F25-82FB-21AAB4955E5A}" srcOrd="13" destOrd="0" presId="urn:microsoft.com/office/officeart/2008/layout/LinedList"/>
    <dgm:cxn modelId="{DCA1E64F-D838-493E-A5F3-46D835326892}" type="presParOf" srcId="{4EE2F7BE-4C78-4F25-82FB-21AAB4955E5A}" destId="{51D391A9-D88A-48A5-83E4-ADC0F8E7254B}" srcOrd="0" destOrd="0" presId="urn:microsoft.com/office/officeart/2008/layout/LinedList"/>
    <dgm:cxn modelId="{9B6E184B-4C30-4506-9324-44C5658C2EA6}" type="presParOf" srcId="{4EE2F7BE-4C78-4F25-82FB-21AAB4955E5A}" destId="{A41DCA28-DEFC-44A7-A416-12722D812381}" srcOrd="1" destOrd="0" presId="urn:microsoft.com/office/officeart/2008/layout/LinedList"/>
    <dgm:cxn modelId="{E965F1A7-69CD-4F39-AC96-81F35DE618D1}" type="presParOf" srcId="{2B24853E-5C1D-49F2-A89C-DF941565A23B}" destId="{29C79D86-31B2-4506-B938-35FA1E0CE50B}" srcOrd="14" destOrd="0" presId="urn:microsoft.com/office/officeart/2008/layout/LinedList"/>
    <dgm:cxn modelId="{1DD411B9-1816-43A6-82C0-2A9499D3E25F}" type="presParOf" srcId="{2B24853E-5C1D-49F2-A89C-DF941565A23B}" destId="{00DD364A-083F-4311-B7B1-4C893E0B9111}" srcOrd="15" destOrd="0" presId="urn:microsoft.com/office/officeart/2008/layout/LinedList"/>
    <dgm:cxn modelId="{DB89FB7B-85B8-434B-ABD5-86A5B4BEF514}" type="presParOf" srcId="{00DD364A-083F-4311-B7B1-4C893E0B9111}" destId="{55760FF1-AB23-410E-9F8A-AA9BB82A3944}" srcOrd="0" destOrd="0" presId="urn:microsoft.com/office/officeart/2008/layout/LinedList"/>
    <dgm:cxn modelId="{B6A19556-D3A5-4261-BBAB-2B4C9A913536}" type="presParOf" srcId="{00DD364A-083F-4311-B7B1-4C893E0B9111}" destId="{27DC3643-2E09-4E82-9DAA-B6CBBF68582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721BE35F-A488-4BB6-88B9-EA0C92AD88C4}" type="doc">
      <dgm:prSet loTypeId="urn:microsoft.com/office/officeart/2005/8/layout/vList5" loCatId="list" qsTypeId="urn:microsoft.com/office/officeart/2005/8/quickstyle/simple1" qsCatId="simple" csTypeId="urn:microsoft.com/office/officeart/2005/8/colors/accent1_4" csCatId="accent1" phldr="1"/>
      <dgm:spPr/>
      <dgm:t>
        <a:bodyPr/>
        <a:lstStyle/>
        <a:p>
          <a:endParaRPr lang="en-US"/>
        </a:p>
      </dgm:t>
    </dgm:pt>
    <dgm:pt modelId="{A1CFF737-A991-4A8F-B411-BA2FA6BE730F}">
      <dgm:prSet custT="1"/>
      <dgm:spPr>
        <a:scene3d>
          <a:camera prst="orthographicFront"/>
          <a:lightRig rig="threePt" dir="t"/>
        </a:scene3d>
        <a:sp3d>
          <a:bevelT/>
        </a:sp3d>
      </dgm:spPr>
      <dgm:t>
        <a:bodyPr/>
        <a:lstStyle/>
        <a:p>
          <a:r>
            <a:rPr lang="en-US" sz="2600" b="0" i="0" dirty="0"/>
            <a:t>PREPARERS:</a:t>
          </a:r>
        </a:p>
        <a:p>
          <a:r>
            <a:rPr lang="en-US" sz="2600" b="0" i="0" dirty="0"/>
            <a:t>Remember Users are Different </a:t>
          </a:r>
          <a:endParaRPr lang="en-US" sz="2600" dirty="0"/>
        </a:p>
      </dgm:t>
    </dgm:pt>
    <dgm:pt modelId="{0B07EF14-5FFD-48FD-BD63-5981C4A1D4D2}" type="parTrans" cxnId="{5F362818-5E0B-4E7E-9476-69EFDC337897}">
      <dgm:prSet/>
      <dgm:spPr/>
      <dgm:t>
        <a:bodyPr/>
        <a:lstStyle/>
        <a:p>
          <a:endParaRPr lang="en-US"/>
        </a:p>
      </dgm:t>
    </dgm:pt>
    <dgm:pt modelId="{56FD6592-C276-4FF4-9580-7F6B8ACD6832}" type="sibTrans" cxnId="{5F362818-5E0B-4E7E-9476-69EFDC337897}">
      <dgm:prSet/>
      <dgm:spPr/>
      <dgm:t>
        <a:bodyPr/>
        <a:lstStyle/>
        <a:p>
          <a:endParaRPr lang="en-US"/>
        </a:p>
      </dgm:t>
    </dgm:pt>
    <dgm:pt modelId="{751AB319-0340-4BF4-A96B-8A31A549FD44}">
      <dgm:prSet custT="1"/>
      <dgm:spPr>
        <a:scene3d>
          <a:camera prst="orthographicFront"/>
          <a:lightRig rig="threePt" dir="t"/>
        </a:scene3d>
        <a:sp3d>
          <a:bevelT/>
        </a:sp3d>
      </dgm:spPr>
      <dgm:t>
        <a:bodyPr/>
        <a:lstStyle/>
        <a:p>
          <a:r>
            <a:rPr lang="en-US" sz="1800" b="0" i="0" dirty="0"/>
            <a:t>Continue to provide objective and readable explanations and interpretations that users can understand.</a:t>
          </a:r>
          <a:endParaRPr lang="en-US" sz="1800" dirty="0"/>
        </a:p>
      </dgm:t>
    </dgm:pt>
    <dgm:pt modelId="{A8947CBC-5781-44BB-8C16-8CFE40AB39A3}" type="parTrans" cxnId="{7FE4876F-6F12-4768-8C61-BF324AD5500F}">
      <dgm:prSet/>
      <dgm:spPr/>
      <dgm:t>
        <a:bodyPr/>
        <a:lstStyle/>
        <a:p>
          <a:endParaRPr lang="en-US"/>
        </a:p>
      </dgm:t>
    </dgm:pt>
    <dgm:pt modelId="{5B9E437C-7F8D-46A9-8861-48D003C77806}" type="sibTrans" cxnId="{7FE4876F-6F12-4768-8C61-BF324AD5500F}">
      <dgm:prSet/>
      <dgm:spPr/>
      <dgm:t>
        <a:bodyPr/>
        <a:lstStyle/>
        <a:p>
          <a:endParaRPr lang="en-US"/>
        </a:p>
      </dgm:t>
    </dgm:pt>
    <dgm:pt modelId="{3CA55DC9-A9AE-4E7C-A9F6-B19F57CB8111}">
      <dgm:prSet custT="1"/>
      <dgm:spPr>
        <a:scene3d>
          <a:camera prst="orthographicFront"/>
          <a:lightRig rig="threePt" dir="t"/>
        </a:scene3d>
        <a:sp3d>
          <a:bevelT/>
        </a:sp3d>
      </dgm:spPr>
      <dgm:t>
        <a:bodyPr/>
        <a:lstStyle/>
        <a:p>
          <a:r>
            <a:rPr lang="en-US" sz="1800" b="0" i="0" dirty="0"/>
            <a:t>Users have different levels of knowledge and sophistication.</a:t>
          </a:r>
          <a:endParaRPr lang="en-US" sz="1800" dirty="0"/>
        </a:p>
      </dgm:t>
    </dgm:pt>
    <dgm:pt modelId="{CED5B59D-BC69-4BEB-AF78-0FE451E27633}" type="parTrans" cxnId="{7D03AB84-0E7C-4047-9E0D-511E28EF73AD}">
      <dgm:prSet/>
      <dgm:spPr/>
      <dgm:t>
        <a:bodyPr/>
        <a:lstStyle/>
        <a:p>
          <a:endParaRPr lang="en-US"/>
        </a:p>
      </dgm:t>
    </dgm:pt>
    <dgm:pt modelId="{85020304-3E63-445F-A22C-A43D434607FC}" type="sibTrans" cxnId="{7D03AB84-0E7C-4047-9E0D-511E28EF73AD}">
      <dgm:prSet/>
      <dgm:spPr/>
      <dgm:t>
        <a:bodyPr/>
        <a:lstStyle/>
        <a:p>
          <a:endParaRPr lang="en-US"/>
        </a:p>
      </dgm:t>
    </dgm:pt>
    <dgm:pt modelId="{E70554A9-1960-45FA-A615-0AA3EA47807F}" type="pres">
      <dgm:prSet presAssocID="{721BE35F-A488-4BB6-88B9-EA0C92AD88C4}" presName="Name0" presStyleCnt="0">
        <dgm:presLayoutVars>
          <dgm:dir/>
          <dgm:animLvl val="lvl"/>
          <dgm:resizeHandles val="exact"/>
        </dgm:presLayoutVars>
      </dgm:prSet>
      <dgm:spPr/>
    </dgm:pt>
    <dgm:pt modelId="{E25E610C-2EED-43EE-89B0-7A06FC79248B}" type="pres">
      <dgm:prSet presAssocID="{A1CFF737-A991-4A8F-B411-BA2FA6BE730F}" presName="linNode" presStyleCnt="0"/>
      <dgm:spPr/>
    </dgm:pt>
    <dgm:pt modelId="{F7904B59-FCBE-40AC-A24E-2850A124BAB8}" type="pres">
      <dgm:prSet presAssocID="{A1CFF737-A991-4A8F-B411-BA2FA6BE730F}" presName="parentText" presStyleLbl="node1" presStyleIdx="0" presStyleCnt="1" custScaleX="130304" custLinFactNeighborX="-544">
        <dgm:presLayoutVars>
          <dgm:chMax val="1"/>
          <dgm:bulletEnabled val="1"/>
        </dgm:presLayoutVars>
      </dgm:prSet>
      <dgm:spPr/>
    </dgm:pt>
    <dgm:pt modelId="{A87E2A31-851C-4BC2-81BD-DC8B8DE88BE2}" type="pres">
      <dgm:prSet presAssocID="{A1CFF737-A991-4A8F-B411-BA2FA6BE730F}" presName="descendantText" presStyleLbl="alignAccFollowNode1" presStyleIdx="0" presStyleCnt="1">
        <dgm:presLayoutVars>
          <dgm:bulletEnabled val="1"/>
        </dgm:presLayoutVars>
      </dgm:prSet>
      <dgm:spPr/>
    </dgm:pt>
  </dgm:ptLst>
  <dgm:cxnLst>
    <dgm:cxn modelId="{5F362818-5E0B-4E7E-9476-69EFDC337897}" srcId="{721BE35F-A488-4BB6-88B9-EA0C92AD88C4}" destId="{A1CFF737-A991-4A8F-B411-BA2FA6BE730F}" srcOrd="0" destOrd="0" parTransId="{0B07EF14-5FFD-48FD-BD63-5981C4A1D4D2}" sibTransId="{56FD6592-C276-4FF4-9580-7F6B8ACD6832}"/>
    <dgm:cxn modelId="{5BBD434C-369F-4460-9A51-53B13B900AA4}" type="presOf" srcId="{A1CFF737-A991-4A8F-B411-BA2FA6BE730F}" destId="{F7904B59-FCBE-40AC-A24E-2850A124BAB8}" srcOrd="0" destOrd="0" presId="urn:microsoft.com/office/officeart/2005/8/layout/vList5"/>
    <dgm:cxn modelId="{7FE4876F-6F12-4768-8C61-BF324AD5500F}" srcId="{A1CFF737-A991-4A8F-B411-BA2FA6BE730F}" destId="{751AB319-0340-4BF4-A96B-8A31A549FD44}" srcOrd="1" destOrd="0" parTransId="{A8947CBC-5781-44BB-8C16-8CFE40AB39A3}" sibTransId="{5B9E437C-7F8D-46A9-8861-48D003C77806}"/>
    <dgm:cxn modelId="{7500EE7D-9488-4DA8-8045-D230E5D298D6}" type="presOf" srcId="{3CA55DC9-A9AE-4E7C-A9F6-B19F57CB8111}" destId="{A87E2A31-851C-4BC2-81BD-DC8B8DE88BE2}" srcOrd="0" destOrd="0" presId="urn:microsoft.com/office/officeart/2005/8/layout/vList5"/>
    <dgm:cxn modelId="{7D03AB84-0E7C-4047-9E0D-511E28EF73AD}" srcId="{A1CFF737-A991-4A8F-B411-BA2FA6BE730F}" destId="{3CA55DC9-A9AE-4E7C-A9F6-B19F57CB8111}" srcOrd="0" destOrd="0" parTransId="{CED5B59D-BC69-4BEB-AF78-0FE451E27633}" sibTransId="{85020304-3E63-445F-A22C-A43D434607FC}"/>
    <dgm:cxn modelId="{DBF9E094-2127-48FF-8526-5EFC25126020}" type="presOf" srcId="{721BE35F-A488-4BB6-88B9-EA0C92AD88C4}" destId="{E70554A9-1960-45FA-A615-0AA3EA47807F}" srcOrd="0" destOrd="0" presId="urn:microsoft.com/office/officeart/2005/8/layout/vList5"/>
    <dgm:cxn modelId="{0A5EB6D1-7822-4E11-A525-3435CA49562B}" type="presOf" srcId="{751AB319-0340-4BF4-A96B-8A31A549FD44}" destId="{A87E2A31-851C-4BC2-81BD-DC8B8DE88BE2}" srcOrd="0" destOrd="1" presId="urn:microsoft.com/office/officeart/2005/8/layout/vList5"/>
    <dgm:cxn modelId="{274037A5-1DA0-4B0C-98AB-80760B9D5079}" type="presParOf" srcId="{E70554A9-1960-45FA-A615-0AA3EA47807F}" destId="{E25E610C-2EED-43EE-89B0-7A06FC79248B}" srcOrd="0" destOrd="0" presId="urn:microsoft.com/office/officeart/2005/8/layout/vList5"/>
    <dgm:cxn modelId="{466CEF81-3826-4BF4-BF85-85F0863CED61}" type="presParOf" srcId="{E25E610C-2EED-43EE-89B0-7A06FC79248B}" destId="{F7904B59-FCBE-40AC-A24E-2850A124BAB8}" srcOrd="0" destOrd="0" presId="urn:microsoft.com/office/officeart/2005/8/layout/vList5"/>
    <dgm:cxn modelId="{A47B366D-7DAC-46F7-9BBB-13A6A856FDC0}" type="presParOf" srcId="{E25E610C-2EED-43EE-89B0-7A06FC79248B}" destId="{A87E2A31-851C-4BC2-81BD-DC8B8DE88BE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721BE35F-A488-4BB6-88B9-EA0C92AD88C4}" type="doc">
      <dgm:prSet loTypeId="urn:microsoft.com/office/officeart/2005/8/layout/vList5" loCatId="list" qsTypeId="urn:microsoft.com/office/officeart/2005/8/quickstyle/simple1" qsCatId="simple" csTypeId="urn:microsoft.com/office/officeart/2005/8/colors/accent1_4" csCatId="accent1" phldr="1"/>
      <dgm:spPr/>
      <dgm:t>
        <a:bodyPr/>
        <a:lstStyle/>
        <a:p>
          <a:endParaRPr lang="en-US"/>
        </a:p>
      </dgm:t>
    </dgm:pt>
    <dgm:pt modelId="{A1CFF737-A991-4A8F-B411-BA2FA6BE730F}">
      <dgm:prSet custT="1"/>
      <dgm:spPr>
        <a:scene3d>
          <a:camera prst="orthographicFront"/>
          <a:lightRig rig="threePt" dir="t"/>
        </a:scene3d>
        <a:sp3d>
          <a:bevelT/>
        </a:sp3d>
      </dgm:spPr>
      <dgm:t>
        <a:bodyPr/>
        <a:lstStyle/>
        <a:p>
          <a:r>
            <a:rPr lang="en-US" sz="2600" dirty="0"/>
            <a:t>Telling Your Story</a:t>
          </a:r>
        </a:p>
        <a:p>
          <a:endParaRPr lang="en-US" sz="2800" dirty="0"/>
        </a:p>
      </dgm:t>
    </dgm:pt>
    <dgm:pt modelId="{0B07EF14-5FFD-48FD-BD63-5981C4A1D4D2}" type="parTrans" cxnId="{5F362818-5E0B-4E7E-9476-69EFDC337897}">
      <dgm:prSet/>
      <dgm:spPr/>
      <dgm:t>
        <a:bodyPr/>
        <a:lstStyle/>
        <a:p>
          <a:endParaRPr lang="en-US"/>
        </a:p>
      </dgm:t>
    </dgm:pt>
    <dgm:pt modelId="{56FD6592-C276-4FF4-9580-7F6B8ACD6832}" type="sibTrans" cxnId="{5F362818-5E0B-4E7E-9476-69EFDC337897}">
      <dgm:prSet/>
      <dgm:spPr/>
      <dgm:t>
        <a:bodyPr/>
        <a:lstStyle/>
        <a:p>
          <a:endParaRPr lang="en-US"/>
        </a:p>
      </dgm:t>
    </dgm:pt>
    <dgm:pt modelId="{3CA55DC9-A9AE-4E7C-A9F6-B19F57CB8111}">
      <dgm:prSet custT="1"/>
      <dgm:spPr>
        <a:scene3d>
          <a:camera prst="orthographicFront"/>
          <a:lightRig rig="threePt" dir="t"/>
        </a:scene3d>
        <a:sp3d>
          <a:bevelT/>
        </a:sp3d>
      </dgm:spPr>
      <dgm:t>
        <a:bodyPr/>
        <a:lstStyle/>
        <a:p>
          <a:r>
            <a:rPr lang="en-US" sz="1800" b="0" i="0" dirty="0"/>
            <a:t>Focus on the primary government.</a:t>
          </a:r>
          <a:endParaRPr lang="en-US" sz="1800" dirty="0"/>
        </a:p>
      </dgm:t>
    </dgm:pt>
    <dgm:pt modelId="{CED5B59D-BC69-4BEB-AF78-0FE451E27633}" type="parTrans" cxnId="{7D03AB84-0E7C-4047-9E0D-511E28EF73AD}">
      <dgm:prSet/>
      <dgm:spPr/>
      <dgm:t>
        <a:bodyPr/>
        <a:lstStyle/>
        <a:p>
          <a:endParaRPr lang="en-US"/>
        </a:p>
      </dgm:t>
    </dgm:pt>
    <dgm:pt modelId="{85020304-3E63-445F-A22C-A43D434607FC}" type="sibTrans" cxnId="{7D03AB84-0E7C-4047-9E0D-511E28EF73AD}">
      <dgm:prSet/>
      <dgm:spPr/>
      <dgm:t>
        <a:bodyPr/>
        <a:lstStyle/>
        <a:p>
          <a:endParaRPr lang="en-US"/>
        </a:p>
      </dgm:t>
    </dgm:pt>
    <dgm:pt modelId="{532B694F-DF17-49F1-B34D-F0C27B922C0B}">
      <dgm:prSet custT="1"/>
      <dgm:spPr>
        <a:scene3d>
          <a:camera prst="orthographicFront"/>
          <a:lightRig rig="threePt" dir="t"/>
        </a:scene3d>
        <a:sp3d>
          <a:bevelT/>
        </a:sp3d>
      </dgm:spPr>
      <dgm:t>
        <a:bodyPr/>
        <a:lstStyle/>
        <a:p>
          <a:r>
            <a:rPr lang="en-US" sz="1800" dirty="0"/>
            <a:t>Discuss comparative results of current year and prior year, focusing on current year</a:t>
          </a:r>
        </a:p>
      </dgm:t>
    </dgm:pt>
    <dgm:pt modelId="{6A31AAB0-2137-4494-8D95-009666E4B3EF}" type="parTrans" cxnId="{6193629E-D817-4A7B-A8E8-0BAB3951A42C}">
      <dgm:prSet/>
      <dgm:spPr/>
      <dgm:t>
        <a:bodyPr/>
        <a:lstStyle/>
        <a:p>
          <a:endParaRPr lang="en-US"/>
        </a:p>
      </dgm:t>
    </dgm:pt>
    <dgm:pt modelId="{2796CAB4-05D0-42F4-87A1-8CE9806D0FAA}" type="sibTrans" cxnId="{6193629E-D817-4A7B-A8E8-0BAB3951A42C}">
      <dgm:prSet/>
      <dgm:spPr/>
      <dgm:t>
        <a:bodyPr/>
        <a:lstStyle/>
        <a:p>
          <a:endParaRPr lang="en-US"/>
        </a:p>
      </dgm:t>
    </dgm:pt>
    <dgm:pt modelId="{73A88FE8-C646-44AE-8288-434B42537BDA}">
      <dgm:prSet custT="1"/>
      <dgm:spPr>
        <a:scene3d>
          <a:camera prst="orthographicFront"/>
          <a:lightRig rig="threePt" dir="t"/>
        </a:scene3d>
        <a:sp3d>
          <a:bevelT/>
        </a:sp3d>
      </dgm:spPr>
      <dgm:t>
        <a:bodyPr/>
        <a:lstStyle/>
        <a:p>
          <a:r>
            <a:rPr lang="en-US" sz="1800" dirty="0"/>
            <a:t>Avoid unnecessary duplication and “boilerplate” discussions.</a:t>
          </a:r>
        </a:p>
      </dgm:t>
    </dgm:pt>
    <dgm:pt modelId="{14BAE0C2-54AD-45CD-90BE-386F2D19ECB0}" type="parTrans" cxnId="{FA64CA03-BD80-4912-980D-DAE38680BEE7}">
      <dgm:prSet/>
      <dgm:spPr/>
      <dgm:t>
        <a:bodyPr/>
        <a:lstStyle/>
        <a:p>
          <a:endParaRPr lang="en-US"/>
        </a:p>
      </dgm:t>
    </dgm:pt>
    <dgm:pt modelId="{3D28FABA-4690-4BFC-B3B1-C18875E3E34A}" type="sibTrans" cxnId="{FA64CA03-BD80-4912-980D-DAE38680BEE7}">
      <dgm:prSet/>
      <dgm:spPr/>
      <dgm:t>
        <a:bodyPr/>
        <a:lstStyle/>
        <a:p>
          <a:endParaRPr lang="en-US"/>
        </a:p>
      </dgm:t>
    </dgm:pt>
    <dgm:pt modelId="{E70554A9-1960-45FA-A615-0AA3EA47807F}" type="pres">
      <dgm:prSet presAssocID="{721BE35F-A488-4BB6-88B9-EA0C92AD88C4}" presName="Name0" presStyleCnt="0">
        <dgm:presLayoutVars>
          <dgm:dir/>
          <dgm:animLvl val="lvl"/>
          <dgm:resizeHandles val="exact"/>
        </dgm:presLayoutVars>
      </dgm:prSet>
      <dgm:spPr/>
    </dgm:pt>
    <dgm:pt modelId="{E25E610C-2EED-43EE-89B0-7A06FC79248B}" type="pres">
      <dgm:prSet presAssocID="{A1CFF737-A991-4A8F-B411-BA2FA6BE730F}" presName="linNode" presStyleCnt="0"/>
      <dgm:spPr/>
    </dgm:pt>
    <dgm:pt modelId="{F7904B59-FCBE-40AC-A24E-2850A124BAB8}" type="pres">
      <dgm:prSet presAssocID="{A1CFF737-A991-4A8F-B411-BA2FA6BE730F}" presName="parentText" presStyleLbl="node1" presStyleIdx="0" presStyleCnt="1" custLinFactNeighborY="2374">
        <dgm:presLayoutVars>
          <dgm:chMax val="1"/>
          <dgm:bulletEnabled val="1"/>
        </dgm:presLayoutVars>
      </dgm:prSet>
      <dgm:spPr/>
    </dgm:pt>
    <dgm:pt modelId="{A87E2A31-851C-4BC2-81BD-DC8B8DE88BE2}" type="pres">
      <dgm:prSet presAssocID="{A1CFF737-A991-4A8F-B411-BA2FA6BE730F}" presName="descendantText" presStyleLbl="alignAccFollowNode1" presStyleIdx="0" presStyleCnt="1" custLinFactNeighborX="3547" custLinFactNeighborY="-360">
        <dgm:presLayoutVars>
          <dgm:bulletEnabled val="1"/>
        </dgm:presLayoutVars>
      </dgm:prSet>
      <dgm:spPr/>
    </dgm:pt>
  </dgm:ptLst>
  <dgm:cxnLst>
    <dgm:cxn modelId="{FA64CA03-BD80-4912-980D-DAE38680BEE7}" srcId="{A1CFF737-A991-4A8F-B411-BA2FA6BE730F}" destId="{73A88FE8-C646-44AE-8288-434B42537BDA}" srcOrd="2" destOrd="0" parTransId="{14BAE0C2-54AD-45CD-90BE-386F2D19ECB0}" sibTransId="{3D28FABA-4690-4BFC-B3B1-C18875E3E34A}"/>
    <dgm:cxn modelId="{5F362818-5E0B-4E7E-9476-69EFDC337897}" srcId="{721BE35F-A488-4BB6-88B9-EA0C92AD88C4}" destId="{A1CFF737-A991-4A8F-B411-BA2FA6BE730F}" srcOrd="0" destOrd="0" parTransId="{0B07EF14-5FFD-48FD-BD63-5981C4A1D4D2}" sibTransId="{56FD6592-C276-4FF4-9580-7F6B8ACD6832}"/>
    <dgm:cxn modelId="{AAB64943-AF6E-4197-BE54-3C1E11013E00}" type="presOf" srcId="{532B694F-DF17-49F1-B34D-F0C27B922C0B}" destId="{A87E2A31-851C-4BC2-81BD-DC8B8DE88BE2}" srcOrd="0" destOrd="1" presId="urn:microsoft.com/office/officeart/2005/8/layout/vList5"/>
    <dgm:cxn modelId="{5BBD434C-369F-4460-9A51-53B13B900AA4}" type="presOf" srcId="{A1CFF737-A991-4A8F-B411-BA2FA6BE730F}" destId="{F7904B59-FCBE-40AC-A24E-2850A124BAB8}" srcOrd="0" destOrd="0" presId="urn:microsoft.com/office/officeart/2005/8/layout/vList5"/>
    <dgm:cxn modelId="{7500EE7D-9488-4DA8-8045-D230E5D298D6}" type="presOf" srcId="{3CA55DC9-A9AE-4E7C-A9F6-B19F57CB8111}" destId="{A87E2A31-851C-4BC2-81BD-DC8B8DE88BE2}" srcOrd="0" destOrd="0" presId="urn:microsoft.com/office/officeart/2005/8/layout/vList5"/>
    <dgm:cxn modelId="{7D03AB84-0E7C-4047-9E0D-511E28EF73AD}" srcId="{A1CFF737-A991-4A8F-B411-BA2FA6BE730F}" destId="{3CA55DC9-A9AE-4E7C-A9F6-B19F57CB8111}" srcOrd="0" destOrd="0" parTransId="{CED5B59D-BC69-4BEB-AF78-0FE451E27633}" sibTransId="{85020304-3E63-445F-A22C-A43D434607FC}"/>
    <dgm:cxn modelId="{DBF9E094-2127-48FF-8526-5EFC25126020}" type="presOf" srcId="{721BE35F-A488-4BB6-88B9-EA0C92AD88C4}" destId="{E70554A9-1960-45FA-A615-0AA3EA47807F}" srcOrd="0" destOrd="0" presId="urn:microsoft.com/office/officeart/2005/8/layout/vList5"/>
    <dgm:cxn modelId="{6193629E-D817-4A7B-A8E8-0BAB3951A42C}" srcId="{A1CFF737-A991-4A8F-B411-BA2FA6BE730F}" destId="{532B694F-DF17-49F1-B34D-F0C27B922C0B}" srcOrd="1" destOrd="0" parTransId="{6A31AAB0-2137-4494-8D95-009666E4B3EF}" sibTransId="{2796CAB4-05D0-42F4-87A1-8CE9806D0FAA}"/>
    <dgm:cxn modelId="{8EF189B1-C32A-4197-8FED-5156F6B10908}" type="presOf" srcId="{73A88FE8-C646-44AE-8288-434B42537BDA}" destId="{A87E2A31-851C-4BC2-81BD-DC8B8DE88BE2}" srcOrd="0" destOrd="2" presId="urn:microsoft.com/office/officeart/2005/8/layout/vList5"/>
    <dgm:cxn modelId="{274037A5-1DA0-4B0C-98AB-80760B9D5079}" type="presParOf" srcId="{E70554A9-1960-45FA-A615-0AA3EA47807F}" destId="{E25E610C-2EED-43EE-89B0-7A06FC79248B}" srcOrd="0" destOrd="0" presId="urn:microsoft.com/office/officeart/2005/8/layout/vList5"/>
    <dgm:cxn modelId="{466CEF81-3826-4BF4-BF85-85F0863CED61}" type="presParOf" srcId="{E25E610C-2EED-43EE-89B0-7A06FC79248B}" destId="{F7904B59-FCBE-40AC-A24E-2850A124BAB8}" srcOrd="0" destOrd="0" presId="urn:microsoft.com/office/officeart/2005/8/layout/vList5"/>
    <dgm:cxn modelId="{A47B366D-7DAC-46F7-9BBB-13A6A856FDC0}" type="presParOf" srcId="{E25E610C-2EED-43EE-89B0-7A06FC79248B}" destId="{A87E2A31-851C-4BC2-81BD-DC8B8DE88BE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721BE35F-A488-4BB6-88B9-EA0C92AD88C4}" type="doc">
      <dgm:prSet loTypeId="urn:microsoft.com/office/officeart/2005/8/layout/vList5" loCatId="list" qsTypeId="urn:microsoft.com/office/officeart/2005/8/quickstyle/simple2" qsCatId="simple" csTypeId="urn:microsoft.com/office/officeart/2005/8/colors/accent1_2" csCatId="accent1" phldr="1"/>
      <dgm:spPr/>
      <dgm:t>
        <a:bodyPr/>
        <a:lstStyle/>
        <a:p>
          <a:endParaRPr lang="en-US"/>
        </a:p>
      </dgm:t>
    </dgm:pt>
    <dgm:pt modelId="{A1CFF737-A991-4A8F-B411-BA2FA6BE730F}">
      <dgm:prSet custT="1"/>
      <dgm:spPr/>
      <dgm:t>
        <a:bodyPr/>
        <a:lstStyle/>
        <a:p>
          <a:r>
            <a:rPr lang="en-US" sz="4000" dirty="0"/>
            <a:t>Do Some House-Keeping</a:t>
          </a:r>
        </a:p>
        <a:p>
          <a:endParaRPr lang="en-US" sz="4900" dirty="0"/>
        </a:p>
      </dgm:t>
    </dgm:pt>
    <dgm:pt modelId="{0B07EF14-5FFD-48FD-BD63-5981C4A1D4D2}" type="parTrans" cxnId="{5F362818-5E0B-4E7E-9476-69EFDC337897}">
      <dgm:prSet/>
      <dgm:spPr/>
      <dgm:t>
        <a:bodyPr/>
        <a:lstStyle/>
        <a:p>
          <a:endParaRPr lang="en-US"/>
        </a:p>
      </dgm:t>
    </dgm:pt>
    <dgm:pt modelId="{56FD6592-C276-4FF4-9580-7F6B8ACD6832}" type="sibTrans" cxnId="{5F362818-5E0B-4E7E-9476-69EFDC337897}">
      <dgm:prSet/>
      <dgm:spPr/>
      <dgm:t>
        <a:bodyPr/>
        <a:lstStyle/>
        <a:p>
          <a:endParaRPr lang="en-US"/>
        </a:p>
      </dgm:t>
    </dgm:pt>
    <dgm:pt modelId="{3CA55DC9-A9AE-4E7C-A9F6-B19F57CB8111}">
      <dgm:prSet/>
      <dgm:spPr/>
      <dgm:t>
        <a:bodyPr/>
        <a:lstStyle/>
        <a:p>
          <a:r>
            <a:rPr lang="en-US" b="0" dirty="0"/>
            <a:t>Move budgetary analysis and discussion of infrastructure assets modified approach (if applicable) to the relevant parts of RSI</a:t>
          </a:r>
          <a:r>
            <a:rPr lang="en-US" dirty="0"/>
            <a:t> </a:t>
          </a:r>
        </a:p>
      </dgm:t>
    </dgm:pt>
    <dgm:pt modelId="{CED5B59D-BC69-4BEB-AF78-0FE451E27633}" type="parTrans" cxnId="{7D03AB84-0E7C-4047-9E0D-511E28EF73AD}">
      <dgm:prSet/>
      <dgm:spPr/>
      <dgm:t>
        <a:bodyPr/>
        <a:lstStyle/>
        <a:p>
          <a:endParaRPr lang="en-US"/>
        </a:p>
      </dgm:t>
    </dgm:pt>
    <dgm:pt modelId="{85020304-3E63-445F-A22C-A43D434607FC}" type="sibTrans" cxnId="{7D03AB84-0E7C-4047-9E0D-511E28EF73AD}">
      <dgm:prSet/>
      <dgm:spPr/>
      <dgm:t>
        <a:bodyPr/>
        <a:lstStyle/>
        <a:p>
          <a:endParaRPr lang="en-US"/>
        </a:p>
      </dgm:t>
    </dgm:pt>
    <dgm:pt modelId="{D5123F0F-9B3B-4F42-8C73-3E272DA63753}">
      <dgm:prSet/>
      <dgm:spPr/>
      <dgm:t>
        <a:bodyPr/>
        <a:lstStyle/>
        <a:p>
          <a:r>
            <a:rPr lang="en-US"/>
            <a:t>Use five required sections -</a:t>
          </a:r>
        </a:p>
      </dgm:t>
    </dgm:pt>
    <dgm:pt modelId="{77D0C306-19E8-48D5-BA91-C0B8771DCF83}" type="parTrans" cxnId="{8EC68017-3A06-40B1-95AF-D1D2C1230C91}">
      <dgm:prSet/>
      <dgm:spPr/>
      <dgm:t>
        <a:bodyPr/>
        <a:lstStyle/>
        <a:p>
          <a:endParaRPr lang="en-US"/>
        </a:p>
      </dgm:t>
    </dgm:pt>
    <dgm:pt modelId="{A35C3788-FBC2-4410-A174-FEAF26431F42}" type="sibTrans" cxnId="{8EC68017-3A06-40B1-95AF-D1D2C1230C91}">
      <dgm:prSet/>
      <dgm:spPr/>
      <dgm:t>
        <a:bodyPr/>
        <a:lstStyle/>
        <a:p>
          <a:endParaRPr lang="en-US"/>
        </a:p>
      </dgm:t>
    </dgm:pt>
    <dgm:pt modelId="{EEB8C0B1-B621-40DD-B91F-76788DA6041E}">
      <dgm:prSet/>
      <dgm:spPr/>
      <dgm:t>
        <a:bodyPr/>
        <a:lstStyle/>
        <a:p>
          <a:endParaRPr lang="en-US"/>
        </a:p>
      </dgm:t>
    </dgm:pt>
    <dgm:pt modelId="{71E6C2D8-BFC2-4E82-B9F9-E96DF224FC8C}" type="parTrans" cxnId="{F9E80A13-AA16-4CB9-B44A-8AD7CB1977A6}">
      <dgm:prSet/>
      <dgm:spPr/>
      <dgm:t>
        <a:bodyPr/>
        <a:lstStyle/>
        <a:p>
          <a:endParaRPr lang="en-US"/>
        </a:p>
      </dgm:t>
    </dgm:pt>
    <dgm:pt modelId="{B3DD28C3-A9AE-4217-A67A-A3F35D8608EC}" type="sibTrans" cxnId="{F9E80A13-AA16-4CB9-B44A-8AD7CB1977A6}">
      <dgm:prSet/>
      <dgm:spPr/>
      <dgm:t>
        <a:bodyPr/>
        <a:lstStyle/>
        <a:p>
          <a:endParaRPr lang="en-US"/>
        </a:p>
      </dgm:t>
    </dgm:pt>
    <dgm:pt modelId="{1B24A1E4-66ED-41C7-8BF0-78DDD65644F9}">
      <dgm:prSet/>
      <dgm:spPr/>
      <dgm:t>
        <a:bodyPr/>
        <a:lstStyle/>
        <a:p>
          <a:pPr>
            <a:buFont typeface="+mj-lt"/>
            <a:buAutoNum type="arabicPeriod"/>
          </a:pPr>
          <a:r>
            <a:rPr lang="en-US"/>
            <a:t>Introduction</a:t>
          </a:r>
        </a:p>
      </dgm:t>
    </dgm:pt>
    <dgm:pt modelId="{36876AE8-72E9-48FB-A4B4-EAB6214EC1A2}" type="parTrans" cxnId="{C6D17A90-C7E8-402B-AE17-2EB80595D5E9}">
      <dgm:prSet/>
      <dgm:spPr/>
      <dgm:t>
        <a:bodyPr/>
        <a:lstStyle/>
        <a:p>
          <a:endParaRPr lang="en-US"/>
        </a:p>
      </dgm:t>
    </dgm:pt>
    <dgm:pt modelId="{9B6EA146-8369-4B1E-9D37-8B2AD61E498B}" type="sibTrans" cxnId="{C6D17A90-C7E8-402B-AE17-2EB80595D5E9}">
      <dgm:prSet/>
      <dgm:spPr/>
      <dgm:t>
        <a:bodyPr/>
        <a:lstStyle/>
        <a:p>
          <a:endParaRPr lang="en-US"/>
        </a:p>
      </dgm:t>
    </dgm:pt>
    <dgm:pt modelId="{2562BDA3-70A5-4494-9E8A-B0D66A988A03}">
      <dgm:prSet/>
      <dgm:spPr/>
      <dgm:t>
        <a:bodyPr/>
        <a:lstStyle/>
        <a:p>
          <a:pPr>
            <a:buFont typeface="+mj-lt"/>
            <a:buAutoNum type="arabicPeriod"/>
          </a:pPr>
          <a:r>
            <a:rPr lang="en-US"/>
            <a:t>Financial summary</a:t>
          </a:r>
        </a:p>
      </dgm:t>
    </dgm:pt>
    <dgm:pt modelId="{A6E21731-A88E-4577-904F-5E5393DEBA11}" type="parTrans" cxnId="{F13CCA75-092F-4883-A4FA-97BC6A89F9CD}">
      <dgm:prSet/>
      <dgm:spPr/>
      <dgm:t>
        <a:bodyPr/>
        <a:lstStyle/>
        <a:p>
          <a:endParaRPr lang="en-US"/>
        </a:p>
      </dgm:t>
    </dgm:pt>
    <dgm:pt modelId="{3EC75C5D-633A-40AD-A7F4-2C9C28807242}" type="sibTrans" cxnId="{F13CCA75-092F-4883-A4FA-97BC6A89F9CD}">
      <dgm:prSet/>
      <dgm:spPr/>
      <dgm:t>
        <a:bodyPr/>
        <a:lstStyle/>
        <a:p>
          <a:endParaRPr lang="en-US"/>
        </a:p>
      </dgm:t>
    </dgm:pt>
    <dgm:pt modelId="{4BF19182-6473-4F76-8B9B-6BFFB9207531}">
      <dgm:prSet/>
      <dgm:spPr/>
      <dgm:t>
        <a:bodyPr/>
        <a:lstStyle/>
        <a:p>
          <a:pPr>
            <a:buFont typeface="+mj-lt"/>
            <a:buAutoNum type="arabicPeriod"/>
          </a:pPr>
          <a:r>
            <a:rPr lang="en-US"/>
            <a:t>Detailed analysis</a:t>
          </a:r>
        </a:p>
      </dgm:t>
    </dgm:pt>
    <dgm:pt modelId="{A7A72D03-157C-4C29-B64D-19F99F37F147}" type="parTrans" cxnId="{672DCC8E-36F2-4E76-AB45-2DD28A137BE2}">
      <dgm:prSet/>
      <dgm:spPr/>
      <dgm:t>
        <a:bodyPr/>
        <a:lstStyle/>
        <a:p>
          <a:endParaRPr lang="en-US"/>
        </a:p>
      </dgm:t>
    </dgm:pt>
    <dgm:pt modelId="{55AD5084-19D1-4C98-AAA5-66A38D5531C8}" type="sibTrans" cxnId="{672DCC8E-36F2-4E76-AB45-2DD28A137BE2}">
      <dgm:prSet/>
      <dgm:spPr/>
      <dgm:t>
        <a:bodyPr/>
        <a:lstStyle/>
        <a:p>
          <a:endParaRPr lang="en-US"/>
        </a:p>
      </dgm:t>
    </dgm:pt>
    <dgm:pt modelId="{5835BB5B-76E5-4FC5-87BF-65C184B2842D}">
      <dgm:prSet/>
      <dgm:spPr/>
      <dgm:t>
        <a:bodyPr/>
        <a:lstStyle/>
        <a:p>
          <a:pPr>
            <a:buFont typeface="+mj-lt"/>
            <a:buAutoNum type="arabicPeriod"/>
          </a:pPr>
          <a:r>
            <a:rPr lang="en-US"/>
            <a:t>Significant capital assets and long-term debt activity</a:t>
          </a:r>
        </a:p>
      </dgm:t>
    </dgm:pt>
    <dgm:pt modelId="{F1082710-0F82-4458-AE3B-629375E9DE35}" type="parTrans" cxnId="{0FB7DCC1-01F1-4D94-A4D0-2D75E41D95B4}">
      <dgm:prSet/>
      <dgm:spPr/>
      <dgm:t>
        <a:bodyPr/>
        <a:lstStyle/>
        <a:p>
          <a:endParaRPr lang="en-US"/>
        </a:p>
      </dgm:t>
    </dgm:pt>
    <dgm:pt modelId="{2F43C898-24D3-4BBE-A7C1-D2C4AD831AD3}" type="sibTrans" cxnId="{0FB7DCC1-01F1-4D94-A4D0-2D75E41D95B4}">
      <dgm:prSet/>
      <dgm:spPr/>
      <dgm:t>
        <a:bodyPr/>
        <a:lstStyle/>
        <a:p>
          <a:endParaRPr lang="en-US"/>
        </a:p>
      </dgm:t>
    </dgm:pt>
    <dgm:pt modelId="{1377A583-AF9D-44A4-8CBE-257C61254B00}">
      <dgm:prSet/>
      <dgm:spPr/>
      <dgm:t>
        <a:bodyPr/>
        <a:lstStyle/>
        <a:p>
          <a:pPr>
            <a:buFont typeface="+mj-lt"/>
            <a:buAutoNum type="arabicPeriod"/>
          </a:pPr>
          <a:r>
            <a:rPr lang="en-US"/>
            <a:t>Currently known facts, decisions, or conditions</a:t>
          </a:r>
        </a:p>
      </dgm:t>
    </dgm:pt>
    <dgm:pt modelId="{604BDBC3-7B82-4CED-AA76-BEE1A77193A6}" type="parTrans" cxnId="{144C0C61-B22F-4798-9492-9AFB85CF5EEA}">
      <dgm:prSet/>
      <dgm:spPr/>
      <dgm:t>
        <a:bodyPr/>
        <a:lstStyle/>
        <a:p>
          <a:endParaRPr lang="en-US"/>
        </a:p>
      </dgm:t>
    </dgm:pt>
    <dgm:pt modelId="{DDA7EE95-AD7F-4DD4-81E4-27E6541ECFC8}" type="sibTrans" cxnId="{144C0C61-B22F-4798-9492-9AFB85CF5EEA}">
      <dgm:prSet/>
      <dgm:spPr/>
      <dgm:t>
        <a:bodyPr/>
        <a:lstStyle/>
        <a:p>
          <a:endParaRPr lang="en-US"/>
        </a:p>
      </dgm:t>
    </dgm:pt>
    <dgm:pt modelId="{CD31F0BE-4C6D-4403-8A2B-089935DE12FF}" type="pres">
      <dgm:prSet presAssocID="{721BE35F-A488-4BB6-88B9-EA0C92AD88C4}" presName="Name0" presStyleCnt="0">
        <dgm:presLayoutVars>
          <dgm:dir/>
          <dgm:animLvl val="lvl"/>
          <dgm:resizeHandles val="exact"/>
        </dgm:presLayoutVars>
      </dgm:prSet>
      <dgm:spPr/>
    </dgm:pt>
    <dgm:pt modelId="{C261CDC7-8615-48A7-824A-C5A6247DD32A}" type="pres">
      <dgm:prSet presAssocID="{A1CFF737-A991-4A8F-B411-BA2FA6BE730F}" presName="linNode" presStyleCnt="0"/>
      <dgm:spPr/>
    </dgm:pt>
    <dgm:pt modelId="{7F716C45-8318-4B12-8077-A753E9C55A1E}" type="pres">
      <dgm:prSet presAssocID="{A1CFF737-A991-4A8F-B411-BA2FA6BE730F}" presName="parentText" presStyleLbl="node1" presStyleIdx="0" presStyleCnt="1" custScaleX="105527" custScaleY="90913">
        <dgm:presLayoutVars>
          <dgm:chMax val="1"/>
          <dgm:bulletEnabled val="1"/>
        </dgm:presLayoutVars>
      </dgm:prSet>
      <dgm:spPr/>
    </dgm:pt>
    <dgm:pt modelId="{FA4B5FCB-E62A-4385-B206-958BDFFE26BA}" type="pres">
      <dgm:prSet presAssocID="{A1CFF737-A991-4A8F-B411-BA2FA6BE730F}" presName="descendantText" presStyleLbl="alignAccFollowNode1" presStyleIdx="0" presStyleCnt="1">
        <dgm:presLayoutVars>
          <dgm:bulletEnabled val="1"/>
        </dgm:presLayoutVars>
      </dgm:prSet>
      <dgm:spPr/>
    </dgm:pt>
  </dgm:ptLst>
  <dgm:cxnLst>
    <dgm:cxn modelId="{745DBB0D-518E-4A52-A7EB-5A8C2BA73C72}" type="presOf" srcId="{721BE35F-A488-4BB6-88B9-EA0C92AD88C4}" destId="{CD31F0BE-4C6D-4403-8A2B-089935DE12FF}" srcOrd="0" destOrd="0" presId="urn:microsoft.com/office/officeart/2005/8/layout/vList5"/>
    <dgm:cxn modelId="{F9E80A13-AA16-4CB9-B44A-8AD7CB1977A6}" srcId="{A1CFF737-A991-4A8F-B411-BA2FA6BE730F}" destId="{EEB8C0B1-B621-40DD-B91F-76788DA6041E}" srcOrd="1" destOrd="0" parTransId="{71E6C2D8-BFC2-4E82-B9F9-E96DF224FC8C}" sibTransId="{B3DD28C3-A9AE-4217-A67A-A3F35D8608EC}"/>
    <dgm:cxn modelId="{8EC68017-3A06-40B1-95AF-D1D2C1230C91}" srcId="{A1CFF737-A991-4A8F-B411-BA2FA6BE730F}" destId="{D5123F0F-9B3B-4F42-8C73-3E272DA63753}" srcOrd="2" destOrd="0" parTransId="{77D0C306-19E8-48D5-BA91-C0B8771DCF83}" sibTransId="{A35C3788-FBC2-4410-A174-FEAF26431F42}"/>
    <dgm:cxn modelId="{5F362818-5E0B-4E7E-9476-69EFDC337897}" srcId="{721BE35F-A488-4BB6-88B9-EA0C92AD88C4}" destId="{A1CFF737-A991-4A8F-B411-BA2FA6BE730F}" srcOrd="0" destOrd="0" parTransId="{0B07EF14-5FFD-48FD-BD63-5981C4A1D4D2}" sibTransId="{56FD6592-C276-4FF4-9580-7F6B8ACD6832}"/>
    <dgm:cxn modelId="{566A8922-F0F4-4AFA-8026-4E72529A4D7D}" type="presOf" srcId="{1377A583-AF9D-44A4-8CBE-257C61254B00}" destId="{FA4B5FCB-E62A-4385-B206-958BDFFE26BA}" srcOrd="0" destOrd="7" presId="urn:microsoft.com/office/officeart/2005/8/layout/vList5"/>
    <dgm:cxn modelId="{4C13B12B-964B-435B-A322-767B48EA528C}" type="presOf" srcId="{5835BB5B-76E5-4FC5-87BF-65C184B2842D}" destId="{FA4B5FCB-E62A-4385-B206-958BDFFE26BA}" srcOrd="0" destOrd="6" presId="urn:microsoft.com/office/officeart/2005/8/layout/vList5"/>
    <dgm:cxn modelId="{144C0C61-B22F-4798-9492-9AFB85CF5EEA}" srcId="{D5123F0F-9B3B-4F42-8C73-3E272DA63753}" destId="{1377A583-AF9D-44A4-8CBE-257C61254B00}" srcOrd="4" destOrd="0" parTransId="{604BDBC3-7B82-4CED-AA76-BEE1A77193A6}" sibTransId="{DDA7EE95-AD7F-4DD4-81E4-27E6541ECFC8}"/>
    <dgm:cxn modelId="{F13CCA75-092F-4883-A4FA-97BC6A89F9CD}" srcId="{D5123F0F-9B3B-4F42-8C73-3E272DA63753}" destId="{2562BDA3-70A5-4494-9E8A-B0D66A988A03}" srcOrd="1" destOrd="0" parTransId="{A6E21731-A88E-4577-904F-5E5393DEBA11}" sibTransId="{3EC75C5D-633A-40AD-A7F4-2C9C28807242}"/>
    <dgm:cxn modelId="{7D03AB84-0E7C-4047-9E0D-511E28EF73AD}" srcId="{A1CFF737-A991-4A8F-B411-BA2FA6BE730F}" destId="{3CA55DC9-A9AE-4E7C-A9F6-B19F57CB8111}" srcOrd="0" destOrd="0" parTransId="{CED5B59D-BC69-4BEB-AF78-0FE451E27633}" sibTransId="{85020304-3E63-445F-A22C-A43D434607FC}"/>
    <dgm:cxn modelId="{62FCC68C-AA17-41E3-BE83-7E083D9BAA22}" type="presOf" srcId="{A1CFF737-A991-4A8F-B411-BA2FA6BE730F}" destId="{7F716C45-8318-4B12-8077-A753E9C55A1E}" srcOrd="0" destOrd="0" presId="urn:microsoft.com/office/officeart/2005/8/layout/vList5"/>
    <dgm:cxn modelId="{672DCC8E-36F2-4E76-AB45-2DD28A137BE2}" srcId="{D5123F0F-9B3B-4F42-8C73-3E272DA63753}" destId="{4BF19182-6473-4F76-8B9B-6BFFB9207531}" srcOrd="2" destOrd="0" parTransId="{A7A72D03-157C-4C29-B64D-19F99F37F147}" sibTransId="{55AD5084-19D1-4C98-AAA5-66A38D5531C8}"/>
    <dgm:cxn modelId="{C6D17A90-C7E8-402B-AE17-2EB80595D5E9}" srcId="{D5123F0F-9B3B-4F42-8C73-3E272DA63753}" destId="{1B24A1E4-66ED-41C7-8BF0-78DDD65644F9}" srcOrd="0" destOrd="0" parTransId="{36876AE8-72E9-48FB-A4B4-EAB6214EC1A2}" sibTransId="{9B6EA146-8369-4B1E-9D37-8B2AD61E498B}"/>
    <dgm:cxn modelId="{F039FDA5-AE9C-4E75-B2E0-6EFA0BAEE1BF}" type="presOf" srcId="{D5123F0F-9B3B-4F42-8C73-3E272DA63753}" destId="{FA4B5FCB-E62A-4385-B206-958BDFFE26BA}" srcOrd="0" destOrd="2" presId="urn:microsoft.com/office/officeart/2005/8/layout/vList5"/>
    <dgm:cxn modelId="{36357DBE-2675-4167-86BA-48274008DB41}" type="presOf" srcId="{1B24A1E4-66ED-41C7-8BF0-78DDD65644F9}" destId="{FA4B5FCB-E62A-4385-B206-958BDFFE26BA}" srcOrd="0" destOrd="3" presId="urn:microsoft.com/office/officeart/2005/8/layout/vList5"/>
    <dgm:cxn modelId="{263882C1-FC83-4F20-A683-E027BEB2F819}" type="presOf" srcId="{3CA55DC9-A9AE-4E7C-A9F6-B19F57CB8111}" destId="{FA4B5FCB-E62A-4385-B206-958BDFFE26BA}" srcOrd="0" destOrd="0" presId="urn:microsoft.com/office/officeart/2005/8/layout/vList5"/>
    <dgm:cxn modelId="{0FB7DCC1-01F1-4D94-A4D0-2D75E41D95B4}" srcId="{D5123F0F-9B3B-4F42-8C73-3E272DA63753}" destId="{5835BB5B-76E5-4FC5-87BF-65C184B2842D}" srcOrd="3" destOrd="0" parTransId="{F1082710-0F82-4458-AE3B-629375E9DE35}" sibTransId="{2F43C898-24D3-4BBE-A7C1-D2C4AD831AD3}"/>
    <dgm:cxn modelId="{8DCE87C6-9C18-438A-89D5-8BA47624B92A}" type="presOf" srcId="{EEB8C0B1-B621-40DD-B91F-76788DA6041E}" destId="{FA4B5FCB-E62A-4385-B206-958BDFFE26BA}" srcOrd="0" destOrd="1" presId="urn:microsoft.com/office/officeart/2005/8/layout/vList5"/>
    <dgm:cxn modelId="{3E768EE3-C275-4674-B84A-01534E93C2F2}" type="presOf" srcId="{2562BDA3-70A5-4494-9E8A-B0D66A988A03}" destId="{FA4B5FCB-E62A-4385-B206-958BDFFE26BA}" srcOrd="0" destOrd="4" presId="urn:microsoft.com/office/officeart/2005/8/layout/vList5"/>
    <dgm:cxn modelId="{8FDEB7F7-1333-4D93-95B4-6743D913EAFE}" type="presOf" srcId="{4BF19182-6473-4F76-8B9B-6BFFB9207531}" destId="{FA4B5FCB-E62A-4385-B206-958BDFFE26BA}" srcOrd="0" destOrd="5" presId="urn:microsoft.com/office/officeart/2005/8/layout/vList5"/>
    <dgm:cxn modelId="{1CF33251-5021-4E31-8FB8-FAB8503F5FB6}" type="presParOf" srcId="{CD31F0BE-4C6D-4403-8A2B-089935DE12FF}" destId="{C261CDC7-8615-48A7-824A-C5A6247DD32A}" srcOrd="0" destOrd="0" presId="urn:microsoft.com/office/officeart/2005/8/layout/vList5"/>
    <dgm:cxn modelId="{B3FC7D28-DED2-49BF-8C64-65E252E923D0}" type="presParOf" srcId="{C261CDC7-8615-48A7-824A-C5A6247DD32A}" destId="{7F716C45-8318-4B12-8077-A753E9C55A1E}" srcOrd="0" destOrd="0" presId="urn:microsoft.com/office/officeart/2005/8/layout/vList5"/>
    <dgm:cxn modelId="{F9FC86D3-094E-4FC8-98F9-1AEF2D0BCC2E}" type="presParOf" srcId="{C261CDC7-8615-48A7-824A-C5A6247DD32A}" destId="{FA4B5FCB-E62A-4385-B206-958BDFFE26B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699947D-FDF0-4403-8929-CD1337E2854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AD7841BA-9738-40C9-B35A-42757EFB72A1}">
      <dgm:prSet custT="1"/>
      <dgm:spPr>
        <a:scene3d>
          <a:camera prst="orthographicFront"/>
          <a:lightRig rig="threePt" dir="t"/>
        </a:scene3d>
        <a:sp3d>
          <a:bevelT/>
        </a:sp3d>
      </dgm:spPr>
      <dgm:t>
        <a:bodyPr/>
        <a:lstStyle/>
        <a:p>
          <a:r>
            <a:rPr lang="en-US" sz="2000" dirty="0"/>
            <a:t>Much of GASB 87 is driven by the legal form of the contract</a:t>
          </a:r>
        </a:p>
      </dgm:t>
    </dgm:pt>
    <dgm:pt modelId="{154208A1-B251-4FC8-9D89-9A9AA424CB3C}" type="parTrans" cxnId="{C57F888F-102E-4C2D-800C-D0216CAB63DD}">
      <dgm:prSet/>
      <dgm:spPr/>
      <dgm:t>
        <a:bodyPr/>
        <a:lstStyle/>
        <a:p>
          <a:endParaRPr lang="en-US"/>
        </a:p>
      </dgm:t>
    </dgm:pt>
    <dgm:pt modelId="{31A441FA-97AF-46E2-96D3-A6592E436BBA}" type="sibTrans" cxnId="{C57F888F-102E-4C2D-800C-D0216CAB63DD}">
      <dgm:prSet/>
      <dgm:spPr/>
      <dgm:t>
        <a:bodyPr/>
        <a:lstStyle/>
        <a:p>
          <a:endParaRPr lang="en-US"/>
        </a:p>
      </dgm:t>
    </dgm:pt>
    <dgm:pt modelId="{04E07458-D6B0-453C-BC86-7923BE8B12F3}">
      <dgm:prSet custT="1"/>
      <dgm:spPr>
        <a:scene3d>
          <a:camera prst="orthographicFront"/>
          <a:lightRig rig="threePt" dir="t"/>
        </a:scene3d>
        <a:sp3d>
          <a:bevelT/>
        </a:sp3d>
      </dgm:spPr>
      <dgm:t>
        <a:bodyPr/>
        <a:lstStyle/>
        <a:p>
          <a:r>
            <a:rPr lang="en-US" sz="1600" baseline="0" dirty="0"/>
            <a:t>If contract gives either party the option to cancel, even if it is highly unlikely that they wont, it is a cancellable period (Q4.15 in IG 2019-3)</a:t>
          </a:r>
          <a:endParaRPr lang="en-US" sz="1600" dirty="0"/>
        </a:p>
      </dgm:t>
    </dgm:pt>
    <dgm:pt modelId="{8255563F-D336-4F94-B91D-4EC432F2BDA9}" type="parTrans" cxnId="{192F6E8F-F2DA-4ACE-A28D-1B08334B27C2}">
      <dgm:prSet/>
      <dgm:spPr/>
      <dgm:t>
        <a:bodyPr/>
        <a:lstStyle/>
        <a:p>
          <a:endParaRPr lang="en-US"/>
        </a:p>
      </dgm:t>
    </dgm:pt>
    <dgm:pt modelId="{A54FD59D-1CDA-4AD7-B4F4-7EE53735AF4A}" type="sibTrans" cxnId="{192F6E8F-F2DA-4ACE-A28D-1B08334B27C2}">
      <dgm:prSet/>
      <dgm:spPr/>
      <dgm:t>
        <a:bodyPr/>
        <a:lstStyle/>
        <a:p>
          <a:endParaRPr lang="en-US"/>
        </a:p>
      </dgm:t>
    </dgm:pt>
    <dgm:pt modelId="{72A90757-A302-4621-85A4-193B05FF6017}">
      <dgm:prSet custT="1"/>
      <dgm:spPr>
        <a:scene3d>
          <a:camera prst="orthographicFront"/>
          <a:lightRig rig="threePt" dir="t"/>
        </a:scene3d>
        <a:sp3d>
          <a:bevelT/>
        </a:sp3d>
      </dgm:spPr>
      <dgm:t>
        <a:bodyPr/>
        <a:lstStyle/>
        <a:p>
          <a:r>
            <a:rPr lang="en-US" sz="1600" baseline="0" dirty="0"/>
            <a:t>If renewal is an option within the contract versus there being a new contract:</a:t>
          </a:r>
          <a:endParaRPr lang="en-US" sz="1600" dirty="0"/>
        </a:p>
      </dgm:t>
    </dgm:pt>
    <dgm:pt modelId="{E02317D9-E25B-4073-A90B-94A42DD9F016}" type="parTrans" cxnId="{565F7F90-0502-4DE5-878D-BC9E6F02DFD6}">
      <dgm:prSet/>
      <dgm:spPr/>
      <dgm:t>
        <a:bodyPr/>
        <a:lstStyle/>
        <a:p>
          <a:endParaRPr lang="en-US"/>
        </a:p>
      </dgm:t>
    </dgm:pt>
    <dgm:pt modelId="{EBD7D7C7-D8E7-43FC-9D19-291D53272649}" type="sibTrans" cxnId="{565F7F90-0502-4DE5-878D-BC9E6F02DFD6}">
      <dgm:prSet/>
      <dgm:spPr/>
      <dgm:t>
        <a:bodyPr/>
        <a:lstStyle/>
        <a:p>
          <a:endParaRPr lang="en-US"/>
        </a:p>
      </dgm:t>
    </dgm:pt>
    <dgm:pt modelId="{6225FD67-8950-45D9-A16D-0F02AB98C23F}">
      <dgm:prSet custT="1"/>
      <dgm:spPr>
        <a:scene3d>
          <a:camera prst="orthographicFront"/>
          <a:lightRig rig="threePt" dir="t"/>
        </a:scene3d>
        <a:sp3d>
          <a:bevelT/>
        </a:sp3d>
      </dgm:spPr>
      <dgm:t>
        <a:bodyPr/>
        <a:lstStyle/>
        <a:p>
          <a:r>
            <a:rPr lang="en-US" sz="2000" b="0" dirty="0"/>
            <a:t>Need to exercise professional judgment </a:t>
          </a:r>
          <a:endParaRPr lang="en-US" sz="2000" dirty="0"/>
        </a:p>
      </dgm:t>
    </dgm:pt>
    <dgm:pt modelId="{8A09B10D-B4FB-4C37-B997-70AA18A0B27D}" type="parTrans" cxnId="{410035CF-40F0-4716-98C5-B74853C4CBC5}">
      <dgm:prSet/>
      <dgm:spPr/>
      <dgm:t>
        <a:bodyPr/>
        <a:lstStyle/>
        <a:p>
          <a:endParaRPr lang="en-US"/>
        </a:p>
      </dgm:t>
    </dgm:pt>
    <dgm:pt modelId="{E30BABC0-606F-493A-AC05-10FB5A1A1BEA}" type="sibTrans" cxnId="{410035CF-40F0-4716-98C5-B74853C4CBC5}">
      <dgm:prSet/>
      <dgm:spPr/>
      <dgm:t>
        <a:bodyPr/>
        <a:lstStyle/>
        <a:p>
          <a:endParaRPr lang="en-US"/>
        </a:p>
      </dgm:t>
    </dgm:pt>
    <dgm:pt modelId="{6141E92A-A331-49DB-9CBC-D25B585BFAD6}">
      <dgm:prSet custT="1"/>
      <dgm:spPr>
        <a:scene3d>
          <a:camera prst="orthographicFront"/>
          <a:lightRig rig="threePt" dir="t"/>
        </a:scene3d>
        <a:sp3d>
          <a:bevelT/>
        </a:sp3d>
      </dgm:spPr>
      <dgm:t>
        <a:bodyPr/>
        <a:lstStyle/>
        <a:p>
          <a:r>
            <a:rPr lang="en-US" sz="1600" baseline="0" dirty="0"/>
            <a:t>Is it an exchange or an exchange-like transaction</a:t>
          </a:r>
          <a:r>
            <a:rPr lang="en-US" sz="1600" baseline="0" dirty="0">
              <a:latin typeface="Arial" panose="020B0604020202020204" pitchFamily="34" charset="0"/>
              <a:cs typeface="Arial" panose="020B0604020202020204" pitchFamily="34" charset="0"/>
            </a:rPr>
            <a:t>—definition of a lease</a:t>
          </a:r>
          <a:endParaRPr lang="en-US" sz="1600" dirty="0"/>
        </a:p>
      </dgm:t>
    </dgm:pt>
    <dgm:pt modelId="{F39B6E9E-C941-403D-85D9-AC249E93E718}" type="parTrans" cxnId="{78BC8FC7-7A12-4C48-990D-4185EF9CCFA8}">
      <dgm:prSet/>
      <dgm:spPr/>
      <dgm:t>
        <a:bodyPr/>
        <a:lstStyle/>
        <a:p>
          <a:endParaRPr lang="en-US"/>
        </a:p>
      </dgm:t>
    </dgm:pt>
    <dgm:pt modelId="{B84F30BE-5FD4-44CF-A7BD-D27E1DE70DF7}" type="sibTrans" cxnId="{78BC8FC7-7A12-4C48-990D-4185EF9CCFA8}">
      <dgm:prSet/>
      <dgm:spPr/>
      <dgm:t>
        <a:bodyPr/>
        <a:lstStyle/>
        <a:p>
          <a:endParaRPr lang="en-US"/>
        </a:p>
      </dgm:t>
    </dgm:pt>
    <dgm:pt modelId="{7EA9F55F-9881-432F-97DD-DC9D36D2D75F}">
      <dgm:prSet custT="1"/>
      <dgm:spPr>
        <a:scene3d>
          <a:camera prst="orthographicFront"/>
          <a:lightRig rig="threePt" dir="t"/>
        </a:scene3d>
        <a:sp3d>
          <a:bevelT/>
        </a:sp3d>
      </dgm:spPr>
      <dgm:t>
        <a:bodyPr/>
        <a:lstStyle/>
        <a:p>
          <a:r>
            <a:rPr lang="en-US" sz="1600" baseline="0" dirty="0"/>
            <a:t>Whether payments are fixed in substance</a:t>
          </a:r>
          <a:endParaRPr lang="en-US" sz="1600" dirty="0"/>
        </a:p>
      </dgm:t>
    </dgm:pt>
    <dgm:pt modelId="{0B9D0023-31B5-4C46-B5D2-C6BABC1FFD92}" type="parTrans" cxnId="{FE06F258-9799-4DAB-AAE6-5178A7B17D70}">
      <dgm:prSet/>
      <dgm:spPr/>
      <dgm:t>
        <a:bodyPr/>
        <a:lstStyle/>
        <a:p>
          <a:endParaRPr lang="en-US"/>
        </a:p>
      </dgm:t>
    </dgm:pt>
    <dgm:pt modelId="{F6201501-D499-4EAB-817B-D91BA20DB828}" type="sibTrans" cxnId="{FE06F258-9799-4DAB-AAE6-5178A7B17D70}">
      <dgm:prSet/>
      <dgm:spPr/>
      <dgm:t>
        <a:bodyPr/>
        <a:lstStyle/>
        <a:p>
          <a:endParaRPr lang="en-US"/>
        </a:p>
      </dgm:t>
    </dgm:pt>
    <dgm:pt modelId="{849394DD-99ED-42A8-8E92-55F3CAB0AA38}">
      <dgm:prSet custT="1"/>
      <dgm:spPr>
        <a:scene3d>
          <a:camera prst="orthographicFront"/>
          <a:lightRig rig="threePt" dir="t"/>
        </a:scene3d>
        <a:sp3d>
          <a:bevelT/>
        </a:sp3d>
      </dgm:spPr>
      <dgm:t>
        <a:bodyPr/>
        <a:lstStyle/>
        <a:p>
          <a:r>
            <a:rPr lang="en-US" sz="1600" baseline="0" dirty="0">
              <a:latin typeface="Arial" panose="020B0604020202020204" pitchFamily="34" charset="0"/>
              <a:cs typeface="Arial" panose="020B0604020202020204" pitchFamily="34" charset="0"/>
            </a:rPr>
            <a:t>It determines whether renewal history matters—it matters if there is a renewal option and it does not matter if it is a new contract (Q4.11 in IG 2020-1)</a:t>
          </a:r>
          <a:endParaRPr lang="en-US" sz="1600" dirty="0"/>
        </a:p>
      </dgm:t>
    </dgm:pt>
    <dgm:pt modelId="{6EA8C5F4-1807-42A0-8773-2D0447A83F18}" type="parTrans" cxnId="{FCF1684D-2DB1-4F48-8C79-2EDECE998F02}">
      <dgm:prSet/>
      <dgm:spPr/>
      <dgm:t>
        <a:bodyPr/>
        <a:lstStyle/>
        <a:p>
          <a:endParaRPr lang="en-US"/>
        </a:p>
      </dgm:t>
    </dgm:pt>
    <dgm:pt modelId="{466FEE0C-8079-4AC7-8241-F9DC0C685D94}" type="sibTrans" cxnId="{FCF1684D-2DB1-4F48-8C79-2EDECE998F02}">
      <dgm:prSet/>
      <dgm:spPr/>
      <dgm:t>
        <a:bodyPr/>
        <a:lstStyle/>
        <a:p>
          <a:endParaRPr lang="en-US"/>
        </a:p>
      </dgm:t>
    </dgm:pt>
    <dgm:pt modelId="{B16FE9B5-AC17-4B57-B963-30DCECA29174}">
      <dgm:prSet custT="1"/>
      <dgm:spPr>
        <a:scene3d>
          <a:camera prst="orthographicFront"/>
          <a:lightRig rig="threePt" dir="t"/>
        </a:scene3d>
        <a:sp3d>
          <a:bevelT/>
        </a:sp3d>
      </dgm:spPr>
      <dgm:t>
        <a:bodyPr/>
        <a:lstStyle/>
        <a:p>
          <a:r>
            <a:rPr lang="en-US" sz="1600" baseline="0" dirty="0">
              <a:latin typeface="Arial" panose="020B0604020202020204" pitchFamily="34" charset="0"/>
              <a:cs typeface="Arial" panose="020B0604020202020204" pitchFamily="34" charset="0"/>
            </a:rPr>
            <a:t>Could change the short-term lease evaluation (Q4.10 in IG 2020-1)</a:t>
          </a:r>
          <a:endParaRPr lang="en-US" sz="1600" dirty="0"/>
        </a:p>
      </dgm:t>
    </dgm:pt>
    <dgm:pt modelId="{5E98644C-6C50-49BC-846C-5142BE163BF7}" type="parTrans" cxnId="{996DEC1A-0FC9-429A-A369-9C9D631509DA}">
      <dgm:prSet/>
      <dgm:spPr/>
      <dgm:t>
        <a:bodyPr/>
        <a:lstStyle/>
        <a:p>
          <a:endParaRPr lang="en-US"/>
        </a:p>
      </dgm:t>
    </dgm:pt>
    <dgm:pt modelId="{915A0A8C-8EE6-4DF0-830F-558E0C23504E}" type="sibTrans" cxnId="{996DEC1A-0FC9-429A-A369-9C9D631509DA}">
      <dgm:prSet/>
      <dgm:spPr/>
      <dgm:t>
        <a:bodyPr/>
        <a:lstStyle/>
        <a:p>
          <a:endParaRPr lang="en-US"/>
        </a:p>
      </dgm:t>
    </dgm:pt>
    <dgm:pt modelId="{09E22B95-F77D-42C8-8C7F-CCAB42D7C6D6}">
      <dgm:prSet custT="1"/>
      <dgm:spPr>
        <a:scene3d>
          <a:camera prst="orthographicFront"/>
          <a:lightRig rig="threePt" dir="t"/>
        </a:scene3d>
        <a:sp3d>
          <a:bevelT/>
        </a:sp3d>
      </dgm:spPr>
      <dgm:t>
        <a:bodyPr/>
        <a:lstStyle/>
        <a:p>
          <a:r>
            <a:rPr lang="en-US" sz="1600" baseline="0" dirty="0"/>
            <a:t>Estimating the incremental borrowing rate (</a:t>
          </a:r>
          <a:r>
            <a:rPr lang="en-US" sz="1600" baseline="0" dirty="0">
              <a:latin typeface="Arial" panose="020B0604020202020204" pitchFamily="34" charset="0"/>
              <a:cs typeface="Arial" panose="020B0604020202020204" pitchFamily="34" charset="0"/>
            </a:rPr>
            <a:t>discount rate) if no similar debt has been issued</a:t>
          </a:r>
          <a:endParaRPr lang="en-US" sz="1600" dirty="0"/>
        </a:p>
      </dgm:t>
    </dgm:pt>
    <dgm:pt modelId="{1BD42F88-2ECB-4D07-9646-30F1D61B9942}" type="parTrans" cxnId="{95A22B78-1912-4584-A5C4-2DC0ABC21CFB}">
      <dgm:prSet/>
      <dgm:spPr/>
      <dgm:t>
        <a:bodyPr/>
        <a:lstStyle/>
        <a:p>
          <a:endParaRPr lang="en-US"/>
        </a:p>
      </dgm:t>
    </dgm:pt>
    <dgm:pt modelId="{A4A78B2D-C7F2-49D5-82F2-9E780609C528}" type="sibTrans" cxnId="{95A22B78-1912-4584-A5C4-2DC0ABC21CFB}">
      <dgm:prSet/>
      <dgm:spPr/>
      <dgm:t>
        <a:bodyPr/>
        <a:lstStyle/>
        <a:p>
          <a:endParaRPr lang="en-US"/>
        </a:p>
      </dgm:t>
    </dgm:pt>
    <dgm:pt modelId="{464AF251-9D4B-42BE-A949-6A78244AFABA}" type="pres">
      <dgm:prSet presAssocID="{2699947D-FDF0-4403-8929-CD1337E2854D}" presName="Name0" presStyleCnt="0">
        <dgm:presLayoutVars>
          <dgm:dir/>
          <dgm:animLvl val="lvl"/>
          <dgm:resizeHandles val="exact"/>
        </dgm:presLayoutVars>
      </dgm:prSet>
      <dgm:spPr/>
    </dgm:pt>
    <dgm:pt modelId="{2FD967CA-6CC8-4ECE-ABDC-7DFA0F6A3387}" type="pres">
      <dgm:prSet presAssocID="{AD7841BA-9738-40C9-B35A-42757EFB72A1}" presName="linNode" presStyleCnt="0"/>
      <dgm:spPr>
        <a:scene3d>
          <a:camera prst="orthographicFront"/>
          <a:lightRig rig="threePt" dir="t"/>
        </a:scene3d>
        <a:sp3d>
          <a:bevelT/>
        </a:sp3d>
      </dgm:spPr>
    </dgm:pt>
    <dgm:pt modelId="{AEBF61BA-1056-4C32-9811-32CF590A9F48}" type="pres">
      <dgm:prSet presAssocID="{AD7841BA-9738-40C9-B35A-42757EFB72A1}" presName="parentText" presStyleLbl="node1" presStyleIdx="0" presStyleCnt="2" custScaleX="74450" custLinFactNeighborX="2128">
        <dgm:presLayoutVars>
          <dgm:chMax val="1"/>
          <dgm:bulletEnabled val="1"/>
        </dgm:presLayoutVars>
      </dgm:prSet>
      <dgm:spPr/>
    </dgm:pt>
    <dgm:pt modelId="{CFD7A283-537D-4F06-9DB6-8FA60BDF27BB}" type="pres">
      <dgm:prSet presAssocID="{AD7841BA-9738-40C9-B35A-42757EFB72A1}" presName="descendantText" presStyleLbl="alignAccFollowNode1" presStyleIdx="0" presStyleCnt="2" custScaleX="110175" custScaleY="114212">
        <dgm:presLayoutVars>
          <dgm:bulletEnabled val="1"/>
        </dgm:presLayoutVars>
      </dgm:prSet>
      <dgm:spPr/>
    </dgm:pt>
    <dgm:pt modelId="{2DADFBA8-87FB-4607-9414-BC1B63FB3760}" type="pres">
      <dgm:prSet presAssocID="{31A441FA-97AF-46E2-96D3-A6592E436BBA}" presName="sp" presStyleCnt="0"/>
      <dgm:spPr>
        <a:scene3d>
          <a:camera prst="orthographicFront"/>
          <a:lightRig rig="threePt" dir="t"/>
        </a:scene3d>
        <a:sp3d>
          <a:bevelT/>
        </a:sp3d>
      </dgm:spPr>
    </dgm:pt>
    <dgm:pt modelId="{5F69C886-5AB6-48A5-B0D2-EC36D2E4E99A}" type="pres">
      <dgm:prSet presAssocID="{6225FD67-8950-45D9-A16D-0F02AB98C23F}" presName="linNode" presStyleCnt="0"/>
      <dgm:spPr>
        <a:scene3d>
          <a:camera prst="orthographicFront"/>
          <a:lightRig rig="threePt" dir="t"/>
        </a:scene3d>
        <a:sp3d>
          <a:bevelT/>
        </a:sp3d>
      </dgm:spPr>
    </dgm:pt>
    <dgm:pt modelId="{D88B2DF1-9F7C-4179-B5B1-81C892EDA250}" type="pres">
      <dgm:prSet presAssocID="{6225FD67-8950-45D9-A16D-0F02AB98C23F}" presName="parentText" presStyleLbl="node1" presStyleIdx="1" presStyleCnt="2" custScaleX="75048" custScaleY="81671" custLinFactNeighborX="2261">
        <dgm:presLayoutVars>
          <dgm:chMax val="1"/>
          <dgm:bulletEnabled val="1"/>
        </dgm:presLayoutVars>
      </dgm:prSet>
      <dgm:spPr/>
    </dgm:pt>
    <dgm:pt modelId="{B1784264-6983-49CF-BA2E-0308BD33C943}" type="pres">
      <dgm:prSet presAssocID="{6225FD67-8950-45D9-A16D-0F02AB98C23F}" presName="descendantText" presStyleLbl="alignAccFollowNode1" presStyleIdx="1" presStyleCnt="2" custScaleX="109839" custScaleY="80104">
        <dgm:presLayoutVars>
          <dgm:bulletEnabled val="1"/>
        </dgm:presLayoutVars>
      </dgm:prSet>
      <dgm:spPr/>
    </dgm:pt>
  </dgm:ptLst>
  <dgm:cxnLst>
    <dgm:cxn modelId="{996DEC1A-0FC9-429A-A369-9C9D631509DA}" srcId="{72A90757-A302-4621-85A4-193B05FF6017}" destId="{B16FE9B5-AC17-4B57-B963-30DCECA29174}" srcOrd="0" destOrd="0" parTransId="{5E98644C-6C50-49BC-846C-5142BE163BF7}" sibTransId="{915A0A8C-8EE6-4DF0-830F-558E0C23504E}"/>
    <dgm:cxn modelId="{AAEA8337-87D3-4877-9EDF-A9BC321646B7}" type="presOf" srcId="{849394DD-99ED-42A8-8E92-55F3CAB0AA38}" destId="{CFD7A283-537D-4F06-9DB6-8FA60BDF27BB}" srcOrd="0" destOrd="3" presId="urn:microsoft.com/office/officeart/2005/8/layout/vList5"/>
    <dgm:cxn modelId="{4E1E7D5B-81BA-4FF5-84B9-4716CB771C1D}" type="presOf" srcId="{7EA9F55F-9881-432F-97DD-DC9D36D2D75F}" destId="{B1784264-6983-49CF-BA2E-0308BD33C943}" srcOrd="0" destOrd="2" presId="urn:microsoft.com/office/officeart/2005/8/layout/vList5"/>
    <dgm:cxn modelId="{D9BD6743-6456-4F55-A792-629428B33E6D}" type="presOf" srcId="{2699947D-FDF0-4403-8929-CD1337E2854D}" destId="{464AF251-9D4B-42BE-A949-6A78244AFABA}" srcOrd="0" destOrd="0" presId="urn:microsoft.com/office/officeart/2005/8/layout/vList5"/>
    <dgm:cxn modelId="{E6D04E6C-681C-426A-9221-C5736112F382}" type="presOf" srcId="{04E07458-D6B0-453C-BC86-7923BE8B12F3}" destId="{CFD7A283-537D-4F06-9DB6-8FA60BDF27BB}" srcOrd="0" destOrd="0" presId="urn:microsoft.com/office/officeart/2005/8/layout/vList5"/>
    <dgm:cxn modelId="{FCF1684D-2DB1-4F48-8C79-2EDECE998F02}" srcId="{72A90757-A302-4621-85A4-193B05FF6017}" destId="{849394DD-99ED-42A8-8E92-55F3CAB0AA38}" srcOrd="1" destOrd="0" parTransId="{6EA8C5F4-1807-42A0-8773-2D0447A83F18}" sibTransId="{466FEE0C-8079-4AC7-8241-F9DC0C685D94}"/>
    <dgm:cxn modelId="{95A22B78-1912-4584-A5C4-2DC0ABC21CFB}" srcId="{6225FD67-8950-45D9-A16D-0F02AB98C23F}" destId="{09E22B95-F77D-42C8-8C7F-CCAB42D7C6D6}" srcOrd="1" destOrd="0" parTransId="{1BD42F88-2ECB-4D07-9646-30F1D61B9942}" sibTransId="{A4A78B2D-C7F2-49D5-82F2-9E780609C528}"/>
    <dgm:cxn modelId="{FE06F258-9799-4DAB-AAE6-5178A7B17D70}" srcId="{6225FD67-8950-45D9-A16D-0F02AB98C23F}" destId="{7EA9F55F-9881-432F-97DD-DC9D36D2D75F}" srcOrd="2" destOrd="0" parTransId="{0B9D0023-31B5-4C46-B5D2-C6BABC1FFD92}" sibTransId="{F6201501-D499-4EAB-817B-D91BA20DB828}"/>
    <dgm:cxn modelId="{7E29D989-497A-433E-BA73-4C82B18FBE27}" type="presOf" srcId="{09E22B95-F77D-42C8-8C7F-CCAB42D7C6D6}" destId="{B1784264-6983-49CF-BA2E-0308BD33C943}" srcOrd="0" destOrd="1" presId="urn:microsoft.com/office/officeart/2005/8/layout/vList5"/>
    <dgm:cxn modelId="{9F93038A-804F-44A5-9C39-1BDA3917B860}" type="presOf" srcId="{6225FD67-8950-45D9-A16D-0F02AB98C23F}" destId="{D88B2DF1-9F7C-4179-B5B1-81C892EDA250}" srcOrd="0" destOrd="0" presId="urn:microsoft.com/office/officeart/2005/8/layout/vList5"/>
    <dgm:cxn modelId="{192F6E8F-F2DA-4ACE-A28D-1B08334B27C2}" srcId="{AD7841BA-9738-40C9-B35A-42757EFB72A1}" destId="{04E07458-D6B0-453C-BC86-7923BE8B12F3}" srcOrd="0" destOrd="0" parTransId="{8255563F-D336-4F94-B91D-4EC432F2BDA9}" sibTransId="{A54FD59D-1CDA-4AD7-B4F4-7EE53735AF4A}"/>
    <dgm:cxn modelId="{C57F888F-102E-4C2D-800C-D0216CAB63DD}" srcId="{2699947D-FDF0-4403-8929-CD1337E2854D}" destId="{AD7841BA-9738-40C9-B35A-42757EFB72A1}" srcOrd="0" destOrd="0" parTransId="{154208A1-B251-4FC8-9D89-9A9AA424CB3C}" sibTransId="{31A441FA-97AF-46E2-96D3-A6592E436BBA}"/>
    <dgm:cxn modelId="{565F7F90-0502-4DE5-878D-BC9E6F02DFD6}" srcId="{AD7841BA-9738-40C9-B35A-42757EFB72A1}" destId="{72A90757-A302-4621-85A4-193B05FF6017}" srcOrd="1" destOrd="0" parTransId="{E02317D9-E25B-4073-A90B-94A42DD9F016}" sibTransId="{EBD7D7C7-D8E7-43FC-9D19-291D53272649}"/>
    <dgm:cxn modelId="{C89DBA9C-9620-4246-BDEC-1396A46413FA}" type="presOf" srcId="{AD7841BA-9738-40C9-B35A-42757EFB72A1}" destId="{AEBF61BA-1056-4C32-9811-32CF590A9F48}" srcOrd="0" destOrd="0" presId="urn:microsoft.com/office/officeart/2005/8/layout/vList5"/>
    <dgm:cxn modelId="{AE60D7AC-F24B-4E05-9F51-6B5C5BDEBD2E}" type="presOf" srcId="{B16FE9B5-AC17-4B57-B963-30DCECA29174}" destId="{CFD7A283-537D-4F06-9DB6-8FA60BDF27BB}" srcOrd="0" destOrd="2" presId="urn:microsoft.com/office/officeart/2005/8/layout/vList5"/>
    <dgm:cxn modelId="{78BC8FC7-7A12-4C48-990D-4185EF9CCFA8}" srcId="{6225FD67-8950-45D9-A16D-0F02AB98C23F}" destId="{6141E92A-A331-49DB-9CBC-D25B585BFAD6}" srcOrd="0" destOrd="0" parTransId="{F39B6E9E-C941-403D-85D9-AC249E93E718}" sibTransId="{B84F30BE-5FD4-44CF-A7BD-D27E1DE70DF7}"/>
    <dgm:cxn modelId="{410035CF-40F0-4716-98C5-B74853C4CBC5}" srcId="{2699947D-FDF0-4403-8929-CD1337E2854D}" destId="{6225FD67-8950-45D9-A16D-0F02AB98C23F}" srcOrd="1" destOrd="0" parTransId="{8A09B10D-B4FB-4C37-B997-70AA18A0B27D}" sibTransId="{E30BABC0-606F-493A-AC05-10FB5A1A1BEA}"/>
    <dgm:cxn modelId="{AED538E3-8E49-4043-9824-E686CE47777B}" type="presOf" srcId="{72A90757-A302-4621-85A4-193B05FF6017}" destId="{CFD7A283-537D-4F06-9DB6-8FA60BDF27BB}" srcOrd="0" destOrd="1" presId="urn:microsoft.com/office/officeart/2005/8/layout/vList5"/>
    <dgm:cxn modelId="{D7BC2CF1-C6D2-47FE-B53E-76AEC340081A}" type="presOf" srcId="{6141E92A-A331-49DB-9CBC-D25B585BFAD6}" destId="{B1784264-6983-49CF-BA2E-0308BD33C943}" srcOrd="0" destOrd="0" presId="urn:microsoft.com/office/officeart/2005/8/layout/vList5"/>
    <dgm:cxn modelId="{45581947-2E1E-405B-836A-102EA7441938}" type="presParOf" srcId="{464AF251-9D4B-42BE-A949-6A78244AFABA}" destId="{2FD967CA-6CC8-4ECE-ABDC-7DFA0F6A3387}" srcOrd="0" destOrd="0" presId="urn:microsoft.com/office/officeart/2005/8/layout/vList5"/>
    <dgm:cxn modelId="{60C2E0A8-350D-4DFA-AD88-2F6DD42187C1}" type="presParOf" srcId="{2FD967CA-6CC8-4ECE-ABDC-7DFA0F6A3387}" destId="{AEBF61BA-1056-4C32-9811-32CF590A9F48}" srcOrd="0" destOrd="0" presId="urn:microsoft.com/office/officeart/2005/8/layout/vList5"/>
    <dgm:cxn modelId="{CC26A44E-9B20-4492-B196-920C29B22FB6}" type="presParOf" srcId="{2FD967CA-6CC8-4ECE-ABDC-7DFA0F6A3387}" destId="{CFD7A283-537D-4F06-9DB6-8FA60BDF27BB}" srcOrd="1" destOrd="0" presId="urn:microsoft.com/office/officeart/2005/8/layout/vList5"/>
    <dgm:cxn modelId="{95043474-263B-4728-A3C9-0F34BF83C043}" type="presParOf" srcId="{464AF251-9D4B-42BE-A949-6A78244AFABA}" destId="{2DADFBA8-87FB-4607-9414-BC1B63FB3760}" srcOrd="1" destOrd="0" presId="urn:microsoft.com/office/officeart/2005/8/layout/vList5"/>
    <dgm:cxn modelId="{564790ED-0750-4BDF-B5D0-A9269F689402}" type="presParOf" srcId="{464AF251-9D4B-42BE-A949-6A78244AFABA}" destId="{5F69C886-5AB6-48A5-B0D2-EC36D2E4E99A}" srcOrd="2" destOrd="0" presId="urn:microsoft.com/office/officeart/2005/8/layout/vList5"/>
    <dgm:cxn modelId="{23186747-C611-4839-85D7-7AFFB24F6CA8}" type="presParOf" srcId="{5F69C886-5AB6-48A5-B0D2-EC36D2E4E99A}" destId="{D88B2DF1-9F7C-4179-B5B1-81C892EDA250}" srcOrd="0" destOrd="0" presId="urn:microsoft.com/office/officeart/2005/8/layout/vList5"/>
    <dgm:cxn modelId="{CF25EF32-CE9C-44F3-95A8-7249FB7682AA}" type="presParOf" srcId="{5F69C886-5AB6-48A5-B0D2-EC36D2E4E99A}" destId="{B1784264-6983-49CF-BA2E-0308BD33C94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721BE35F-A488-4BB6-88B9-EA0C92AD88C4}" type="doc">
      <dgm:prSet loTypeId="urn:microsoft.com/office/officeart/2005/8/layout/vList5" loCatId="list" qsTypeId="urn:microsoft.com/office/officeart/2005/8/quickstyle/simple1" qsCatId="simple" csTypeId="urn:microsoft.com/office/officeart/2005/8/colors/accent1_4" csCatId="accent1" phldr="1"/>
      <dgm:spPr/>
      <dgm:t>
        <a:bodyPr/>
        <a:lstStyle/>
        <a:p>
          <a:endParaRPr lang="en-US"/>
        </a:p>
      </dgm:t>
    </dgm:pt>
    <dgm:pt modelId="{A1CFF737-A991-4A8F-B411-BA2FA6BE730F}">
      <dgm:prSet custT="1"/>
      <dgm:spPr>
        <a:scene3d>
          <a:camera prst="orthographicFront"/>
          <a:lightRig rig="threePt" dir="t"/>
        </a:scene3d>
        <a:sp3d>
          <a:bevelT/>
        </a:sp3d>
      </dgm:spPr>
      <dgm:t>
        <a:bodyPr/>
        <a:lstStyle/>
        <a:p>
          <a:r>
            <a:rPr lang="en-US" sz="2600" dirty="0"/>
            <a:t>EXAMPLES</a:t>
          </a:r>
        </a:p>
        <a:p>
          <a:r>
            <a:rPr lang="en-US" sz="2600" dirty="0"/>
            <a:t>Currently known facts, decisions, or conditions</a:t>
          </a:r>
        </a:p>
        <a:p>
          <a:endParaRPr lang="en-US" sz="2800" dirty="0"/>
        </a:p>
      </dgm:t>
    </dgm:pt>
    <dgm:pt modelId="{0B07EF14-5FFD-48FD-BD63-5981C4A1D4D2}" type="parTrans" cxnId="{5F362818-5E0B-4E7E-9476-69EFDC337897}">
      <dgm:prSet/>
      <dgm:spPr/>
      <dgm:t>
        <a:bodyPr/>
        <a:lstStyle/>
        <a:p>
          <a:endParaRPr lang="en-US"/>
        </a:p>
      </dgm:t>
    </dgm:pt>
    <dgm:pt modelId="{56FD6592-C276-4FF4-9580-7F6B8ACD6832}" type="sibTrans" cxnId="{5F362818-5E0B-4E7E-9476-69EFDC337897}">
      <dgm:prSet/>
      <dgm:spPr/>
      <dgm:t>
        <a:bodyPr/>
        <a:lstStyle/>
        <a:p>
          <a:endParaRPr lang="en-US"/>
        </a:p>
      </dgm:t>
    </dgm:pt>
    <dgm:pt modelId="{3CA55DC9-A9AE-4E7C-A9F6-B19F57CB8111}">
      <dgm:prSet custT="1"/>
      <dgm:spPr>
        <a:scene3d>
          <a:camera prst="orthographicFront"/>
          <a:lightRig rig="threePt" dir="t"/>
        </a:scene3d>
        <a:sp3d>
          <a:bevelT/>
        </a:sp3d>
      </dgm:spPr>
      <dgm:t>
        <a:bodyPr/>
        <a:lstStyle/>
        <a:p>
          <a:r>
            <a:rPr lang="en-US" sz="1400" b="0" dirty="0"/>
            <a:t>Trends in relevant economic and demographic data</a:t>
          </a:r>
          <a:endParaRPr lang="en-US" sz="1400" dirty="0"/>
        </a:p>
      </dgm:t>
    </dgm:pt>
    <dgm:pt modelId="{CED5B59D-BC69-4BEB-AF78-0FE451E27633}" type="parTrans" cxnId="{7D03AB84-0E7C-4047-9E0D-511E28EF73AD}">
      <dgm:prSet/>
      <dgm:spPr/>
      <dgm:t>
        <a:bodyPr/>
        <a:lstStyle/>
        <a:p>
          <a:endParaRPr lang="en-US"/>
        </a:p>
      </dgm:t>
    </dgm:pt>
    <dgm:pt modelId="{85020304-3E63-445F-A22C-A43D434607FC}" type="sibTrans" cxnId="{7D03AB84-0E7C-4047-9E0D-511E28EF73AD}">
      <dgm:prSet/>
      <dgm:spPr/>
      <dgm:t>
        <a:bodyPr/>
        <a:lstStyle/>
        <a:p>
          <a:endParaRPr lang="en-US"/>
        </a:p>
      </dgm:t>
    </dgm:pt>
    <dgm:pt modelId="{3DAAF2C5-7C1F-4170-8678-413348C7A008}">
      <dgm:prSet custT="1"/>
      <dgm:spPr>
        <a:scene3d>
          <a:camera prst="orthographicFront"/>
          <a:lightRig rig="threePt" dir="t"/>
        </a:scene3d>
        <a:sp3d>
          <a:bevelT/>
        </a:sp3d>
      </dgm:spPr>
      <dgm:t>
        <a:bodyPr/>
        <a:lstStyle/>
        <a:p>
          <a:endParaRPr lang="en-US" sz="1800" dirty="0"/>
        </a:p>
      </dgm:t>
    </dgm:pt>
    <dgm:pt modelId="{B867134B-00BF-449F-8450-D0EBBF602D4D}" type="parTrans" cxnId="{9553BA1F-3F42-4C4E-B3C6-20E747A806E2}">
      <dgm:prSet/>
      <dgm:spPr/>
      <dgm:t>
        <a:bodyPr/>
        <a:lstStyle/>
        <a:p>
          <a:endParaRPr lang="en-US"/>
        </a:p>
      </dgm:t>
    </dgm:pt>
    <dgm:pt modelId="{15324AE2-B55B-4C15-8C81-FC7B346BBC3B}" type="sibTrans" cxnId="{9553BA1F-3F42-4C4E-B3C6-20E747A806E2}">
      <dgm:prSet/>
      <dgm:spPr/>
      <dgm:t>
        <a:bodyPr/>
        <a:lstStyle/>
        <a:p>
          <a:endParaRPr lang="en-US"/>
        </a:p>
      </dgm:t>
    </dgm:pt>
    <dgm:pt modelId="{A4D7C893-871C-45C6-A4AA-A056ACFCE01E}">
      <dgm:prSet custT="1"/>
      <dgm:spPr>
        <a:scene3d>
          <a:camera prst="orthographicFront"/>
          <a:lightRig rig="threePt" dir="t"/>
        </a:scene3d>
        <a:sp3d>
          <a:bevelT/>
        </a:sp3d>
      </dgm:spPr>
      <dgm:t>
        <a:bodyPr/>
        <a:lstStyle/>
        <a:p>
          <a:endParaRPr lang="en-US" sz="1800" dirty="0"/>
        </a:p>
      </dgm:t>
    </dgm:pt>
    <dgm:pt modelId="{82337519-007F-4A58-9F2F-6AB29B5E674A}" type="parTrans" cxnId="{AD541A5E-5BAE-4955-974D-11DDA85FFDAD}">
      <dgm:prSet/>
      <dgm:spPr/>
      <dgm:t>
        <a:bodyPr/>
        <a:lstStyle/>
        <a:p>
          <a:endParaRPr lang="en-US"/>
        </a:p>
      </dgm:t>
    </dgm:pt>
    <dgm:pt modelId="{323402C2-B7C1-4CE6-A751-F1273F76AB88}" type="sibTrans" cxnId="{AD541A5E-5BAE-4955-974D-11DDA85FFDAD}">
      <dgm:prSet/>
      <dgm:spPr/>
      <dgm:t>
        <a:bodyPr/>
        <a:lstStyle/>
        <a:p>
          <a:endParaRPr lang="en-US"/>
        </a:p>
      </dgm:t>
    </dgm:pt>
    <dgm:pt modelId="{E50B3E29-C8A3-4FE8-BDA7-A9EF28F890CE}">
      <dgm:prSet custT="1"/>
      <dgm:spPr>
        <a:scene3d>
          <a:camera prst="orthographicFront"/>
          <a:lightRig rig="threePt" dir="t"/>
        </a:scene3d>
        <a:sp3d>
          <a:bevelT/>
        </a:sp3d>
      </dgm:spPr>
      <dgm:t>
        <a:bodyPr/>
        <a:lstStyle/>
        <a:p>
          <a:r>
            <a:rPr lang="en-US" sz="1400" dirty="0"/>
            <a:t>Information about certain actions the government has taken after the end of the reporting period</a:t>
          </a:r>
        </a:p>
      </dgm:t>
    </dgm:pt>
    <dgm:pt modelId="{E1C0ED9C-5D8E-46A7-BBFF-6FBBECB44D89}" type="parTrans" cxnId="{3485A0D7-FC68-4C99-AB95-BE5BE45F5B07}">
      <dgm:prSet/>
      <dgm:spPr/>
      <dgm:t>
        <a:bodyPr/>
        <a:lstStyle/>
        <a:p>
          <a:endParaRPr lang="en-US"/>
        </a:p>
      </dgm:t>
    </dgm:pt>
    <dgm:pt modelId="{4219E30F-F1E1-4299-A8EA-21EDD31E60E1}" type="sibTrans" cxnId="{3485A0D7-FC68-4C99-AB95-BE5BE45F5B07}">
      <dgm:prSet/>
      <dgm:spPr/>
      <dgm:t>
        <a:bodyPr/>
        <a:lstStyle/>
        <a:p>
          <a:endParaRPr lang="en-US"/>
        </a:p>
      </dgm:t>
    </dgm:pt>
    <dgm:pt modelId="{27E120B9-0168-4356-8EE8-EB56F48C2B86}">
      <dgm:prSet custT="1"/>
      <dgm:spPr>
        <a:scene3d>
          <a:camera prst="orthographicFront"/>
          <a:lightRig rig="threePt" dir="t"/>
        </a:scene3d>
        <a:sp3d>
          <a:bevelT/>
        </a:sp3d>
      </dgm:spPr>
      <dgm:t>
        <a:bodyPr/>
        <a:lstStyle/>
        <a:p>
          <a:r>
            <a:rPr lang="en-US" sz="1400" dirty="0"/>
            <a:t>Information related to actions other parties have taken that will affect the government</a:t>
          </a:r>
        </a:p>
      </dgm:t>
    </dgm:pt>
    <dgm:pt modelId="{2B7DCAD2-9734-44CA-958A-2A57EEEAF3B9}" type="parTrans" cxnId="{E8922F32-F1DC-4509-BE91-28E32F6F0272}">
      <dgm:prSet/>
      <dgm:spPr/>
      <dgm:t>
        <a:bodyPr/>
        <a:lstStyle/>
        <a:p>
          <a:endParaRPr lang="en-US"/>
        </a:p>
      </dgm:t>
    </dgm:pt>
    <dgm:pt modelId="{C19EE7C8-E05B-48B5-8B50-11C19EE038C9}" type="sibTrans" cxnId="{E8922F32-F1DC-4509-BE91-28E32F6F0272}">
      <dgm:prSet/>
      <dgm:spPr/>
      <dgm:t>
        <a:bodyPr/>
        <a:lstStyle/>
        <a:p>
          <a:endParaRPr lang="en-US"/>
        </a:p>
      </dgm:t>
    </dgm:pt>
    <dgm:pt modelId="{32084ECF-8B68-4883-BBDB-20302A2F2E2C}">
      <dgm:prSet custT="1"/>
      <dgm:spPr>
        <a:scene3d>
          <a:camera prst="orthographicFront"/>
          <a:lightRig rig="threePt" dir="t"/>
        </a:scene3d>
        <a:sp3d>
          <a:bevelT/>
        </a:sp3d>
      </dgm:spPr>
      <dgm:t>
        <a:bodyPr/>
        <a:lstStyle/>
        <a:p>
          <a:r>
            <a:rPr lang="en-US" sz="1400" dirty="0"/>
            <a:t>Information related to the subsequent year’s budget</a:t>
          </a:r>
        </a:p>
      </dgm:t>
    </dgm:pt>
    <dgm:pt modelId="{F6B97A84-D964-4B4D-BF6D-5BAAAF964311}" type="parTrans" cxnId="{DE3D7919-8FC2-4C47-AF4B-4CE5A793BAC9}">
      <dgm:prSet/>
      <dgm:spPr/>
      <dgm:t>
        <a:bodyPr/>
        <a:lstStyle/>
        <a:p>
          <a:endParaRPr lang="en-US"/>
        </a:p>
      </dgm:t>
    </dgm:pt>
    <dgm:pt modelId="{5B5784A0-22F8-4959-B532-3F413A8C084F}" type="sibTrans" cxnId="{DE3D7919-8FC2-4C47-AF4B-4CE5A793BAC9}">
      <dgm:prSet/>
      <dgm:spPr/>
      <dgm:t>
        <a:bodyPr/>
        <a:lstStyle/>
        <a:p>
          <a:endParaRPr lang="en-US"/>
        </a:p>
      </dgm:t>
    </dgm:pt>
    <dgm:pt modelId="{E892FBE6-3524-4454-AFE8-812561D86D3E}">
      <dgm:prSet custT="1"/>
      <dgm:spPr>
        <a:scene3d>
          <a:camera prst="orthographicFront"/>
          <a:lightRig rig="threePt" dir="t"/>
        </a:scene3d>
        <a:sp3d>
          <a:bevelT/>
        </a:sp3d>
      </dgm:spPr>
      <dgm:t>
        <a:bodyPr/>
        <a:lstStyle/>
        <a:p>
          <a:endParaRPr lang="en-US" sz="1600" dirty="0"/>
        </a:p>
      </dgm:t>
    </dgm:pt>
    <dgm:pt modelId="{81119336-2EAE-43B5-BED7-A185C36B4F63}" type="parTrans" cxnId="{BF5C67E1-048E-4415-942C-35AD525DDDDE}">
      <dgm:prSet/>
      <dgm:spPr/>
      <dgm:t>
        <a:bodyPr/>
        <a:lstStyle/>
        <a:p>
          <a:endParaRPr lang="en-US"/>
        </a:p>
      </dgm:t>
    </dgm:pt>
    <dgm:pt modelId="{620F0731-C332-46B7-A15E-CDE460598DBF}" type="sibTrans" cxnId="{BF5C67E1-048E-4415-942C-35AD525DDDDE}">
      <dgm:prSet/>
      <dgm:spPr/>
      <dgm:t>
        <a:bodyPr/>
        <a:lstStyle/>
        <a:p>
          <a:endParaRPr lang="en-US"/>
        </a:p>
      </dgm:t>
    </dgm:pt>
    <dgm:pt modelId="{874EB4E3-4B23-46C7-B019-E426F088B100}">
      <dgm:prSet custT="1"/>
      <dgm:spPr>
        <a:scene3d>
          <a:camera prst="orthographicFront"/>
          <a:lightRig rig="threePt" dir="t"/>
        </a:scene3d>
        <a:sp3d>
          <a:bevelT/>
        </a:sp3d>
      </dgm:spPr>
      <dgm:t>
        <a:bodyPr/>
        <a:lstStyle/>
        <a:p>
          <a:endParaRPr lang="en-US" sz="1600" dirty="0"/>
        </a:p>
      </dgm:t>
    </dgm:pt>
    <dgm:pt modelId="{BE6380E5-3AD5-4569-93A5-387067BEFE52}" type="parTrans" cxnId="{E6953928-0C0F-4FB2-8CFC-04CBEB9933C5}">
      <dgm:prSet/>
      <dgm:spPr/>
      <dgm:t>
        <a:bodyPr/>
        <a:lstStyle/>
        <a:p>
          <a:endParaRPr lang="en-US"/>
        </a:p>
      </dgm:t>
    </dgm:pt>
    <dgm:pt modelId="{5705AE4D-AD7F-4B9C-85E0-4A8A295C0D10}" type="sibTrans" cxnId="{E6953928-0C0F-4FB2-8CFC-04CBEB9933C5}">
      <dgm:prSet/>
      <dgm:spPr/>
      <dgm:t>
        <a:bodyPr/>
        <a:lstStyle/>
        <a:p>
          <a:endParaRPr lang="en-US"/>
        </a:p>
      </dgm:t>
    </dgm:pt>
    <dgm:pt modelId="{E70554A9-1960-45FA-A615-0AA3EA47807F}" type="pres">
      <dgm:prSet presAssocID="{721BE35F-A488-4BB6-88B9-EA0C92AD88C4}" presName="Name0" presStyleCnt="0">
        <dgm:presLayoutVars>
          <dgm:dir/>
          <dgm:animLvl val="lvl"/>
          <dgm:resizeHandles val="exact"/>
        </dgm:presLayoutVars>
      </dgm:prSet>
      <dgm:spPr/>
    </dgm:pt>
    <dgm:pt modelId="{E25E610C-2EED-43EE-89B0-7A06FC79248B}" type="pres">
      <dgm:prSet presAssocID="{A1CFF737-A991-4A8F-B411-BA2FA6BE730F}" presName="linNode" presStyleCnt="0"/>
      <dgm:spPr/>
    </dgm:pt>
    <dgm:pt modelId="{F7904B59-FCBE-40AC-A24E-2850A124BAB8}" type="pres">
      <dgm:prSet presAssocID="{A1CFF737-A991-4A8F-B411-BA2FA6BE730F}" presName="parentText" presStyleLbl="node1" presStyleIdx="0" presStyleCnt="1" custLinFactNeighborX="-1161" custLinFactNeighborY="1281">
        <dgm:presLayoutVars>
          <dgm:chMax val="1"/>
          <dgm:bulletEnabled val="1"/>
        </dgm:presLayoutVars>
      </dgm:prSet>
      <dgm:spPr/>
    </dgm:pt>
    <dgm:pt modelId="{A87E2A31-851C-4BC2-81BD-DC8B8DE88BE2}" type="pres">
      <dgm:prSet presAssocID="{A1CFF737-A991-4A8F-B411-BA2FA6BE730F}" presName="descendantText" presStyleLbl="alignAccFollowNode1" presStyleIdx="0" presStyleCnt="1" custLinFactNeighborX="3547" custLinFactNeighborY="-360">
        <dgm:presLayoutVars>
          <dgm:bulletEnabled val="1"/>
        </dgm:presLayoutVars>
      </dgm:prSet>
      <dgm:spPr/>
    </dgm:pt>
  </dgm:ptLst>
  <dgm:cxnLst>
    <dgm:cxn modelId="{5F362818-5E0B-4E7E-9476-69EFDC337897}" srcId="{721BE35F-A488-4BB6-88B9-EA0C92AD88C4}" destId="{A1CFF737-A991-4A8F-B411-BA2FA6BE730F}" srcOrd="0" destOrd="0" parTransId="{0B07EF14-5FFD-48FD-BD63-5981C4A1D4D2}" sibTransId="{56FD6592-C276-4FF4-9580-7F6B8ACD6832}"/>
    <dgm:cxn modelId="{DE3D7919-8FC2-4C47-AF4B-4CE5A793BAC9}" srcId="{A1CFF737-A991-4A8F-B411-BA2FA6BE730F}" destId="{32084ECF-8B68-4883-BBDB-20302A2F2E2C}" srcOrd="3" destOrd="0" parTransId="{F6B97A84-D964-4B4D-BF6D-5BAAAF964311}" sibTransId="{5B5784A0-22F8-4959-B532-3F413A8C084F}"/>
    <dgm:cxn modelId="{CCDC541C-EA0A-4819-9AC1-ADD1B8E3AEE9}" type="presOf" srcId="{874EB4E3-4B23-46C7-B019-E426F088B100}" destId="{A87E2A31-851C-4BC2-81BD-DC8B8DE88BE2}" srcOrd="0" destOrd="1" presId="urn:microsoft.com/office/officeart/2005/8/layout/vList5"/>
    <dgm:cxn modelId="{9553BA1F-3F42-4C4E-B3C6-20E747A806E2}" srcId="{A1CFF737-A991-4A8F-B411-BA2FA6BE730F}" destId="{3DAAF2C5-7C1F-4170-8678-413348C7A008}" srcOrd="7" destOrd="0" parTransId="{B867134B-00BF-449F-8450-D0EBBF602D4D}" sibTransId="{15324AE2-B55B-4C15-8C81-FC7B346BBC3B}"/>
    <dgm:cxn modelId="{E6953928-0C0F-4FB2-8CFC-04CBEB9933C5}" srcId="{A1CFF737-A991-4A8F-B411-BA2FA6BE730F}" destId="{874EB4E3-4B23-46C7-B019-E426F088B100}" srcOrd="1" destOrd="0" parTransId="{BE6380E5-3AD5-4569-93A5-387067BEFE52}" sibTransId="{5705AE4D-AD7F-4B9C-85E0-4A8A295C0D10}"/>
    <dgm:cxn modelId="{E8922F32-F1DC-4509-BE91-28E32F6F0272}" srcId="{A1CFF737-A991-4A8F-B411-BA2FA6BE730F}" destId="{27E120B9-0168-4356-8EE8-EB56F48C2B86}" srcOrd="5" destOrd="0" parTransId="{2B7DCAD2-9734-44CA-958A-2A57EEEAF3B9}" sibTransId="{C19EE7C8-E05B-48B5-8B50-11C19EE038C9}"/>
    <dgm:cxn modelId="{1B576033-FE8A-4FCC-AAAD-AC206F330CFC}" type="presOf" srcId="{A4D7C893-871C-45C6-A4AA-A056ACFCE01E}" destId="{A87E2A31-851C-4BC2-81BD-DC8B8DE88BE2}" srcOrd="0" destOrd="6" presId="urn:microsoft.com/office/officeart/2005/8/layout/vList5"/>
    <dgm:cxn modelId="{AD541A5E-5BAE-4955-974D-11DDA85FFDAD}" srcId="{A1CFF737-A991-4A8F-B411-BA2FA6BE730F}" destId="{A4D7C893-871C-45C6-A4AA-A056ACFCE01E}" srcOrd="6" destOrd="0" parTransId="{82337519-007F-4A58-9F2F-6AB29B5E674A}" sibTransId="{323402C2-B7C1-4CE6-A751-F1273F76AB88}"/>
    <dgm:cxn modelId="{24EDB867-A331-4769-9F2E-2BA718279C4E}" type="presOf" srcId="{3DAAF2C5-7C1F-4170-8678-413348C7A008}" destId="{A87E2A31-851C-4BC2-81BD-DC8B8DE88BE2}" srcOrd="0" destOrd="7" presId="urn:microsoft.com/office/officeart/2005/8/layout/vList5"/>
    <dgm:cxn modelId="{5BBD434C-369F-4460-9A51-53B13B900AA4}" type="presOf" srcId="{A1CFF737-A991-4A8F-B411-BA2FA6BE730F}" destId="{F7904B59-FCBE-40AC-A24E-2850A124BAB8}" srcOrd="0" destOrd="0" presId="urn:microsoft.com/office/officeart/2005/8/layout/vList5"/>
    <dgm:cxn modelId="{32BB047C-D2C4-40D4-AC16-042649622E3A}" type="presOf" srcId="{E50B3E29-C8A3-4FE8-BDA7-A9EF28F890CE}" destId="{A87E2A31-851C-4BC2-81BD-DC8B8DE88BE2}" srcOrd="0" destOrd="4" presId="urn:microsoft.com/office/officeart/2005/8/layout/vList5"/>
    <dgm:cxn modelId="{7500EE7D-9488-4DA8-8045-D230E5D298D6}" type="presOf" srcId="{3CA55DC9-A9AE-4E7C-A9F6-B19F57CB8111}" destId="{A87E2A31-851C-4BC2-81BD-DC8B8DE88BE2}" srcOrd="0" destOrd="2" presId="urn:microsoft.com/office/officeart/2005/8/layout/vList5"/>
    <dgm:cxn modelId="{7D03AB84-0E7C-4047-9E0D-511E28EF73AD}" srcId="{A1CFF737-A991-4A8F-B411-BA2FA6BE730F}" destId="{3CA55DC9-A9AE-4E7C-A9F6-B19F57CB8111}" srcOrd="2" destOrd="0" parTransId="{CED5B59D-BC69-4BEB-AF78-0FE451E27633}" sibTransId="{85020304-3E63-445F-A22C-A43D434607FC}"/>
    <dgm:cxn modelId="{DBF9E094-2127-48FF-8526-5EFC25126020}" type="presOf" srcId="{721BE35F-A488-4BB6-88B9-EA0C92AD88C4}" destId="{E70554A9-1960-45FA-A615-0AA3EA47807F}" srcOrd="0" destOrd="0" presId="urn:microsoft.com/office/officeart/2005/8/layout/vList5"/>
    <dgm:cxn modelId="{35643CA4-7A54-470D-BF38-3C496DCFBE50}" type="presOf" srcId="{E892FBE6-3524-4454-AFE8-812561D86D3E}" destId="{A87E2A31-851C-4BC2-81BD-DC8B8DE88BE2}" srcOrd="0" destOrd="0" presId="urn:microsoft.com/office/officeart/2005/8/layout/vList5"/>
    <dgm:cxn modelId="{A9353BA7-E0DC-4A5E-AA75-60FD75FCED53}" type="presOf" srcId="{27E120B9-0168-4356-8EE8-EB56F48C2B86}" destId="{A87E2A31-851C-4BC2-81BD-DC8B8DE88BE2}" srcOrd="0" destOrd="5" presId="urn:microsoft.com/office/officeart/2005/8/layout/vList5"/>
    <dgm:cxn modelId="{3485A0D7-FC68-4C99-AB95-BE5BE45F5B07}" srcId="{A1CFF737-A991-4A8F-B411-BA2FA6BE730F}" destId="{E50B3E29-C8A3-4FE8-BDA7-A9EF28F890CE}" srcOrd="4" destOrd="0" parTransId="{E1C0ED9C-5D8E-46A7-BBFF-6FBBECB44D89}" sibTransId="{4219E30F-F1E1-4299-A8EA-21EDD31E60E1}"/>
    <dgm:cxn modelId="{BF5C67E1-048E-4415-942C-35AD525DDDDE}" srcId="{A1CFF737-A991-4A8F-B411-BA2FA6BE730F}" destId="{E892FBE6-3524-4454-AFE8-812561D86D3E}" srcOrd="0" destOrd="0" parTransId="{81119336-2EAE-43B5-BED7-A185C36B4F63}" sibTransId="{620F0731-C332-46B7-A15E-CDE460598DBF}"/>
    <dgm:cxn modelId="{FFE90DEE-2607-4DB8-A69C-5D56B6F6B807}" type="presOf" srcId="{32084ECF-8B68-4883-BBDB-20302A2F2E2C}" destId="{A87E2A31-851C-4BC2-81BD-DC8B8DE88BE2}" srcOrd="0" destOrd="3" presId="urn:microsoft.com/office/officeart/2005/8/layout/vList5"/>
    <dgm:cxn modelId="{274037A5-1DA0-4B0C-98AB-80760B9D5079}" type="presParOf" srcId="{E70554A9-1960-45FA-A615-0AA3EA47807F}" destId="{E25E610C-2EED-43EE-89B0-7A06FC79248B}" srcOrd="0" destOrd="0" presId="urn:microsoft.com/office/officeart/2005/8/layout/vList5"/>
    <dgm:cxn modelId="{466CEF81-3826-4BF4-BF85-85F0863CED61}" type="presParOf" srcId="{E25E610C-2EED-43EE-89B0-7A06FC79248B}" destId="{F7904B59-FCBE-40AC-A24E-2850A124BAB8}" srcOrd="0" destOrd="0" presId="urn:microsoft.com/office/officeart/2005/8/layout/vList5"/>
    <dgm:cxn modelId="{A47B366D-7DAC-46F7-9BBB-13A6A856FDC0}" type="presParOf" srcId="{E25E610C-2EED-43EE-89B0-7A06FC79248B}" destId="{A87E2A31-851C-4BC2-81BD-DC8B8DE88BE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721BE35F-A488-4BB6-88B9-EA0C92AD88C4}" type="doc">
      <dgm:prSet loTypeId="urn:microsoft.com/office/officeart/2005/8/layout/vList5" loCatId="list" qsTypeId="urn:microsoft.com/office/officeart/2005/8/quickstyle/simple1" qsCatId="simple" csTypeId="urn:microsoft.com/office/officeart/2005/8/colors/accent1_4" csCatId="accent1" phldr="1"/>
      <dgm:spPr/>
      <dgm:t>
        <a:bodyPr/>
        <a:lstStyle/>
        <a:p>
          <a:endParaRPr lang="en-US"/>
        </a:p>
      </dgm:t>
    </dgm:pt>
    <dgm:pt modelId="{A1CFF737-A991-4A8F-B411-BA2FA6BE730F}">
      <dgm:prSet custT="1"/>
      <dgm:spPr>
        <a:scene3d>
          <a:camera prst="orthographicFront"/>
          <a:lightRig rig="threePt" dir="t"/>
        </a:scene3d>
        <a:sp3d>
          <a:bevelT/>
        </a:sp3d>
      </dgm:spPr>
      <dgm:t>
        <a:bodyPr/>
        <a:lstStyle/>
        <a:p>
          <a:r>
            <a:rPr lang="en-US" sz="2600" dirty="0"/>
            <a:t>Board Tentative Decisions</a:t>
          </a:r>
        </a:p>
        <a:p>
          <a:endParaRPr lang="en-US" sz="2800" dirty="0"/>
        </a:p>
      </dgm:t>
    </dgm:pt>
    <dgm:pt modelId="{0B07EF14-5FFD-48FD-BD63-5981C4A1D4D2}" type="parTrans" cxnId="{5F362818-5E0B-4E7E-9476-69EFDC337897}">
      <dgm:prSet/>
      <dgm:spPr/>
      <dgm:t>
        <a:bodyPr/>
        <a:lstStyle/>
        <a:p>
          <a:endParaRPr lang="en-US"/>
        </a:p>
      </dgm:t>
    </dgm:pt>
    <dgm:pt modelId="{56FD6592-C276-4FF4-9580-7F6B8ACD6832}" type="sibTrans" cxnId="{5F362818-5E0B-4E7E-9476-69EFDC337897}">
      <dgm:prSet/>
      <dgm:spPr/>
      <dgm:t>
        <a:bodyPr/>
        <a:lstStyle/>
        <a:p>
          <a:endParaRPr lang="en-US"/>
        </a:p>
      </dgm:t>
    </dgm:pt>
    <dgm:pt modelId="{3DAAF2C5-7C1F-4170-8678-413348C7A008}">
      <dgm:prSet custT="1"/>
      <dgm:spPr>
        <a:scene3d>
          <a:camera prst="orthographicFront"/>
          <a:lightRig rig="threePt" dir="t"/>
        </a:scene3d>
        <a:sp3d>
          <a:bevelT/>
        </a:sp3d>
      </dgm:spPr>
      <dgm:t>
        <a:bodyPr/>
        <a:lstStyle/>
        <a:p>
          <a:endParaRPr lang="en-US" sz="1800" dirty="0"/>
        </a:p>
      </dgm:t>
    </dgm:pt>
    <dgm:pt modelId="{B867134B-00BF-449F-8450-D0EBBF602D4D}" type="parTrans" cxnId="{9553BA1F-3F42-4C4E-B3C6-20E747A806E2}">
      <dgm:prSet/>
      <dgm:spPr/>
      <dgm:t>
        <a:bodyPr/>
        <a:lstStyle/>
        <a:p>
          <a:endParaRPr lang="en-US"/>
        </a:p>
      </dgm:t>
    </dgm:pt>
    <dgm:pt modelId="{15324AE2-B55B-4C15-8C81-FC7B346BBC3B}" type="sibTrans" cxnId="{9553BA1F-3F42-4C4E-B3C6-20E747A806E2}">
      <dgm:prSet/>
      <dgm:spPr/>
      <dgm:t>
        <a:bodyPr/>
        <a:lstStyle/>
        <a:p>
          <a:endParaRPr lang="en-US"/>
        </a:p>
      </dgm:t>
    </dgm:pt>
    <dgm:pt modelId="{A4D7C893-871C-45C6-A4AA-A056ACFCE01E}">
      <dgm:prSet custT="1"/>
      <dgm:spPr>
        <a:scene3d>
          <a:camera prst="orthographicFront"/>
          <a:lightRig rig="threePt" dir="t"/>
        </a:scene3d>
        <a:sp3d>
          <a:bevelT/>
        </a:sp3d>
      </dgm:spPr>
      <dgm:t>
        <a:bodyPr/>
        <a:lstStyle/>
        <a:p>
          <a:r>
            <a:rPr lang="en-US" sz="1800" dirty="0"/>
            <a:t>Reference to the SSAP not should not be required</a:t>
          </a:r>
        </a:p>
      </dgm:t>
    </dgm:pt>
    <dgm:pt modelId="{82337519-007F-4A58-9F2F-6AB29B5E674A}" type="parTrans" cxnId="{AD541A5E-5BAE-4955-974D-11DDA85FFDAD}">
      <dgm:prSet/>
      <dgm:spPr/>
      <dgm:t>
        <a:bodyPr/>
        <a:lstStyle/>
        <a:p>
          <a:endParaRPr lang="en-US"/>
        </a:p>
      </dgm:t>
    </dgm:pt>
    <dgm:pt modelId="{323402C2-B7C1-4CE6-A751-F1273F76AB88}" type="sibTrans" cxnId="{AD541A5E-5BAE-4955-974D-11DDA85FFDAD}">
      <dgm:prSet/>
      <dgm:spPr/>
      <dgm:t>
        <a:bodyPr/>
        <a:lstStyle/>
        <a:p>
          <a:endParaRPr lang="en-US"/>
        </a:p>
      </dgm:t>
    </dgm:pt>
    <dgm:pt modelId="{E892FBE6-3524-4454-AFE8-812561D86D3E}">
      <dgm:prSet custT="1"/>
      <dgm:spPr>
        <a:scene3d>
          <a:camera prst="orthographicFront"/>
          <a:lightRig rig="threePt" dir="t"/>
        </a:scene3d>
        <a:sp3d>
          <a:bevelT/>
        </a:sp3d>
      </dgm:spPr>
      <dgm:t>
        <a:bodyPr/>
        <a:lstStyle/>
        <a:p>
          <a:endParaRPr lang="en-US" sz="1600" dirty="0"/>
        </a:p>
      </dgm:t>
    </dgm:pt>
    <dgm:pt modelId="{81119336-2EAE-43B5-BED7-A185C36B4F63}" type="parTrans" cxnId="{BF5C67E1-048E-4415-942C-35AD525DDDDE}">
      <dgm:prSet/>
      <dgm:spPr/>
      <dgm:t>
        <a:bodyPr/>
        <a:lstStyle/>
        <a:p>
          <a:endParaRPr lang="en-US"/>
        </a:p>
      </dgm:t>
    </dgm:pt>
    <dgm:pt modelId="{620F0731-C332-46B7-A15E-CDE460598DBF}" type="sibTrans" cxnId="{BF5C67E1-048E-4415-942C-35AD525DDDDE}">
      <dgm:prSet/>
      <dgm:spPr/>
      <dgm:t>
        <a:bodyPr/>
        <a:lstStyle/>
        <a:p>
          <a:endParaRPr lang="en-US"/>
        </a:p>
      </dgm:t>
    </dgm:pt>
    <dgm:pt modelId="{874EB4E3-4B23-46C7-B019-E426F088B100}">
      <dgm:prSet custT="1"/>
      <dgm:spPr>
        <a:scene3d>
          <a:camera prst="orthographicFront"/>
          <a:lightRig rig="threePt" dir="t"/>
        </a:scene3d>
        <a:sp3d>
          <a:bevelT/>
        </a:sp3d>
      </dgm:spPr>
      <dgm:t>
        <a:bodyPr/>
        <a:lstStyle/>
        <a:p>
          <a:endParaRPr lang="en-US" sz="1600" dirty="0"/>
        </a:p>
      </dgm:t>
    </dgm:pt>
    <dgm:pt modelId="{BE6380E5-3AD5-4569-93A5-387067BEFE52}" type="parTrans" cxnId="{E6953928-0C0F-4FB2-8CFC-04CBEB9933C5}">
      <dgm:prSet/>
      <dgm:spPr/>
      <dgm:t>
        <a:bodyPr/>
        <a:lstStyle/>
        <a:p>
          <a:endParaRPr lang="en-US"/>
        </a:p>
      </dgm:t>
    </dgm:pt>
    <dgm:pt modelId="{5705AE4D-AD7F-4B9C-85E0-4A8A295C0D10}" type="sibTrans" cxnId="{E6953928-0C0F-4FB2-8CFC-04CBEB9933C5}">
      <dgm:prSet/>
      <dgm:spPr/>
      <dgm:t>
        <a:bodyPr/>
        <a:lstStyle/>
        <a:p>
          <a:endParaRPr lang="en-US"/>
        </a:p>
      </dgm:t>
    </dgm:pt>
    <dgm:pt modelId="{5A6AAC12-0CD3-491C-807E-DB89AEB98C25}">
      <dgm:prSet custT="1"/>
      <dgm:spPr>
        <a:scene3d>
          <a:camera prst="orthographicFront"/>
          <a:lightRig rig="threePt" dir="t"/>
        </a:scene3d>
        <a:sp3d>
          <a:bevelT/>
        </a:sp3d>
      </dgm:spPr>
      <dgm:t>
        <a:bodyPr/>
        <a:lstStyle/>
        <a:p>
          <a:endParaRPr lang="en-US" sz="1800" dirty="0"/>
        </a:p>
      </dgm:t>
    </dgm:pt>
    <dgm:pt modelId="{7DD2099D-C6DB-45DD-9A8D-F968B1A3DC22}" type="parTrans" cxnId="{6388B8A4-C68B-42DD-B4D9-6C835246EDA6}">
      <dgm:prSet/>
      <dgm:spPr/>
      <dgm:t>
        <a:bodyPr/>
        <a:lstStyle/>
        <a:p>
          <a:endParaRPr lang="en-US"/>
        </a:p>
      </dgm:t>
    </dgm:pt>
    <dgm:pt modelId="{13FE92A4-9DB8-43AE-886F-A7EDD413BE2F}" type="sibTrans" cxnId="{6388B8A4-C68B-42DD-B4D9-6C835246EDA6}">
      <dgm:prSet/>
      <dgm:spPr/>
      <dgm:t>
        <a:bodyPr/>
        <a:lstStyle/>
        <a:p>
          <a:endParaRPr lang="en-US"/>
        </a:p>
      </dgm:t>
    </dgm:pt>
    <dgm:pt modelId="{F9CFF5A5-D196-412A-B574-42FA836F9A5A}">
      <dgm:prSet custT="1"/>
      <dgm:spPr>
        <a:scene3d>
          <a:camera prst="orthographicFront"/>
          <a:lightRig rig="threePt" dir="t"/>
        </a:scene3d>
        <a:sp3d>
          <a:bevelT/>
        </a:sp3d>
      </dgm:spPr>
      <dgm:t>
        <a:bodyPr/>
        <a:lstStyle/>
        <a:p>
          <a:r>
            <a:rPr lang="en-US" sz="1800" dirty="0"/>
            <a:t>Presenting an analysis of balances and transactions of nonmajor funds in the aggregate should not be required</a:t>
          </a:r>
        </a:p>
      </dgm:t>
    </dgm:pt>
    <dgm:pt modelId="{CCBCCF35-1850-4117-8C49-B46C0E261205}" type="parTrans" cxnId="{7F2FF2CB-DE6C-4408-A72A-614421D5F59C}">
      <dgm:prSet/>
      <dgm:spPr/>
      <dgm:t>
        <a:bodyPr/>
        <a:lstStyle/>
        <a:p>
          <a:endParaRPr lang="en-US"/>
        </a:p>
      </dgm:t>
    </dgm:pt>
    <dgm:pt modelId="{428B6580-DD48-44F2-B053-9F0E518BF26C}" type="sibTrans" cxnId="{7F2FF2CB-DE6C-4408-A72A-614421D5F59C}">
      <dgm:prSet/>
      <dgm:spPr/>
      <dgm:t>
        <a:bodyPr/>
        <a:lstStyle/>
        <a:p>
          <a:endParaRPr lang="en-US"/>
        </a:p>
      </dgm:t>
    </dgm:pt>
    <dgm:pt modelId="{B7F0B2BF-EA5A-4D51-BCB5-29940BFE898E}">
      <dgm:prSet custT="1"/>
      <dgm:spPr>
        <a:scene3d>
          <a:camera prst="orthographicFront"/>
          <a:lightRig rig="threePt" dir="t"/>
        </a:scene3d>
        <a:sp3d>
          <a:bevelT/>
        </a:sp3d>
      </dgm:spPr>
      <dgm:t>
        <a:bodyPr/>
        <a:lstStyle/>
        <a:p>
          <a:r>
            <a:rPr lang="en-US" sz="1800" dirty="0"/>
            <a:t>discussion of significant variations between the original and final budget amounts and between the final budget amounts and actual results for the general fund should be presented as notes to budgetary comparison information, which is proposed to be presented as RSI</a:t>
          </a:r>
        </a:p>
      </dgm:t>
    </dgm:pt>
    <dgm:pt modelId="{A8D26AB2-A103-4516-9C7B-768FACCDC9C8}" type="parTrans" cxnId="{7C343C6C-A391-457E-A7D5-E77FC86D3DC3}">
      <dgm:prSet/>
      <dgm:spPr/>
      <dgm:t>
        <a:bodyPr/>
        <a:lstStyle/>
        <a:p>
          <a:endParaRPr lang="en-US"/>
        </a:p>
      </dgm:t>
    </dgm:pt>
    <dgm:pt modelId="{4BD2778B-F1C5-460E-801B-BB88B865143A}" type="sibTrans" cxnId="{7C343C6C-A391-457E-A7D5-E77FC86D3DC3}">
      <dgm:prSet/>
      <dgm:spPr/>
      <dgm:t>
        <a:bodyPr/>
        <a:lstStyle/>
        <a:p>
          <a:endParaRPr lang="en-US"/>
        </a:p>
      </dgm:t>
    </dgm:pt>
    <dgm:pt modelId="{58DD87F3-1BE7-4CBA-A95B-CD892126E755}">
      <dgm:prSet custT="1"/>
      <dgm:spPr>
        <a:scene3d>
          <a:camera prst="orthographicFront"/>
          <a:lightRig rig="threePt" dir="t"/>
        </a:scene3d>
        <a:sp3d>
          <a:bevelT/>
        </a:sp3d>
      </dgm:spPr>
      <dgm:t>
        <a:bodyPr/>
        <a:lstStyle/>
        <a:p>
          <a:endParaRPr lang="en-US" sz="1800" dirty="0"/>
        </a:p>
      </dgm:t>
    </dgm:pt>
    <dgm:pt modelId="{0039E204-144D-4A1A-BC9A-4F03EF122FF4}" type="parTrans" cxnId="{B880CA96-26E8-4C6D-B19D-58EE8139E0D1}">
      <dgm:prSet/>
      <dgm:spPr/>
      <dgm:t>
        <a:bodyPr/>
        <a:lstStyle/>
        <a:p>
          <a:endParaRPr lang="en-US"/>
        </a:p>
      </dgm:t>
    </dgm:pt>
    <dgm:pt modelId="{3EB4157C-EA58-4868-89F1-0BEE4312C370}" type="sibTrans" cxnId="{B880CA96-26E8-4C6D-B19D-58EE8139E0D1}">
      <dgm:prSet/>
      <dgm:spPr/>
      <dgm:t>
        <a:bodyPr/>
        <a:lstStyle/>
        <a:p>
          <a:endParaRPr lang="en-US"/>
        </a:p>
      </dgm:t>
    </dgm:pt>
    <dgm:pt modelId="{AE1DCE79-9933-43D1-BE91-77A56B4F4ABA}">
      <dgm:prSet custT="1"/>
      <dgm:spPr>
        <a:scene3d>
          <a:camera prst="orthographicFront"/>
          <a:lightRig rig="threePt" dir="t"/>
        </a:scene3d>
        <a:sp3d>
          <a:bevelT/>
        </a:sp3d>
      </dgm:spPr>
      <dgm:t>
        <a:bodyPr/>
        <a:lstStyle/>
        <a:p>
          <a:r>
            <a:rPr lang="en-US" sz="1800" dirty="0"/>
            <a:t>Information about infrastructure assets accounted for using the modified approach should be removed</a:t>
          </a:r>
        </a:p>
      </dgm:t>
    </dgm:pt>
    <dgm:pt modelId="{7EABCED6-E189-46F2-AB72-D2DBB81DAE6C}" type="parTrans" cxnId="{055DDAA6-4073-4248-80BC-4550D9131B4A}">
      <dgm:prSet/>
      <dgm:spPr/>
      <dgm:t>
        <a:bodyPr/>
        <a:lstStyle/>
        <a:p>
          <a:endParaRPr lang="en-US"/>
        </a:p>
      </dgm:t>
    </dgm:pt>
    <dgm:pt modelId="{2963E735-457C-4982-B700-BA4DEBE3A11A}" type="sibTrans" cxnId="{055DDAA6-4073-4248-80BC-4550D9131B4A}">
      <dgm:prSet/>
      <dgm:spPr/>
      <dgm:t>
        <a:bodyPr/>
        <a:lstStyle/>
        <a:p>
          <a:endParaRPr lang="en-US"/>
        </a:p>
      </dgm:t>
    </dgm:pt>
    <dgm:pt modelId="{E70554A9-1960-45FA-A615-0AA3EA47807F}" type="pres">
      <dgm:prSet presAssocID="{721BE35F-A488-4BB6-88B9-EA0C92AD88C4}" presName="Name0" presStyleCnt="0">
        <dgm:presLayoutVars>
          <dgm:dir/>
          <dgm:animLvl val="lvl"/>
          <dgm:resizeHandles val="exact"/>
        </dgm:presLayoutVars>
      </dgm:prSet>
      <dgm:spPr/>
    </dgm:pt>
    <dgm:pt modelId="{E25E610C-2EED-43EE-89B0-7A06FC79248B}" type="pres">
      <dgm:prSet presAssocID="{A1CFF737-A991-4A8F-B411-BA2FA6BE730F}" presName="linNode" presStyleCnt="0"/>
      <dgm:spPr/>
    </dgm:pt>
    <dgm:pt modelId="{F7904B59-FCBE-40AC-A24E-2850A124BAB8}" type="pres">
      <dgm:prSet presAssocID="{A1CFF737-A991-4A8F-B411-BA2FA6BE730F}" presName="parentText" presStyleLbl="node1" presStyleIdx="0" presStyleCnt="1" custLinFactNeighborX="-1161" custLinFactNeighborY="1281">
        <dgm:presLayoutVars>
          <dgm:chMax val="1"/>
          <dgm:bulletEnabled val="1"/>
        </dgm:presLayoutVars>
      </dgm:prSet>
      <dgm:spPr/>
    </dgm:pt>
    <dgm:pt modelId="{A87E2A31-851C-4BC2-81BD-DC8B8DE88BE2}" type="pres">
      <dgm:prSet presAssocID="{A1CFF737-A991-4A8F-B411-BA2FA6BE730F}" presName="descendantText" presStyleLbl="alignAccFollowNode1" presStyleIdx="0" presStyleCnt="1" custScaleY="118955" custLinFactNeighborX="941" custLinFactNeighborY="-2159">
        <dgm:presLayoutVars>
          <dgm:bulletEnabled val="1"/>
        </dgm:presLayoutVars>
      </dgm:prSet>
      <dgm:spPr/>
    </dgm:pt>
  </dgm:ptLst>
  <dgm:cxnLst>
    <dgm:cxn modelId="{5F362818-5E0B-4E7E-9476-69EFDC337897}" srcId="{721BE35F-A488-4BB6-88B9-EA0C92AD88C4}" destId="{A1CFF737-A991-4A8F-B411-BA2FA6BE730F}" srcOrd="0" destOrd="0" parTransId="{0B07EF14-5FFD-48FD-BD63-5981C4A1D4D2}" sibTransId="{56FD6592-C276-4FF4-9580-7F6B8ACD6832}"/>
    <dgm:cxn modelId="{CCDC541C-EA0A-4819-9AC1-ADD1B8E3AEE9}" type="presOf" srcId="{874EB4E3-4B23-46C7-B019-E426F088B100}" destId="{A87E2A31-851C-4BC2-81BD-DC8B8DE88BE2}" srcOrd="0" destOrd="1" presId="urn:microsoft.com/office/officeart/2005/8/layout/vList5"/>
    <dgm:cxn modelId="{9553BA1F-3F42-4C4E-B3C6-20E747A806E2}" srcId="{A1CFF737-A991-4A8F-B411-BA2FA6BE730F}" destId="{3DAAF2C5-7C1F-4170-8678-413348C7A008}" srcOrd="8" destOrd="0" parTransId="{B867134B-00BF-449F-8450-D0EBBF602D4D}" sibTransId="{15324AE2-B55B-4C15-8C81-FC7B346BBC3B}"/>
    <dgm:cxn modelId="{E6953928-0C0F-4FB2-8CFC-04CBEB9933C5}" srcId="{A1CFF737-A991-4A8F-B411-BA2FA6BE730F}" destId="{874EB4E3-4B23-46C7-B019-E426F088B100}" srcOrd="1" destOrd="0" parTransId="{BE6380E5-3AD5-4569-93A5-387067BEFE52}" sibTransId="{5705AE4D-AD7F-4B9C-85E0-4A8A295C0D10}"/>
    <dgm:cxn modelId="{1B576033-FE8A-4FCC-AAAD-AC206F330CFC}" type="presOf" srcId="{A4D7C893-871C-45C6-A4AA-A056ACFCE01E}" destId="{A87E2A31-851C-4BC2-81BD-DC8B8DE88BE2}" srcOrd="0" destOrd="2" presId="urn:microsoft.com/office/officeart/2005/8/layout/vList5"/>
    <dgm:cxn modelId="{AD541A5E-5BAE-4955-974D-11DDA85FFDAD}" srcId="{A1CFF737-A991-4A8F-B411-BA2FA6BE730F}" destId="{A4D7C893-871C-45C6-A4AA-A056ACFCE01E}" srcOrd="2" destOrd="0" parTransId="{82337519-007F-4A58-9F2F-6AB29B5E674A}" sibTransId="{323402C2-B7C1-4CE6-A751-F1273F76AB88}"/>
    <dgm:cxn modelId="{24EDB867-A331-4769-9F2E-2BA718279C4E}" type="presOf" srcId="{3DAAF2C5-7C1F-4170-8678-413348C7A008}" destId="{A87E2A31-851C-4BC2-81BD-DC8B8DE88BE2}" srcOrd="0" destOrd="8" presId="urn:microsoft.com/office/officeart/2005/8/layout/vList5"/>
    <dgm:cxn modelId="{7C343C6C-A391-457E-A7D5-E77FC86D3DC3}" srcId="{A1CFF737-A991-4A8F-B411-BA2FA6BE730F}" destId="{B7F0B2BF-EA5A-4D51-BCB5-29940BFE898E}" srcOrd="4" destOrd="0" parTransId="{A8D26AB2-A103-4516-9C7B-768FACCDC9C8}" sibTransId="{4BD2778B-F1C5-460E-801B-BB88B865143A}"/>
    <dgm:cxn modelId="{5BBD434C-369F-4460-9A51-53B13B900AA4}" type="presOf" srcId="{A1CFF737-A991-4A8F-B411-BA2FA6BE730F}" destId="{F7904B59-FCBE-40AC-A24E-2850A124BAB8}" srcOrd="0" destOrd="0" presId="urn:microsoft.com/office/officeart/2005/8/layout/vList5"/>
    <dgm:cxn modelId="{6232C970-7809-4725-92E7-64B3B6894C9B}" type="presOf" srcId="{58DD87F3-1BE7-4CBA-A95B-CD892126E755}" destId="{A87E2A31-851C-4BC2-81BD-DC8B8DE88BE2}" srcOrd="0" destOrd="6" presId="urn:microsoft.com/office/officeart/2005/8/layout/vList5"/>
    <dgm:cxn modelId="{081EF051-FBB1-427A-BCB2-E08783D1BA1E}" type="presOf" srcId="{5A6AAC12-0CD3-491C-807E-DB89AEB98C25}" destId="{A87E2A31-851C-4BC2-81BD-DC8B8DE88BE2}" srcOrd="0" destOrd="7" presId="urn:microsoft.com/office/officeart/2005/8/layout/vList5"/>
    <dgm:cxn modelId="{86D5D579-D263-4FE7-BCAF-C31D552A829E}" type="presOf" srcId="{F9CFF5A5-D196-412A-B574-42FA836F9A5A}" destId="{A87E2A31-851C-4BC2-81BD-DC8B8DE88BE2}" srcOrd="0" destOrd="3" presId="urn:microsoft.com/office/officeart/2005/8/layout/vList5"/>
    <dgm:cxn modelId="{7E71AE8D-AB7D-4291-9628-7EBFB7210BE8}" type="presOf" srcId="{AE1DCE79-9933-43D1-BE91-77A56B4F4ABA}" destId="{A87E2A31-851C-4BC2-81BD-DC8B8DE88BE2}" srcOrd="0" destOrd="5" presId="urn:microsoft.com/office/officeart/2005/8/layout/vList5"/>
    <dgm:cxn modelId="{DBF9E094-2127-48FF-8526-5EFC25126020}" type="presOf" srcId="{721BE35F-A488-4BB6-88B9-EA0C92AD88C4}" destId="{E70554A9-1960-45FA-A615-0AA3EA47807F}" srcOrd="0" destOrd="0" presId="urn:microsoft.com/office/officeart/2005/8/layout/vList5"/>
    <dgm:cxn modelId="{B880CA96-26E8-4C6D-B19D-58EE8139E0D1}" srcId="{A1CFF737-A991-4A8F-B411-BA2FA6BE730F}" destId="{58DD87F3-1BE7-4CBA-A95B-CD892126E755}" srcOrd="6" destOrd="0" parTransId="{0039E204-144D-4A1A-BC9A-4F03EF122FF4}" sibTransId="{3EB4157C-EA58-4868-89F1-0BEE4312C370}"/>
    <dgm:cxn modelId="{4CCD88A2-AACC-4418-BBFF-C849B785EA17}" type="presOf" srcId="{B7F0B2BF-EA5A-4D51-BCB5-29940BFE898E}" destId="{A87E2A31-851C-4BC2-81BD-DC8B8DE88BE2}" srcOrd="0" destOrd="4" presId="urn:microsoft.com/office/officeart/2005/8/layout/vList5"/>
    <dgm:cxn modelId="{35643CA4-7A54-470D-BF38-3C496DCFBE50}" type="presOf" srcId="{E892FBE6-3524-4454-AFE8-812561D86D3E}" destId="{A87E2A31-851C-4BC2-81BD-DC8B8DE88BE2}" srcOrd="0" destOrd="0" presId="urn:microsoft.com/office/officeart/2005/8/layout/vList5"/>
    <dgm:cxn modelId="{6388B8A4-C68B-42DD-B4D9-6C835246EDA6}" srcId="{A1CFF737-A991-4A8F-B411-BA2FA6BE730F}" destId="{5A6AAC12-0CD3-491C-807E-DB89AEB98C25}" srcOrd="7" destOrd="0" parTransId="{7DD2099D-C6DB-45DD-9A8D-F968B1A3DC22}" sibTransId="{13FE92A4-9DB8-43AE-886F-A7EDD413BE2F}"/>
    <dgm:cxn modelId="{055DDAA6-4073-4248-80BC-4550D9131B4A}" srcId="{A1CFF737-A991-4A8F-B411-BA2FA6BE730F}" destId="{AE1DCE79-9933-43D1-BE91-77A56B4F4ABA}" srcOrd="5" destOrd="0" parTransId="{7EABCED6-E189-46F2-AB72-D2DBB81DAE6C}" sibTransId="{2963E735-457C-4982-B700-BA4DEBE3A11A}"/>
    <dgm:cxn modelId="{7F2FF2CB-DE6C-4408-A72A-614421D5F59C}" srcId="{A1CFF737-A991-4A8F-B411-BA2FA6BE730F}" destId="{F9CFF5A5-D196-412A-B574-42FA836F9A5A}" srcOrd="3" destOrd="0" parTransId="{CCBCCF35-1850-4117-8C49-B46C0E261205}" sibTransId="{428B6580-DD48-44F2-B053-9F0E518BF26C}"/>
    <dgm:cxn modelId="{BF5C67E1-048E-4415-942C-35AD525DDDDE}" srcId="{A1CFF737-A991-4A8F-B411-BA2FA6BE730F}" destId="{E892FBE6-3524-4454-AFE8-812561D86D3E}" srcOrd="0" destOrd="0" parTransId="{81119336-2EAE-43B5-BED7-A185C36B4F63}" sibTransId="{620F0731-C332-46B7-A15E-CDE460598DBF}"/>
    <dgm:cxn modelId="{274037A5-1DA0-4B0C-98AB-80760B9D5079}" type="presParOf" srcId="{E70554A9-1960-45FA-A615-0AA3EA47807F}" destId="{E25E610C-2EED-43EE-89B0-7A06FC79248B}" srcOrd="0" destOrd="0" presId="urn:microsoft.com/office/officeart/2005/8/layout/vList5"/>
    <dgm:cxn modelId="{466CEF81-3826-4BF4-BF85-85F0863CED61}" type="presParOf" srcId="{E25E610C-2EED-43EE-89B0-7A06FC79248B}" destId="{F7904B59-FCBE-40AC-A24E-2850A124BAB8}" srcOrd="0" destOrd="0" presId="urn:microsoft.com/office/officeart/2005/8/layout/vList5"/>
    <dgm:cxn modelId="{A47B366D-7DAC-46F7-9BBB-13A6A856FDC0}" type="presParOf" srcId="{E25E610C-2EED-43EE-89B0-7A06FC79248B}" destId="{A87E2A31-851C-4BC2-81BD-DC8B8DE88BE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C9D41E22-D613-4B64-9213-EF76775347CC}" type="doc">
      <dgm:prSet loTypeId="urn:microsoft.com/office/officeart/2005/8/layout/vList5" loCatId="list" qsTypeId="urn:microsoft.com/office/officeart/2005/8/quickstyle/simple5" qsCatId="simple" csTypeId="urn:microsoft.com/office/officeart/2005/8/colors/accent1_2" csCatId="accent1" phldr="1"/>
      <dgm:spPr/>
      <dgm:t>
        <a:bodyPr/>
        <a:lstStyle/>
        <a:p>
          <a:endParaRPr lang="en-US"/>
        </a:p>
      </dgm:t>
    </dgm:pt>
    <dgm:pt modelId="{7B583DB2-110A-47E6-95B9-189562E6EB01}">
      <dgm:prSet/>
      <dgm:spPr/>
      <dgm:t>
        <a:bodyPr/>
        <a:lstStyle/>
        <a:p>
          <a:r>
            <a:rPr lang="en-US" baseline="0" dirty="0"/>
            <a:t>If it is not feasible to present major component unit financial statements in separate columns in the reporting entity’s financial statements, the financial statements of the major component units would be presented in the reporting entity’s basic financial statements as combining financial statements</a:t>
          </a:r>
          <a:endParaRPr lang="en-US" dirty="0"/>
        </a:p>
      </dgm:t>
    </dgm:pt>
    <dgm:pt modelId="{266307D1-DD36-4551-8351-D22D0BC52765}" type="parTrans" cxnId="{E2D146A0-6085-43C3-98FC-BCA3FDF9F0B1}">
      <dgm:prSet/>
      <dgm:spPr/>
      <dgm:t>
        <a:bodyPr/>
        <a:lstStyle/>
        <a:p>
          <a:endParaRPr lang="en-US"/>
        </a:p>
      </dgm:t>
    </dgm:pt>
    <dgm:pt modelId="{FA325B4D-601A-4041-B358-C7532E680D8B}" type="sibTrans" cxnId="{E2D146A0-6085-43C3-98FC-BCA3FDF9F0B1}">
      <dgm:prSet/>
      <dgm:spPr/>
      <dgm:t>
        <a:bodyPr/>
        <a:lstStyle/>
        <a:p>
          <a:endParaRPr lang="en-US"/>
        </a:p>
      </dgm:t>
    </dgm:pt>
    <dgm:pt modelId="{5737306E-97CF-4386-BD93-4350911EDD68}">
      <dgm:prSet/>
      <dgm:spPr/>
      <dgm:t>
        <a:bodyPr/>
        <a:lstStyle/>
        <a:p>
          <a:r>
            <a:rPr lang="en-US" b="0"/>
            <a:t>Major component unit presentations</a:t>
          </a:r>
          <a:endParaRPr lang="en-US"/>
        </a:p>
      </dgm:t>
    </dgm:pt>
    <dgm:pt modelId="{6CE1E679-3FD6-4E2E-A700-C72B7DAA5B85}" type="parTrans" cxnId="{87515136-2758-4378-8BEB-9297E8A1AEAF}">
      <dgm:prSet/>
      <dgm:spPr/>
      <dgm:t>
        <a:bodyPr/>
        <a:lstStyle/>
        <a:p>
          <a:endParaRPr lang="en-US"/>
        </a:p>
      </dgm:t>
    </dgm:pt>
    <dgm:pt modelId="{E2C3CC08-C11D-42DF-AC13-696340DC7CA4}" type="sibTrans" cxnId="{87515136-2758-4378-8BEB-9297E8A1AEAF}">
      <dgm:prSet/>
      <dgm:spPr/>
      <dgm:t>
        <a:bodyPr/>
        <a:lstStyle/>
        <a:p>
          <a:endParaRPr lang="en-US"/>
        </a:p>
      </dgm:t>
    </dgm:pt>
    <dgm:pt modelId="{8D0EBC99-6CF1-4903-B9E4-B552AFCAEC4D}" type="pres">
      <dgm:prSet presAssocID="{C9D41E22-D613-4B64-9213-EF76775347CC}" presName="Name0" presStyleCnt="0">
        <dgm:presLayoutVars>
          <dgm:dir/>
          <dgm:animLvl val="lvl"/>
          <dgm:resizeHandles val="exact"/>
        </dgm:presLayoutVars>
      </dgm:prSet>
      <dgm:spPr/>
    </dgm:pt>
    <dgm:pt modelId="{C0574075-EED8-4329-B433-BB01F0790156}" type="pres">
      <dgm:prSet presAssocID="{5737306E-97CF-4386-BD93-4350911EDD68}" presName="linNode" presStyleCnt="0"/>
      <dgm:spPr/>
    </dgm:pt>
    <dgm:pt modelId="{1EE2C944-7E09-4340-871F-17ED7457250B}" type="pres">
      <dgm:prSet presAssocID="{5737306E-97CF-4386-BD93-4350911EDD68}" presName="parentText" presStyleLbl="node1" presStyleIdx="0" presStyleCnt="1">
        <dgm:presLayoutVars>
          <dgm:chMax val="1"/>
          <dgm:bulletEnabled val="1"/>
        </dgm:presLayoutVars>
      </dgm:prSet>
      <dgm:spPr/>
    </dgm:pt>
    <dgm:pt modelId="{9A3C6FB6-41B4-4C9C-B468-7630D822D9E9}" type="pres">
      <dgm:prSet presAssocID="{5737306E-97CF-4386-BD93-4350911EDD68}" presName="descendantText" presStyleLbl="alignAccFollowNode1" presStyleIdx="0" presStyleCnt="1">
        <dgm:presLayoutVars>
          <dgm:bulletEnabled val="1"/>
        </dgm:presLayoutVars>
      </dgm:prSet>
      <dgm:spPr/>
    </dgm:pt>
  </dgm:ptLst>
  <dgm:cxnLst>
    <dgm:cxn modelId="{9599EE2B-BF4A-4E4D-9F1C-0758C2D9BDB0}" type="presOf" srcId="{7B583DB2-110A-47E6-95B9-189562E6EB01}" destId="{9A3C6FB6-41B4-4C9C-B468-7630D822D9E9}" srcOrd="0" destOrd="0" presId="urn:microsoft.com/office/officeart/2005/8/layout/vList5"/>
    <dgm:cxn modelId="{87515136-2758-4378-8BEB-9297E8A1AEAF}" srcId="{C9D41E22-D613-4B64-9213-EF76775347CC}" destId="{5737306E-97CF-4386-BD93-4350911EDD68}" srcOrd="0" destOrd="0" parTransId="{6CE1E679-3FD6-4E2E-A700-C72B7DAA5B85}" sibTransId="{E2C3CC08-C11D-42DF-AC13-696340DC7CA4}"/>
    <dgm:cxn modelId="{0A7F4353-00FA-4A0B-83AC-D33D088E4A80}" type="presOf" srcId="{C9D41E22-D613-4B64-9213-EF76775347CC}" destId="{8D0EBC99-6CF1-4903-B9E4-B552AFCAEC4D}" srcOrd="0" destOrd="0" presId="urn:microsoft.com/office/officeart/2005/8/layout/vList5"/>
    <dgm:cxn modelId="{3A753399-1D57-4CBC-8E6F-0E5BA65271A6}" type="presOf" srcId="{5737306E-97CF-4386-BD93-4350911EDD68}" destId="{1EE2C944-7E09-4340-871F-17ED7457250B}" srcOrd="0" destOrd="0" presId="urn:microsoft.com/office/officeart/2005/8/layout/vList5"/>
    <dgm:cxn modelId="{E2D146A0-6085-43C3-98FC-BCA3FDF9F0B1}" srcId="{5737306E-97CF-4386-BD93-4350911EDD68}" destId="{7B583DB2-110A-47E6-95B9-189562E6EB01}" srcOrd="0" destOrd="0" parTransId="{266307D1-DD36-4551-8351-D22D0BC52765}" sibTransId="{FA325B4D-601A-4041-B358-C7532E680D8B}"/>
    <dgm:cxn modelId="{C9813F9D-B146-48FB-A10E-6C73ED0EE8B6}" type="presParOf" srcId="{8D0EBC99-6CF1-4903-B9E4-B552AFCAEC4D}" destId="{C0574075-EED8-4329-B433-BB01F0790156}" srcOrd="0" destOrd="0" presId="urn:microsoft.com/office/officeart/2005/8/layout/vList5"/>
    <dgm:cxn modelId="{39AA8159-5D40-4866-B39B-88156396981B}" type="presParOf" srcId="{C0574075-EED8-4329-B433-BB01F0790156}" destId="{1EE2C944-7E09-4340-871F-17ED7457250B}" srcOrd="0" destOrd="0" presId="urn:microsoft.com/office/officeart/2005/8/layout/vList5"/>
    <dgm:cxn modelId="{44369E7C-8136-4535-B0F3-63A8FB3CB695}" type="presParOf" srcId="{C0574075-EED8-4329-B433-BB01F0790156}" destId="{9A3C6FB6-41B4-4C9C-B468-7630D822D9E9}"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721BE35F-A488-4BB6-88B9-EA0C92AD88C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A1CFF737-A991-4A8F-B411-BA2FA6BE730F}">
      <dgm:prSet/>
      <dgm:spPr/>
      <dgm:t>
        <a:bodyPr/>
        <a:lstStyle/>
        <a:p>
          <a:r>
            <a:rPr lang="en-US" b="0" i="0"/>
            <a:t>Unusual or Infrequent Items</a:t>
          </a:r>
          <a:endParaRPr lang="en-US"/>
        </a:p>
      </dgm:t>
    </dgm:pt>
    <dgm:pt modelId="{0B07EF14-5FFD-48FD-BD63-5981C4A1D4D2}" type="parTrans" cxnId="{5F362818-5E0B-4E7E-9476-69EFDC337897}">
      <dgm:prSet/>
      <dgm:spPr/>
      <dgm:t>
        <a:bodyPr/>
        <a:lstStyle/>
        <a:p>
          <a:endParaRPr lang="en-US"/>
        </a:p>
      </dgm:t>
    </dgm:pt>
    <dgm:pt modelId="{56FD6592-C276-4FF4-9580-7F6B8ACD6832}" type="sibTrans" cxnId="{5F362818-5E0B-4E7E-9476-69EFDC337897}">
      <dgm:prSet/>
      <dgm:spPr/>
      <dgm:t>
        <a:bodyPr/>
        <a:lstStyle/>
        <a:p>
          <a:endParaRPr lang="en-US"/>
        </a:p>
      </dgm:t>
    </dgm:pt>
    <dgm:pt modelId="{751AB319-0340-4BF4-A96B-8A31A549FD44}">
      <dgm:prSet/>
      <dgm:spPr/>
      <dgm:t>
        <a:bodyPr/>
        <a:lstStyle/>
        <a:p>
          <a:r>
            <a:rPr lang="en-US" b="0" i="0"/>
            <a:t>Disclose additional information about those inflows and outflows, including the programs, functions, or identifiable activities to which they are related and whether they are within the control of management</a:t>
          </a:r>
          <a:endParaRPr lang="en-US"/>
        </a:p>
      </dgm:t>
    </dgm:pt>
    <dgm:pt modelId="{A8947CBC-5781-44BB-8C16-8CFE40AB39A3}" type="parTrans" cxnId="{7FE4876F-6F12-4768-8C61-BF324AD5500F}">
      <dgm:prSet/>
      <dgm:spPr/>
      <dgm:t>
        <a:bodyPr/>
        <a:lstStyle/>
        <a:p>
          <a:endParaRPr lang="en-US"/>
        </a:p>
      </dgm:t>
    </dgm:pt>
    <dgm:pt modelId="{5B9E437C-7F8D-46A9-8861-48D003C77806}" type="sibTrans" cxnId="{7FE4876F-6F12-4768-8C61-BF324AD5500F}">
      <dgm:prSet/>
      <dgm:spPr/>
      <dgm:t>
        <a:bodyPr/>
        <a:lstStyle/>
        <a:p>
          <a:endParaRPr lang="en-US"/>
        </a:p>
      </dgm:t>
    </dgm:pt>
    <dgm:pt modelId="{3CA55DC9-A9AE-4E7C-A9F6-B19F57CB8111}">
      <dgm:prSet/>
      <dgm:spPr/>
      <dgm:t>
        <a:bodyPr/>
        <a:lstStyle/>
        <a:p>
          <a:r>
            <a:rPr lang="en-US" b="0" i="0"/>
            <a:t>Separately present inflows and outflows of resources that are unusual in nature and/or infrequent in occurrence (replacing extraordinary and special items)</a:t>
          </a:r>
          <a:endParaRPr lang="en-US"/>
        </a:p>
      </dgm:t>
    </dgm:pt>
    <dgm:pt modelId="{CED5B59D-BC69-4BEB-AF78-0FE451E27633}" type="parTrans" cxnId="{7D03AB84-0E7C-4047-9E0D-511E28EF73AD}">
      <dgm:prSet/>
      <dgm:spPr/>
      <dgm:t>
        <a:bodyPr/>
        <a:lstStyle/>
        <a:p>
          <a:endParaRPr lang="en-US"/>
        </a:p>
      </dgm:t>
    </dgm:pt>
    <dgm:pt modelId="{85020304-3E63-445F-A22C-A43D434607FC}" type="sibTrans" cxnId="{7D03AB84-0E7C-4047-9E0D-511E28EF73AD}">
      <dgm:prSet/>
      <dgm:spPr/>
      <dgm:t>
        <a:bodyPr/>
        <a:lstStyle/>
        <a:p>
          <a:endParaRPr lang="en-US"/>
        </a:p>
      </dgm:t>
    </dgm:pt>
    <dgm:pt modelId="{93E5EF98-3329-47D1-BFC5-89CFABFDE757}" type="pres">
      <dgm:prSet presAssocID="{721BE35F-A488-4BB6-88B9-EA0C92AD88C4}" presName="Name0" presStyleCnt="0">
        <dgm:presLayoutVars>
          <dgm:dir/>
          <dgm:animLvl val="lvl"/>
          <dgm:resizeHandles val="exact"/>
        </dgm:presLayoutVars>
      </dgm:prSet>
      <dgm:spPr/>
    </dgm:pt>
    <dgm:pt modelId="{CA2F075E-D259-4CF2-AB49-A04D2779FF44}" type="pres">
      <dgm:prSet presAssocID="{A1CFF737-A991-4A8F-B411-BA2FA6BE730F}" presName="linNode" presStyleCnt="0"/>
      <dgm:spPr/>
    </dgm:pt>
    <dgm:pt modelId="{E77BD823-035F-4B99-890C-0CFDB595D769}" type="pres">
      <dgm:prSet presAssocID="{A1CFF737-A991-4A8F-B411-BA2FA6BE730F}" presName="parentText" presStyleLbl="node1" presStyleIdx="0" presStyleCnt="1">
        <dgm:presLayoutVars>
          <dgm:chMax val="1"/>
          <dgm:bulletEnabled val="1"/>
        </dgm:presLayoutVars>
      </dgm:prSet>
      <dgm:spPr/>
    </dgm:pt>
    <dgm:pt modelId="{717ACB1C-643C-4D62-B5CD-AD5F7AB48598}" type="pres">
      <dgm:prSet presAssocID="{A1CFF737-A991-4A8F-B411-BA2FA6BE730F}" presName="descendantText" presStyleLbl="alignAccFollowNode1" presStyleIdx="0" presStyleCnt="1">
        <dgm:presLayoutVars>
          <dgm:bulletEnabled val="1"/>
        </dgm:presLayoutVars>
      </dgm:prSet>
      <dgm:spPr/>
    </dgm:pt>
  </dgm:ptLst>
  <dgm:cxnLst>
    <dgm:cxn modelId="{5F362818-5E0B-4E7E-9476-69EFDC337897}" srcId="{721BE35F-A488-4BB6-88B9-EA0C92AD88C4}" destId="{A1CFF737-A991-4A8F-B411-BA2FA6BE730F}" srcOrd="0" destOrd="0" parTransId="{0B07EF14-5FFD-48FD-BD63-5981C4A1D4D2}" sibTransId="{56FD6592-C276-4FF4-9580-7F6B8ACD6832}"/>
    <dgm:cxn modelId="{38124E4C-AB14-4F79-91F9-04518558F1D8}" type="presOf" srcId="{A1CFF737-A991-4A8F-B411-BA2FA6BE730F}" destId="{E77BD823-035F-4B99-890C-0CFDB595D769}" srcOrd="0" destOrd="0" presId="urn:microsoft.com/office/officeart/2005/8/layout/vList5"/>
    <dgm:cxn modelId="{7FE4876F-6F12-4768-8C61-BF324AD5500F}" srcId="{A1CFF737-A991-4A8F-B411-BA2FA6BE730F}" destId="{751AB319-0340-4BF4-A96B-8A31A549FD44}" srcOrd="1" destOrd="0" parTransId="{A8947CBC-5781-44BB-8C16-8CFE40AB39A3}" sibTransId="{5B9E437C-7F8D-46A9-8861-48D003C77806}"/>
    <dgm:cxn modelId="{5C381F76-FA7E-4BC5-99E4-8D6B26067C9C}" type="presOf" srcId="{721BE35F-A488-4BB6-88B9-EA0C92AD88C4}" destId="{93E5EF98-3329-47D1-BFC5-89CFABFDE757}" srcOrd="0" destOrd="0" presId="urn:microsoft.com/office/officeart/2005/8/layout/vList5"/>
    <dgm:cxn modelId="{48B6FB83-99EA-4AF6-9DE1-DD641E737C86}" type="presOf" srcId="{3CA55DC9-A9AE-4E7C-A9F6-B19F57CB8111}" destId="{717ACB1C-643C-4D62-B5CD-AD5F7AB48598}" srcOrd="0" destOrd="0" presId="urn:microsoft.com/office/officeart/2005/8/layout/vList5"/>
    <dgm:cxn modelId="{7D03AB84-0E7C-4047-9E0D-511E28EF73AD}" srcId="{A1CFF737-A991-4A8F-B411-BA2FA6BE730F}" destId="{3CA55DC9-A9AE-4E7C-A9F6-B19F57CB8111}" srcOrd="0" destOrd="0" parTransId="{CED5B59D-BC69-4BEB-AF78-0FE451E27633}" sibTransId="{85020304-3E63-445F-A22C-A43D434607FC}"/>
    <dgm:cxn modelId="{61414CBB-9538-41A6-8BEF-67C1EE6056D2}" type="presOf" srcId="{751AB319-0340-4BF4-A96B-8A31A549FD44}" destId="{717ACB1C-643C-4D62-B5CD-AD5F7AB48598}" srcOrd="0" destOrd="1" presId="urn:microsoft.com/office/officeart/2005/8/layout/vList5"/>
    <dgm:cxn modelId="{69C7B6CB-AD67-4D54-B670-96D5892CC9DC}" type="presParOf" srcId="{93E5EF98-3329-47D1-BFC5-89CFABFDE757}" destId="{CA2F075E-D259-4CF2-AB49-A04D2779FF44}" srcOrd="0" destOrd="0" presId="urn:microsoft.com/office/officeart/2005/8/layout/vList5"/>
    <dgm:cxn modelId="{6DFC8F24-A7FA-4250-8873-FFCB8054EC0D}" type="presParOf" srcId="{CA2F075E-D259-4CF2-AB49-A04D2779FF44}" destId="{E77BD823-035F-4B99-890C-0CFDB595D769}" srcOrd="0" destOrd="0" presId="urn:microsoft.com/office/officeart/2005/8/layout/vList5"/>
    <dgm:cxn modelId="{55E23703-9F15-4C25-A12A-2143548DFEBC}" type="presParOf" srcId="{CA2F075E-D259-4CF2-AB49-A04D2779FF44}" destId="{717ACB1C-643C-4D62-B5CD-AD5F7AB4859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1F8BDACE-8DC9-4815-8FE2-C233AA5CABF5}" type="doc">
      <dgm:prSet loTypeId="urn:microsoft.com/office/officeart/2005/8/layout/vList5" loCatId="list" qsTypeId="urn:microsoft.com/office/officeart/2005/8/quickstyle/simple1" qsCatId="simple" csTypeId="urn:microsoft.com/office/officeart/2005/8/colors/accent0_3" csCatId="mainScheme" phldr="1"/>
      <dgm:spPr/>
      <dgm:t>
        <a:bodyPr/>
        <a:lstStyle/>
        <a:p>
          <a:endParaRPr lang="en-US"/>
        </a:p>
      </dgm:t>
    </dgm:pt>
    <dgm:pt modelId="{D0AF1A44-F674-4456-B037-7C11ECCEA7DF}">
      <dgm:prSet phldrT="[Text]"/>
      <dgm:spPr>
        <a:scene3d>
          <a:camera prst="orthographicFront"/>
          <a:lightRig rig="threePt" dir="t"/>
        </a:scene3d>
        <a:sp3d>
          <a:bevelT/>
        </a:sp3d>
      </dgm:spPr>
      <dgm:t>
        <a:bodyPr/>
        <a:lstStyle/>
        <a:p>
          <a:r>
            <a:rPr lang="en-US"/>
            <a:t>Operating</a:t>
          </a:r>
        </a:p>
      </dgm:t>
    </dgm:pt>
    <dgm:pt modelId="{0EE09931-FF74-4352-A8E8-C8F2AC2D554C}" type="parTrans" cxnId="{79C2EBB0-3047-4066-99C3-B05CE56382E6}">
      <dgm:prSet/>
      <dgm:spPr/>
      <dgm:t>
        <a:bodyPr/>
        <a:lstStyle/>
        <a:p>
          <a:endParaRPr lang="en-US"/>
        </a:p>
      </dgm:t>
    </dgm:pt>
    <dgm:pt modelId="{108F2AA4-E688-48DE-8751-9750F950A575}" type="sibTrans" cxnId="{79C2EBB0-3047-4066-99C3-B05CE56382E6}">
      <dgm:prSet/>
      <dgm:spPr/>
      <dgm:t>
        <a:bodyPr/>
        <a:lstStyle/>
        <a:p>
          <a:endParaRPr lang="en-US"/>
        </a:p>
      </dgm:t>
    </dgm:pt>
    <dgm:pt modelId="{DBDCC6D6-3C16-4B36-8A26-9F804716EFCB}">
      <dgm:prSet phldrT="[Text]"/>
      <dgm:spPr>
        <a:scene3d>
          <a:camera prst="orthographicFront"/>
          <a:lightRig rig="threePt" dir="t"/>
        </a:scene3d>
        <a:sp3d>
          <a:bevelT/>
        </a:sp3d>
      </dgm:spPr>
      <dgm:t>
        <a:bodyPr/>
        <a:lstStyle/>
        <a:p>
          <a:r>
            <a:rPr lang="en-US"/>
            <a:t>Activities other than nonoperating activities</a:t>
          </a:r>
        </a:p>
      </dgm:t>
    </dgm:pt>
    <dgm:pt modelId="{2FA7D22F-A1D2-419A-9E66-3904A5306AF6}" type="parTrans" cxnId="{AFAA19E0-890D-4C34-BC96-E057E2A1C4FC}">
      <dgm:prSet/>
      <dgm:spPr/>
      <dgm:t>
        <a:bodyPr/>
        <a:lstStyle/>
        <a:p>
          <a:endParaRPr lang="en-US"/>
        </a:p>
      </dgm:t>
    </dgm:pt>
    <dgm:pt modelId="{75D58925-54EA-49CD-A2FC-0BB57EE37285}" type="sibTrans" cxnId="{AFAA19E0-890D-4C34-BC96-E057E2A1C4FC}">
      <dgm:prSet/>
      <dgm:spPr/>
      <dgm:t>
        <a:bodyPr/>
        <a:lstStyle/>
        <a:p>
          <a:endParaRPr lang="en-US"/>
        </a:p>
      </dgm:t>
    </dgm:pt>
    <dgm:pt modelId="{1CAB7A1E-732E-41E7-BDCA-9F7ED2D7182B}">
      <dgm:prSet phldrT="[Text]"/>
      <dgm:spPr>
        <a:scene3d>
          <a:camera prst="orthographicFront"/>
          <a:lightRig rig="threePt" dir="t"/>
        </a:scene3d>
        <a:sp3d>
          <a:bevelT/>
        </a:sp3d>
      </dgm:spPr>
      <dgm:t>
        <a:bodyPr/>
        <a:lstStyle/>
        <a:p>
          <a:r>
            <a:rPr lang="en-US"/>
            <a:t>Nonoperating</a:t>
          </a:r>
        </a:p>
      </dgm:t>
    </dgm:pt>
    <dgm:pt modelId="{CD69B12F-B032-4674-B42B-B024303B5CFF}" type="parTrans" cxnId="{15D06AE8-DA85-463E-94C2-C12156DB86E0}">
      <dgm:prSet/>
      <dgm:spPr/>
      <dgm:t>
        <a:bodyPr/>
        <a:lstStyle/>
        <a:p>
          <a:endParaRPr lang="en-US"/>
        </a:p>
      </dgm:t>
    </dgm:pt>
    <dgm:pt modelId="{B806F14A-39F7-4935-8D51-BE19AB504A5B}" type="sibTrans" cxnId="{15D06AE8-DA85-463E-94C2-C12156DB86E0}">
      <dgm:prSet/>
      <dgm:spPr/>
      <dgm:t>
        <a:bodyPr/>
        <a:lstStyle/>
        <a:p>
          <a:endParaRPr lang="en-US"/>
        </a:p>
      </dgm:t>
    </dgm:pt>
    <dgm:pt modelId="{E4D7124B-2CC9-4D44-B44F-DF66008C1B5F}">
      <dgm:prSet phldrT="[Text]"/>
      <dgm:spPr>
        <a:scene3d>
          <a:camera prst="orthographicFront"/>
          <a:lightRig rig="threePt" dir="t"/>
        </a:scene3d>
        <a:sp3d>
          <a:bevelT/>
        </a:sp3d>
      </dgm:spPr>
      <dgm:t>
        <a:bodyPr/>
        <a:lstStyle/>
        <a:p>
          <a:r>
            <a:rPr lang="en-US"/>
            <a:t>Subsidies received and provided</a:t>
          </a:r>
        </a:p>
      </dgm:t>
    </dgm:pt>
    <dgm:pt modelId="{CF4F6C0E-6858-4752-B12D-FAFFF53FFF65}" type="parTrans" cxnId="{51CDD757-57E9-4FDD-B8B9-93C43F357FE4}">
      <dgm:prSet/>
      <dgm:spPr/>
      <dgm:t>
        <a:bodyPr/>
        <a:lstStyle/>
        <a:p>
          <a:endParaRPr lang="en-US"/>
        </a:p>
      </dgm:t>
    </dgm:pt>
    <dgm:pt modelId="{D9BB0B60-1B3C-4A5E-9A1B-62392E688FF4}" type="sibTrans" cxnId="{51CDD757-57E9-4FDD-B8B9-93C43F357FE4}">
      <dgm:prSet/>
      <dgm:spPr/>
      <dgm:t>
        <a:bodyPr/>
        <a:lstStyle/>
        <a:p>
          <a:endParaRPr lang="en-US"/>
        </a:p>
      </dgm:t>
    </dgm:pt>
    <dgm:pt modelId="{A4A39721-A097-40A7-9C71-706D93349565}">
      <dgm:prSet/>
      <dgm:spPr/>
      <dgm:t>
        <a:bodyPr/>
        <a:lstStyle/>
        <a:p>
          <a:r>
            <a:rPr lang="en-US"/>
            <a:t>Revenues and expenses of financing</a:t>
          </a:r>
        </a:p>
      </dgm:t>
    </dgm:pt>
    <dgm:pt modelId="{2C415BDE-A503-4B3F-A718-AE72F2ECE04B}" type="parTrans" cxnId="{DA386C22-001F-43E6-BCA0-AE104DAF51C8}">
      <dgm:prSet/>
      <dgm:spPr/>
      <dgm:t>
        <a:bodyPr/>
        <a:lstStyle/>
        <a:p>
          <a:endParaRPr lang="en-US"/>
        </a:p>
      </dgm:t>
    </dgm:pt>
    <dgm:pt modelId="{CF2CDF49-8FE2-4874-A45E-563DF4844C28}" type="sibTrans" cxnId="{DA386C22-001F-43E6-BCA0-AE104DAF51C8}">
      <dgm:prSet/>
      <dgm:spPr/>
      <dgm:t>
        <a:bodyPr/>
        <a:lstStyle/>
        <a:p>
          <a:endParaRPr lang="en-US"/>
        </a:p>
      </dgm:t>
    </dgm:pt>
    <dgm:pt modelId="{2F7806AA-95E9-450A-B19E-87821BCC20A2}">
      <dgm:prSet/>
      <dgm:spPr/>
      <dgm:t>
        <a:bodyPr/>
        <a:lstStyle/>
        <a:p>
          <a:r>
            <a:rPr lang="en-US"/>
            <a:t>Resources from the disposal of capital assets and inventory</a:t>
          </a:r>
        </a:p>
      </dgm:t>
    </dgm:pt>
    <dgm:pt modelId="{FF019DC8-7D0F-40A3-BE30-D757F2E4FABA}" type="parTrans" cxnId="{8788C5EC-2288-47DC-A87E-2130C74A3918}">
      <dgm:prSet/>
      <dgm:spPr/>
      <dgm:t>
        <a:bodyPr/>
        <a:lstStyle/>
        <a:p>
          <a:endParaRPr lang="en-US"/>
        </a:p>
      </dgm:t>
    </dgm:pt>
    <dgm:pt modelId="{B865F0A4-3447-4601-930C-CA54D9FCA44B}" type="sibTrans" cxnId="{8788C5EC-2288-47DC-A87E-2130C74A3918}">
      <dgm:prSet/>
      <dgm:spPr/>
      <dgm:t>
        <a:bodyPr/>
        <a:lstStyle/>
        <a:p>
          <a:endParaRPr lang="en-US"/>
        </a:p>
      </dgm:t>
    </dgm:pt>
    <dgm:pt modelId="{765BD3D6-EE59-451A-BC1D-5C36E4D5A862}">
      <dgm:prSet/>
      <dgm:spPr/>
      <dgm:t>
        <a:bodyPr/>
        <a:lstStyle/>
        <a:p>
          <a:r>
            <a:rPr lang="en-US" dirty="0"/>
            <a:t>Investment income and expenses</a:t>
          </a:r>
        </a:p>
      </dgm:t>
    </dgm:pt>
    <dgm:pt modelId="{D30514B1-232B-4005-B03B-BA27C0D27FF8}" type="parTrans" cxnId="{0E6A21B1-AC85-4BF3-B6B7-F6934A8EEA21}">
      <dgm:prSet/>
      <dgm:spPr/>
      <dgm:t>
        <a:bodyPr/>
        <a:lstStyle/>
        <a:p>
          <a:endParaRPr lang="en-US"/>
        </a:p>
      </dgm:t>
    </dgm:pt>
    <dgm:pt modelId="{7E751E76-EBA0-4488-B45D-B27C996839AB}" type="sibTrans" cxnId="{0E6A21B1-AC85-4BF3-B6B7-F6934A8EEA21}">
      <dgm:prSet/>
      <dgm:spPr/>
      <dgm:t>
        <a:bodyPr/>
        <a:lstStyle/>
        <a:p>
          <a:endParaRPr lang="en-US"/>
        </a:p>
      </dgm:t>
    </dgm:pt>
    <dgm:pt modelId="{C6CADE12-8005-4FBA-85F7-9B98E561B06C}">
      <dgm:prSet/>
      <dgm:spPr/>
      <dgm:t>
        <a:bodyPr/>
        <a:lstStyle/>
        <a:p>
          <a:r>
            <a:rPr lang="en-US" dirty="0">
              <a:highlight>
                <a:srgbClr val="FFFF00"/>
              </a:highlight>
            </a:rPr>
            <a:t>Contributions to permanent and term endowments</a:t>
          </a:r>
        </a:p>
      </dgm:t>
    </dgm:pt>
    <dgm:pt modelId="{1ED7C72E-AFCC-4C58-B4A7-7C610259FA0B}" type="parTrans" cxnId="{9111B49A-602B-4A3D-BCEE-D08FF9D62705}">
      <dgm:prSet/>
      <dgm:spPr/>
      <dgm:t>
        <a:bodyPr/>
        <a:lstStyle/>
        <a:p>
          <a:endParaRPr lang="en-US"/>
        </a:p>
      </dgm:t>
    </dgm:pt>
    <dgm:pt modelId="{B8ECA12F-5082-4853-A99E-C7C29CB825D5}" type="sibTrans" cxnId="{9111B49A-602B-4A3D-BCEE-D08FF9D62705}">
      <dgm:prSet/>
      <dgm:spPr/>
      <dgm:t>
        <a:bodyPr/>
        <a:lstStyle/>
        <a:p>
          <a:endParaRPr lang="en-US"/>
        </a:p>
      </dgm:t>
    </dgm:pt>
    <dgm:pt modelId="{BDB7344B-1333-4B47-81CC-4254295DC9A5}" type="pres">
      <dgm:prSet presAssocID="{1F8BDACE-8DC9-4815-8FE2-C233AA5CABF5}" presName="Name0" presStyleCnt="0">
        <dgm:presLayoutVars>
          <dgm:dir/>
          <dgm:animLvl val="lvl"/>
          <dgm:resizeHandles val="exact"/>
        </dgm:presLayoutVars>
      </dgm:prSet>
      <dgm:spPr/>
    </dgm:pt>
    <dgm:pt modelId="{FC4C689B-51FC-4FB3-8843-D8E13D4046AE}" type="pres">
      <dgm:prSet presAssocID="{D0AF1A44-F674-4456-B037-7C11ECCEA7DF}" presName="linNode" presStyleCnt="0"/>
      <dgm:spPr>
        <a:scene3d>
          <a:camera prst="orthographicFront"/>
          <a:lightRig rig="threePt" dir="t"/>
        </a:scene3d>
        <a:sp3d>
          <a:bevelT/>
        </a:sp3d>
      </dgm:spPr>
    </dgm:pt>
    <dgm:pt modelId="{A5B0F22E-5AFD-47B3-9AF6-2D9D05B4522A}" type="pres">
      <dgm:prSet presAssocID="{D0AF1A44-F674-4456-B037-7C11ECCEA7DF}" presName="parentText" presStyleLbl="node1" presStyleIdx="0" presStyleCnt="2">
        <dgm:presLayoutVars>
          <dgm:chMax val="1"/>
          <dgm:bulletEnabled val="1"/>
        </dgm:presLayoutVars>
      </dgm:prSet>
      <dgm:spPr/>
    </dgm:pt>
    <dgm:pt modelId="{E87C9A1A-50AB-45E2-8A32-576DB464538F}" type="pres">
      <dgm:prSet presAssocID="{D0AF1A44-F674-4456-B037-7C11ECCEA7DF}" presName="descendantText" presStyleLbl="alignAccFollowNode1" presStyleIdx="0" presStyleCnt="2">
        <dgm:presLayoutVars>
          <dgm:bulletEnabled val="1"/>
        </dgm:presLayoutVars>
      </dgm:prSet>
      <dgm:spPr/>
    </dgm:pt>
    <dgm:pt modelId="{CC571A1F-9ABA-4794-AEE6-1A00DAEEDF00}" type="pres">
      <dgm:prSet presAssocID="{108F2AA4-E688-48DE-8751-9750F950A575}" presName="sp" presStyleCnt="0"/>
      <dgm:spPr>
        <a:scene3d>
          <a:camera prst="orthographicFront"/>
          <a:lightRig rig="threePt" dir="t"/>
        </a:scene3d>
        <a:sp3d>
          <a:bevelT/>
        </a:sp3d>
      </dgm:spPr>
    </dgm:pt>
    <dgm:pt modelId="{CD0CE870-F911-431D-A76D-7E683C5D8D91}" type="pres">
      <dgm:prSet presAssocID="{1CAB7A1E-732E-41E7-BDCA-9F7ED2D7182B}" presName="linNode" presStyleCnt="0"/>
      <dgm:spPr>
        <a:scene3d>
          <a:camera prst="orthographicFront"/>
          <a:lightRig rig="threePt" dir="t"/>
        </a:scene3d>
        <a:sp3d>
          <a:bevelT/>
        </a:sp3d>
      </dgm:spPr>
    </dgm:pt>
    <dgm:pt modelId="{F2450198-9DCF-4724-824A-7D722DCD6E6E}" type="pres">
      <dgm:prSet presAssocID="{1CAB7A1E-732E-41E7-BDCA-9F7ED2D7182B}" presName="parentText" presStyleLbl="node1" presStyleIdx="1" presStyleCnt="2">
        <dgm:presLayoutVars>
          <dgm:chMax val="1"/>
          <dgm:bulletEnabled val="1"/>
        </dgm:presLayoutVars>
      </dgm:prSet>
      <dgm:spPr/>
    </dgm:pt>
    <dgm:pt modelId="{F4F7F24D-A7B5-4988-B123-444236A7A39A}" type="pres">
      <dgm:prSet presAssocID="{1CAB7A1E-732E-41E7-BDCA-9F7ED2D7182B}" presName="descendantText" presStyleLbl="alignAccFollowNode1" presStyleIdx="1" presStyleCnt="2">
        <dgm:presLayoutVars>
          <dgm:bulletEnabled val="1"/>
        </dgm:presLayoutVars>
      </dgm:prSet>
      <dgm:spPr/>
    </dgm:pt>
  </dgm:ptLst>
  <dgm:cxnLst>
    <dgm:cxn modelId="{5E0EB106-8329-4CA2-8844-35DFAB08A7AC}" type="presOf" srcId="{1CAB7A1E-732E-41E7-BDCA-9F7ED2D7182B}" destId="{F2450198-9DCF-4724-824A-7D722DCD6E6E}" srcOrd="0" destOrd="0" presId="urn:microsoft.com/office/officeart/2005/8/layout/vList5"/>
    <dgm:cxn modelId="{4D650C1B-0973-479F-B62B-A6A34901F6BD}" type="presOf" srcId="{A4A39721-A097-40A7-9C71-706D93349565}" destId="{F4F7F24D-A7B5-4988-B123-444236A7A39A}" srcOrd="0" destOrd="1" presId="urn:microsoft.com/office/officeart/2005/8/layout/vList5"/>
    <dgm:cxn modelId="{4F72221C-3CB8-4849-B5ED-5B27FDE286D7}" type="presOf" srcId="{C6CADE12-8005-4FBA-85F7-9B98E561B06C}" destId="{F4F7F24D-A7B5-4988-B123-444236A7A39A}" srcOrd="0" destOrd="4" presId="urn:microsoft.com/office/officeart/2005/8/layout/vList5"/>
    <dgm:cxn modelId="{DA386C22-001F-43E6-BCA0-AE104DAF51C8}" srcId="{1CAB7A1E-732E-41E7-BDCA-9F7ED2D7182B}" destId="{A4A39721-A097-40A7-9C71-706D93349565}" srcOrd="1" destOrd="0" parTransId="{2C415BDE-A503-4B3F-A718-AE72F2ECE04B}" sibTransId="{CF2CDF49-8FE2-4874-A45E-563DF4844C28}"/>
    <dgm:cxn modelId="{64E5C55B-5BC3-4313-A29B-66FD20C472B4}" type="presOf" srcId="{E4D7124B-2CC9-4D44-B44F-DF66008C1B5F}" destId="{F4F7F24D-A7B5-4988-B123-444236A7A39A}" srcOrd="0" destOrd="0" presId="urn:microsoft.com/office/officeart/2005/8/layout/vList5"/>
    <dgm:cxn modelId="{EAA9AD5F-425F-41B7-8B2E-364FEDCA6784}" type="presOf" srcId="{2F7806AA-95E9-450A-B19E-87821BCC20A2}" destId="{F4F7F24D-A7B5-4988-B123-444236A7A39A}" srcOrd="0" destOrd="2" presId="urn:microsoft.com/office/officeart/2005/8/layout/vList5"/>
    <dgm:cxn modelId="{D469C75F-E3D4-46CD-A2CF-3BFC43DA9F5A}" type="presOf" srcId="{DBDCC6D6-3C16-4B36-8A26-9F804716EFCB}" destId="{E87C9A1A-50AB-45E2-8A32-576DB464538F}" srcOrd="0" destOrd="0" presId="urn:microsoft.com/office/officeart/2005/8/layout/vList5"/>
    <dgm:cxn modelId="{51CDD757-57E9-4FDD-B8B9-93C43F357FE4}" srcId="{1CAB7A1E-732E-41E7-BDCA-9F7ED2D7182B}" destId="{E4D7124B-2CC9-4D44-B44F-DF66008C1B5F}" srcOrd="0" destOrd="0" parTransId="{CF4F6C0E-6858-4752-B12D-FAFFF53FFF65}" sibTransId="{D9BB0B60-1B3C-4A5E-9A1B-62392E688FF4}"/>
    <dgm:cxn modelId="{004C4D81-7395-449F-B0FA-D06923DFC5E8}" type="presOf" srcId="{1F8BDACE-8DC9-4815-8FE2-C233AA5CABF5}" destId="{BDB7344B-1333-4B47-81CC-4254295DC9A5}" srcOrd="0" destOrd="0" presId="urn:microsoft.com/office/officeart/2005/8/layout/vList5"/>
    <dgm:cxn modelId="{119E2998-63FF-4846-A5D0-2872E15CE60A}" type="presOf" srcId="{765BD3D6-EE59-451A-BC1D-5C36E4D5A862}" destId="{F4F7F24D-A7B5-4988-B123-444236A7A39A}" srcOrd="0" destOrd="3" presId="urn:microsoft.com/office/officeart/2005/8/layout/vList5"/>
    <dgm:cxn modelId="{9111B49A-602B-4A3D-BCEE-D08FF9D62705}" srcId="{1CAB7A1E-732E-41E7-BDCA-9F7ED2D7182B}" destId="{C6CADE12-8005-4FBA-85F7-9B98E561B06C}" srcOrd="4" destOrd="0" parTransId="{1ED7C72E-AFCC-4C58-B4A7-7C610259FA0B}" sibTransId="{B8ECA12F-5082-4853-A99E-C7C29CB825D5}"/>
    <dgm:cxn modelId="{79C2EBB0-3047-4066-99C3-B05CE56382E6}" srcId="{1F8BDACE-8DC9-4815-8FE2-C233AA5CABF5}" destId="{D0AF1A44-F674-4456-B037-7C11ECCEA7DF}" srcOrd="0" destOrd="0" parTransId="{0EE09931-FF74-4352-A8E8-C8F2AC2D554C}" sibTransId="{108F2AA4-E688-48DE-8751-9750F950A575}"/>
    <dgm:cxn modelId="{0E6A21B1-AC85-4BF3-B6B7-F6934A8EEA21}" srcId="{1CAB7A1E-732E-41E7-BDCA-9F7ED2D7182B}" destId="{765BD3D6-EE59-451A-BC1D-5C36E4D5A862}" srcOrd="3" destOrd="0" parTransId="{D30514B1-232B-4005-B03B-BA27C0D27FF8}" sibTransId="{7E751E76-EBA0-4488-B45D-B27C996839AB}"/>
    <dgm:cxn modelId="{AFAA19E0-890D-4C34-BC96-E057E2A1C4FC}" srcId="{D0AF1A44-F674-4456-B037-7C11ECCEA7DF}" destId="{DBDCC6D6-3C16-4B36-8A26-9F804716EFCB}" srcOrd="0" destOrd="0" parTransId="{2FA7D22F-A1D2-419A-9E66-3904A5306AF6}" sibTransId="{75D58925-54EA-49CD-A2FC-0BB57EE37285}"/>
    <dgm:cxn modelId="{D6C644E3-0647-446F-A217-C28495B21881}" type="presOf" srcId="{D0AF1A44-F674-4456-B037-7C11ECCEA7DF}" destId="{A5B0F22E-5AFD-47B3-9AF6-2D9D05B4522A}" srcOrd="0" destOrd="0" presId="urn:microsoft.com/office/officeart/2005/8/layout/vList5"/>
    <dgm:cxn modelId="{15D06AE8-DA85-463E-94C2-C12156DB86E0}" srcId="{1F8BDACE-8DC9-4815-8FE2-C233AA5CABF5}" destId="{1CAB7A1E-732E-41E7-BDCA-9F7ED2D7182B}" srcOrd="1" destOrd="0" parTransId="{CD69B12F-B032-4674-B42B-B024303B5CFF}" sibTransId="{B806F14A-39F7-4935-8D51-BE19AB504A5B}"/>
    <dgm:cxn modelId="{8788C5EC-2288-47DC-A87E-2130C74A3918}" srcId="{1CAB7A1E-732E-41E7-BDCA-9F7ED2D7182B}" destId="{2F7806AA-95E9-450A-B19E-87821BCC20A2}" srcOrd="2" destOrd="0" parTransId="{FF019DC8-7D0F-40A3-BE30-D757F2E4FABA}" sibTransId="{B865F0A4-3447-4601-930C-CA54D9FCA44B}"/>
    <dgm:cxn modelId="{CACAF1EC-8EB1-47B7-9672-F40F44B7581A}" type="presParOf" srcId="{BDB7344B-1333-4B47-81CC-4254295DC9A5}" destId="{FC4C689B-51FC-4FB3-8843-D8E13D4046AE}" srcOrd="0" destOrd="0" presId="urn:microsoft.com/office/officeart/2005/8/layout/vList5"/>
    <dgm:cxn modelId="{0C4228B9-F611-48FF-BCF6-23A9C0DFEA35}" type="presParOf" srcId="{FC4C689B-51FC-4FB3-8843-D8E13D4046AE}" destId="{A5B0F22E-5AFD-47B3-9AF6-2D9D05B4522A}" srcOrd="0" destOrd="0" presId="urn:microsoft.com/office/officeart/2005/8/layout/vList5"/>
    <dgm:cxn modelId="{23CF7AE3-B197-47B2-80AD-CC76797F9736}" type="presParOf" srcId="{FC4C689B-51FC-4FB3-8843-D8E13D4046AE}" destId="{E87C9A1A-50AB-45E2-8A32-576DB464538F}" srcOrd="1" destOrd="0" presId="urn:microsoft.com/office/officeart/2005/8/layout/vList5"/>
    <dgm:cxn modelId="{937972C5-0ECB-4A9F-A313-392B03034669}" type="presParOf" srcId="{BDB7344B-1333-4B47-81CC-4254295DC9A5}" destId="{CC571A1F-9ABA-4794-AEE6-1A00DAEEDF00}" srcOrd="1" destOrd="0" presId="urn:microsoft.com/office/officeart/2005/8/layout/vList5"/>
    <dgm:cxn modelId="{D6DDE7A3-24BF-482A-8338-65D6B61334DA}" type="presParOf" srcId="{BDB7344B-1333-4B47-81CC-4254295DC9A5}" destId="{CD0CE870-F911-431D-A76D-7E683C5D8D91}" srcOrd="2" destOrd="0" presId="urn:microsoft.com/office/officeart/2005/8/layout/vList5"/>
    <dgm:cxn modelId="{E93F5963-DD28-4825-829D-E93F82ABE090}" type="presParOf" srcId="{CD0CE870-F911-431D-A76D-7E683C5D8D91}" destId="{F2450198-9DCF-4724-824A-7D722DCD6E6E}" srcOrd="0" destOrd="0" presId="urn:microsoft.com/office/officeart/2005/8/layout/vList5"/>
    <dgm:cxn modelId="{C8A75A54-A213-43BA-9D95-61482A440CD6}" type="presParOf" srcId="{CD0CE870-F911-431D-A76D-7E683C5D8D91}" destId="{F4F7F24D-A7B5-4988-B123-444236A7A39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7EC228F7-CDA3-4CE5-B96E-DF378D297A32}" type="doc">
      <dgm:prSet loTypeId="urn:microsoft.com/office/officeart/2005/8/layout/vList5" loCatId="list" qsTypeId="urn:microsoft.com/office/officeart/2005/8/quickstyle/simple1" qsCatId="simple" csTypeId="urn:microsoft.com/office/officeart/2005/8/colors/accent0_3" csCatId="mainScheme" phldr="1"/>
      <dgm:spPr/>
      <dgm:t>
        <a:bodyPr/>
        <a:lstStyle/>
        <a:p>
          <a:endParaRPr lang="en-US"/>
        </a:p>
      </dgm:t>
    </dgm:pt>
    <dgm:pt modelId="{1C3ED1D0-50B2-4C93-BD90-09EC29AAD6EE}">
      <dgm:prSet custT="1"/>
      <dgm:spPr>
        <a:scene3d>
          <a:camera prst="orthographicFront"/>
          <a:lightRig rig="threePt" dir="t"/>
        </a:scene3d>
        <a:sp3d>
          <a:bevelT/>
        </a:sp3d>
      </dgm:spPr>
      <dgm:t>
        <a:bodyPr/>
        <a:lstStyle/>
        <a:p>
          <a:r>
            <a:rPr lang="en-US" sz="3200"/>
            <a:t>Subsidies</a:t>
          </a:r>
          <a:endParaRPr lang="en-US" sz="4400"/>
        </a:p>
      </dgm:t>
    </dgm:pt>
    <dgm:pt modelId="{D8646DCB-0D8A-4877-8097-5CF3911902EB}" type="parTrans" cxnId="{ACF31CA9-5126-4753-8A9E-C351AAB2EC83}">
      <dgm:prSet/>
      <dgm:spPr/>
      <dgm:t>
        <a:bodyPr/>
        <a:lstStyle/>
        <a:p>
          <a:endParaRPr lang="en-US"/>
        </a:p>
      </dgm:t>
    </dgm:pt>
    <dgm:pt modelId="{FCCA95DC-CD65-4ED4-99D0-96E22DAEDAB4}" type="sibTrans" cxnId="{ACF31CA9-5126-4753-8A9E-C351AAB2EC83}">
      <dgm:prSet/>
      <dgm:spPr/>
      <dgm:t>
        <a:bodyPr/>
        <a:lstStyle/>
        <a:p>
          <a:endParaRPr lang="en-US"/>
        </a:p>
      </dgm:t>
    </dgm:pt>
    <dgm:pt modelId="{EC57E1CE-5D0E-4B6A-95C0-08188ECC3D92}">
      <dgm:prSet/>
      <dgm:spPr>
        <a:scene3d>
          <a:camera prst="orthographicFront"/>
          <a:lightRig rig="threePt" dir="t"/>
        </a:scene3d>
        <a:sp3d>
          <a:bevelT/>
        </a:sp3d>
      </dgm:spPr>
      <dgm:t>
        <a:bodyPr/>
        <a:lstStyle/>
        <a:p>
          <a:r>
            <a:rPr lang="en-US" dirty="0"/>
            <a:t>Resources received from another party or fund to keep rates lower than otherwise would be necessary to support the level of goods and services to be provided</a:t>
          </a:r>
        </a:p>
      </dgm:t>
    </dgm:pt>
    <dgm:pt modelId="{D1E9198E-23DC-4366-8493-6CFC836631F7}" type="parTrans" cxnId="{AE6F38D0-B064-4CA3-BDE4-CCD28769C22C}">
      <dgm:prSet/>
      <dgm:spPr/>
      <dgm:t>
        <a:bodyPr/>
        <a:lstStyle/>
        <a:p>
          <a:endParaRPr lang="en-US"/>
        </a:p>
      </dgm:t>
    </dgm:pt>
    <dgm:pt modelId="{37A259E8-203F-4932-BCA7-FB3FDC4C9BB7}" type="sibTrans" cxnId="{AE6F38D0-B064-4CA3-BDE4-CCD28769C22C}">
      <dgm:prSet/>
      <dgm:spPr/>
      <dgm:t>
        <a:bodyPr/>
        <a:lstStyle/>
        <a:p>
          <a:endParaRPr lang="en-US"/>
        </a:p>
      </dgm:t>
    </dgm:pt>
    <dgm:pt modelId="{C9BDC8CB-EFAF-4260-8A5A-E5274D600331}">
      <dgm:prSet/>
      <dgm:spPr>
        <a:scene3d>
          <a:camera prst="orthographicFront"/>
          <a:lightRig rig="threePt" dir="t"/>
        </a:scene3d>
        <a:sp3d>
          <a:bevelT/>
        </a:sp3d>
      </dgm:spPr>
      <dgm:t>
        <a:bodyPr/>
        <a:lstStyle/>
        <a:p>
          <a:r>
            <a:rPr lang="en-US" dirty="0"/>
            <a:t>Resources provided to another party or fund that results in higher rates than otherwise would be established for the level of goods and services to be provided</a:t>
          </a:r>
        </a:p>
      </dgm:t>
    </dgm:pt>
    <dgm:pt modelId="{897DD70D-99C5-4244-AD2A-15AC6406526E}" type="parTrans" cxnId="{09F218AA-6D10-4A9D-964D-88B7FE1BCBFD}">
      <dgm:prSet/>
      <dgm:spPr/>
      <dgm:t>
        <a:bodyPr/>
        <a:lstStyle/>
        <a:p>
          <a:endParaRPr lang="en-US"/>
        </a:p>
      </dgm:t>
    </dgm:pt>
    <dgm:pt modelId="{6EAD7985-384C-4E6F-B113-9E3EF66D1B94}" type="sibTrans" cxnId="{09F218AA-6D10-4A9D-964D-88B7FE1BCBFD}">
      <dgm:prSet/>
      <dgm:spPr/>
      <dgm:t>
        <a:bodyPr/>
        <a:lstStyle/>
        <a:p>
          <a:endParaRPr lang="en-US"/>
        </a:p>
      </dgm:t>
    </dgm:pt>
    <dgm:pt modelId="{711F0B1C-9B81-44F8-9417-87A4F406D448}">
      <dgm:prSet custT="1"/>
      <dgm:spPr>
        <a:scene3d>
          <a:camera prst="orthographicFront"/>
          <a:lightRig rig="threePt" dir="t"/>
        </a:scene3d>
        <a:sp3d>
          <a:bevelT/>
        </a:sp3d>
      </dgm:spPr>
      <dgm:t>
        <a:bodyPr/>
        <a:lstStyle/>
        <a:p>
          <a:r>
            <a:rPr lang="en-US" sz="2800" dirty="0"/>
            <a:t>Add a new subtotal for operating income (loss) and noncapital subsidies</a:t>
          </a:r>
        </a:p>
      </dgm:t>
    </dgm:pt>
    <dgm:pt modelId="{6DBF158B-9DFC-4DBD-8C48-CA2C51CBC902}" type="parTrans" cxnId="{D454C96C-A9D3-42A3-81F8-915DB93221A1}">
      <dgm:prSet/>
      <dgm:spPr/>
      <dgm:t>
        <a:bodyPr/>
        <a:lstStyle/>
        <a:p>
          <a:endParaRPr lang="en-US"/>
        </a:p>
      </dgm:t>
    </dgm:pt>
    <dgm:pt modelId="{74584285-CA7F-4F05-87A6-C34E4382B379}" type="sibTrans" cxnId="{D454C96C-A9D3-42A3-81F8-915DB93221A1}">
      <dgm:prSet/>
      <dgm:spPr/>
      <dgm:t>
        <a:bodyPr/>
        <a:lstStyle/>
        <a:p>
          <a:endParaRPr lang="en-US"/>
        </a:p>
      </dgm:t>
    </dgm:pt>
    <dgm:pt modelId="{8C35528B-FC32-4991-8E1A-E7C6CE1588BE}">
      <dgm:prSet/>
      <dgm:spPr>
        <a:scene3d>
          <a:camera prst="orthographicFront"/>
          <a:lightRig rig="threePt" dir="t"/>
        </a:scene3d>
        <a:sp3d>
          <a:bevelT/>
        </a:sp3d>
      </dgm:spPr>
      <dgm:t>
        <a:bodyPr/>
        <a:lstStyle/>
        <a:p>
          <a:r>
            <a:rPr lang="en-US" dirty="0"/>
            <a:t>Board Tentative Decisions - Clarifications</a:t>
          </a:r>
        </a:p>
      </dgm:t>
    </dgm:pt>
    <dgm:pt modelId="{C60D74CE-70F2-4CE6-8B33-10FFE21C30C8}" type="parTrans" cxnId="{D08B61C4-6199-41E3-B455-298BD38B2E28}">
      <dgm:prSet/>
      <dgm:spPr/>
      <dgm:t>
        <a:bodyPr/>
        <a:lstStyle/>
        <a:p>
          <a:endParaRPr lang="en-US"/>
        </a:p>
      </dgm:t>
    </dgm:pt>
    <dgm:pt modelId="{A44B7A56-F2BE-4409-81A2-55BE4F054667}" type="sibTrans" cxnId="{D08B61C4-6199-41E3-B455-298BD38B2E28}">
      <dgm:prSet/>
      <dgm:spPr/>
      <dgm:t>
        <a:bodyPr/>
        <a:lstStyle/>
        <a:p>
          <a:endParaRPr lang="en-US"/>
        </a:p>
      </dgm:t>
    </dgm:pt>
    <dgm:pt modelId="{1C8C1E04-0BAD-40A0-AF0B-4AD390DEE22C}">
      <dgm:prSet/>
      <dgm:spPr>
        <a:scene3d>
          <a:camera prst="orthographicFront"/>
          <a:lightRig rig="threePt" dir="t"/>
        </a:scene3d>
        <a:sp3d>
          <a:bevelT/>
        </a:sp3d>
      </dgm:spPr>
      <dgm:t>
        <a:bodyPr/>
        <a:lstStyle/>
        <a:p>
          <a:r>
            <a:rPr lang="en-US" dirty="0"/>
            <a:t>(1) Indicate that all transfers should be included</a:t>
          </a:r>
        </a:p>
        <a:p>
          <a:r>
            <a:rPr lang="en-US" dirty="0"/>
            <a:t>(2) Clarify that subsidies have a direct or indirect impact on user fees and charges</a:t>
          </a:r>
        </a:p>
        <a:p>
          <a:r>
            <a:rPr lang="en-US" dirty="0"/>
            <a:t>(3) Clarify that subsidies should be classified as noncapital subsidies unless they are limited to capital purposes</a:t>
          </a:r>
        </a:p>
      </dgm:t>
    </dgm:pt>
    <dgm:pt modelId="{0476D8D2-903C-4ECD-8CC6-6B8E4F8F713C}" type="sibTrans" cxnId="{493592F9-5108-4056-9F09-BF6AC2B805AC}">
      <dgm:prSet/>
      <dgm:spPr/>
      <dgm:t>
        <a:bodyPr/>
        <a:lstStyle/>
        <a:p>
          <a:endParaRPr lang="en-US"/>
        </a:p>
      </dgm:t>
    </dgm:pt>
    <dgm:pt modelId="{98E30790-A0F3-4C95-BCB6-9232C1623DE3}" type="parTrans" cxnId="{493592F9-5108-4056-9F09-BF6AC2B805AC}">
      <dgm:prSet/>
      <dgm:spPr/>
      <dgm:t>
        <a:bodyPr/>
        <a:lstStyle/>
        <a:p>
          <a:endParaRPr lang="en-US"/>
        </a:p>
      </dgm:t>
    </dgm:pt>
    <dgm:pt modelId="{52655321-5C4F-4E88-9AAF-E133E9507687}" type="pres">
      <dgm:prSet presAssocID="{7EC228F7-CDA3-4CE5-B96E-DF378D297A32}" presName="Name0" presStyleCnt="0">
        <dgm:presLayoutVars>
          <dgm:dir/>
          <dgm:animLvl val="lvl"/>
          <dgm:resizeHandles val="exact"/>
        </dgm:presLayoutVars>
      </dgm:prSet>
      <dgm:spPr/>
    </dgm:pt>
    <dgm:pt modelId="{383FDC80-DF6A-4A30-8C21-7DC252F5AE21}" type="pres">
      <dgm:prSet presAssocID="{1C3ED1D0-50B2-4C93-BD90-09EC29AAD6EE}" presName="linNode" presStyleCnt="0"/>
      <dgm:spPr>
        <a:scene3d>
          <a:camera prst="orthographicFront"/>
          <a:lightRig rig="threePt" dir="t"/>
        </a:scene3d>
        <a:sp3d>
          <a:bevelT/>
        </a:sp3d>
      </dgm:spPr>
    </dgm:pt>
    <dgm:pt modelId="{09D18AFB-C9A9-40EA-BBE8-BF4EDC1FBC21}" type="pres">
      <dgm:prSet presAssocID="{1C3ED1D0-50B2-4C93-BD90-09EC29AAD6EE}" presName="parentText" presStyleLbl="node1" presStyleIdx="0" presStyleCnt="4" custScaleY="42258" custLinFactNeighborX="0" custLinFactNeighborY="-10151">
        <dgm:presLayoutVars>
          <dgm:chMax val="1"/>
          <dgm:bulletEnabled val="1"/>
        </dgm:presLayoutVars>
      </dgm:prSet>
      <dgm:spPr/>
    </dgm:pt>
    <dgm:pt modelId="{3CBC1398-B096-4989-9AD6-EB41C07C2F05}" type="pres">
      <dgm:prSet presAssocID="{1C3ED1D0-50B2-4C93-BD90-09EC29AAD6EE}" presName="descendantText" presStyleLbl="alignAccFollowNode1" presStyleIdx="0" presStyleCnt="1" custScaleY="65128" custLinFactNeighborX="0" custLinFactNeighborY="-5945">
        <dgm:presLayoutVars>
          <dgm:bulletEnabled val="1"/>
        </dgm:presLayoutVars>
      </dgm:prSet>
      <dgm:spPr/>
    </dgm:pt>
    <dgm:pt modelId="{8764EDB8-FF9D-4B28-ADCD-2C4BB49493CC}" type="pres">
      <dgm:prSet presAssocID="{FCCA95DC-CD65-4ED4-99D0-96E22DAEDAB4}" presName="sp" presStyleCnt="0"/>
      <dgm:spPr>
        <a:scene3d>
          <a:camera prst="orthographicFront"/>
          <a:lightRig rig="threePt" dir="t"/>
        </a:scene3d>
        <a:sp3d>
          <a:bevelT/>
        </a:sp3d>
      </dgm:spPr>
    </dgm:pt>
    <dgm:pt modelId="{DA870366-839E-4739-8E4C-21463D9FEC4B}" type="pres">
      <dgm:prSet presAssocID="{711F0B1C-9B81-44F8-9417-87A4F406D448}" presName="linNode" presStyleCnt="0"/>
      <dgm:spPr>
        <a:scene3d>
          <a:camera prst="orthographicFront"/>
          <a:lightRig rig="threePt" dir="t"/>
        </a:scene3d>
        <a:sp3d>
          <a:bevelT/>
        </a:sp3d>
      </dgm:spPr>
    </dgm:pt>
    <dgm:pt modelId="{CBA532F8-925D-4E20-9D04-A1EA59DA8A74}" type="pres">
      <dgm:prSet presAssocID="{711F0B1C-9B81-44F8-9417-87A4F406D448}" presName="parentText" presStyleLbl="node1" presStyleIdx="1" presStyleCnt="4" custScaleX="273673" custScaleY="31192" custLinFactNeighborX="206" custLinFactNeighborY="81498">
        <dgm:presLayoutVars>
          <dgm:chMax val="1"/>
          <dgm:bulletEnabled val="1"/>
        </dgm:presLayoutVars>
      </dgm:prSet>
      <dgm:spPr/>
    </dgm:pt>
    <dgm:pt modelId="{FACD9CD4-4398-4E36-B0D4-42E4C483E756}" type="pres">
      <dgm:prSet presAssocID="{74584285-CA7F-4F05-87A6-C34E4382B379}" presName="sp" presStyleCnt="0"/>
      <dgm:spPr/>
    </dgm:pt>
    <dgm:pt modelId="{1E8F850A-AC01-411A-AE00-64F70C3622A3}" type="pres">
      <dgm:prSet presAssocID="{8C35528B-FC32-4991-8E1A-E7C6CE1588BE}" presName="linNode" presStyleCnt="0"/>
      <dgm:spPr/>
    </dgm:pt>
    <dgm:pt modelId="{E613F514-60BB-40B8-811C-C3AD84A604B7}" type="pres">
      <dgm:prSet presAssocID="{8C35528B-FC32-4991-8E1A-E7C6CE1588BE}" presName="parentText" presStyleLbl="node1" presStyleIdx="2" presStyleCnt="4" custFlipHor="1" custScaleX="91601" custScaleY="26475" custLinFactNeighborX="4017" custLinFactNeighborY="-19076">
        <dgm:presLayoutVars>
          <dgm:chMax val="1"/>
          <dgm:bulletEnabled val="1"/>
        </dgm:presLayoutVars>
      </dgm:prSet>
      <dgm:spPr/>
    </dgm:pt>
    <dgm:pt modelId="{3865A75D-1826-48EB-BA54-B306663D7E81}" type="pres">
      <dgm:prSet presAssocID="{A44B7A56-F2BE-4409-81A2-55BE4F054667}" presName="sp" presStyleCnt="0"/>
      <dgm:spPr/>
    </dgm:pt>
    <dgm:pt modelId="{EB12F3F6-A84D-466B-AD89-4FC28F50C132}" type="pres">
      <dgm:prSet presAssocID="{1C8C1E04-0BAD-40A0-AF0B-4AD390DEE22C}" presName="linNode" presStyleCnt="0"/>
      <dgm:spPr/>
    </dgm:pt>
    <dgm:pt modelId="{24D5BC66-D527-48E2-A05A-42CF858CD88A}" type="pres">
      <dgm:prSet presAssocID="{1C8C1E04-0BAD-40A0-AF0B-4AD390DEE22C}" presName="parentText" presStyleLbl="node1" presStyleIdx="3" presStyleCnt="4" custScaleX="182686" custScaleY="66173" custLinFactNeighborX="96980" custLinFactNeighborY="-66508">
        <dgm:presLayoutVars>
          <dgm:chMax val="1"/>
          <dgm:bulletEnabled val="1"/>
        </dgm:presLayoutVars>
      </dgm:prSet>
      <dgm:spPr/>
    </dgm:pt>
  </dgm:ptLst>
  <dgm:cxnLst>
    <dgm:cxn modelId="{71CF3A1E-A2BE-43E1-A427-87F624B0E95C}" type="presOf" srcId="{8C35528B-FC32-4991-8E1A-E7C6CE1588BE}" destId="{E613F514-60BB-40B8-811C-C3AD84A604B7}" srcOrd="0" destOrd="0" presId="urn:microsoft.com/office/officeart/2005/8/layout/vList5"/>
    <dgm:cxn modelId="{D454C96C-A9D3-42A3-81F8-915DB93221A1}" srcId="{7EC228F7-CDA3-4CE5-B96E-DF378D297A32}" destId="{711F0B1C-9B81-44F8-9417-87A4F406D448}" srcOrd="1" destOrd="0" parTransId="{6DBF158B-9DFC-4DBD-8C48-CA2C51CBC902}" sibTransId="{74584285-CA7F-4F05-87A6-C34E4382B379}"/>
    <dgm:cxn modelId="{D8269C6E-EF8B-4AC8-BEAB-73F78155F013}" type="presOf" srcId="{EC57E1CE-5D0E-4B6A-95C0-08188ECC3D92}" destId="{3CBC1398-B096-4989-9AD6-EB41C07C2F05}" srcOrd="0" destOrd="0" presId="urn:microsoft.com/office/officeart/2005/8/layout/vList5"/>
    <dgm:cxn modelId="{FB71C670-9A87-49C2-AFFD-726DF5772E0F}" type="presOf" srcId="{711F0B1C-9B81-44F8-9417-87A4F406D448}" destId="{CBA532F8-925D-4E20-9D04-A1EA59DA8A74}" srcOrd="0" destOrd="0" presId="urn:microsoft.com/office/officeart/2005/8/layout/vList5"/>
    <dgm:cxn modelId="{97C06F97-F53B-437C-8299-2CBECC72A41D}" type="presOf" srcId="{7EC228F7-CDA3-4CE5-B96E-DF378D297A32}" destId="{52655321-5C4F-4E88-9AAF-E133E9507687}" srcOrd="0" destOrd="0" presId="urn:microsoft.com/office/officeart/2005/8/layout/vList5"/>
    <dgm:cxn modelId="{2D9FE598-8E7C-4E38-A4F0-4DBEE6534317}" type="presOf" srcId="{1C8C1E04-0BAD-40A0-AF0B-4AD390DEE22C}" destId="{24D5BC66-D527-48E2-A05A-42CF858CD88A}" srcOrd="0" destOrd="0" presId="urn:microsoft.com/office/officeart/2005/8/layout/vList5"/>
    <dgm:cxn modelId="{F86E2CA6-157C-4747-828F-92F92A1290DF}" type="presOf" srcId="{1C3ED1D0-50B2-4C93-BD90-09EC29AAD6EE}" destId="{09D18AFB-C9A9-40EA-BBE8-BF4EDC1FBC21}" srcOrd="0" destOrd="0" presId="urn:microsoft.com/office/officeart/2005/8/layout/vList5"/>
    <dgm:cxn modelId="{ACF31CA9-5126-4753-8A9E-C351AAB2EC83}" srcId="{7EC228F7-CDA3-4CE5-B96E-DF378D297A32}" destId="{1C3ED1D0-50B2-4C93-BD90-09EC29AAD6EE}" srcOrd="0" destOrd="0" parTransId="{D8646DCB-0D8A-4877-8097-5CF3911902EB}" sibTransId="{FCCA95DC-CD65-4ED4-99D0-96E22DAEDAB4}"/>
    <dgm:cxn modelId="{09F218AA-6D10-4A9D-964D-88B7FE1BCBFD}" srcId="{1C3ED1D0-50B2-4C93-BD90-09EC29AAD6EE}" destId="{C9BDC8CB-EFAF-4260-8A5A-E5274D600331}" srcOrd="1" destOrd="0" parTransId="{897DD70D-99C5-4244-AD2A-15AC6406526E}" sibTransId="{6EAD7985-384C-4E6F-B113-9E3EF66D1B94}"/>
    <dgm:cxn modelId="{C8BC10BF-D4AD-431B-A8F4-C8435E33A053}" type="presOf" srcId="{C9BDC8CB-EFAF-4260-8A5A-E5274D600331}" destId="{3CBC1398-B096-4989-9AD6-EB41C07C2F05}" srcOrd="0" destOrd="1" presId="urn:microsoft.com/office/officeart/2005/8/layout/vList5"/>
    <dgm:cxn modelId="{D08B61C4-6199-41E3-B455-298BD38B2E28}" srcId="{7EC228F7-CDA3-4CE5-B96E-DF378D297A32}" destId="{8C35528B-FC32-4991-8E1A-E7C6CE1588BE}" srcOrd="2" destOrd="0" parTransId="{C60D74CE-70F2-4CE6-8B33-10FFE21C30C8}" sibTransId="{A44B7A56-F2BE-4409-81A2-55BE4F054667}"/>
    <dgm:cxn modelId="{AE6F38D0-B064-4CA3-BDE4-CCD28769C22C}" srcId="{1C3ED1D0-50B2-4C93-BD90-09EC29AAD6EE}" destId="{EC57E1CE-5D0E-4B6A-95C0-08188ECC3D92}" srcOrd="0" destOrd="0" parTransId="{D1E9198E-23DC-4366-8493-6CFC836631F7}" sibTransId="{37A259E8-203F-4932-BCA7-FB3FDC4C9BB7}"/>
    <dgm:cxn modelId="{493592F9-5108-4056-9F09-BF6AC2B805AC}" srcId="{7EC228F7-CDA3-4CE5-B96E-DF378D297A32}" destId="{1C8C1E04-0BAD-40A0-AF0B-4AD390DEE22C}" srcOrd="3" destOrd="0" parTransId="{98E30790-A0F3-4C95-BCB6-9232C1623DE3}" sibTransId="{0476D8D2-903C-4ECD-8CC6-6B8E4F8F713C}"/>
    <dgm:cxn modelId="{84EB5651-E8B5-4DBD-AAFE-E6E76DD99225}" type="presParOf" srcId="{52655321-5C4F-4E88-9AAF-E133E9507687}" destId="{383FDC80-DF6A-4A30-8C21-7DC252F5AE21}" srcOrd="0" destOrd="0" presId="urn:microsoft.com/office/officeart/2005/8/layout/vList5"/>
    <dgm:cxn modelId="{5E47F595-8C05-4037-83AA-9F093890B6D7}" type="presParOf" srcId="{383FDC80-DF6A-4A30-8C21-7DC252F5AE21}" destId="{09D18AFB-C9A9-40EA-BBE8-BF4EDC1FBC21}" srcOrd="0" destOrd="0" presId="urn:microsoft.com/office/officeart/2005/8/layout/vList5"/>
    <dgm:cxn modelId="{E2F039C5-E13C-4039-8FE9-3CC181216992}" type="presParOf" srcId="{383FDC80-DF6A-4A30-8C21-7DC252F5AE21}" destId="{3CBC1398-B096-4989-9AD6-EB41C07C2F05}" srcOrd="1" destOrd="0" presId="urn:microsoft.com/office/officeart/2005/8/layout/vList5"/>
    <dgm:cxn modelId="{7A8EC640-5B9D-4BCA-9EA8-9C491B1108C0}" type="presParOf" srcId="{52655321-5C4F-4E88-9AAF-E133E9507687}" destId="{8764EDB8-FF9D-4B28-ADCD-2C4BB49493CC}" srcOrd="1" destOrd="0" presId="urn:microsoft.com/office/officeart/2005/8/layout/vList5"/>
    <dgm:cxn modelId="{5E8D16BD-C703-4986-A62F-410BF8F8D4AE}" type="presParOf" srcId="{52655321-5C4F-4E88-9AAF-E133E9507687}" destId="{DA870366-839E-4739-8E4C-21463D9FEC4B}" srcOrd="2" destOrd="0" presId="urn:microsoft.com/office/officeart/2005/8/layout/vList5"/>
    <dgm:cxn modelId="{5ADFC645-BE5B-4FF8-82AA-547C063F201F}" type="presParOf" srcId="{DA870366-839E-4739-8E4C-21463D9FEC4B}" destId="{CBA532F8-925D-4E20-9D04-A1EA59DA8A74}" srcOrd="0" destOrd="0" presId="urn:microsoft.com/office/officeart/2005/8/layout/vList5"/>
    <dgm:cxn modelId="{E97F44E2-E545-4B96-975C-B77B621AD4F2}" type="presParOf" srcId="{52655321-5C4F-4E88-9AAF-E133E9507687}" destId="{FACD9CD4-4398-4E36-B0D4-42E4C483E756}" srcOrd="3" destOrd="0" presId="urn:microsoft.com/office/officeart/2005/8/layout/vList5"/>
    <dgm:cxn modelId="{C0A61D90-EE29-442D-882F-0E376FFEFB64}" type="presParOf" srcId="{52655321-5C4F-4E88-9AAF-E133E9507687}" destId="{1E8F850A-AC01-411A-AE00-64F70C3622A3}" srcOrd="4" destOrd="0" presId="urn:microsoft.com/office/officeart/2005/8/layout/vList5"/>
    <dgm:cxn modelId="{A5683FFC-634F-4E6C-B719-DE247239DD95}" type="presParOf" srcId="{1E8F850A-AC01-411A-AE00-64F70C3622A3}" destId="{E613F514-60BB-40B8-811C-C3AD84A604B7}" srcOrd="0" destOrd="0" presId="urn:microsoft.com/office/officeart/2005/8/layout/vList5"/>
    <dgm:cxn modelId="{336A8698-112C-455F-8D0C-88658227D78F}" type="presParOf" srcId="{52655321-5C4F-4E88-9AAF-E133E9507687}" destId="{3865A75D-1826-48EB-BA54-B306663D7E81}" srcOrd="5" destOrd="0" presId="urn:microsoft.com/office/officeart/2005/8/layout/vList5"/>
    <dgm:cxn modelId="{8531554F-BD15-44E7-86E3-0DC317FB4507}" type="presParOf" srcId="{52655321-5C4F-4E88-9AAF-E133E9507687}" destId="{EB12F3F6-A84D-466B-AD89-4FC28F50C132}" srcOrd="6" destOrd="0" presId="urn:microsoft.com/office/officeart/2005/8/layout/vList5"/>
    <dgm:cxn modelId="{610C108C-7528-4581-96F8-A7517D82D646}" type="presParOf" srcId="{EB12F3F6-A84D-466B-AD89-4FC28F50C132}" destId="{24D5BC66-D527-48E2-A05A-42CF858CD88A}"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C9D41E22-D613-4B64-9213-EF76775347CC}" type="doc">
      <dgm:prSet loTypeId="urn:microsoft.com/office/officeart/2005/8/layout/vList5" loCatId="list" qsTypeId="urn:microsoft.com/office/officeart/2005/8/quickstyle/simple2" qsCatId="simple" csTypeId="urn:microsoft.com/office/officeart/2005/8/colors/accent1_2" csCatId="accent1" phldr="1"/>
      <dgm:spPr/>
      <dgm:t>
        <a:bodyPr/>
        <a:lstStyle/>
        <a:p>
          <a:endParaRPr lang="en-US"/>
        </a:p>
      </dgm:t>
    </dgm:pt>
    <dgm:pt modelId="{255F43E0-0AB1-4E1A-830F-294007AD1465}">
      <dgm:prSet/>
      <dgm:spPr/>
      <dgm:t>
        <a:bodyPr/>
        <a:lstStyle/>
        <a:p>
          <a:r>
            <a:rPr lang="en-US" b="0"/>
            <a:t>Budgetary Comparisons</a:t>
          </a:r>
          <a:endParaRPr lang="en-US"/>
        </a:p>
      </dgm:t>
    </dgm:pt>
    <dgm:pt modelId="{F43476CA-59B5-4A48-82F6-3187EA236670}" type="parTrans" cxnId="{A8FDF3A5-E587-47BC-8393-6C09AB97A2D8}">
      <dgm:prSet/>
      <dgm:spPr/>
      <dgm:t>
        <a:bodyPr/>
        <a:lstStyle/>
        <a:p>
          <a:endParaRPr lang="en-US"/>
        </a:p>
      </dgm:t>
    </dgm:pt>
    <dgm:pt modelId="{C3B50CE7-E3ED-40FB-A87E-DF0BD60BB21C}" type="sibTrans" cxnId="{A8FDF3A5-E587-47BC-8393-6C09AB97A2D8}">
      <dgm:prSet/>
      <dgm:spPr/>
      <dgm:t>
        <a:bodyPr/>
        <a:lstStyle/>
        <a:p>
          <a:endParaRPr lang="en-US"/>
        </a:p>
      </dgm:t>
    </dgm:pt>
    <dgm:pt modelId="{61E99376-CAA0-4803-A0BD-7068D83CA40F}">
      <dgm:prSet/>
      <dgm:spPr/>
      <dgm:t>
        <a:bodyPr/>
        <a:lstStyle/>
        <a:p>
          <a:r>
            <a:rPr lang="en-US" b="0"/>
            <a:t>Would be presented as required supplementary information (no option for basic statements)</a:t>
          </a:r>
          <a:endParaRPr lang="en-US"/>
        </a:p>
      </dgm:t>
    </dgm:pt>
    <dgm:pt modelId="{1150E58A-4C16-4277-8388-2D2A56285014}" type="parTrans" cxnId="{5670247C-885A-412D-8E63-8BFBBB0C12C6}">
      <dgm:prSet/>
      <dgm:spPr/>
      <dgm:t>
        <a:bodyPr/>
        <a:lstStyle/>
        <a:p>
          <a:endParaRPr lang="en-US"/>
        </a:p>
      </dgm:t>
    </dgm:pt>
    <dgm:pt modelId="{0764E93F-DDFC-4A3B-819A-2EC2AB74DC23}" type="sibTrans" cxnId="{5670247C-885A-412D-8E63-8BFBBB0C12C6}">
      <dgm:prSet/>
      <dgm:spPr/>
      <dgm:t>
        <a:bodyPr/>
        <a:lstStyle/>
        <a:p>
          <a:endParaRPr lang="en-US"/>
        </a:p>
      </dgm:t>
    </dgm:pt>
    <dgm:pt modelId="{B5DC87FF-EB20-405A-A4E1-C09D4AE18B29}">
      <dgm:prSet/>
      <dgm:spPr/>
      <dgm:t>
        <a:bodyPr/>
        <a:lstStyle/>
        <a:p>
          <a:r>
            <a:rPr lang="en-US" b="0"/>
            <a:t>Required variances would be final-budget-to-actual and original-budget-to-final-budget</a:t>
          </a:r>
          <a:endParaRPr lang="en-US"/>
        </a:p>
      </dgm:t>
    </dgm:pt>
    <dgm:pt modelId="{46ED55DB-FA28-407D-BCA7-0EB734E06BBE}" type="parTrans" cxnId="{B4EB8C81-890F-4A01-93C9-50F99A5B19A3}">
      <dgm:prSet/>
      <dgm:spPr/>
      <dgm:t>
        <a:bodyPr/>
        <a:lstStyle/>
        <a:p>
          <a:endParaRPr lang="en-US"/>
        </a:p>
      </dgm:t>
    </dgm:pt>
    <dgm:pt modelId="{C44F29B9-64F1-4EE4-BAE6-B97F30DD5ABF}" type="sibTrans" cxnId="{B4EB8C81-890F-4A01-93C9-50F99A5B19A3}">
      <dgm:prSet/>
      <dgm:spPr/>
      <dgm:t>
        <a:bodyPr/>
        <a:lstStyle/>
        <a:p>
          <a:endParaRPr lang="en-US"/>
        </a:p>
      </dgm:t>
    </dgm:pt>
    <dgm:pt modelId="{EADCB121-E0A4-4A27-B040-8EC4171612D4}" type="pres">
      <dgm:prSet presAssocID="{C9D41E22-D613-4B64-9213-EF76775347CC}" presName="Name0" presStyleCnt="0">
        <dgm:presLayoutVars>
          <dgm:dir/>
          <dgm:animLvl val="lvl"/>
          <dgm:resizeHandles val="exact"/>
        </dgm:presLayoutVars>
      </dgm:prSet>
      <dgm:spPr/>
    </dgm:pt>
    <dgm:pt modelId="{1A4EB9CB-8A0E-4E9D-AB21-68646BBD8A12}" type="pres">
      <dgm:prSet presAssocID="{255F43E0-0AB1-4E1A-830F-294007AD1465}" presName="linNode" presStyleCnt="0"/>
      <dgm:spPr/>
    </dgm:pt>
    <dgm:pt modelId="{6383C60B-F272-4327-8DD6-868035EF184C}" type="pres">
      <dgm:prSet presAssocID="{255F43E0-0AB1-4E1A-830F-294007AD1465}" presName="parentText" presStyleLbl="node1" presStyleIdx="0" presStyleCnt="1">
        <dgm:presLayoutVars>
          <dgm:chMax val="1"/>
          <dgm:bulletEnabled val="1"/>
        </dgm:presLayoutVars>
      </dgm:prSet>
      <dgm:spPr/>
    </dgm:pt>
    <dgm:pt modelId="{8D92C7BB-8EC4-4EEA-B35A-59CF4D0BB27D}" type="pres">
      <dgm:prSet presAssocID="{255F43E0-0AB1-4E1A-830F-294007AD1465}" presName="descendantText" presStyleLbl="alignAccFollowNode1" presStyleIdx="0" presStyleCnt="1">
        <dgm:presLayoutVars>
          <dgm:bulletEnabled val="1"/>
        </dgm:presLayoutVars>
      </dgm:prSet>
      <dgm:spPr/>
    </dgm:pt>
  </dgm:ptLst>
  <dgm:cxnLst>
    <dgm:cxn modelId="{486E9875-E2FF-435D-9AE3-484E7D523E30}" type="presOf" srcId="{61E99376-CAA0-4803-A0BD-7068D83CA40F}" destId="{8D92C7BB-8EC4-4EEA-B35A-59CF4D0BB27D}" srcOrd="0" destOrd="0" presId="urn:microsoft.com/office/officeart/2005/8/layout/vList5"/>
    <dgm:cxn modelId="{A93EE878-2375-438E-810D-2BB6E63076E1}" type="presOf" srcId="{B5DC87FF-EB20-405A-A4E1-C09D4AE18B29}" destId="{8D92C7BB-8EC4-4EEA-B35A-59CF4D0BB27D}" srcOrd="0" destOrd="1" presId="urn:microsoft.com/office/officeart/2005/8/layout/vList5"/>
    <dgm:cxn modelId="{5670247C-885A-412D-8E63-8BFBBB0C12C6}" srcId="{255F43E0-0AB1-4E1A-830F-294007AD1465}" destId="{61E99376-CAA0-4803-A0BD-7068D83CA40F}" srcOrd="0" destOrd="0" parTransId="{1150E58A-4C16-4277-8388-2D2A56285014}" sibTransId="{0764E93F-DDFC-4A3B-819A-2EC2AB74DC23}"/>
    <dgm:cxn modelId="{B4EB8C81-890F-4A01-93C9-50F99A5B19A3}" srcId="{255F43E0-0AB1-4E1A-830F-294007AD1465}" destId="{B5DC87FF-EB20-405A-A4E1-C09D4AE18B29}" srcOrd="1" destOrd="0" parTransId="{46ED55DB-FA28-407D-BCA7-0EB734E06BBE}" sibTransId="{C44F29B9-64F1-4EE4-BAE6-B97F30DD5ABF}"/>
    <dgm:cxn modelId="{A8FDF3A5-E587-47BC-8393-6C09AB97A2D8}" srcId="{C9D41E22-D613-4B64-9213-EF76775347CC}" destId="{255F43E0-0AB1-4E1A-830F-294007AD1465}" srcOrd="0" destOrd="0" parTransId="{F43476CA-59B5-4A48-82F6-3187EA236670}" sibTransId="{C3B50CE7-E3ED-40FB-A87E-DF0BD60BB21C}"/>
    <dgm:cxn modelId="{1717F8A7-800F-4132-A751-6B01468FAEC5}" type="presOf" srcId="{255F43E0-0AB1-4E1A-830F-294007AD1465}" destId="{6383C60B-F272-4327-8DD6-868035EF184C}" srcOrd="0" destOrd="0" presId="urn:microsoft.com/office/officeart/2005/8/layout/vList5"/>
    <dgm:cxn modelId="{E37A05E3-CFB1-4074-B02F-0D8F76775EFB}" type="presOf" srcId="{C9D41E22-D613-4B64-9213-EF76775347CC}" destId="{EADCB121-E0A4-4A27-B040-8EC4171612D4}" srcOrd="0" destOrd="0" presId="urn:microsoft.com/office/officeart/2005/8/layout/vList5"/>
    <dgm:cxn modelId="{1300C4B9-9BBD-4AA7-B748-EE72FD715335}" type="presParOf" srcId="{EADCB121-E0A4-4A27-B040-8EC4171612D4}" destId="{1A4EB9CB-8A0E-4E9D-AB21-68646BBD8A12}" srcOrd="0" destOrd="0" presId="urn:microsoft.com/office/officeart/2005/8/layout/vList5"/>
    <dgm:cxn modelId="{903D06E7-2636-4124-A988-AA24419AC5E9}" type="presParOf" srcId="{1A4EB9CB-8A0E-4E9D-AB21-68646BBD8A12}" destId="{6383C60B-F272-4327-8DD6-868035EF184C}" srcOrd="0" destOrd="0" presId="urn:microsoft.com/office/officeart/2005/8/layout/vList5"/>
    <dgm:cxn modelId="{44E58269-3F69-4E74-9923-22E55F8DE8C2}" type="presParOf" srcId="{1A4EB9CB-8A0E-4E9D-AB21-68646BBD8A12}" destId="{8D92C7BB-8EC4-4EEA-B35A-59CF4D0BB27D}"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28665C54-B8D6-4C98-B17E-4F0FC89317F0}"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A3039AA0-6881-457C-9F81-171E5F2CFF04}">
      <dgm:prSet custT="1"/>
      <dgm:spPr>
        <a:scene3d>
          <a:camera prst="orthographicFront"/>
          <a:lightRig rig="threePt" dir="t"/>
        </a:scene3d>
        <a:sp3d>
          <a:bevelT/>
        </a:sp3d>
      </dgm:spPr>
      <dgm:t>
        <a:bodyPr/>
        <a:lstStyle/>
        <a:p>
          <a:pPr algn="ctr"/>
          <a:r>
            <a:rPr lang="en-US" sz="3600" b="1">
              <a:solidFill>
                <a:schemeClr val="accent3"/>
              </a:solidFill>
            </a:rPr>
            <a:t>What?</a:t>
          </a:r>
          <a:endParaRPr lang="en-US" sz="3600">
            <a:solidFill>
              <a:schemeClr val="accent3"/>
            </a:solidFill>
          </a:endParaRPr>
        </a:p>
      </dgm:t>
    </dgm:pt>
    <dgm:pt modelId="{9040F565-1AC8-4852-A794-212830E00DA4}" type="parTrans" cxnId="{5DAF0EC9-58E7-44B2-AD2F-7FC185E5F8CB}">
      <dgm:prSet/>
      <dgm:spPr/>
      <dgm:t>
        <a:bodyPr/>
        <a:lstStyle/>
        <a:p>
          <a:endParaRPr lang="en-US"/>
        </a:p>
      </dgm:t>
    </dgm:pt>
    <dgm:pt modelId="{E92AFB24-8C3A-47F1-A122-652674A63C9F}" type="sibTrans" cxnId="{5DAF0EC9-58E7-44B2-AD2F-7FC185E5F8CB}">
      <dgm:prSet/>
      <dgm:spPr/>
      <dgm:t>
        <a:bodyPr/>
        <a:lstStyle/>
        <a:p>
          <a:endParaRPr lang="en-US"/>
        </a:p>
      </dgm:t>
    </dgm:pt>
    <dgm:pt modelId="{D6F88643-1ED1-4199-885E-37C9169DBDB1}">
      <dgm:prSet custT="1"/>
      <dgm:spPr>
        <a:scene3d>
          <a:camera prst="orthographicFront"/>
          <a:lightRig rig="threePt" dir="t"/>
        </a:scene3d>
        <a:sp3d>
          <a:bevelT/>
        </a:sp3d>
      </dgm:spPr>
      <dgm:t>
        <a:bodyPr/>
        <a:lstStyle/>
        <a:p>
          <a:pPr algn="ctr"/>
          <a:r>
            <a:rPr lang="en-US" sz="3600" b="1">
              <a:solidFill>
                <a:schemeClr val="accent3"/>
              </a:solidFill>
            </a:rPr>
            <a:t>Why?</a:t>
          </a:r>
          <a:endParaRPr lang="en-US" sz="3600">
            <a:solidFill>
              <a:schemeClr val="accent3"/>
            </a:solidFill>
          </a:endParaRPr>
        </a:p>
      </dgm:t>
    </dgm:pt>
    <dgm:pt modelId="{A9D82CD7-E580-4A50-A1C3-7BD1B61A183A}" type="parTrans" cxnId="{31F93BD5-AF28-418A-A1CB-7FB529996CEF}">
      <dgm:prSet/>
      <dgm:spPr/>
      <dgm:t>
        <a:bodyPr/>
        <a:lstStyle/>
        <a:p>
          <a:endParaRPr lang="en-US"/>
        </a:p>
      </dgm:t>
    </dgm:pt>
    <dgm:pt modelId="{196BD2F8-364B-444F-949E-E8FFDAF4B1A5}" type="sibTrans" cxnId="{31F93BD5-AF28-418A-A1CB-7FB529996CEF}">
      <dgm:prSet/>
      <dgm:spPr/>
      <dgm:t>
        <a:bodyPr/>
        <a:lstStyle/>
        <a:p>
          <a:endParaRPr lang="en-US"/>
        </a:p>
      </dgm:t>
    </dgm:pt>
    <dgm:pt modelId="{D2CE865E-8CCF-429A-A803-B44CA7484537}">
      <dgm:prSet custT="1"/>
      <dgm:spPr>
        <a:scene3d>
          <a:camera prst="orthographicFront"/>
          <a:lightRig rig="threePt" dir="t"/>
        </a:scene3d>
        <a:sp3d>
          <a:bevelT/>
        </a:sp3d>
      </dgm:spPr>
      <dgm:t>
        <a:bodyPr/>
        <a:lstStyle/>
        <a:p>
          <a:pPr algn="ctr"/>
          <a:r>
            <a:rPr lang="en-US" sz="3600" b="1">
              <a:solidFill>
                <a:schemeClr val="accent3"/>
              </a:solidFill>
            </a:rPr>
            <a:t>When?</a:t>
          </a:r>
          <a:endParaRPr lang="en-US" sz="3600">
            <a:solidFill>
              <a:schemeClr val="accent3"/>
            </a:solidFill>
          </a:endParaRPr>
        </a:p>
      </dgm:t>
    </dgm:pt>
    <dgm:pt modelId="{3CD7E4D3-8EE5-4666-976F-139B12271040}" type="parTrans" cxnId="{D944E4E7-3ABA-4931-AA77-91628A4283E1}">
      <dgm:prSet/>
      <dgm:spPr/>
      <dgm:t>
        <a:bodyPr/>
        <a:lstStyle/>
        <a:p>
          <a:endParaRPr lang="en-US"/>
        </a:p>
      </dgm:t>
    </dgm:pt>
    <dgm:pt modelId="{922CE52F-424A-40CD-85FC-BA00496F69AC}" type="sibTrans" cxnId="{D944E4E7-3ABA-4931-AA77-91628A4283E1}">
      <dgm:prSet/>
      <dgm:spPr/>
      <dgm:t>
        <a:bodyPr/>
        <a:lstStyle/>
        <a:p>
          <a:endParaRPr lang="en-US"/>
        </a:p>
      </dgm:t>
    </dgm:pt>
    <dgm:pt modelId="{6775BADE-2DBC-4062-8A6A-29B70745DE9B}">
      <dgm:prSet custT="1"/>
      <dgm:spPr>
        <a:scene3d>
          <a:camera prst="orthographicFront"/>
          <a:lightRig rig="threePt" dir="t"/>
        </a:scene3d>
        <a:sp3d>
          <a:bevelT/>
        </a:sp3d>
      </dgm:spPr>
      <dgm:t>
        <a:bodyPr anchor="t"/>
        <a:lstStyle/>
        <a:p>
          <a:pPr marL="60325" indent="0" algn="l">
            <a:buNone/>
          </a:pPr>
          <a:r>
            <a:rPr lang="en-US" sz="2000"/>
            <a:t>The Board proposed a comprehensive model for recognition of revenues and expenses</a:t>
          </a:r>
        </a:p>
      </dgm:t>
    </dgm:pt>
    <dgm:pt modelId="{6955D45D-1ED3-4B92-A3AE-D83A3C7BB624}" type="parTrans" cxnId="{B9A31E4E-B4F3-47C2-AF9B-0F60D8F5DAF0}">
      <dgm:prSet/>
      <dgm:spPr/>
      <dgm:t>
        <a:bodyPr/>
        <a:lstStyle/>
        <a:p>
          <a:endParaRPr lang="en-US"/>
        </a:p>
      </dgm:t>
    </dgm:pt>
    <dgm:pt modelId="{73EA357E-D4D6-4204-B5B8-626BEA8B2B80}" type="sibTrans" cxnId="{B9A31E4E-B4F3-47C2-AF9B-0F60D8F5DAF0}">
      <dgm:prSet/>
      <dgm:spPr/>
      <dgm:t>
        <a:bodyPr/>
        <a:lstStyle/>
        <a:p>
          <a:endParaRPr lang="en-US"/>
        </a:p>
      </dgm:t>
    </dgm:pt>
    <dgm:pt modelId="{1E254595-00D2-4076-96CE-DD530D44D2A7}">
      <dgm:prSet/>
      <dgm:spPr>
        <a:scene3d>
          <a:camera prst="orthographicFront"/>
          <a:lightRig rig="threePt" dir="t"/>
        </a:scene3d>
        <a:sp3d>
          <a:bevelT/>
        </a:sp3d>
      </dgm:spPr>
      <dgm:t>
        <a:bodyPr anchor="t"/>
        <a:lstStyle/>
        <a:p>
          <a:pPr marL="60325" indent="0" algn="l">
            <a:buNone/>
          </a:pPr>
          <a:r>
            <a:rPr lang="en-US"/>
            <a:t>Guidance for exchange transactions is limited; guidance for nonexchange transactions could be improved and clarified</a:t>
          </a:r>
          <a:endParaRPr lang="en-US">
            <a:solidFill>
              <a:schemeClr val="bg1"/>
            </a:solidFill>
          </a:endParaRPr>
        </a:p>
      </dgm:t>
    </dgm:pt>
    <dgm:pt modelId="{94D9DD3C-650A-4BD7-A364-3859670481C3}" type="parTrans" cxnId="{F0D6F8A9-4190-456C-9E18-4E031F9CDB8B}">
      <dgm:prSet/>
      <dgm:spPr/>
      <dgm:t>
        <a:bodyPr/>
        <a:lstStyle/>
        <a:p>
          <a:endParaRPr lang="en-US"/>
        </a:p>
      </dgm:t>
    </dgm:pt>
    <dgm:pt modelId="{017E11F1-056F-4233-BF04-EE9BF3D9781E}" type="sibTrans" cxnId="{F0D6F8A9-4190-456C-9E18-4E031F9CDB8B}">
      <dgm:prSet/>
      <dgm:spPr/>
      <dgm:t>
        <a:bodyPr/>
        <a:lstStyle/>
        <a:p>
          <a:endParaRPr lang="en-US"/>
        </a:p>
      </dgm:t>
    </dgm:pt>
    <dgm:pt modelId="{48C5D5F6-5D9E-41D5-8208-B4107643344B}">
      <dgm:prSet/>
      <dgm:spPr>
        <a:scene3d>
          <a:camera prst="orthographicFront"/>
          <a:lightRig rig="threePt" dir="t"/>
        </a:scene3d>
        <a:sp3d>
          <a:bevelT/>
        </a:sp3d>
      </dgm:spPr>
      <dgm:t>
        <a:bodyPr anchor="t"/>
        <a:lstStyle/>
        <a:p>
          <a:pPr marL="60325" indent="0" algn="l">
            <a:buNone/>
          </a:pPr>
          <a:r>
            <a:rPr lang="en-US" dirty="0"/>
            <a:t>The Board is scheduled to consider the issuance of an Exposure Draft in Q1 2025</a:t>
          </a:r>
        </a:p>
      </dgm:t>
    </dgm:pt>
    <dgm:pt modelId="{3745AC4D-B2B2-4E17-AC5F-FF376B6A0E77}" type="parTrans" cxnId="{FBD04BB3-56B4-4E2E-9CCE-B1FBA0B92A0A}">
      <dgm:prSet/>
      <dgm:spPr/>
      <dgm:t>
        <a:bodyPr/>
        <a:lstStyle/>
        <a:p>
          <a:endParaRPr lang="en-US"/>
        </a:p>
      </dgm:t>
    </dgm:pt>
    <dgm:pt modelId="{2406F0BC-6BCD-4AEA-9A11-A7CE8E46EBE6}" type="sibTrans" cxnId="{FBD04BB3-56B4-4E2E-9CCE-B1FBA0B92A0A}">
      <dgm:prSet/>
      <dgm:spPr/>
      <dgm:t>
        <a:bodyPr/>
        <a:lstStyle/>
        <a:p>
          <a:endParaRPr lang="en-US"/>
        </a:p>
      </dgm:t>
    </dgm:pt>
    <dgm:pt modelId="{50B92D80-702F-4183-BEF9-709958B0644E}" type="pres">
      <dgm:prSet presAssocID="{28665C54-B8D6-4C98-B17E-4F0FC89317F0}" presName="theList" presStyleCnt="0">
        <dgm:presLayoutVars>
          <dgm:dir/>
          <dgm:animLvl val="lvl"/>
          <dgm:resizeHandles val="exact"/>
        </dgm:presLayoutVars>
      </dgm:prSet>
      <dgm:spPr/>
    </dgm:pt>
    <dgm:pt modelId="{4CABD9DC-6CFB-477A-8FB7-CF6BC9122911}" type="pres">
      <dgm:prSet presAssocID="{A3039AA0-6881-457C-9F81-171E5F2CFF04}" presName="compNode" presStyleCnt="0"/>
      <dgm:spPr/>
    </dgm:pt>
    <dgm:pt modelId="{D5C0F6D0-67F0-4C45-B475-C7CEC51C18BE}" type="pres">
      <dgm:prSet presAssocID="{A3039AA0-6881-457C-9F81-171E5F2CFF04}" presName="aNode" presStyleLbl="bgShp" presStyleIdx="0" presStyleCnt="3"/>
      <dgm:spPr/>
    </dgm:pt>
    <dgm:pt modelId="{AE5878B9-527B-414D-A7C0-251FE06F94F4}" type="pres">
      <dgm:prSet presAssocID="{A3039AA0-6881-457C-9F81-171E5F2CFF04}" presName="textNode" presStyleLbl="bgShp" presStyleIdx="0" presStyleCnt="3"/>
      <dgm:spPr/>
    </dgm:pt>
    <dgm:pt modelId="{A549A1A2-07D0-44E6-99B0-05CFAB5470AC}" type="pres">
      <dgm:prSet presAssocID="{A3039AA0-6881-457C-9F81-171E5F2CFF04}" presName="compChildNode" presStyleCnt="0"/>
      <dgm:spPr/>
    </dgm:pt>
    <dgm:pt modelId="{ACB72E77-417F-43BD-A9E5-A8C357FF8639}" type="pres">
      <dgm:prSet presAssocID="{A3039AA0-6881-457C-9F81-171E5F2CFF04}" presName="theInnerList" presStyleCnt="0"/>
      <dgm:spPr/>
    </dgm:pt>
    <dgm:pt modelId="{0D50CC20-32FF-4B06-97FC-92D35B4FB189}" type="pres">
      <dgm:prSet presAssocID="{6775BADE-2DBC-4062-8A6A-29B70745DE9B}" presName="childNode" presStyleLbl="node1" presStyleIdx="0" presStyleCnt="3">
        <dgm:presLayoutVars>
          <dgm:bulletEnabled val="1"/>
        </dgm:presLayoutVars>
      </dgm:prSet>
      <dgm:spPr/>
    </dgm:pt>
    <dgm:pt modelId="{B9D680BF-05FF-49BD-A69C-A73AF20B198E}" type="pres">
      <dgm:prSet presAssocID="{A3039AA0-6881-457C-9F81-171E5F2CFF04}" presName="aSpace" presStyleCnt="0"/>
      <dgm:spPr/>
    </dgm:pt>
    <dgm:pt modelId="{6B87EAA6-01FF-4AE7-945E-D033B9FF74AD}" type="pres">
      <dgm:prSet presAssocID="{D6F88643-1ED1-4199-885E-37C9169DBDB1}" presName="compNode" presStyleCnt="0"/>
      <dgm:spPr/>
    </dgm:pt>
    <dgm:pt modelId="{D07AB29A-E23C-4CB7-9C40-376C4ADD80A1}" type="pres">
      <dgm:prSet presAssocID="{D6F88643-1ED1-4199-885E-37C9169DBDB1}" presName="aNode" presStyleLbl="bgShp" presStyleIdx="1" presStyleCnt="3"/>
      <dgm:spPr/>
    </dgm:pt>
    <dgm:pt modelId="{91CE30DE-C8A9-419C-BE57-0A0BBF279991}" type="pres">
      <dgm:prSet presAssocID="{D6F88643-1ED1-4199-885E-37C9169DBDB1}" presName="textNode" presStyleLbl="bgShp" presStyleIdx="1" presStyleCnt="3"/>
      <dgm:spPr/>
    </dgm:pt>
    <dgm:pt modelId="{80DD0C96-0CD1-4A83-8727-59CC5463A60E}" type="pres">
      <dgm:prSet presAssocID="{D6F88643-1ED1-4199-885E-37C9169DBDB1}" presName="compChildNode" presStyleCnt="0"/>
      <dgm:spPr/>
    </dgm:pt>
    <dgm:pt modelId="{AEF9D8F1-C744-4CB3-9191-2DB1C9BFCC00}" type="pres">
      <dgm:prSet presAssocID="{D6F88643-1ED1-4199-885E-37C9169DBDB1}" presName="theInnerList" presStyleCnt="0"/>
      <dgm:spPr/>
    </dgm:pt>
    <dgm:pt modelId="{2E34079D-27D5-48C7-A62C-2E8AAB1D3AF4}" type="pres">
      <dgm:prSet presAssocID="{1E254595-00D2-4076-96CE-DD530D44D2A7}" presName="childNode" presStyleLbl="node1" presStyleIdx="1" presStyleCnt="3">
        <dgm:presLayoutVars>
          <dgm:bulletEnabled val="1"/>
        </dgm:presLayoutVars>
      </dgm:prSet>
      <dgm:spPr/>
    </dgm:pt>
    <dgm:pt modelId="{DE341089-C725-4D71-868B-CAAE52E50BC1}" type="pres">
      <dgm:prSet presAssocID="{D6F88643-1ED1-4199-885E-37C9169DBDB1}" presName="aSpace" presStyleCnt="0"/>
      <dgm:spPr/>
    </dgm:pt>
    <dgm:pt modelId="{421DDABC-2BC3-406B-AB4D-F4E3D99D03D0}" type="pres">
      <dgm:prSet presAssocID="{D2CE865E-8CCF-429A-A803-B44CA7484537}" presName="compNode" presStyleCnt="0"/>
      <dgm:spPr/>
    </dgm:pt>
    <dgm:pt modelId="{B8E80059-7753-4292-BEE2-00EF08B957DE}" type="pres">
      <dgm:prSet presAssocID="{D2CE865E-8CCF-429A-A803-B44CA7484537}" presName="aNode" presStyleLbl="bgShp" presStyleIdx="2" presStyleCnt="3"/>
      <dgm:spPr/>
    </dgm:pt>
    <dgm:pt modelId="{4E57346A-1FB9-40EE-B8DB-1BAB3E0AE87C}" type="pres">
      <dgm:prSet presAssocID="{D2CE865E-8CCF-429A-A803-B44CA7484537}" presName="textNode" presStyleLbl="bgShp" presStyleIdx="2" presStyleCnt="3"/>
      <dgm:spPr/>
    </dgm:pt>
    <dgm:pt modelId="{F7495AFA-787A-4175-A0AA-BC5892A72ED2}" type="pres">
      <dgm:prSet presAssocID="{D2CE865E-8CCF-429A-A803-B44CA7484537}" presName="compChildNode" presStyleCnt="0"/>
      <dgm:spPr/>
    </dgm:pt>
    <dgm:pt modelId="{FC096CE5-CE6D-4F0A-9F6C-69B277E9172F}" type="pres">
      <dgm:prSet presAssocID="{D2CE865E-8CCF-429A-A803-B44CA7484537}" presName="theInnerList" presStyleCnt="0"/>
      <dgm:spPr/>
    </dgm:pt>
    <dgm:pt modelId="{E1B05951-EF31-4758-BA25-1797B6A2E274}" type="pres">
      <dgm:prSet presAssocID="{48C5D5F6-5D9E-41D5-8208-B4107643344B}" presName="childNode" presStyleLbl="node1" presStyleIdx="2" presStyleCnt="3">
        <dgm:presLayoutVars>
          <dgm:bulletEnabled val="1"/>
        </dgm:presLayoutVars>
      </dgm:prSet>
      <dgm:spPr/>
    </dgm:pt>
  </dgm:ptLst>
  <dgm:cxnLst>
    <dgm:cxn modelId="{146DC31E-ECBD-487D-A595-F12BE66DA4B0}" type="presOf" srcId="{28665C54-B8D6-4C98-B17E-4F0FC89317F0}" destId="{50B92D80-702F-4183-BEF9-709958B0644E}" srcOrd="0" destOrd="0" presId="urn:microsoft.com/office/officeart/2005/8/layout/lProcess2"/>
    <dgm:cxn modelId="{AFBD845D-4328-4252-8462-5BD284D6EAD8}" type="presOf" srcId="{D2CE865E-8CCF-429A-A803-B44CA7484537}" destId="{4E57346A-1FB9-40EE-B8DB-1BAB3E0AE87C}" srcOrd="1" destOrd="0" presId="urn:microsoft.com/office/officeart/2005/8/layout/lProcess2"/>
    <dgm:cxn modelId="{833DD261-DFC5-4F4E-B76E-D2C86C745C33}" type="presOf" srcId="{D6F88643-1ED1-4199-885E-37C9169DBDB1}" destId="{D07AB29A-E23C-4CB7-9C40-376C4ADD80A1}" srcOrd="0" destOrd="0" presId="urn:microsoft.com/office/officeart/2005/8/layout/lProcess2"/>
    <dgm:cxn modelId="{B9A31E4E-B4F3-47C2-AF9B-0F60D8F5DAF0}" srcId="{A3039AA0-6881-457C-9F81-171E5F2CFF04}" destId="{6775BADE-2DBC-4062-8A6A-29B70745DE9B}" srcOrd="0" destOrd="0" parTransId="{6955D45D-1ED3-4B92-A3AE-D83A3C7BB624}" sibTransId="{73EA357E-D4D6-4204-B5B8-626BEA8B2B80}"/>
    <dgm:cxn modelId="{24D10A9A-FBB2-4AB8-94DF-388D73394489}" type="presOf" srcId="{D6F88643-1ED1-4199-885E-37C9169DBDB1}" destId="{91CE30DE-C8A9-419C-BE57-0A0BBF279991}" srcOrd="1" destOrd="0" presId="urn:microsoft.com/office/officeart/2005/8/layout/lProcess2"/>
    <dgm:cxn modelId="{7ACE89A3-7F0C-4D9B-9B76-61131A74190B}" type="presOf" srcId="{48C5D5F6-5D9E-41D5-8208-B4107643344B}" destId="{E1B05951-EF31-4758-BA25-1797B6A2E274}" srcOrd="0" destOrd="0" presId="urn:microsoft.com/office/officeart/2005/8/layout/lProcess2"/>
    <dgm:cxn modelId="{F0D6F8A9-4190-456C-9E18-4E031F9CDB8B}" srcId="{D6F88643-1ED1-4199-885E-37C9169DBDB1}" destId="{1E254595-00D2-4076-96CE-DD530D44D2A7}" srcOrd="0" destOrd="0" parTransId="{94D9DD3C-650A-4BD7-A364-3859670481C3}" sibTransId="{017E11F1-056F-4233-BF04-EE9BF3D9781E}"/>
    <dgm:cxn modelId="{B13235AB-0C4E-40B3-8F40-2585D3231E51}" type="presOf" srcId="{A3039AA0-6881-457C-9F81-171E5F2CFF04}" destId="{D5C0F6D0-67F0-4C45-B475-C7CEC51C18BE}" srcOrd="0" destOrd="0" presId="urn:microsoft.com/office/officeart/2005/8/layout/lProcess2"/>
    <dgm:cxn modelId="{FBD04BB3-56B4-4E2E-9CCE-B1FBA0B92A0A}" srcId="{D2CE865E-8CCF-429A-A803-B44CA7484537}" destId="{48C5D5F6-5D9E-41D5-8208-B4107643344B}" srcOrd="0" destOrd="0" parTransId="{3745AC4D-B2B2-4E17-AC5F-FF376B6A0E77}" sibTransId="{2406F0BC-6BCD-4AEA-9A11-A7CE8E46EBE6}"/>
    <dgm:cxn modelId="{D0453BB6-8CA7-41DA-AEEE-0A85852A811B}" type="presOf" srcId="{D2CE865E-8CCF-429A-A803-B44CA7484537}" destId="{B8E80059-7753-4292-BEE2-00EF08B957DE}" srcOrd="0" destOrd="0" presId="urn:microsoft.com/office/officeart/2005/8/layout/lProcess2"/>
    <dgm:cxn modelId="{5DAF0EC9-58E7-44B2-AD2F-7FC185E5F8CB}" srcId="{28665C54-B8D6-4C98-B17E-4F0FC89317F0}" destId="{A3039AA0-6881-457C-9F81-171E5F2CFF04}" srcOrd="0" destOrd="0" parTransId="{9040F565-1AC8-4852-A794-212830E00DA4}" sibTransId="{E92AFB24-8C3A-47F1-A122-652674A63C9F}"/>
    <dgm:cxn modelId="{13CDC5C9-E7FF-460C-B649-7E54EE66F78A}" type="presOf" srcId="{1E254595-00D2-4076-96CE-DD530D44D2A7}" destId="{2E34079D-27D5-48C7-A62C-2E8AAB1D3AF4}" srcOrd="0" destOrd="0" presId="urn:microsoft.com/office/officeart/2005/8/layout/lProcess2"/>
    <dgm:cxn modelId="{00DE06D3-A5C0-465F-AA38-869CAA9A4E7D}" type="presOf" srcId="{A3039AA0-6881-457C-9F81-171E5F2CFF04}" destId="{AE5878B9-527B-414D-A7C0-251FE06F94F4}" srcOrd="1" destOrd="0" presId="urn:microsoft.com/office/officeart/2005/8/layout/lProcess2"/>
    <dgm:cxn modelId="{31F93BD5-AF28-418A-A1CB-7FB529996CEF}" srcId="{28665C54-B8D6-4C98-B17E-4F0FC89317F0}" destId="{D6F88643-1ED1-4199-885E-37C9169DBDB1}" srcOrd="1" destOrd="0" parTransId="{A9D82CD7-E580-4A50-A1C3-7BD1B61A183A}" sibTransId="{196BD2F8-364B-444F-949E-E8FFDAF4B1A5}"/>
    <dgm:cxn modelId="{076EDDD6-53AA-4109-B28D-614CF3AF3FEF}" type="presOf" srcId="{6775BADE-2DBC-4062-8A6A-29B70745DE9B}" destId="{0D50CC20-32FF-4B06-97FC-92D35B4FB189}" srcOrd="0" destOrd="0" presId="urn:microsoft.com/office/officeart/2005/8/layout/lProcess2"/>
    <dgm:cxn modelId="{D944E4E7-3ABA-4931-AA77-91628A4283E1}" srcId="{28665C54-B8D6-4C98-B17E-4F0FC89317F0}" destId="{D2CE865E-8CCF-429A-A803-B44CA7484537}" srcOrd="2" destOrd="0" parTransId="{3CD7E4D3-8EE5-4666-976F-139B12271040}" sibTransId="{922CE52F-424A-40CD-85FC-BA00496F69AC}"/>
    <dgm:cxn modelId="{B90A0146-1A30-4535-AFBB-0A036BCCBB65}" type="presParOf" srcId="{50B92D80-702F-4183-BEF9-709958B0644E}" destId="{4CABD9DC-6CFB-477A-8FB7-CF6BC9122911}" srcOrd="0" destOrd="0" presId="urn:microsoft.com/office/officeart/2005/8/layout/lProcess2"/>
    <dgm:cxn modelId="{56F653FC-F000-40A1-BE7D-343AA4D6C559}" type="presParOf" srcId="{4CABD9DC-6CFB-477A-8FB7-CF6BC9122911}" destId="{D5C0F6D0-67F0-4C45-B475-C7CEC51C18BE}" srcOrd="0" destOrd="0" presId="urn:microsoft.com/office/officeart/2005/8/layout/lProcess2"/>
    <dgm:cxn modelId="{7729903E-6713-4709-BFA3-20469D26853F}" type="presParOf" srcId="{4CABD9DC-6CFB-477A-8FB7-CF6BC9122911}" destId="{AE5878B9-527B-414D-A7C0-251FE06F94F4}" srcOrd="1" destOrd="0" presId="urn:microsoft.com/office/officeart/2005/8/layout/lProcess2"/>
    <dgm:cxn modelId="{D0F3BBF2-BAB3-43F1-A224-897F5CA89EE8}" type="presParOf" srcId="{4CABD9DC-6CFB-477A-8FB7-CF6BC9122911}" destId="{A549A1A2-07D0-44E6-99B0-05CFAB5470AC}" srcOrd="2" destOrd="0" presId="urn:microsoft.com/office/officeart/2005/8/layout/lProcess2"/>
    <dgm:cxn modelId="{B777C912-83C4-412D-872C-A8B444EDF98C}" type="presParOf" srcId="{A549A1A2-07D0-44E6-99B0-05CFAB5470AC}" destId="{ACB72E77-417F-43BD-A9E5-A8C357FF8639}" srcOrd="0" destOrd="0" presId="urn:microsoft.com/office/officeart/2005/8/layout/lProcess2"/>
    <dgm:cxn modelId="{61E2FFD6-5ECB-4CE4-AF98-26C1769DBE88}" type="presParOf" srcId="{ACB72E77-417F-43BD-A9E5-A8C357FF8639}" destId="{0D50CC20-32FF-4B06-97FC-92D35B4FB189}" srcOrd="0" destOrd="0" presId="urn:microsoft.com/office/officeart/2005/8/layout/lProcess2"/>
    <dgm:cxn modelId="{F7E734A5-A78E-4002-9E81-655AA58296BE}" type="presParOf" srcId="{50B92D80-702F-4183-BEF9-709958B0644E}" destId="{B9D680BF-05FF-49BD-A69C-A73AF20B198E}" srcOrd="1" destOrd="0" presId="urn:microsoft.com/office/officeart/2005/8/layout/lProcess2"/>
    <dgm:cxn modelId="{3F490AAB-FD0E-4639-9550-C5B4D7CA3CF5}" type="presParOf" srcId="{50B92D80-702F-4183-BEF9-709958B0644E}" destId="{6B87EAA6-01FF-4AE7-945E-D033B9FF74AD}" srcOrd="2" destOrd="0" presId="urn:microsoft.com/office/officeart/2005/8/layout/lProcess2"/>
    <dgm:cxn modelId="{AF03A84D-54A8-4F1C-A269-597298990083}" type="presParOf" srcId="{6B87EAA6-01FF-4AE7-945E-D033B9FF74AD}" destId="{D07AB29A-E23C-4CB7-9C40-376C4ADD80A1}" srcOrd="0" destOrd="0" presId="urn:microsoft.com/office/officeart/2005/8/layout/lProcess2"/>
    <dgm:cxn modelId="{9E7EEF19-1058-404F-A06D-20297D689C87}" type="presParOf" srcId="{6B87EAA6-01FF-4AE7-945E-D033B9FF74AD}" destId="{91CE30DE-C8A9-419C-BE57-0A0BBF279991}" srcOrd="1" destOrd="0" presId="urn:microsoft.com/office/officeart/2005/8/layout/lProcess2"/>
    <dgm:cxn modelId="{3C6D8161-515D-4AC3-AB75-4048B02D61BF}" type="presParOf" srcId="{6B87EAA6-01FF-4AE7-945E-D033B9FF74AD}" destId="{80DD0C96-0CD1-4A83-8727-59CC5463A60E}" srcOrd="2" destOrd="0" presId="urn:microsoft.com/office/officeart/2005/8/layout/lProcess2"/>
    <dgm:cxn modelId="{E8919511-EA0D-4ABF-96F2-C9EAA0F9EBC1}" type="presParOf" srcId="{80DD0C96-0CD1-4A83-8727-59CC5463A60E}" destId="{AEF9D8F1-C744-4CB3-9191-2DB1C9BFCC00}" srcOrd="0" destOrd="0" presId="urn:microsoft.com/office/officeart/2005/8/layout/lProcess2"/>
    <dgm:cxn modelId="{D4C28402-DD65-411C-B840-0521828E5A23}" type="presParOf" srcId="{AEF9D8F1-C744-4CB3-9191-2DB1C9BFCC00}" destId="{2E34079D-27D5-48C7-A62C-2E8AAB1D3AF4}" srcOrd="0" destOrd="0" presId="urn:microsoft.com/office/officeart/2005/8/layout/lProcess2"/>
    <dgm:cxn modelId="{C96B4965-6A46-41AD-8586-B5DDA56A6F31}" type="presParOf" srcId="{50B92D80-702F-4183-BEF9-709958B0644E}" destId="{DE341089-C725-4D71-868B-CAAE52E50BC1}" srcOrd="3" destOrd="0" presId="urn:microsoft.com/office/officeart/2005/8/layout/lProcess2"/>
    <dgm:cxn modelId="{EB5ABA2E-50C2-4C30-82A5-2B10AB7CAA0D}" type="presParOf" srcId="{50B92D80-702F-4183-BEF9-709958B0644E}" destId="{421DDABC-2BC3-406B-AB4D-F4E3D99D03D0}" srcOrd="4" destOrd="0" presId="urn:microsoft.com/office/officeart/2005/8/layout/lProcess2"/>
    <dgm:cxn modelId="{A2A7957C-E495-474E-A7D6-4C929CDF0D09}" type="presParOf" srcId="{421DDABC-2BC3-406B-AB4D-F4E3D99D03D0}" destId="{B8E80059-7753-4292-BEE2-00EF08B957DE}" srcOrd="0" destOrd="0" presId="urn:microsoft.com/office/officeart/2005/8/layout/lProcess2"/>
    <dgm:cxn modelId="{FF46A8A8-5020-4F83-8623-AF9EB59C5351}" type="presParOf" srcId="{421DDABC-2BC3-406B-AB4D-F4E3D99D03D0}" destId="{4E57346A-1FB9-40EE-B8DB-1BAB3E0AE87C}" srcOrd="1" destOrd="0" presId="urn:microsoft.com/office/officeart/2005/8/layout/lProcess2"/>
    <dgm:cxn modelId="{A9C3D32F-B978-4260-A170-B4CD2F199AF9}" type="presParOf" srcId="{421DDABC-2BC3-406B-AB4D-F4E3D99D03D0}" destId="{F7495AFA-787A-4175-A0AA-BC5892A72ED2}" srcOrd="2" destOrd="0" presId="urn:microsoft.com/office/officeart/2005/8/layout/lProcess2"/>
    <dgm:cxn modelId="{45BB1E52-4F9D-4752-A96C-26C150CDA9CA}" type="presParOf" srcId="{F7495AFA-787A-4175-A0AA-BC5892A72ED2}" destId="{FC096CE5-CE6D-4F0A-9F6C-69B277E9172F}" srcOrd="0" destOrd="0" presId="urn:microsoft.com/office/officeart/2005/8/layout/lProcess2"/>
    <dgm:cxn modelId="{C43959A3-4294-4D4B-BB39-B4DABB321600}" type="presParOf" srcId="{FC096CE5-CE6D-4F0A-9F6C-69B277E9172F}" destId="{E1B05951-EF31-4758-BA25-1797B6A2E274}"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994A9773-2CEB-419E-8F07-ABD081C01DD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ECD9BE3-287B-4C13-A31D-F01FE2271350}">
      <dgm:prSet custT="1"/>
      <dgm:spPr>
        <a:scene3d>
          <a:camera prst="orthographicFront"/>
          <a:lightRig rig="threePt" dir="t"/>
        </a:scene3d>
        <a:sp3d>
          <a:bevelT/>
        </a:sp3d>
      </dgm:spPr>
      <dgm:t>
        <a:bodyPr/>
        <a:lstStyle/>
        <a:p>
          <a:r>
            <a:rPr lang="en-US" sz="2800" b="0"/>
            <a:t>Develop a comprehensive, principles-based model that establishes guidance applicable to a wide range of revenue and expense transactions to:</a:t>
          </a:r>
          <a:endParaRPr lang="en-US" sz="2800"/>
        </a:p>
      </dgm:t>
    </dgm:pt>
    <dgm:pt modelId="{0467A357-44BC-4286-958D-0AD53EA03427}" type="parTrans" cxnId="{0E0EFC41-F4A2-49B7-89A6-AA3B2EDD6EDA}">
      <dgm:prSet/>
      <dgm:spPr/>
      <dgm:t>
        <a:bodyPr/>
        <a:lstStyle/>
        <a:p>
          <a:endParaRPr lang="en-US"/>
        </a:p>
      </dgm:t>
    </dgm:pt>
    <dgm:pt modelId="{052C755F-2D85-411F-B1DC-BFFFF0BE4D6F}" type="sibTrans" cxnId="{0E0EFC41-F4A2-49B7-89A6-AA3B2EDD6EDA}">
      <dgm:prSet/>
      <dgm:spPr/>
      <dgm:t>
        <a:bodyPr/>
        <a:lstStyle/>
        <a:p>
          <a:endParaRPr lang="en-US"/>
        </a:p>
      </dgm:t>
    </dgm:pt>
    <dgm:pt modelId="{8D24794E-C91D-415C-8D82-30AF66D57D6C}">
      <dgm:prSet custT="1"/>
      <dgm:spPr>
        <a:scene3d>
          <a:camera prst="orthographicFront"/>
          <a:lightRig rig="threePt" dir="t"/>
        </a:scene3d>
        <a:sp3d>
          <a:bevelT/>
        </a:sp3d>
      </dgm:spPr>
      <dgm:t>
        <a:bodyPr/>
        <a:lstStyle/>
        <a:p>
          <a:r>
            <a:rPr lang="en-US" sz="2400" baseline="0"/>
            <a:t>Expand on areas where there is no guidance—expenses</a:t>
          </a:r>
          <a:endParaRPr lang="en-US" sz="2400"/>
        </a:p>
      </dgm:t>
    </dgm:pt>
    <dgm:pt modelId="{98E09D11-8C76-45C7-954F-164757A3B4F7}" type="parTrans" cxnId="{FC2C4E71-19E5-48B4-B821-8A326277C479}">
      <dgm:prSet/>
      <dgm:spPr/>
      <dgm:t>
        <a:bodyPr/>
        <a:lstStyle/>
        <a:p>
          <a:endParaRPr lang="en-US"/>
        </a:p>
      </dgm:t>
    </dgm:pt>
    <dgm:pt modelId="{E5E0678E-5CC5-4518-A62A-55F18CB97177}" type="sibTrans" cxnId="{FC2C4E71-19E5-48B4-B821-8A326277C479}">
      <dgm:prSet/>
      <dgm:spPr/>
      <dgm:t>
        <a:bodyPr/>
        <a:lstStyle/>
        <a:p>
          <a:endParaRPr lang="en-US"/>
        </a:p>
      </dgm:t>
    </dgm:pt>
    <dgm:pt modelId="{811C09C9-DB03-47AF-89C9-71E8B43C0B16}">
      <dgm:prSet custT="1"/>
      <dgm:spPr>
        <a:scene3d>
          <a:camera prst="orthographicFront"/>
          <a:lightRig rig="threePt" dir="t"/>
        </a:scene3d>
        <a:sp3d>
          <a:bevelT/>
        </a:sp3d>
      </dgm:spPr>
      <dgm:t>
        <a:bodyPr/>
        <a:lstStyle/>
        <a:p>
          <a:r>
            <a:rPr lang="en-US" sz="2400" baseline="0"/>
            <a:t>Expand on areas where there is limited guidance—certain revenues</a:t>
          </a:r>
          <a:endParaRPr lang="en-US" sz="2400"/>
        </a:p>
      </dgm:t>
    </dgm:pt>
    <dgm:pt modelId="{A9A1F1FB-ED73-4FB9-B5AA-D38D25888D33}" type="parTrans" cxnId="{5309C4E0-EB21-4CEE-8A91-D4A70971EE06}">
      <dgm:prSet/>
      <dgm:spPr/>
      <dgm:t>
        <a:bodyPr/>
        <a:lstStyle/>
        <a:p>
          <a:endParaRPr lang="en-US"/>
        </a:p>
      </dgm:t>
    </dgm:pt>
    <dgm:pt modelId="{F2401C4B-9E48-41D7-8CB4-FBA5E04E6A58}" type="sibTrans" cxnId="{5309C4E0-EB21-4CEE-8A91-D4A70971EE06}">
      <dgm:prSet/>
      <dgm:spPr/>
      <dgm:t>
        <a:bodyPr/>
        <a:lstStyle/>
        <a:p>
          <a:endParaRPr lang="en-US"/>
        </a:p>
      </dgm:t>
    </dgm:pt>
    <dgm:pt modelId="{0AB17333-7307-4656-85DB-11B743352883}">
      <dgm:prSet custT="1"/>
      <dgm:spPr>
        <a:scene3d>
          <a:camera prst="orthographicFront"/>
          <a:lightRig rig="threePt" dir="t"/>
        </a:scene3d>
        <a:sp3d>
          <a:bevelT/>
        </a:sp3d>
      </dgm:spPr>
      <dgm:t>
        <a:bodyPr/>
        <a:lstStyle/>
        <a:p>
          <a:r>
            <a:rPr lang="en-US" sz="2400" baseline="0"/>
            <a:t>Consider practice issues and challenges identified in current guidance—Statement 33</a:t>
          </a:r>
          <a:endParaRPr lang="en-US" sz="2400"/>
        </a:p>
      </dgm:t>
    </dgm:pt>
    <dgm:pt modelId="{7A4AD1E0-DDE7-4D8C-94E7-36061B36F47A}" type="parTrans" cxnId="{000B7D7B-CDFA-434A-90A0-7B36471939A5}">
      <dgm:prSet/>
      <dgm:spPr/>
      <dgm:t>
        <a:bodyPr/>
        <a:lstStyle/>
        <a:p>
          <a:endParaRPr lang="en-US"/>
        </a:p>
      </dgm:t>
    </dgm:pt>
    <dgm:pt modelId="{DD197541-2779-414F-9C54-4B25F0974743}" type="sibTrans" cxnId="{000B7D7B-CDFA-434A-90A0-7B36471939A5}">
      <dgm:prSet/>
      <dgm:spPr/>
      <dgm:t>
        <a:bodyPr/>
        <a:lstStyle/>
        <a:p>
          <a:endParaRPr lang="en-US"/>
        </a:p>
      </dgm:t>
    </dgm:pt>
    <dgm:pt modelId="{19F33292-51D7-4F3C-9C37-18E4F92D96A9}">
      <dgm:prSet custT="1"/>
      <dgm:spPr>
        <a:scene3d>
          <a:camera prst="orthographicFront"/>
          <a:lightRig rig="threePt" dir="t"/>
        </a:scene3d>
        <a:sp3d>
          <a:bevelT/>
        </a:sp3d>
      </dgm:spPr>
      <dgm:t>
        <a:bodyPr/>
        <a:lstStyle/>
        <a:p>
          <a:r>
            <a:rPr lang="en-US" sz="2400" baseline="0"/>
            <a:t>Consider the conceptual framework—issued after Statement 33</a:t>
          </a:r>
          <a:endParaRPr lang="en-US" sz="2400"/>
        </a:p>
      </dgm:t>
    </dgm:pt>
    <dgm:pt modelId="{E695D0AA-76A3-4B16-811C-1FC0B617C70B}" type="parTrans" cxnId="{0D71CD09-AD18-4A42-BD46-253720D4BB78}">
      <dgm:prSet/>
      <dgm:spPr/>
      <dgm:t>
        <a:bodyPr/>
        <a:lstStyle/>
        <a:p>
          <a:endParaRPr lang="en-US"/>
        </a:p>
      </dgm:t>
    </dgm:pt>
    <dgm:pt modelId="{FF6D6C68-9282-407A-A496-B6362107B8E1}" type="sibTrans" cxnId="{0D71CD09-AD18-4A42-BD46-253720D4BB78}">
      <dgm:prSet/>
      <dgm:spPr/>
      <dgm:t>
        <a:bodyPr/>
        <a:lstStyle/>
        <a:p>
          <a:endParaRPr lang="en-US"/>
        </a:p>
      </dgm:t>
    </dgm:pt>
    <dgm:pt modelId="{25615949-62CD-4298-BA2B-BAA3C0E904C4}">
      <dgm:prSet custT="1"/>
      <dgm:spPr>
        <a:scene3d>
          <a:camera prst="orthographicFront"/>
          <a:lightRig rig="threePt" dir="t"/>
        </a:scene3d>
        <a:sp3d>
          <a:bevelT/>
        </a:sp3d>
      </dgm:spPr>
      <dgm:t>
        <a:bodyPr/>
        <a:lstStyle/>
        <a:p>
          <a:r>
            <a:rPr lang="en-US" sz="2400" baseline="0"/>
            <a:t>Consider performance obligation recognition</a:t>
          </a:r>
          <a:endParaRPr lang="en-US" sz="2400"/>
        </a:p>
      </dgm:t>
    </dgm:pt>
    <dgm:pt modelId="{2EA30E0A-9BB1-482B-B545-6A668BBE14CE}" type="parTrans" cxnId="{D201CDD6-8249-430B-8AA9-B277F78EC442}">
      <dgm:prSet/>
      <dgm:spPr/>
      <dgm:t>
        <a:bodyPr/>
        <a:lstStyle/>
        <a:p>
          <a:endParaRPr lang="en-US"/>
        </a:p>
      </dgm:t>
    </dgm:pt>
    <dgm:pt modelId="{939682F8-24FA-447D-AE07-5DFCA1141511}" type="sibTrans" cxnId="{D201CDD6-8249-430B-8AA9-B277F78EC442}">
      <dgm:prSet/>
      <dgm:spPr/>
      <dgm:t>
        <a:bodyPr/>
        <a:lstStyle/>
        <a:p>
          <a:endParaRPr lang="en-US"/>
        </a:p>
      </dgm:t>
    </dgm:pt>
    <dgm:pt modelId="{6E4ECB65-4911-40DA-B33D-544D40239660}" type="pres">
      <dgm:prSet presAssocID="{994A9773-2CEB-419E-8F07-ABD081C01DD2}" presName="linear" presStyleCnt="0">
        <dgm:presLayoutVars>
          <dgm:animLvl val="lvl"/>
          <dgm:resizeHandles val="exact"/>
        </dgm:presLayoutVars>
      </dgm:prSet>
      <dgm:spPr/>
    </dgm:pt>
    <dgm:pt modelId="{A67247B2-6DA7-4F0E-8B08-9E8288D21FD2}" type="pres">
      <dgm:prSet presAssocID="{BECD9BE3-287B-4C13-A31D-F01FE2271350}" presName="parentText" presStyleLbl="node1" presStyleIdx="0" presStyleCnt="1">
        <dgm:presLayoutVars>
          <dgm:chMax val="0"/>
          <dgm:bulletEnabled val="1"/>
        </dgm:presLayoutVars>
      </dgm:prSet>
      <dgm:spPr/>
    </dgm:pt>
    <dgm:pt modelId="{DC7E98E7-6BF6-42B0-9CAA-B4C33145BC26}" type="pres">
      <dgm:prSet presAssocID="{BECD9BE3-287B-4C13-A31D-F01FE2271350}" presName="childText" presStyleLbl="revTx" presStyleIdx="0" presStyleCnt="1">
        <dgm:presLayoutVars>
          <dgm:bulletEnabled val="1"/>
        </dgm:presLayoutVars>
      </dgm:prSet>
      <dgm:spPr/>
    </dgm:pt>
  </dgm:ptLst>
  <dgm:cxnLst>
    <dgm:cxn modelId="{0D71CD09-AD18-4A42-BD46-253720D4BB78}" srcId="{BECD9BE3-287B-4C13-A31D-F01FE2271350}" destId="{19F33292-51D7-4F3C-9C37-18E4F92D96A9}" srcOrd="3" destOrd="0" parTransId="{E695D0AA-76A3-4B16-811C-1FC0B617C70B}" sibTransId="{FF6D6C68-9282-407A-A496-B6362107B8E1}"/>
    <dgm:cxn modelId="{4969B20D-B91D-4EE2-8C6F-F0D8CD3997BC}" type="presOf" srcId="{25615949-62CD-4298-BA2B-BAA3C0E904C4}" destId="{DC7E98E7-6BF6-42B0-9CAA-B4C33145BC26}" srcOrd="0" destOrd="4" presId="urn:microsoft.com/office/officeart/2005/8/layout/vList2"/>
    <dgm:cxn modelId="{9712403A-26A7-4536-9A17-F54EA52D9B0D}" type="presOf" srcId="{19F33292-51D7-4F3C-9C37-18E4F92D96A9}" destId="{DC7E98E7-6BF6-42B0-9CAA-B4C33145BC26}" srcOrd="0" destOrd="3" presId="urn:microsoft.com/office/officeart/2005/8/layout/vList2"/>
    <dgm:cxn modelId="{0E0EFC41-F4A2-49B7-89A6-AA3B2EDD6EDA}" srcId="{994A9773-2CEB-419E-8F07-ABD081C01DD2}" destId="{BECD9BE3-287B-4C13-A31D-F01FE2271350}" srcOrd="0" destOrd="0" parTransId="{0467A357-44BC-4286-958D-0AD53EA03427}" sibTransId="{052C755F-2D85-411F-B1DC-BFFFF0BE4D6F}"/>
    <dgm:cxn modelId="{4E79EC68-2FE2-4674-B23A-328F6667C338}" type="presOf" srcId="{811C09C9-DB03-47AF-89C9-71E8B43C0B16}" destId="{DC7E98E7-6BF6-42B0-9CAA-B4C33145BC26}" srcOrd="0" destOrd="1" presId="urn:microsoft.com/office/officeart/2005/8/layout/vList2"/>
    <dgm:cxn modelId="{FC2C4E71-19E5-48B4-B821-8A326277C479}" srcId="{BECD9BE3-287B-4C13-A31D-F01FE2271350}" destId="{8D24794E-C91D-415C-8D82-30AF66D57D6C}" srcOrd="0" destOrd="0" parTransId="{98E09D11-8C76-45C7-954F-164757A3B4F7}" sibTransId="{E5E0678E-5CC5-4518-A62A-55F18CB97177}"/>
    <dgm:cxn modelId="{D84AD471-2D44-4388-8093-8584411753CC}" type="presOf" srcId="{BECD9BE3-287B-4C13-A31D-F01FE2271350}" destId="{A67247B2-6DA7-4F0E-8B08-9E8288D21FD2}" srcOrd="0" destOrd="0" presId="urn:microsoft.com/office/officeart/2005/8/layout/vList2"/>
    <dgm:cxn modelId="{000B7D7B-CDFA-434A-90A0-7B36471939A5}" srcId="{BECD9BE3-287B-4C13-A31D-F01FE2271350}" destId="{0AB17333-7307-4656-85DB-11B743352883}" srcOrd="2" destOrd="0" parTransId="{7A4AD1E0-DDE7-4D8C-94E7-36061B36F47A}" sibTransId="{DD197541-2779-414F-9C54-4B25F0974743}"/>
    <dgm:cxn modelId="{0963907D-A152-4243-B20E-738D347ACB14}" type="presOf" srcId="{994A9773-2CEB-419E-8F07-ABD081C01DD2}" destId="{6E4ECB65-4911-40DA-B33D-544D40239660}" srcOrd="0" destOrd="0" presId="urn:microsoft.com/office/officeart/2005/8/layout/vList2"/>
    <dgm:cxn modelId="{CB5C2E82-C499-4586-B3D4-8004C7EB8F23}" type="presOf" srcId="{0AB17333-7307-4656-85DB-11B743352883}" destId="{DC7E98E7-6BF6-42B0-9CAA-B4C33145BC26}" srcOrd="0" destOrd="2" presId="urn:microsoft.com/office/officeart/2005/8/layout/vList2"/>
    <dgm:cxn modelId="{D201CDD6-8249-430B-8AA9-B277F78EC442}" srcId="{BECD9BE3-287B-4C13-A31D-F01FE2271350}" destId="{25615949-62CD-4298-BA2B-BAA3C0E904C4}" srcOrd="4" destOrd="0" parTransId="{2EA30E0A-9BB1-482B-B545-6A668BBE14CE}" sibTransId="{939682F8-24FA-447D-AE07-5DFCA1141511}"/>
    <dgm:cxn modelId="{5309C4E0-EB21-4CEE-8A91-D4A70971EE06}" srcId="{BECD9BE3-287B-4C13-A31D-F01FE2271350}" destId="{811C09C9-DB03-47AF-89C9-71E8B43C0B16}" srcOrd="1" destOrd="0" parTransId="{A9A1F1FB-ED73-4FB9-B5AA-D38D25888D33}" sibTransId="{F2401C4B-9E48-41D7-8CB4-FBA5E04E6A58}"/>
    <dgm:cxn modelId="{064402E6-51EF-4594-997B-D54E571BE023}" type="presOf" srcId="{8D24794E-C91D-415C-8D82-30AF66D57D6C}" destId="{DC7E98E7-6BF6-42B0-9CAA-B4C33145BC26}" srcOrd="0" destOrd="0" presId="urn:microsoft.com/office/officeart/2005/8/layout/vList2"/>
    <dgm:cxn modelId="{394AA6E2-69E1-4E93-B51E-3E7737F651A7}" type="presParOf" srcId="{6E4ECB65-4911-40DA-B33D-544D40239660}" destId="{A67247B2-6DA7-4F0E-8B08-9E8288D21FD2}" srcOrd="0" destOrd="0" presId="urn:microsoft.com/office/officeart/2005/8/layout/vList2"/>
    <dgm:cxn modelId="{1347A881-559B-48BD-9E10-084D9D5CE919}" type="presParOf" srcId="{6E4ECB65-4911-40DA-B33D-544D40239660}" destId="{DC7E98E7-6BF6-42B0-9CAA-B4C33145BC26}"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AC75125E-7E24-4AA3-9318-9635731FF569}" type="doc">
      <dgm:prSet loTypeId="urn:microsoft.com/office/officeart/2005/8/layout/hierarchy3" loCatId="hierarchy" qsTypeId="urn:microsoft.com/office/officeart/2005/8/quickstyle/simple1" qsCatId="simple" csTypeId="urn:microsoft.com/office/officeart/2005/8/colors/colorful1" csCatId="colorful" phldr="1"/>
      <dgm:spPr/>
      <dgm:t>
        <a:bodyPr/>
        <a:lstStyle/>
        <a:p>
          <a:endParaRPr lang="en-US"/>
        </a:p>
      </dgm:t>
    </dgm:pt>
    <dgm:pt modelId="{D2568DC0-F9C8-451A-A7E7-841A5A7FBB7A}">
      <dgm:prSet phldrT="[Text]"/>
      <dgm:spPr>
        <a:scene3d>
          <a:camera prst="orthographicFront"/>
          <a:lightRig rig="threePt" dir="t"/>
        </a:scene3d>
        <a:sp3d>
          <a:bevelT/>
        </a:sp3d>
      </dgm:spPr>
      <dgm:t>
        <a:bodyPr/>
        <a:lstStyle/>
        <a:p>
          <a:r>
            <a:rPr lang="en-US"/>
            <a:t>Financial instruments</a:t>
          </a:r>
        </a:p>
      </dgm:t>
    </dgm:pt>
    <dgm:pt modelId="{F0D6FAC4-1B00-4B13-9214-E51E11C0B658}" type="parTrans" cxnId="{706C0794-B900-4205-8398-B7D90CAB9116}">
      <dgm:prSet/>
      <dgm:spPr/>
      <dgm:t>
        <a:bodyPr/>
        <a:lstStyle/>
        <a:p>
          <a:endParaRPr lang="en-US"/>
        </a:p>
      </dgm:t>
    </dgm:pt>
    <dgm:pt modelId="{AFAB0F33-CFF5-42E2-B3B0-75F24910BEEB}" type="sibTrans" cxnId="{706C0794-B900-4205-8398-B7D90CAB9116}">
      <dgm:prSet/>
      <dgm:spPr/>
      <dgm:t>
        <a:bodyPr/>
        <a:lstStyle/>
        <a:p>
          <a:endParaRPr lang="en-US"/>
        </a:p>
      </dgm:t>
    </dgm:pt>
    <dgm:pt modelId="{881C3A4A-661D-44E2-B2AA-8DEB9C762770}">
      <dgm:prSet phldrT="[Text]"/>
      <dgm:spPr>
        <a:scene3d>
          <a:camera prst="orthographicFront"/>
          <a:lightRig rig="threePt" dir="t"/>
        </a:scene3d>
        <a:sp3d>
          <a:bevelT/>
        </a:sp3d>
      </dgm:spPr>
      <dgm:t>
        <a:bodyPr/>
        <a:lstStyle/>
        <a:p>
          <a:r>
            <a:rPr lang="en-US"/>
            <a:t>Investments</a:t>
          </a:r>
        </a:p>
      </dgm:t>
    </dgm:pt>
    <dgm:pt modelId="{6F4F1616-7A29-4714-8F86-19005A1072BA}" type="parTrans" cxnId="{5D9ED834-A24D-4D75-AC6E-B2FB003A546A}">
      <dgm:prSet/>
      <dgm:spPr>
        <a:scene3d>
          <a:camera prst="orthographicFront"/>
          <a:lightRig rig="threePt" dir="t"/>
        </a:scene3d>
        <a:sp3d>
          <a:bevelT/>
        </a:sp3d>
      </dgm:spPr>
      <dgm:t>
        <a:bodyPr/>
        <a:lstStyle/>
        <a:p>
          <a:endParaRPr lang="en-US"/>
        </a:p>
      </dgm:t>
    </dgm:pt>
    <dgm:pt modelId="{C98BFB4D-A1B9-4EA0-9317-D0636975118F}" type="sibTrans" cxnId="{5D9ED834-A24D-4D75-AC6E-B2FB003A546A}">
      <dgm:prSet/>
      <dgm:spPr/>
      <dgm:t>
        <a:bodyPr/>
        <a:lstStyle/>
        <a:p>
          <a:endParaRPr lang="en-US"/>
        </a:p>
      </dgm:t>
    </dgm:pt>
    <dgm:pt modelId="{EDAE7E72-6000-440E-8607-7EE41CCC6364}">
      <dgm:prSet phldrT="[Text]"/>
      <dgm:spPr>
        <a:scene3d>
          <a:camera prst="orthographicFront"/>
          <a:lightRig rig="threePt" dir="t"/>
        </a:scene3d>
        <a:sp3d>
          <a:bevelT/>
        </a:sp3d>
      </dgm:spPr>
      <dgm:t>
        <a:bodyPr/>
        <a:lstStyle/>
        <a:p>
          <a:r>
            <a:rPr lang="en-US"/>
            <a:t>Derivative instruments</a:t>
          </a:r>
        </a:p>
      </dgm:t>
    </dgm:pt>
    <dgm:pt modelId="{61C83015-999E-435B-A4F9-E0E138C0E6F2}" type="parTrans" cxnId="{8C0FD967-56FC-41B4-9EB2-D660E37F5B4C}">
      <dgm:prSet/>
      <dgm:spPr>
        <a:scene3d>
          <a:camera prst="orthographicFront"/>
          <a:lightRig rig="threePt" dir="t"/>
        </a:scene3d>
        <a:sp3d>
          <a:bevelT/>
        </a:sp3d>
      </dgm:spPr>
      <dgm:t>
        <a:bodyPr/>
        <a:lstStyle/>
        <a:p>
          <a:endParaRPr lang="en-US"/>
        </a:p>
      </dgm:t>
    </dgm:pt>
    <dgm:pt modelId="{32730EBA-5657-4237-9096-CB31CD5A0C6D}" type="sibTrans" cxnId="{8C0FD967-56FC-41B4-9EB2-D660E37F5B4C}">
      <dgm:prSet/>
      <dgm:spPr/>
      <dgm:t>
        <a:bodyPr/>
        <a:lstStyle/>
        <a:p>
          <a:endParaRPr lang="en-US"/>
        </a:p>
      </dgm:t>
    </dgm:pt>
    <dgm:pt modelId="{9423E017-F67F-46BF-AE81-30E99B4B8D7A}">
      <dgm:prSet phldrT="[Text]"/>
      <dgm:spPr>
        <a:scene3d>
          <a:camera prst="orthographicFront"/>
          <a:lightRig rig="threePt" dir="t"/>
        </a:scene3d>
        <a:sp3d>
          <a:bevelT/>
        </a:sp3d>
      </dgm:spPr>
      <dgm:t>
        <a:bodyPr/>
        <a:lstStyle/>
        <a:p>
          <a:r>
            <a:rPr lang="en-US"/>
            <a:t>Capital assets and inventory</a:t>
          </a:r>
        </a:p>
      </dgm:t>
    </dgm:pt>
    <dgm:pt modelId="{AF450EAC-E7C7-438E-B798-AA5671CCFDB3}" type="parTrans" cxnId="{9CA51A2B-59EA-45FA-9B7C-CC2CFA31DD66}">
      <dgm:prSet/>
      <dgm:spPr/>
      <dgm:t>
        <a:bodyPr/>
        <a:lstStyle/>
        <a:p>
          <a:endParaRPr lang="en-US"/>
        </a:p>
      </dgm:t>
    </dgm:pt>
    <dgm:pt modelId="{D0372805-C0E8-4E9E-A43F-5E3D76A6C5C0}" type="sibTrans" cxnId="{9CA51A2B-59EA-45FA-9B7C-CC2CFA31DD66}">
      <dgm:prSet/>
      <dgm:spPr/>
      <dgm:t>
        <a:bodyPr/>
        <a:lstStyle/>
        <a:p>
          <a:endParaRPr lang="en-US"/>
        </a:p>
      </dgm:t>
    </dgm:pt>
    <dgm:pt modelId="{27366928-8CC3-4C7A-B5B4-292568050EA8}">
      <dgm:prSet phldrT="[Text]"/>
      <dgm:spPr>
        <a:scene3d>
          <a:camera prst="orthographicFront"/>
          <a:lightRig rig="threePt" dir="t"/>
        </a:scene3d>
        <a:sp3d>
          <a:bevelT/>
        </a:sp3d>
      </dgm:spPr>
      <dgm:t>
        <a:bodyPr/>
        <a:lstStyle/>
        <a:p>
          <a:r>
            <a:rPr lang="en-US"/>
            <a:t>Purchase, sale, or impairment</a:t>
          </a:r>
        </a:p>
      </dgm:t>
    </dgm:pt>
    <dgm:pt modelId="{9E0ADBC5-636B-4F1D-9B2E-A4E7B6FA2434}" type="parTrans" cxnId="{BCAE594B-5729-4A3D-BEE8-48C1E4520F8C}">
      <dgm:prSet/>
      <dgm:spPr>
        <a:scene3d>
          <a:camera prst="orthographicFront"/>
          <a:lightRig rig="threePt" dir="t"/>
        </a:scene3d>
        <a:sp3d>
          <a:bevelT/>
        </a:sp3d>
      </dgm:spPr>
      <dgm:t>
        <a:bodyPr/>
        <a:lstStyle/>
        <a:p>
          <a:endParaRPr lang="en-US"/>
        </a:p>
      </dgm:t>
    </dgm:pt>
    <dgm:pt modelId="{23914FB1-09B3-45EF-A508-AA1747FB6C20}" type="sibTrans" cxnId="{BCAE594B-5729-4A3D-BEE8-48C1E4520F8C}">
      <dgm:prSet/>
      <dgm:spPr/>
      <dgm:t>
        <a:bodyPr/>
        <a:lstStyle/>
        <a:p>
          <a:endParaRPr lang="en-US"/>
        </a:p>
      </dgm:t>
    </dgm:pt>
    <dgm:pt modelId="{ABC3C6EA-5F28-43C5-91A0-81F29CB46D55}">
      <dgm:prSet phldrT="[Text]"/>
      <dgm:spPr>
        <a:scene3d>
          <a:camera prst="orthographicFront"/>
          <a:lightRig rig="threePt" dir="t"/>
        </a:scene3d>
        <a:sp3d>
          <a:bevelT/>
        </a:sp3d>
      </dgm:spPr>
      <dgm:t>
        <a:bodyPr/>
        <a:lstStyle/>
        <a:p>
          <a:r>
            <a:rPr lang="en-US"/>
            <a:t>Capitalization and depreciation</a:t>
          </a:r>
        </a:p>
      </dgm:t>
    </dgm:pt>
    <dgm:pt modelId="{AC8ED79F-86B0-4545-A12D-1248A2189B05}" type="parTrans" cxnId="{C86A60FF-525D-4A68-BA6E-3D894612841F}">
      <dgm:prSet/>
      <dgm:spPr>
        <a:scene3d>
          <a:camera prst="orthographicFront"/>
          <a:lightRig rig="threePt" dir="t"/>
        </a:scene3d>
        <a:sp3d>
          <a:bevelT/>
        </a:sp3d>
      </dgm:spPr>
      <dgm:t>
        <a:bodyPr/>
        <a:lstStyle/>
        <a:p>
          <a:endParaRPr lang="en-US"/>
        </a:p>
      </dgm:t>
    </dgm:pt>
    <dgm:pt modelId="{EDA5C74E-0DB0-443E-AA84-470C7546DF7C}" type="sibTrans" cxnId="{C86A60FF-525D-4A68-BA6E-3D894612841F}">
      <dgm:prSet/>
      <dgm:spPr/>
      <dgm:t>
        <a:bodyPr/>
        <a:lstStyle/>
        <a:p>
          <a:endParaRPr lang="en-US"/>
        </a:p>
      </dgm:t>
    </dgm:pt>
    <dgm:pt modelId="{07264F74-C96A-459B-84A3-4F5E82416641}">
      <dgm:prSet phldrT="[Text]"/>
      <dgm:spPr>
        <a:ln>
          <a:solidFill>
            <a:schemeClr val="tx2">
              <a:lumMod val="75000"/>
            </a:schemeClr>
          </a:solidFill>
        </a:ln>
        <a:scene3d>
          <a:camera prst="orthographicFront"/>
          <a:lightRig rig="threePt" dir="t"/>
        </a:scene3d>
        <a:sp3d>
          <a:bevelT/>
        </a:sp3d>
      </dgm:spPr>
      <dgm:t>
        <a:bodyPr/>
        <a:lstStyle/>
        <a:p>
          <a:r>
            <a:rPr lang="en-US"/>
            <a:t>Long-term debt</a:t>
          </a:r>
        </a:p>
      </dgm:t>
    </dgm:pt>
    <dgm:pt modelId="{157B49F8-6AD8-44FE-8AA4-9B10EFCF0CE6}" type="parTrans" cxnId="{AC055F7D-40BA-4AC5-8ED2-AAA717ED064C}">
      <dgm:prSet/>
      <dgm:spPr>
        <a:scene3d>
          <a:camera prst="orthographicFront"/>
          <a:lightRig rig="threePt" dir="t"/>
        </a:scene3d>
        <a:sp3d>
          <a:bevelT/>
        </a:sp3d>
      </dgm:spPr>
      <dgm:t>
        <a:bodyPr/>
        <a:lstStyle/>
        <a:p>
          <a:endParaRPr lang="en-US"/>
        </a:p>
      </dgm:t>
    </dgm:pt>
    <dgm:pt modelId="{5058B1D6-8C7B-4B20-A9D2-A9EA99163C3E}" type="sibTrans" cxnId="{AC055F7D-40BA-4AC5-8ED2-AAA717ED064C}">
      <dgm:prSet/>
      <dgm:spPr/>
      <dgm:t>
        <a:bodyPr/>
        <a:lstStyle/>
        <a:p>
          <a:endParaRPr lang="en-US"/>
        </a:p>
      </dgm:t>
    </dgm:pt>
    <dgm:pt modelId="{93A9E1C9-A491-40DF-B076-5EDB3974EF9F}">
      <dgm:prSet phldrT="[Text]"/>
      <dgm:spPr>
        <a:scene3d>
          <a:camera prst="orthographicFront"/>
          <a:lightRig rig="threePt" dir="t"/>
        </a:scene3d>
        <a:sp3d>
          <a:bevelT/>
        </a:sp3d>
      </dgm:spPr>
      <dgm:t>
        <a:bodyPr/>
        <a:lstStyle/>
        <a:p>
          <a:r>
            <a:rPr lang="en-US"/>
            <a:t>Inventory valuation</a:t>
          </a:r>
        </a:p>
      </dgm:t>
    </dgm:pt>
    <dgm:pt modelId="{A3D08E1A-9086-4426-8B10-61E6A1C179F6}" type="parTrans" cxnId="{7F4C69FA-08E0-4AAA-8CF9-BB1B40058A10}">
      <dgm:prSet/>
      <dgm:spPr>
        <a:scene3d>
          <a:camera prst="orthographicFront"/>
          <a:lightRig rig="threePt" dir="t"/>
        </a:scene3d>
        <a:sp3d>
          <a:bevelT/>
        </a:sp3d>
      </dgm:spPr>
      <dgm:t>
        <a:bodyPr/>
        <a:lstStyle/>
        <a:p>
          <a:endParaRPr lang="en-US"/>
        </a:p>
      </dgm:t>
    </dgm:pt>
    <dgm:pt modelId="{B39C6042-AC59-439B-B7D1-F70721D82097}" type="sibTrans" cxnId="{7F4C69FA-08E0-4AAA-8CF9-BB1B40058A10}">
      <dgm:prSet/>
      <dgm:spPr/>
      <dgm:t>
        <a:bodyPr/>
        <a:lstStyle/>
        <a:p>
          <a:endParaRPr lang="en-US"/>
        </a:p>
      </dgm:t>
    </dgm:pt>
    <dgm:pt modelId="{CAC51D6C-8E7B-476E-A771-93C4CA90186D}">
      <dgm:prSet phldrT="[Text]"/>
      <dgm:spPr>
        <a:solidFill>
          <a:schemeClr val="accent5">
            <a:lumMod val="75000"/>
          </a:schemeClr>
        </a:solidFill>
        <a:scene3d>
          <a:camera prst="orthographicFront"/>
          <a:lightRig rig="threePt" dir="t"/>
        </a:scene3d>
        <a:sp3d>
          <a:bevelT/>
        </a:sp3d>
      </dgm:spPr>
      <dgm:t>
        <a:bodyPr/>
        <a:lstStyle/>
        <a:p>
          <a:r>
            <a:rPr lang="en-US"/>
            <a:t>Post-employment</a:t>
          </a:r>
        </a:p>
      </dgm:t>
    </dgm:pt>
    <dgm:pt modelId="{DB141E61-5E50-434B-B0D2-AB84864914BA}" type="parTrans" cxnId="{0134D099-6415-4FC9-88C2-F7266D4E90BF}">
      <dgm:prSet/>
      <dgm:spPr/>
      <dgm:t>
        <a:bodyPr/>
        <a:lstStyle/>
        <a:p>
          <a:endParaRPr lang="en-US"/>
        </a:p>
      </dgm:t>
    </dgm:pt>
    <dgm:pt modelId="{F87ACC70-48AA-4A36-88A9-69A58BF9C356}" type="sibTrans" cxnId="{0134D099-6415-4FC9-88C2-F7266D4E90BF}">
      <dgm:prSet/>
      <dgm:spPr/>
      <dgm:t>
        <a:bodyPr/>
        <a:lstStyle/>
        <a:p>
          <a:endParaRPr lang="en-US"/>
        </a:p>
      </dgm:t>
    </dgm:pt>
    <dgm:pt modelId="{3FC3120D-F3CB-476A-9A30-7556F099C88C}">
      <dgm:prSet phldrT="[Text]"/>
      <dgm:spPr>
        <a:scene3d>
          <a:camera prst="orthographicFront"/>
          <a:lightRig rig="threePt" dir="t"/>
        </a:scene3d>
        <a:sp3d>
          <a:bevelT/>
        </a:sp3d>
      </dgm:spPr>
      <dgm:t>
        <a:bodyPr/>
        <a:lstStyle/>
        <a:p>
          <a:r>
            <a:rPr lang="en-US"/>
            <a:t>Pensions</a:t>
          </a:r>
        </a:p>
      </dgm:t>
    </dgm:pt>
    <dgm:pt modelId="{EA6CF301-E963-441A-A727-5DAC9D95B19A}" type="parTrans" cxnId="{D0951A89-2F45-49EF-B647-F2C483357C07}">
      <dgm:prSet/>
      <dgm:spPr>
        <a:scene3d>
          <a:camera prst="orthographicFront"/>
          <a:lightRig rig="threePt" dir="t"/>
        </a:scene3d>
        <a:sp3d>
          <a:bevelT/>
        </a:sp3d>
      </dgm:spPr>
      <dgm:t>
        <a:bodyPr/>
        <a:lstStyle/>
        <a:p>
          <a:endParaRPr lang="en-US"/>
        </a:p>
      </dgm:t>
    </dgm:pt>
    <dgm:pt modelId="{315E2218-500A-413C-8641-95C6CE2A3637}" type="sibTrans" cxnId="{D0951A89-2F45-49EF-B647-F2C483357C07}">
      <dgm:prSet/>
      <dgm:spPr/>
      <dgm:t>
        <a:bodyPr/>
        <a:lstStyle/>
        <a:p>
          <a:endParaRPr lang="en-US"/>
        </a:p>
      </dgm:t>
    </dgm:pt>
    <dgm:pt modelId="{25647D7F-2A17-401E-B1C5-232513BF24D8}">
      <dgm:prSet phldrT="[Text]"/>
      <dgm:spPr>
        <a:ln>
          <a:solidFill>
            <a:schemeClr val="tx2">
              <a:lumMod val="75000"/>
            </a:schemeClr>
          </a:solidFill>
        </a:ln>
        <a:scene3d>
          <a:camera prst="orthographicFront"/>
          <a:lightRig rig="threePt" dir="t"/>
        </a:scene3d>
        <a:sp3d>
          <a:bevelT/>
        </a:sp3d>
      </dgm:spPr>
      <dgm:t>
        <a:bodyPr/>
        <a:lstStyle/>
        <a:p>
          <a:r>
            <a:rPr lang="en-US"/>
            <a:t>OPEB</a:t>
          </a:r>
        </a:p>
      </dgm:t>
    </dgm:pt>
    <dgm:pt modelId="{B61BAE1E-5E85-4665-9DC6-EBCBF70572DC}" type="parTrans" cxnId="{15213E64-86C1-4160-98AB-69B6A9B331C1}">
      <dgm:prSet/>
      <dgm:spPr>
        <a:scene3d>
          <a:camera prst="orthographicFront"/>
          <a:lightRig rig="threePt" dir="t"/>
        </a:scene3d>
        <a:sp3d>
          <a:bevelT/>
        </a:sp3d>
      </dgm:spPr>
      <dgm:t>
        <a:bodyPr/>
        <a:lstStyle/>
        <a:p>
          <a:endParaRPr lang="en-US"/>
        </a:p>
      </dgm:t>
    </dgm:pt>
    <dgm:pt modelId="{CAE9A7D3-D196-4B95-BBEC-3537B693B01C}" type="sibTrans" cxnId="{15213E64-86C1-4160-98AB-69B6A9B331C1}">
      <dgm:prSet/>
      <dgm:spPr/>
      <dgm:t>
        <a:bodyPr/>
        <a:lstStyle/>
        <a:p>
          <a:endParaRPr lang="en-US"/>
        </a:p>
      </dgm:t>
    </dgm:pt>
    <dgm:pt modelId="{0B8D26BE-39AD-4B17-8DA1-5D9C1F3493B4}">
      <dgm:prSet phldrT="[Text]"/>
      <dgm:spPr>
        <a:scene3d>
          <a:camera prst="orthographicFront"/>
          <a:lightRig rig="threePt" dir="t"/>
        </a:scene3d>
        <a:sp3d>
          <a:bevelT/>
        </a:sp3d>
      </dgm:spPr>
      <dgm:t>
        <a:bodyPr/>
        <a:lstStyle/>
        <a:p>
          <a:r>
            <a:rPr lang="en-US"/>
            <a:t>Other: compensated absences</a:t>
          </a:r>
        </a:p>
      </dgm:t>
    </dgm:pt>
    <dgm:pt modelId="{964398F2-67FB-4092-9AE7-9C9A80615AB3}" type="parTrans" cxnId="{0ECB7E1C-243B-4AA5-8C00-BAB0A78AF1CE}">
      <dgm:prSet/>
      <dgm:spPr>
        <a:scene3d>
          <a:camera prst="orthographicFront"/>
          <a:lightRig rig="threePt" dir="t"/>
        </a:scene3d>
        <a:sp3d>
          <a:bevelT/>
        </a:sp3d>
      </dgm:spPr>
      <dgm:t>
        <a:bodyPr/>
        <a:lstStyle/>
        <a:p>
          <a:endParaRPr lang="en-US"/>
        </a:p>
      </dgm:t>
    </dgm:pt>
    <dgm:pt modelId="{89AF13EF-336B-4401-9C0B-E4B69E19D4E6}" type="sibTrans" cxnId="{0ECB7E1C-243B-4AA5-8C00-BAB0A78AF1CE}">
      <dgm:prSet/>
      <dgm:spPr/>
      <dgm:t>
        <a:bodyPr/>
        <a:lstStyle/>
        <a:p>
          <a:endParaRPr lang="en-US"/>
        </a:p>
      </dgm:t>
    </dgm:pt>
    <dgm:pt modelId="{AE44DECA-11CB-4F90-A703-6074FEDE7CE8}" type="pres">
      <dgm:prSet presAssocID="{AC75125E-7E24-4AA3-9318-9635731FF569}" presName="diagram" presStyleCnt="0">
        <dgm:presLayoutVars>
          <dgm:chPref val="1"/>
          <dgm:dir/>
          <dgm:animOne val="branch"/>
          <dgm:animLvl val="lvl"/>
          <dgm:resizeHandles/>
        </dgm:presLayoutVars>
      </dgm:prSet>
      <dgm:spPr/>
    </dgm:pt>
    <dgm:pt modelId="{1B2ACE76-4B62-4E85-AF67-7CAFAF483940}" type="pres">
      <dgm:prSet presAssocID="{D2568DC0-F9C8-451A-A7E7-841A5A7FBB7A}" presName="root" presStyleCnt="0"/>
      <dgm:spPr>
        <a:scene3d>
          <a:camera prst="orthographicFront"/>
          <a:lightRig rig="threePt" dir="t"/>
        </a:scene3d>
        <a:sp3d>
          <a:bevelT/>
        </a:sp3d>
      </dgm:spPr>
    </dgm:pt>
    <dgm:pt modelId="{4C922090-C575-4F5D-87D3-65E4EF11B3F8}" type="pres">
      <dgm:prSet presAssocID="{D2568DC0-F9C8-451A-A7E7-841A5A7FBB7A}" presName="rootComposite" presStyleCnt="0"/>
      <dgm:spPr>
        <a:scene3d>
          <a:camera prst="orthographicFront"/>
          <a:lightRig rig="threePt" dir="t"/>
        </a:scene3d>
        <a:sp3d>
          <a:bevelT/>
        </a:sp3d>
      </dgm:spPr>
    </dgm:pt>
    <dgm:pt modelId="{9742C809-89B8-4F85-B023-BDBD7A4CECB2}" type="pres">
      <dgm:prSet presAssocID="{D2568DC0-F9C8-451A-A7E7-841A5A7FBB7A}" presName="rootText" presStyleLbl="node1" presStyleIdx="0" presStyleCnt="3"/>
      <dgm:spPr/>
    </dgm:pt>
    <dgm:pt modelId="{9BCBB44D-56D5-41A7-8695-998C8B5450B4}" type="pres">
      <dgm:prSet presAssocID="{D2568DC0-F9C8-451A-A7E7-841A5A7FBB7A}" presName="rootConnector" presStyleLbl="node1" presStyleIdx="0" presStyleCnt="3"/>
      <dgm:spPr/>
    </dgm:pt>
    <dgm:pt modelId="{91712E0F-19D6-415C-A734-98C17F88AB64}" type="pres">
      <dgm:prSet presAssocID="{D2568DC0-F9C8-451A-A7E7-841A5A7FBB7A}" presName="childShape" presStyleCnt="0"/>
      <dgm:spPr>
        <a:scene3d>
          <a:camera prst="orthographicFront"/>
          <a:lightRig rig="threePt" dir="t"/>
        </a:scene3d>
        <a:sp3d>
          <a:bevelT/>
        </a:sp3d>
      </dgm:spPr>
    </dgm:pt>
    <dgm:pt modelId="{84211419-AFDC-450A-81B1-9B5A906BDA06}" type="pres">
      <dgm:prSet presAssocID="{6F4F1616-7A29-4714-8F86-19005A1072BA}" presName="Name13" presStyleLbl="parChTrans1D2" presStyleIdx="0" presStyleCnt="9"/>
      <dgm:spPr/>
    </dgm:pt>
    <dgm:pt modelId="{F1683EAC-C557-4A9B-B198-7EF9A0C2AE73}" type="pres">
      <dgm:prSet presAssocID="{881C3A4A-661D-44E2-B2AA-8DEB9C762770}" presName="childText" presStyleLbl="bgAcc1" presStyleIdx="0" presStyleCnt="9">
        <dgm:presLayoutVars>
          <dgm:bulletEnabled val="1"/>
        </dgm:presLayoutVars>
      </dgm:prSet>
      <dgm:spPr/>
    </dgm:pt>
    <dgm:pt modelId="{9B9E2183-B156-4C4A-A1E6-DD4EE091AE9C}" type="pres">
      <dgm:prSet presAssocID="{61C83015-999E-435B-A4F9-E0E138C0E6F2}" presName="Name13" presStyleLbl="parChTrans1D2" presStyleIdx="1" presStyleCnt="9"/>
      <dgm:spPr/>
    </dgm:pt>
    <dgm:pt modelId="{4B0A167E-BBE9-4874-95BF-F236049D8570}" type="pres">
      <dgm:prSet presAssocID="{EDAE7E72-6000-440E-8607-7EE41CCC6364}" presName="childText" presStyleLbl="bgAcc1" presStyleIdx="1" presStyleCnt="9">
        <dgm:presLayoutVars>
          <dgm:bulletEnabled val="1"/>
        </dgm:presLayoutVars>
      </dgm:prSet>
      <dgm:spPr/>
    </dgm:pt>
    <dgm:pt modelId="{6C0FC0C4-5A78-4589-8B12-39118DBA6E37}" type="pres">
      <dgm:prSet presAssocID="{157B49F8-6AD8-44FE-8AA4-9B10EFCF0CE6}" presName="Name13" presStyleLbl="parChTrans1D2" presStyleIdx="2" presStyleCnt="9"/>
      <dgm:spPr/>
    </dgm:pt>
    <dgm:pt modelId="{9DCAE394-1277-44EE-835A-6AD0D9631264}" type="pres">
      <dgm:prSet presAssocID="{07264F74-C96A-459B-84A3-4F5E82416641}" presName="childText" presStyleLbl="bgAcc1" presStyleIdx="2" presStyleCnt="9" custLinFactNeighborX="683" custLinFactNeighborY="-3369">
        <dgm:presLayoutVars>
          <dgm:bulletEnabled val="1"/>
        </dgm:presLayoutVars>
      </dgm:prSet>
      <dgm:spPr/>
    </dgm:pt>
    <dgm:pt modelId="{61B718D0-18B1-4044-9AC5-F66D585AB147}" type="pres">
      <dgm:prSet presAssocID="{9423E017-F67F-46BF-AE81-30E99B4B8D7A}" presName="root" presStyleCnt="0"/>
      <dgm:spPr>
        <a:scene3d>
          <a:camera prst="orthographicFront"/>
          <a:lightRig rig="threePt" dir="t"/>
        </a:scene3d>
        <a:sp3d>
          <a:bevelT/>
        </a:sp3d>
      </dgm:spPr>
    </dgm:pt>
    <dgm:pt modelId="{6FAB8D01-4B2A-4CBC-BAC3-218155A107A9}" type="pres">
      <dgm:prSet presAssocID="{9423E017-F67F-46BF-AE81-30E99B4B8D7A}" presName="rootComposite" presStyleCnt="0"/>
      <dgm:spPr>
        <a:scene3d>
          <a:camera prst="orthographicFront"/>
          <a:lightRig rig="threePt" dir="t"/>
        </a:scene3d>
        <a:sp3d>
          <a:bevelT/>
        </a:sp3d>
      </dgm:spPr>
    </dgm:pt>
    <dgm:pt modelId="{A7E1E742-4381-4DD7-AFC8-F8311999C689}" type="pres">
      <dgm:prSet presAssocID="{9423E017-F67F-46BF-AE81-30E99B4B8D7A}" presName="rootText" presStyleLbl="node1" presStyleIdx="1" presStyleCnt="3"/>
      <dgm:spPr/>
    </dgm:pt>
    <dgm:pt modelId="{F7FAAC07-7B88-49C9-9944-3C9A6F4BB38F}" type="pres">
      <dgm:prSet presAssocID="{9423E017-F67F-46BF-AE81-30E99B4B8D7A}" presName="rootConnector" presStyleLbl="node1" presStyleIdx="1" presStyleCnt="3"/>
      <dgm:spPr/>
    </dgm:pt>
    <dgm:pt modelId="{BC8E31AA-8538-4729-AD3A-8AC3ED997C2C}" type="pres">
      <dgm:prSet presAssocID="{9423E017-F67F-46BF-AE81-30E99B4B8D7A}" presName="childShape" presStyleCnt="0"/>
      <dgm:spPr>
        <a:scene3d>
          <a:camera prst="orthographicFront"/>
          <a:lightRig rig="threePt" dir="t"/>
        </a:scene3d>
        <a:sp3d>
          <a:bevelT/>
        </a:sp3d>
      </dgm:spPr>
    </dgm:pt>
    <dgm:pt modelId="{4D574902-E5DD-4E54-9ACA-5554D437E65C}" type="pres">
      <dgm:prSet presAssocID="{9E0ADBC5-636B-4F1D-9B2E-A4E7B6FA2434}" presName="Name13" presStyleLbl="parChTrans1D2" presStyleIdx="3" presStyleCnt="9"/>
      <dgm:spPr/>
    </dgm:pt>
    <dgm:pt modelId="{020ADB93-7E9C-4E80-A445-05B976EC2749}" type="pres">
      <dgm:prSet presAssocID="{27366928-8CC3-4C7A-B5B4-292568050EA8}" presName="childText" presStyleLbl="bgAcc1" presStyleIdx="3" presStyleCnt="9">
        <dgm:presLayoutVars>
          <dgm:bulletEnabled val="1"/>
        </dgm:presLayoutVars>
      </dgm:prSet>
      <dgm:spPr/>
    </dgm:pt>
    <dgm:pt modelId="{495F34CF-5072-4092-A22F-7565EB33674F}" type="pres">
      <dgm:prSet presAssocID="{AC8ED79F-86B0-4545-A12D-1248A2189B05}" presName="Name13" presStyleLbl="parChTrans1D2" presStyleIdx="4" presStyleCnt="9"/>
      <dgm:spPr/>
    </dgm:pt>
    <dgm:pt modelId="{417DCE7D-3525-42E7-9693-261310A00FD4}" type="pres">
      <dgm:prSet presAssocID="{ABC3C6EA-5F28-43C5-91A0-81F29CB46D55}" presName="childText" presStyleLbl="bgAcc1" presStyleIdx="4" presStyleCnt="9">
        <dgm:presLayoutVars>
          <dgm:bulletEnabled val="1"/>
        </dgm:presLayoutVars>
      </dgm:prSet>
      <dgm:spPr/>
    </dgm:pt>
    <dgm:pt modelId="{20E80EAE-8277-460C-A930-9898C72E517B}" type="pres">
      <dgm:prSet presAssocID="{A3D08E1A-9086-4426-8B10-61E6A1C179F6}" presName="Name13" presStyleLbl="parChTrans1D2" presStyleIdx="5" presStyleCnt="9"/>
      <dgm:spPr/>
    </dgm:pt>
    <dgm:pt modelId="{13618E5A-547F-41C4-BF83-7D3568E7D866}" type="pres">
      <dgm:prSet presAssocID="{93A9E1C9-A491-40DF-B076-5EDB3974EF9F}" presName="childText" presStyleLbl="bgAcc1" presStyleIdx="5" presStyleCnt="9">
        <dgm:presLayoutVars>
          <dgm:bulletEnabled val="1"/>
        </dgm:presLayoutVars>
      </dgm:prSet>
      <dgm:spPr/>
    </dgm:pt>
    <dgm:pt modelId="{25E25086-4EFA-4ADB-8177-EE2960E2FE7D}" type="pres">
      <dgm:prSet presAssocID="{CAC51D6C-8E7B-476E-A771-93C4CA90186D}" presName="root" presStyleCnt="0"/>
      <dgm:spPr>
        <a:scene3d>
          <a:camera prst="orthographicFront"/>
          <a:lightRig rig="threePt" dir="t"/>
        </a:scene3d>
        <a:sp3d>
          <a:bevelT/>
        </a:sp3d>
      </dgm:spPr>
    </dgm:pt>
    <dgm:pt modelId="{F3C41143-6BE5-4764-8167-FCCE8CBD6F02}" type="pres">
      <dgm:prSet presAssocID="{CAC51D6C-8E7B-476E-A771-93C4CA90186D}" presName="rootComposite" presStyleCnt="0"/>
      <dgm:spPr>
        <a:scene3d>
          <a:camera prst="orthographicFront"/>
          <a:lightRig rig="threePt" dir="t"/>
        </a:scene3d>
        <a:sp3d>
          <a:bevelT/>
        </a:sp3d>
      </dgm:spPr>
    </dgm:pt>
    <dgm:pt modelId="{03546D43-2FB2-402B-9188-AF0D29AD9A8B}" type="pres">
      <dgm:prSet presAssocID="{CAC51D6C-8E7B-476E-A771-93C4CA90186D}" presName="rootText" presStyleLbl="node1" presStyleIdx="2" presStyleCnt="3"/>
      <dgm:spPr/>
    </dgm:pt>
    <dgm:pt modelId="{3DC707ED-F3B3-4568-B7CC-548604F88DC4}" type="pres">
      <dgm:prSet presAssocID="{CAC51D6C-8E7B-476E-A771-93C4CA90186D}" presName="rootConnector" presStyleLbl="node1" presStyleIdx="2" presStyleCnt="3"/>
      <dgm:spPr/>
    </dgm:pt>
    <dgm:pt modelId="{07C57316-9E5B-407F-8793-48568128C7BA}" type="pres">
      <dgm:prSet presAssocID="{CAC51D6C-8E7B-476E-A771-93C4CA90186D}" presName="childShape" presStyleCnt="0"/>
      <dgm:spPr>
        <a:scene3d>
          <a:camera prst="orthographicFront"/>
          <a:lightRig rig="threePt" dir="t"/>
        </a:scene3d>
        <a:sp3d>
          <a:bevelT/>
        </a:sp3d>
      </dgm:spPr>
    </dgm:pt>
    <dgm:pt modelId="{1C6369E5-AA39-4D06-93AA-A6657E738DBA}" type="pres">
      <dgm:prSet presAssocID="{EA6CF301-E963-441A-A727-5DAC9D95B19A}" presName="Name13" presStyleLbl="parChTrans1D2" presStyleIdx="6" presStyleCnt="9"/>
      <dgm:spPr/>
    </dgm:pt>
    <dgm:pt modelId="{709B523B-15EB-46EE-9B71-9F6AF60A51C3}" type="pres">
      <dgm:prSet presAssocID="{3FC3120D-F3CB-476A-9A30-7556F099C88C}" presName="childText" presStyleLbl="bgAcc1" presStyleIdx="6" presStyleCnt="9">
        <dgm:presLayoutVars>
          <dgm:bulletEnabled val="1"/>
        </dgm:presLayoutVars>
      </dgm:prSet>
      <dgm:spPr/>
    </dgm:pt>
    <dgm:pt modelId="{E2506855-6792-4513-874A-A79BD7DAB0C2}" type="pres">
      <dgm:prSet presAssocID="{B61BAE1E-5E85-4665-9DC6-EBCBF70572DC}" presName="Name13" presStyleLbl="parChTrans1D2" presStyleIdx="7" presStyleCnt="9"/>
      <dgm:spPr/>
    </dgm:pt>
    <dgm:pt modelId="{C68572D5-1B9D-4BD3-BE78-6E7B11C02911}" type="pres">
      <dgm:prSet presAssocID="{25647D7F-2A17-401E-B1C5-232513BF24D8}" presName="childText" presStyleLbl="bgAcc1" presStyleIdx="7" presStyleCnt="9">
        <dgm:presLayoutVars>
          <dgm:bulletEnabled val="1"/>
        </dgm:presLayoutVars>
      </dgm:prSet>
      <dgm:spPr/>
    </dgm:pt>
    <dgm:pt modelId="{A6463964-EE46-4A02-B37D-48EDB06AD221}" type="pres">
      <dgm:prSet presAssocID="{964398F2-67FB-4092-9AE7-9C9A80615AB3}" presName="Name13" presStyleLbl="parChTrans1D2" presStyleIdx="8" presStyleCnt="9"/>
      <dgm:spPr/>
    </dgm:pt>
    <dgm:pt modelId="{0C6AC5CE-A493-465E-8887-D5347611690F}" type="pres">
      <dgm:prSet presAssocID="{0B8D26BE-39AD-4B17-8DA1-5D9C1F3493B4}" presName="childText" presStyleLbl="bgAcc1" presStyleIdx="8" presStyleCnt="9">
        <dgm:presLayoutVars>
          <dgm:bulletEnabled val="1"/>
        </dgm:presLayoutVars>
      </dgm:prSet>
      <dgm:spPr/>
    </dgm:pt>
  </dgm:ptLst>
  <dgm:cxnLst>
    <dgm:cxn modelId="{5B27E301-1DBB-497E-957C-895EAB6467FB}" type="presOf" srcId="{881C3A4A-661D-44E2-B2AA-8DEB9C762770}" destId="{F1683EAC-C557-4A9B-B198-7EF9A0C2AE73}" srcOrd="0" destOrd="0" presId="urn:microsoft.com/office/officeart/2005/8/layout/hierarchy3"/>
    <dgm:cxn modelId="{21C3A502-BFFB-45DD-A5A2-102FD8F44D2D}" type="presOf" srcId="{157B49F8-6AD8-44FE-8AA4-9B10EFCF0CE6}" destId="{6C0FC0C4-5A78-4589-8B12-39118DBA6E37}" srcOrd="0" destOrd="0" presId="urn:microsoft.com/office/officeart/2005/8/layout/hierarchy3"/>
    <dgm:cxn modelId="{43E0B50A-4F59-4E56-A802-DAC9C59B97BB}" type="presOf" srcId="{AC8ED79F-86B0-4545-A12D-1248A2189B05}" destId="{495F34CF-5072-4092-A22F-7565EB33674F}" srcOrd="0" destOrd="0" presId="urn:microsoft.com/office/officeart/2005/8/layout/hierarchy3"/>
    <dgm:cxn modelId="{82A7CB0A-88F1-4501-8E55-CEBC1EC412F6}" type="presOf" srcId="{D2568DC0-F9C8-451A-A7E7-841A5A7FBB7A}" destId="{9BCBB44D-56D5-41A7-8695-998C8B5450B4}" srcOrd="1" destOrd="0" presId="urn:microsoft.com/office/officeart/2005/8/layout/hierarchy3"/>
    <dgm:cxn modelId="{0ECB7E1C-243B-4AA5-8C00-BAB0A78AF1CE}" srcId="{CAC51D6C-8E7B-476E-A771-93C4CA90186D}" destId="{0B8D26BE-39AD-4B17-8DA1-5D9C1F3493B4}" srcOrd="2" destOrd="0" parTransId="{964398F2-67FB-4092-9AE7-9C9A80615AB3}" sibTransId="{89AF13EF-336B-4401-9C0B-E4B69E19D4E6}"/>
    <dgm:cxn modelId="{9CA51A2B-59EA-45FA-9B7C-CC2CFA31DD66}" srcId="{AC75125E-7E24-4AA3-9318-9635731FF569}" destId="{9423E017-F67F-46BF-AE81-30E99B4B8D7A}" srcOrd="1" destOrd="0" parTransId="{AF450EAC-E7C7-438E-B798-AA5671CCFDB3}" sibTransId="{D0372805-C0E8-4E9E-A43F-5E3D76A6C5C0}"/>
    <dgm:cxn modelId="{56551A2F-9DAD-4742-A28B-9093C5FA61F4}" type="presOf" srcId="{EDAE7E72-6000-440E-8607-7EE41CCC6364}" destId="{4B0A167E-BBE9-4874-95BF-F236049D8570}" srcOrd="0" destOrd="0" presId="urn:microsoft.com/office/officeart/2005/8/layout/hierarchy3"/>
    <dgm:cxn modelId="{5D9ED834-A24D-4D75-AC6E-B2FB003A546A}" srcId="{D2568DC0-F9C8-451A-A7E7-841A5A7FBB7A}" destId="{881C3A4A-661D-44E2-B2AA-8DEB9C762770}" srcOrd="0" destOrd="0" parTransId="{6F4F1616-7A29-4714-8F86-19005A1072BA}" sibTransId="{C98BFB4D-A1B9-4EA0-9317-D0636975118F}"/>
    <dgm:cxn modelId="{4B13AE3C-32A2-415F-A1D1-41C4352E4A02}" type="presOf" srcId="{6F4F1616-7A29-4714-8F86-19005A1072BA}" destId="{84211419-AFDC-450A-81B1-9B5A906BDA06}" srcOrd="0" destOrd="0" presId="urn:microsoft.com/office/officeart/2005/8/layout/hierarchy3"/>
    <dgm:cxn modelId="{6E54AA5C-61AC-4BBF-95A6-9B79DD90DF51}" type="presOf" srcId="{CAC51D6C-8E7B-476E-A771-93C4CA90186D}" destId="{03546D43-2FB2-402B-9188-AF0D29AD9A8B}" srcOrd="0" destOrd="0" presId="urn:microsoft.com/office/officeart/2005/8/layout/hierarchy3"/>
    <dgm:cxn modelId="{CDD36C5D-A653-41E2-9022-74EF114CB549}" type="presOf" srcId="{9423E017-F67F-46BF-AE81-30E99B4B8D7A}" destId="{F7FAAC07-7B88-49C9-9944-3C9A6F4BB38F}" srcOrd="1" destOrd="0" presId="urn:microsoft.com/office/officeart/2005/8/layout/hierarchy3"/>
    <dgm:cxn modelId="{FD8B2A5E-0B8A-471C-994B-44A40924E77F}" type="presOf" srcId="{61C83015-999E-435B-A4F9-E0E138C0E6F2}" destId="{9B9E2183-B156-4C4A-A1E6-DD4EE091AE9C}" srcOrd="0" destOrd="0" presId="urn:microsoft.com/office/officeart/2005/8/layout/hierarchy3"/>
    <dgm:cxn modelId="{709C0961-B6E3-4B35-8BA0-96220F1FD64B}" type="presOf" srcId="{A3D08E1A-9086-4426-8B10-61E6A1C179F6}" destId="{20E80EAE-8277-460C-A930-9898C72E517B}" srcOrd="0" destOrd="0" presId="urn:microsoft.com/office/officeart/2005/8/layout/hierarchy3"/>
    <dgm:cxn modelId="{15213E64-86C1-4160-98AB-69B6A9B331C1}" srcId="{CAC51D6C-8E7B-476E-A771-93C4CA90186D}" destId="{25647D7F-2A17-401E-B1C5-232513BF24D8}" srcOrd="1" destOrd="0" parTransId="{B61BAE1E-5E85-4665-9DC6-EBCBF70572DC}" sibTransId="{CAE9A7D3-D196-4B95-BBEC-3537B693B01C}"/>
    <dgm:cxn modelId="{518E6E47-08C8-490C-B72D-F7340960787A}" type="presOf" srcId="{B61BAE1E-5E85-4665-9DC6-EBCBF70572DC}" destId="{E2506855-6792-4513-874A-A79BD7DAB0C2}" srcOrd="0" destOrd="0" presId="urn:microsoft.com/office/officeart/2005/8/layout/hierarchy3"/>
    <dgm:cxn modelId="{8C0FD967-56FC-41B4-9EB2-D660E37F5B4C}" srcId="{D2568DC0-F9C8-451A-A7E7-841A5A7FBB7A}" destId="{EDAE7E72-6000-440E-8607-7EE41CCC6364}" srcOrd="1" destOrd="0" parTransId="{61C83015-999E-435B-A4F9-E0E138C0E6F2}" sibTransId="{32730EBA-5657-4237-9096-CB31CD5A0C6D}"/>
    <dgm:cxn modelId="{BCAE594B-5729-4A3D-BEE8-48C1E4520F8C}" srcId="{9423E017-F67F-46BF-AE81-30E99B4B8D7A}" destId="{27366928-8CC3-4C7A-B5B4-292568050EA8}" srcOrd="0" destOrd="0" parTransId="{9E0ADBC5-636B-4F1D-9B2E-A4E7B6FA2434}" sibTransId="{23914FB1-09B3-45EF-A508-AA1747FB6C20}"/>
    <dgm:cxn modelId="{D210984B-A87A-410A-80C8-1796F01CD755}" type="presOf" srcId="{25647D7F-2A17-401E-B1C5-232513BF24D8}" destId="{C68572D5-1B9D-4BD3-BE78-6E7B11C02911}" srcOrd="0" destOrd="0" presId="urn:microsoft.com/office/officeart/2005/8/layout/hierarchy3"/>
    <dgm:cxn modelId="{75A4294E-8DE8-4B7E-8793-25EB59EF714F}" type="presOf" srcId="{27366928-8CC3-4C7A-B5B4-292568050EA8}" destId="{020ADB93-7E9C-4E80-A445-05B976EC2749}" srcOrd="0" destOrd="0" presId="urn:microsoft.com/office/officeart/2005/8/layout/hierarchy3"/>
    <dgm:cxn modelId="{AC055F7D-40BA-4AC5-8ED2-AAA717ED064C}" srcId="{D2568DC0-F9C8-451A-A7E7-841A5A7FBB7A}" destId="{07264F74-C96A-459B-84A3-4F5E82416641}" srcOrd="2" destOrd="0" parTransId="{157B49F8-6AD8-44FE-8AA4-9B10EFCF0CE6}" sibTransId="{5058B1D6-8C7B-4B20-A9D2-A9EA99163C3E}"/>
    <dgm:cxn modelId="{FB4EEB84-0635-4250-9A84-D2F84538A3F1}" type="presOf" srcId="{3FC3120D-F3CB-476A-9A30-7556F099C88C}" destId="{709B523B-15EB-46EE-9B71-9F6AF60A51C3}" srcOrd="0" destOrd="0" presId="urn:microsoft.com/office/officeart/2005/8/layout/hierarchy3"/>
    <dgm:cxn modelId="{D0951A89-2F45-49EF-B647-F2C483357C07}" srcId="{CAC51D6C-8E7B-476E-A771-93C4CA90186D}" destId="{3FC3120D-F3CB-476A-9A30-7556F099C88C}" srcOrd="0" destOrd="0" parTransId="{EA6CF301-E963-441A-A727-5DAC9D95B19A}" sibTransId="{315E2218-500A-413C-8641-95C6CE2A3637}"/>
    <dgm:cxn modelId="{193B4792-24F5-41C7-BE2A-BDBA0874ABD9}" type="presOf" srcId="{D2568DC0-F9C8-451A-A7E7-841A5A7FBB7A}" destId="{9742C809-89B8-4F85-B023-BDBD7A4CECB2}" srcOrd="0" destOrd="0" presId="urn:microsoft.com/office/officeart/2005/8/layout/hierarchy3"/>
    <dgm:cxn modelId="{706C0794-B900-4205-8398-B7D90CAB9116}" srcId="{AC75125E-7E24-4AA3-9318-9635731FF569}" destId="{D2568DC0-F9C8-451A-A7E7-841A5A7FBB7A}" srcOrd="0" destOrd="0" parTransId="{F0D6FAC4-1B00-4B13-9214-E51E11C0B658}" sibTransId="{AFAB0F33-CFF5-42E2-B3B0-75F24910BEEB}"/>
    <dgm:cxn modelId="{0134D099-6415-4FC9-88C2-F7266D4E90BF}" srcId="{AC75125E-7E24-4AA3-9318-9635731FF569}" destId="{CAC51D6C-8E7B-476E-A771-93C4CA90186D}" srcOrd="2" destOrd="0" parTransId="{DB141E61-5E50-434B-B0D2-AB84864914BA}" sibTransId="{F87ACC70-48AA-4A36-88A9-69A58BF9C356}"/>
    <dgm:cxn modelId="{28B34AAA-E990-4ED5-9775-626A0CD7BEB7}" type="presOf" srcId="{964398F2-67FB-4092-9AE7-9C9A80615AB3}" destId="{A6463964-EE46-4A02-B37D-48EDB06AD221}" srcOrd="0" destOrd="0" presId="urn:microsoft.com/office/officeart/2005/8/layout/hierarchy3"/>
    <dgm:cxn modelId="{B7308CAB-E8F1-4304-833A-E27F43924C7A}" type="presOf" srcId="{93A9E1C9-A491-40DF-B076-5EDB3974EF9F}" destId="{13618E5A-547F-41C4-BF83-7D3568E7D866}" srcOrd="0" destOrd="0" presId="urn:microsoft.com/office/officeart/2005/8/layout/hierarchy3"/>
    <dgm:cxn modelId="{4867AABF-D938-44A0-B4AD-4EEB7929D39D}" type="presOf" srcId="{CAC51D6C-8E7B-476E-A771-93C4CA90186D}" destId="{3DC707ED-F3B3-4568-B7CC-548604F88DC4}" srcOrd="1" destOrd="0" presId="urn:microsoft.com/office/officeart/2005/8/layout/hierarchy3"/>
    <dgm:cxn modelId="{9B9241CD-A312-476A-B7A3-2E9ABA27EF47}" type="presOf" srcId="{0B8D26BE-39AD-4B17-8DA1-5D9C1F3493B4}" destId="{0C6AC5CE-A493-465E-8887-D5347611690F}" srcOrd="0" destOrd="0" presId="urn:microsoft.com/office/officeart/2005/8/layout/hierarchy3"/>
    <dgm:cxn modelId="{68E383D6-D2CC-4AD5-B514-78C96E004440}" type="presOf" srcId="{AC75125E-7E24-4AA3-9318-9635731FF569}" destId="{AE44DECA-11CB-4F90-A703-6074FEDE7CE8}" srcOrd="0" destOrd="0" presId="urn:microsoft.com/office/officeart/2005/8/layout/hierarchy3"/>
    <dgm:cxn modelId="{606AE4D6-1B20-4A75-BF09-D73D1746C85D}" type="presOf" srcId="{07264F74-C96A-459B-84A3-4F5E82416641}" destId="{9DCAE394-1277-44EE-835A-6AD0D9631264}" srcOrd="0" destOrd="0" presId="urn:microsoft.com/office/officeart/2005/8/layout/hierarchy3"/>
    <dgm:cxn modelId="{29505ADF-1721-4461-A75E-30B2E8B6B173}" type="presOf" srcId="{EA6CF301-E963-441A-A727-5DAC9D95B19A}" destId="{1C6369E5-AA39-4D06-93AA-A6657E738DBA}" srcOrd="0" destOrd="0" presId="urn:microsoft.com/office/officeart/2005/8/layout/hierarchy3"/>
    <dgm:cxn modelId="{8F57F8E5-F1DC-4FFD-A79F-5C89A8FAF97D}" type="presOf" srcId="{ABC3C6EA-5F28-43C5-91A0-81F29CB46D55}" destId="{417DCE7D-3525-42E7-9693-261310A00FD4}" srcOrd="0" destOrd="0" presId="urn:microsoft.com/office/officeart/2005/8/layout/hierarchy3"/>
    <dgm:cxn modelId="{D865E2E6-6BA9-45C5-8B78-A60702B60D80}" type="presOf" srcId="{9E0ADBC5-636B-4F1D-9B2E-A4E7B6FA2434}" destId="{4D574902-E5DD-4E54-9ACA-5554D437E65C}" srcOrd="0" destOrd="0" presId="urn:microsoft.com/office/officeart/2005/8/layout/hierarchy3"/>
    <dgm:cxn modelId="{7F4C69FA-08E0-4AAA-8CF9-BB1B40058A10}" srcId="{9423E017-F67F-46BF-AE81-30E99B4B8D7A}" destId="{93A9E1C9-A491-40DF-B076-5EDB3974EF9F}" srcOrd="2" destOrd="0" parTransId="{A3D08E1A-9086-4426-8B10-61E6A1C179F6}" sibTransId="{B39C6042-AC59-439B-B7D1-F70721D82097}"/>
    <dgm:cxn modelId="{2A0E62FE-ECF8-491E-BECF-470BEA3B6BCA}" type="presOf" srcId="{9423E017-F67F-46BF-AE81-30E99B4B8D7A}" destId="{A7E1E742-4381-4DD7-AFC8-F8311999C689}" srcOrd="0" destOrd="0" presId="urn:microsoft.com/office/officeart/2005/8/layout/hierarchy3"/>
    <dgm:cxn modelId="{C86A60FF-525D-4A68-BA6E-3D894612841F}" srcId="{9423E017-F67F-46BF-AE81-30E99B4B8D7A}" destId="{ABC3C6EA-5F28-43C5-91A0-81F29CB46D55}" srcOrd="1" destOrd="0" parTransId="{AC8ED79F-86B0-4545-A12D-1248A2189B05}" sibTransId="{EDA5C74E-0DB0-443E-AA84-470C7546DF7C}"/>
    <dgm:cxn modelId="{09642F57-E538-481B-B01F-A134312217FB}" type="presParOf" srcId="{AE44DECA-11CB-4F90-A703-6074FEDE7CE8}" destId="{1B2ACE76-4B62-4E85-AF67-7CAFAF483940}" srcOrd="0" destOrd="0" presId="urn:microsoft.com/office/officeart/2005/8/layout/hierarchy3"/>
    <dgm:cxn modelId="{8C5C72B8-32F5-4CD5-9792-85CC7395B632}" type="presParOf" srcId="{1B2ACE76-4B62-4E85-AF67-7CAFAF483940}" destId="{4C922090-C575-4F5D-87D3-65E4EF11B3F8}" srcOrd="0" destOrd="0" presId="urn:microsoft.com/office/officeart/2005/8/layout/hierarchy3"/>
    <dgm:cxn modelId="{A099356F-4972-47AE-A02C-D6E675D2B7D4}" type="presParOf" srcId="{4C922090-C575-4F5D-87D3-65E4EF11B3F8}" destId="{9742C809-89B8-4F85-B023-BDBD7A4CECB2}" srcOrd="0" destOrd="0" presId="urn:microsoft.com/office/officeart/2005/8/layout/hierarchy3"/>
    <dgm:cxn modelId="{81CCDFD1-BBD2-49AF-8ECF-1E23CA4BB764}" type="presParOf" srcId="{4C922090-C575-4F5D-87D3-65E4EF11B3F8}" destId="{9BCBB44D-56D5-41A7-8695-998C8B5450B4}" srcOrd="1" destOrd="0" presId="urn:microsoft.com/office/officeart/2005/8/layout/hierarchy3"/>
    <dgm:cxn modelId="{8A9D824B-5E3B-4BE0-BE0B-0754E284E33E}" type="presParOf" srcId="{1B2ACE76-4B62-4E85-AF67-7CAFAF483940}" destId="{91712E0F-19D6-415C-A734-98C17F88AB64}" srcOrd="1" destOrd="0" presId="urn:microsoft.com/office/officeart/2005/8/layout/hierarchy3"/>
    <dgm:cxn modelId="{7AE4EB87-9FEE-407E-A079-8B82930902C6}" type="presParOf" srcId="{91712E0F-19D6-415C-A734-98C17F88AB64}" destId="{84211419-AFDC-450A-81B1-9B5A906BDA06}" srcOrd="0" destOrd="0" presId="urn:microsoft.com/office/officeart/2005/8/layout/hierarchy3"/>
    <dgm:cxn modelId="{34CC1817-4D68-4AF6-9515-45584C33E8AD}" type="presParOf" srcId="{91712E0F-19D6-415C-A734-98C17F88AB64}" destId="{F1683EAC-C557-4A9B-B198-7EF9A0C2AE73}" srcOrd="1" destOrd="0" presId="urn:microsoft.com/office/officeart/2005/8/layout/hierarchy3"/>
    <dgm:cxn modelId="{C644B9CE-E594-4F60-80A0-ECCEE6D4061F}" type="presParOf" srcId="{91712E0F-19D6-415C-A734-98C17F88AB64}" destId="{9B9E2183-B156-4C4A-A1E6-DD4EE091AE9C}" srcOrd="2" destOrd="0" presId="urn:microsoft.com/office/officeart/2005/8/layout/hierarchy3"/>
    <dgm:cxn modelId="{4035A303-28CE-4969-897E-D2AB3C392E05}" type="presParOf" srcId="{91712E0F-19D6-415C-A734-98C17F88AB64}" destId="{4B0A167E-BBE9-4874-95BF-F236049D8570}" srcOrd="3" destOrd="0" presId="urn:microsoft.com/office/officeart/2005/8/layout/hierarchy3"/>
    <dgm:cxn modelId="{FCB3FB7B-3A34-4F15-BD4B-457D1EDEB3A7}" type="presParOf" srcId="{91712E0F-19D6-415C-A734-98C17F88AB64}" destId="{6C0FC0C4-5A78-4589-8B12-39118DBA6E37}" srcOrd="4" destOrd="0" presId="urn:microsoft.com/office/officeart/2005/8/layout/hierarchy3"/>
    <dgm:cxn modelId="{5EA90FB6-B7AB-49A3-A460-FC062EDF7007}" type="presParOf" srcId="{91712E0F-19D6-415C-A734-98C17F88AB64}" destId="{9DCAE394-1277-44EE-835A-6AD0D9631264}" srcOrd="5" destOrd="0" presId="urn:microsoft.com/office/officeart/2005/8/layout/hierarchy3"/>
    <dgm:cxn modelId="{211583E0-48E8-4D1D-8C10-85690306265B}" type="presParOf" srcId="{AE44DECA-11CB-4F90-A703-6074FEDE7CE8}" destId="{61B718D0-18B1-4044-9AC5-F66D585AB147}" srcOrd="1" destOrd="0" presId="urn:microsoft.com/office/officeart/2005/8/layout/hierarchy3"/>
    <dgm:cxn modelId="{E04D0DF8-0A04-4727-AA88-0889AA261525}" type="presParOf" srcId="{61B718D0-18B1-4044-9AC5-F66D585AB147}" destId="{6FAB8D01-4B2A-4CBC-BAC3-218155A107A9}" srcOrd="0" destOrd="0" presId="urn:microsoft.com/office/officeart/2005/8/layout/hierarchy3"/>
    <dgm:cxn modelId="{FB5EF609-31E6-496A-8916-F2B763158336}" type="presParOf" srcId="{6FAB8D01-4B2A-4CBC-BAC3-218155A107A9}" destId="{A7E1E742-4381-4DD7-AFC8-F8311999C689}" srcOrd="0" destOrd="0" presId="urn:microsoft.com/office/officeart/2005/8/layout/hierarchy3"/>
    <dgm:cxn modelId="{800BB659-B3A6-4D0D-9AC4-33222FF2C264}" type="presParOf" srcId="{6FAB8D01-4B2A-4CBC-BAC3-218155A107A9}" destId="{F7FAAC07-7B88-49C9-9944-3C9A6F4BB38F}" srcOrd="1" destOrd="0" presId="urn:microsoft.com/office/officeart/2005/8/layout/hierarchy3"/>
    <dgm:cxn modelId="{9C78D4E3-9640-4F80-9F5A-EA431E6CB807}" type="presParOf" srcId="{61B718D0-18B1-4044-9AC5-F66D585AB147}" destId="{BC8E31AA-8538-4729-AD3A-8AC3ED997C2C}" srcOrd="1" destOrd="0" presId="urn:microsoft.com/office/officeart/2005/8/layout/hierarchy3"/>
    <dgm:cxn modelId="{F9688166-2AE0-4270-B3F9-D6DBAEAE5A61}" type="presParOf" srcId="{BC8E31AA-8538-4729-AD3A-8AC3ED997C2C}" destId="{4D574902-E5DD-4E54-9ACA-5554D437E65C}" srcOrd="0" destOrd="0" presId="urn:microsoft.com/office/officeart/2005/8/layout/hierarchy3"/>
    <dgm:cxn modelId="{38EDAAC8-35E4-4728-AB33-111B84CA66DE}" type="presParOf" srcId="{BC8E31AA-8538-4729-AD3A-8AC3ED997C2C}" destId="{020ADB93-7E9C-4E80-A445-05B976EC2749}" srcOrd="1" destOrd="0" presId="urn:microsoft.com/office/officeart/2005/8/layout/hierarchy3"/>
    <dgm:cxn modelId="{8626A346-2288-466E-B0C9-EBB922EC4F26}" type="presParOf" srcId="{BC8E31AA-8538-4729-AD3A-8AC3ED997C2C}" destId="{495F34CF-5072-4092-A22F-7565EB33674F}" srcOrd="2" destOrd="0" presId="urn:microsoft.com/office/officeart/2005/8/layout/hierarchy3"/>
    <dgm:cxn modelId="{654EE9C8-F141-40BE-8647-3285407D9A15}" type="presParOf" srcId="{BC8E31AA-8538-4729-AD3A-8AC3ED997C2C}" destId="{417DCE7D-3525-42E7-9693-261310A00FD4}" srcOrd="3" destOrd="0" presId="urn:microsoft.com/office/officeart/2005/8/layout/hierarchy3"/>
    <dgm:cxn modelId="{8DE023D4-661B-415E-BF87-983E516145AF}" type="presParOf" srcId="{BC8E31AA-8538-4729-AD3A-8AC3ED997C2C}" destId="{20E80EAE-8277-460C-A930-9898C72E517B}" srcOrd="4" destOrd="0" presId="urn:microsoft.com/office/officeart/2005/8/layout/hierarchy3"/>
    <dgm:cxn modelId="{B616CD8C-C960-45A4-A6A1-28D088D8D1EC}" type="presParOf" srcId="{BC8E31AA-8538-4729-AD3A-8AC3ED997C2C}" destId="{13618E5A-547F-41C4-BF83-7D3568E7D866}" srcOrd="5" destOrd="0" presId="urn:microsoft.com/office/officeart/2005/8/layout/hierarchy3"/>
    <dgm:cxn modelId="{1E84605C-C1F2-4356-A1F4-F7FED0650C39}" type="presParOf" srcId="{AE44DECA-11CB-4F90-A703-6074FEDE7CE8}" destId="{25E25086-4EFA-4ADB-8177-EE2960E2FE7D}" srcOrd="2" destOrd="0" presId="urn:microsoft.com/office/officeart/2005/8/layout/hierarchy3"/>
    <dgm:cxn modelId="{259E4032-2C89-41C8-9E7F-B5D3E2186E76}" type="presParOf" srcId="{25E25086-4EFA-4ADB-8177-EE2960E2FE7D}" destId="{F3C41143-6BE5-4764-8167-FCCE8CBD6F02}" srcOrd="0" destOrd="0" presId="urn:microsoft.com/office/officeart/2005/8/layout/hierarchy3"/>
    <dgm:cxn modelId="{E2C176B3-93D3-4E1F-835F-9213BACE6F00}" type="presParOf" srcId="{F3C41143-6BE5-4764-8167-FCCE8CBD6F02}" destId="{03546D43-2FB2-402B-9188-AF0D29AD9A8B}" srcOrd="0" destOrd="0" presId="urn:microsoft.com/office/officeart/2005/8/layout/hierarchy3"/>
    <dgm:cxn modelId="{9B8802F2-1F0C-485C-8A10-7076C0FDE1EF}" type="presParOf" srcId="{F3C41143-6BE5-4764-8167-FCCE8CBD6F02}" destId="{3DC707ED-F3B3-4568-B7CC-548604F88DC4}" srcOrd="1" destOrd="0" presId="urn:microsoft.com/office/officeart/2005/8/layout/hierarchy3"/>
    <dgm:cxn modelId="{2DBFCB17-693B-488F-B8DC-40EB82A55597}" type="presParOf" srcId="{25E25086-4EFA-4ADB-8177-EE2960E2FE7D}" destId="{07C57316-9E5B-407F-8793-48568128C7BA}" srcOrd="1" destOrd="0" presId="urn:microsoft.com/office/officeart/2005/8/layout/hierarchy3"/>
    <dgm:cxn modelId="{70EC1EC7-1026-42C0-9148-8605619556A2}" type="presParOf" srcId="{07C57316-9E5B-407F-8793-48568128C7BA}" destId="{1C6369E5-AA39-4D06-93AA-A6657E738DBA}" srcOrd="0" destOrd="0" presId="urn:microsoft.com/office/officeart/2005/8/layout/hierarchy3"/>
    <dgm:cxn modelId="{639C5388-C480-4FBE-B4DB-B5E091B6E45B}" type="presParOf" srcId="{07C57316-9E5B-407F-8793-48568128C7BA}" destId="{709B523B-15EB-46EE-9B71-9F6AF60A51C3}" srcOrd="1" destOrd="0" presId="urn:microsoft.com/office/officeart/2005/8/layout/hierarchy3"/>
    <dgm:cxn modelId="{73E9B756-7562-4053-870F-4ED4E6641145}" type="presParOf" srcId="{07C57316-9E5B-407F-8793-48568128C7BA}" destId="{E2506855-6792-4513-874A-A79BD7DAB0C2}" srcOrd="2" destOrd="0" presId="urn:microsoft.com/office/officeart/2005/8/layout/hierarchy3"/>
    <dgm:cxn modelId="{5E33126C-0770-4106-89CD-5BA16349401B}" type="presParOf" srcId="{07C57316-9E5B-407F-8793-48568128C7BA}" destId="{C68572D5-1B9D-4BD3-BE78-6E7B11C02911}" srcOrd="3" destOrd="0" presId="urn:microsoft.com/office/officeart/2005/8/layout/hierarchy3"/>
    <dgm:cxn modelId="{D1DBED35-01A6-485B-A66A-02DD94DB10D0}" type="presParOf" srcId="{07C57316-9E5B-407F-8793-48568128C7BA}" destId="{A6463964-EE46-4A02-B37D-48EDB06AD221}" srcOrd="4" destOrd="0" presId="urn:microsoft.com/office/officeart/2005/8/layout/hierarchy3"/>
    <dgm:cxn modelId="{DE18A160-AFE6-4BDA-A38D-7F7F476A2267}" type="presParOf" srcId="{07C57316-9E5B-407F-8793-48568128C7BA}" destId="{0C6AC5CE-A493-465E-8887-D5347611690F}"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699947D-FDF0-4403-8929-CD1337E2854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61D8F34A-C3F0-451D-84BF-548D2753790B}">
      <dgm:prSet custT="1"/>
      <dgm:spPr>
        <a:scene3d>
          <a:camera prst="orthographicFront"/>
          <a:lightRig rig="threePt" dir="t"/>
        </a:scene3d>
        <a:sp3d>
          <a:bevelT/>
        </a:sp3d>
      </dgm:spPr>
      <dgm:t>
        <a:bodyPr/>
        <a:lstStyle/>
        <a:p>
          <a:r>
            <a:rPr lang="en-US" sz="2000" b="0" dirty="0"/>
            <a:t>Transition provisions</a:t>
          </a:r>
          <a:endParaRPr lang="en-US" sz="2000" dirty="0"/>
        </a:p>
      </dgm:t>
    </dgm:pt>
    <dgm:pt modelId="{654D47C3-9533-40E1-A5BE-F64FD1824FEA}" type="parTrans" cxnId="{2FC0FCB2-7326-49E6-86E1-772770314826}">
      <dgm:prSet/>
      <dgm:spPr/>
      <dgm:t>
        <a:bodyPr/>
        <a:lstStyle/>
        <a:p>
          <a:endParaRPr lang="en-US"/>
        </a:p>
      </dgm:t>
    </dgm:pt>
    <dgm:pt modelId="{A347421F-1BC4-451A-8B2F-4C10B26A5C6D}" type="sibTrans" cxnId="{2FC0FCB2-7326-49E6-86E1-772770314826}">
      <dgm:prSet/>
      <dgm:spPr/>
      <dgm:t>
        <a:bodyPr/>
        <a:lstStyle/>
        <a:p>
          <a:endParaRPr lang="en-US"/>
        </a:p>
      </dgm:t>
    </dgm:pt>
    <dgm:pt modelId="{BFACC30A-1FEA-4703-8A53-EFC0D538A393}">
      <dgm:prSet custT="1"/>
      <dgm:spPr>
        <a:scene3d>
          <a:camera prst="orthographicFront"/>
          <a:lightRig rig="threePt" dir="t"/>
        </a:scene3d>
        <a:sp3d>
          <a:bevelT/>
        </a:sp3d>
      </dgm:spPr>
      <dgm:t>
        <a:bodyPr/>
        <a:lstStyle/>
        <a:p>
          <a:r>
            <a:rPr lang="en-US" sz="1600" baseline="0" dirty="0"/>
            <a:t>Statement 87 requires that leases be recognized and measured using the facts and circumstances as of the beginning of the period of implementation</a:t>
          </a:r>
          <a:endParaRPr lang="en-US" sz="1600" dirty="0"/>
        </a:p>
      </dgm:t>
    </dgm:pt>
    <dgm:pt modelId="{07797D02-A528-412A-812A-0CC52D3FA0A4}" type="parTrans" cxnId="{2B68AAA6-0E61-4D1B-994D-62091CD2AB2F}">
      <dgm:prSet/>
      <dgm:spPr/>
      <dgm:t>
        <a:bodyPr/>
        <a:lstStyle/>
        <a:p>
          <a:endParaRPr lang="en-US"/>
        </a:p>
      </dgm:t>
    </dgm:pt>
    <dgm:pt modelId="{27DC2B28-A81F-4A80-B624-3DE6F99C060A}" type="sibTrans" cxnId="{2B68AAA6-0E61-4D1B-994D-62091CD2AB2F}">
      <dgm:prSet/>
      <dgm:spPr/>
      <dgm:t>
        <a:bodyPr/>
        <a:lstStyle/>
        <a:p>
          <a:endParaRPr lang="en-US"/>
        </a:p>
      </dgm:t>
    </dgm:pt>
    <dgm:pt modelId="{D0CAF625-98F5-4763-A62A-CC42D3CA7475}">
      <dgm:prSet custT="1"/>
      <dgm:spPr>
        <a:scene3d>
          <a:camera prst="orthographicFront"/>
          <a:lightRig rig="threePt" dir="t"/>
        </a:scene3d>
        <a:sp3d>
          <a:bevelT/>
        </a:sp3d>
      </dgm:spPr>
      <dgm:t>
        <a:bodyPr/>
        <a:lstStyle/>
        <a:p>
          <a:r>
            <a:rPr lang="en-US" sz="1600" baseline="0" dirty="0"/>
            <a:t>For example:</a:t>
          </a:r>
          <a:endParaRPr lang="en-US" sz="1600" dirty="0"/>
        </a:p>
      </dgm:t>
    </dgm:pt>
    <dgm:pt modelId="{E90FF7CC-20F9-4E29-9A4C-424D45BBEE71}" type="parTrans" cxnId="{89DA1CF7-1873-480C-9E42-877D5903327E}">
      <dgm:prSet/>
      <dgm:spPr/>
      <dgm:t>
        <a:bodyPr/>
        <a:lstStyle/>
        <a:p>
          <a:endParaRPr lang="en-US"/>
        </a:p>
      </dgm:t>
    </dgm:pt>
    <dgm:pt modelId="{A08FB8AA-8EDC-4AD5-AEB8-C0DD3D13A8C3}" type="sibTrans" cxnId="{89DA1CF7-1873-480C-9E42-877D5903327E}">
      <dgm:prSet/>
      <dgm:spPr/>
      <dgm:t>
        <a:bodyPr/>
        <a:lstStyle/>
        <a:p>
          <a:endParaRPr lang="en-US"/>
        </a:p>
      </dgm:t>
    </dgm:pt>
    <dgm:pt modelId="{8817B6D5-5143-43E4-80CD-3D47E24D9DB6}">
      <dgm:prSet custT="1"/>
      <dgm:spPr>
        <a:scene3d>
          <a:camera prst="orthographicFront"/>
          <a:lightRig rig="threePt" dir="t"/>
        </a:scene3d>
        <a:sp3d>
          <a:bevelT/>
        </a:sp3d>
      </dgm:spPr>
      <dgm:t>
        <a:bodyPr/>
        <a:lstStyle/>
        <a:p>
          <a:r>
            <a:rPr lang="en-US" sz="1600" baseline="0" dirty="0"/>
            <a:t>As of January 1, 2022 for FYE December 31, 2022</a:t>
          </a:r>
          <a:endParaRPr lang="en-US" sz="1600" dirty="0"/>
        </a:p>
      </dgm:t>
    </dgm:pt>
    <dgm:pt modelId="{3049AED8-7BDC-4FEB-8608-50B7BFACBE6E}" type="parTrans" cxnId="{4B7DAAEC-1F3E-4F50-B9C6-954746DC9E23}">
      <dgm:prSet/>
      <dgm:spPr/>
      <dgm:t>
        <a:bodyPr/>
        <a:lstStyle/>
        <a:p>
          <a:endParaRPr lang="en-US"/>
        </a:p>
      </dgm:t>
    </dgm:pt>
    <dgm:pt modelId="{E17BF8E4-A9F7-408B-9198-0C35041D7F85}" type="sibTrans" cxnId="{4B7DAAEC-1F3E-4F50-B9C6-954746DC9E23}">
      <dgm:prSet/>
      <dgm:spPr/>
      <dgm:t>
        <a:bodyPr/>
        <a:lstStyle/>
        <a:p>
          <a:endParaRPr lang="en-US"/>
        </a:p>
      </dgm:t>
    </dgm:pt>
    <dgm:pt modelId="{B6C80DD3-2F23-4713-8204-D6E572FB7D27}">
      <dgm:prSet custT="1"/>
      <dgm:spPr>
        <a:scene3d>
          <a:camera prst="orthographicFront"/>
          <a:lightRig rig="threePt" dir="t"/>
        </a:scene3d>
        <a:sp3d>
          <a:bevelT/>
        </a:sp3d>
      </dgm:spPr>
      <dgm:t>
        <a:bodyPr/>
        <a:lstStyle/>
        <a:p>
          <a:r>
            <a:rPr lang="en-US" sz="1600" baseline="0" dirty="0"/>
            <a:t>As of July 1, 2021 for FYE June 30, 2022</a:t>
          </a:r>
          <a:endParaRPr lang="en-US" sz="1600" dirty="0"/>
        </a:p>
      </dgm:t>
    </dgm:pt>
    <dgm:pt modelId="{D16F3EFE-9E26-463B-93F5-285EC58E0808}" type="parTrans" cxnId="{08D630A3-D079-4B0D-BBEE-621834B17B6C}">
      <dgm:prSet/>
      <dgm:spPr/>
      <dgm:t>
        <a:bodyPr/>
        <a:lstStyle/>
        <a:p>
          <a:endParaRPr lang="en-US"/>
        </a:p>
      </dgm:t>
    </dgm:pt>
    <dgm:pt modelId="{FC647A14-A98B-44F9-A18F-A6837D2DF414}" type="sibTrans" cxnId="{08D630A3-D079-4B0D-BBEE-621834B17B6C}">
      <dgm:prSet/>
      <dgm:spPr/>
      <dgm:t>
        <a:bodyPr/>
        <a:lstStyle/>
        <a:p>
          <a:endParaRPr lang="en-US"/>
        </a:p>
      </dgm:t>
    </dgm:pt>
    <dgm:pt modelId="{FCDFE824-48F9-49E4-A45A-A1C50B5ED9AB}">
      <dgm:prSet custT="1"/>
      <dgm:spPr>
        <a:scene3d>
          <a:camera prst="orthographicFront"/>
          <a:lightRig rig="threePt" dir="t"/>
        </a:scene3d>
        <a:sp3d>
          <a:bevelT/>
        </a:sp3d>
      </dgm:spPr>
      <dgm:t>
        <a:bodyPr/>
        <a:lstStyle/>
        <a:p>
          <a:r>
            <a:rPr lang="en-US" sz="1600" dirty="0"/>
            <a:t>Not allowed to go back to the actual beginning of the lease</a:t>
          </a:r>
        </a:p>
      </dgm:t>
    </dgm:pt>
    <dgm:pt modelId="{080578E6-7CE7-4C60-B3D4-C674CB59D498}" type="parTrans" cxnId="{1525A88B-D7BE-4A01-84F3-5205AC88D6B5}">
      <dgm:prSet/>
      <dgm:spPr/>
      <dgm:t>
        <a:bodyPr/>
        <a:lstStyle/>
        <a:p>
          <a:endParaRPr lang="en-US"/>
        </a:p>
      </dgm:t>
    </dgm:pt>
    <dgm:pt modelId="{AB87D8DC-EB9B-41A3-966B-9BC4F7ED2D83}" type="sibTrans" cxnId="{1525A88B-D7BE-4A01-84F3-5205AC88D6B5}">
      <dgm:prSet/>
      <dgm:spPr/>
      <dgm:t>
        <a:bodyPr/>
        <a:lstStyle/>
        <a:p>
          <a:endParaRPr lang="en-US"/>
        </a:p>
      </dgm:t>
    </dgm:pt>
    <dgm:pt modelId="{464AF251-9D4B-42BE-A949-6A78244AFABA}" type="pres">
      <dgm:prSet presAssocID="{2699947D-FDF0-4403-8929-CD1337E2854D}" presName="Name0" presStyleCnt="0">
        <dgm:presLayoutVars>
          <dgm:dir/>
          <dgm:animLvl val="lvl"/>
          <dgm:resizeHandles val="exact"/>
        </dgm:presLayoutVars>
      </dgm:prSet>
      <dgm:spPr/>
    </dgm:pt>
    <dgm:pt modelId="{C66FCABE-2465-45D9-A925-89AAFFD4812A}" type="pres">
      <dgm:prSet presAssocID="{61D8F34A-C3F0-451D-84BF-548D2753790B}" presName="linNode" presStyleCnt="0"/>
      <dgm:spPr>
        <a:scene3d>
          <a:camera prst="orthographicFront"/>
          <a:lightRig rig="threePt" dir="t"/>
        </a:scene3d>
        <a:sp3d>
          <a:bevelT/>
        </a:sp3d>
      </dgm:spPr>
    </dgm:pt>
    <dgm:pt modelId="{6E6CB893-F33D-45F2-9332-88025A909806}" type="pres">
      <dgm:prSet presAssocID="{61D8F34A-C3F0-451D-84BF-548D2753790B}" presName="parentText" presStyleLbl="node1" presStyleIdx="0" presStyleCnt="1" custScaleX="75048" custScaleY="89832" custLinFactNeighborX="1321" custLinFactNeighborY="2772">
        <dgm:presLayoutVars>
          <dgm:chMax val="1"/>
          <dgm:bulletEnabled val="1"/>
        </dgm:presLayoutVars>
      </dgm:prSet>
      <dgm:spPr/>
    </dgm:pt>
    <dgm:pt modelId="{389B5A01-1390-4CC9-BA50-88BAAE11FCBC}" type="pres">
      <dgm:prSet presAssocID="{61D8F34A-C3F0-451D-84BF-548D2753790B}" presName="descendantText" presStyleLbl="alignAccFollowNode1" presStyleIdx="0" presStyleCnt="1" custScaleX="113222" custScaleY="98275" custLinFactNeighborY="3610">
        <dgm:presLayoutVars>
          <dgm:bulletEnabled val="1"/>
        </dgm:presLayoutVars>
      </dgm:prSet>
      <dgm:spPr/>
    </dgm:pt>
  </dgm:ptLst>
  <dgm:cxnLst>
    <dgm:cxn modelId="{EEC23140-5BC0-4086-A8C4-C650A1AA9083}" type="presOf" srcId="{8817B6D5-5143-43E4-80CD-3D47E24D9DB6}" destId="{389B5A01-1390-4CC9-BA50-88BAAE11FCBC}" srcOrd="0" destOrd="2" presId="urn:microsoft.com/office/officeart/2005/8/layout/vList5"/>
    <dgm:cxn modelId="{D9BD6743-6456-4F55-A792-629428B33E6D}" type="presOf" srcId="{2699947D-FDF0-4403-8929-CD1337E2854D}" destId="{464AF251-9D4B-42BE-A949-6A78244AFABA}" srcOrd="0" destOrd="0" presId="urn:microsoft.com/office/officeart/2005/8/layout/vList5"/>
    <dgm:cxn modelId="{60E34567-2192-487A-8FBA-9163F6AB40BE}" type="presOf" srcId="{D0CAF625-98F5-4763-A62A-CC42D3CA7475}" destId="{389B5A01-1390-4CC9-BA50-88BAAE11FCBC}" srcOrd="0" destOrd="1" presId="urn:microsoft.com/office/officeart/2005/8/layout/vList5"/>
    <dgm:cxn modelId="{15C9A079-D157-4BDF-82FC-84147D509D18}" type="presOf" srcId="{61D8F34A-C3F0-451D-84BF-548D2753790B}" destId="{6E6CB893-F33D-45F2-9332-88025A909806}" srcOrd="0" destOrd="0" presId="urn:microsoft.com/office/officeart/2005/8/layout/vList5"/>
    <dgm:cxn modelId="{1525A88B-D7BE-4A01-84F3-5205AC88D6B5}" srcId="{61D8F34A-C3F0-451D-84BF-548D2753790B}" destId="{FCDFE824-48F9-49E4-A45A-A1C50B5ED9AB}" srcOrd="2" destOrd="0" parTransId="{080578E6-7CE7-4C60-B3D4-C674CB59D498}" sibTransId="{AB87D8DC-EB9B-41A3-966B-9BC4F7ED2D83}"/>
    <dgm:cxn modelId="{B7DDEC8B-3E8E-4685-813C-496E85F6262A}" type="presOf" srcId="{B6C80DD3-2F23-4713-8204-D6E572FB7D27}" destId="{389B5A01-1390-4CC9-BA50-88BAAE11FCBC}" srcOrd="0" destOrd="3" presId="urn:microsoft.com/office/officeart/2005/8/layout/vList5"/>
    <dgm:cxn modelId="{A8A4AF9D-D09D-4F16-A9E3-6BA848B0F0E0}" type="presOf" srcId="{FCDFE824-48F9-49E4-A45A-A1C50B5ED9AB}" destId="{389B5A01-1390-4CC9-BA50-88BAAE11FCBC}" srcOrd="0" destOrd="4" presId="urn:microsoft.com/office/officeart/2005/8/layout/vList5"/>
    <dgm:cxn modelId="{08D630A3-D079-4B0D-BBEE-621834B17B6C}" srcId="{D0CAF625-98F5-4763-A62A-CC42D3CA7475}" destId="{B6C80DD3-2F23-4713-8204-D6E572FB7D27}" srcOrd="1" destOrd="0" parTransId="{D16F3EFE-9E26-463B-93F5-285EC58E0808}" sibTransId="{FC647A14-A98B-44F9-A18F-A6837D2DF414}"/>
    <dgm:cxn modelId="{2B68AAA6-0E61-4D1B-994D-62091CD2AB2F}" srcId="{61D8F34A-C3F0-451D-84BF-548D2753790B}" destId="{BFACC30A-1FEA-4703-8A53-EFC0D538A393}" srcOrd="0" destOrd="0" parTransId="{07797D02-A528-412A-812A-0CC52D3FA0A4}" sibTransId="{27DC2B28-A81F-4A80-B624-3DE6F99C060A}"/>
    <dgm:cxn modelId="{2FC0FCB2-7326-49E6-86E1-772770314826}" srcId="{2699947D-FDF0-4403-8929-CD1337E2854D}" destId="{61D8F34A-C3F0-451D-84BF-548D2753790B}" srcOrd="0" destOrd="0" parTransId="{654D47C3-9533-40E1-A5BE-F64FD1824FEA}" sibTransId="{A347421F-1BC4-451A-8B2F-4C10B26A5C6D}"/>
    <dgm:cxn modelId="{B9F000D1-67CF-4FD5-8613-4C884D6650E7}" type="presOf" srcId="{BFACC30A-1FEA-4703-8A53-EFC0D538A393}" destId="{389B5A01-1390-4CC9-BA50-88BAAE11FCBC}" srcOrd="0" destOrd="0" presId="urn:microsoft.com/office/officeart/2005/8/layout/vList5"/>
    <dgm:cxn modelId="{4B7DAAEC-1F3E-4F50-B9C6-954746DC9E23}" srcId="{D0CAF625-98F5-4763-A62A-CC42D3CA7475}" destId="{8817B6D5-5143-43E4-80CD-3D47E24D9DB6}" srcOrd="0" destOrd="0" parTransId="{3049AED8-7BDC-4FEB-8608-50B7BFACBE6E}" sibTransId="{E17BF8E4-A9F7-408B-9198-0C35041D7F85}"/>
    <dgm:cxn modelId="{89DA1CF7-1873-480C-9E42-877D5903327E}" srcId="{61D8F34A-C3F0-451D-84BF-548D2753790B}" destId="{D0CAF625-98F5-4763-A62A-CC42D3CA7475}" srcOrd="1" destOrd="0" parTransId="{E90FF7CC-20F9-4E29-9A4C-424D45BBEE71}" sibTransId="{A08FB8AA-8EDC-4AD5-AEB8-C0DD3D13A8C3}"/>
    <dgm:cxn modelId="{D05D81F5-6705-4269-A458-DC629DB3590E}" type="presParOf" srcId="{464AF251-9D4B-42BE-A949-6A78244AFABA}" destId="{C66FCABE-2465-45D9-A925-89AAFFD4812A}" srcOrd="0" destOrd="0" presId="urn:microsoft.com/office/officeart/2005/8/layout/vList5"/>
    <dgm:cxn modelId="{7287FAB0-1CB6-413D-95C4-18AAB4B6EC46}" type="presParOf" srcId="{C66FCABE-2465-45D9-A925-89AAFFD4812A}" destId="{6E6CB893-F33D-45F2-9332-88025A909806}" srcOrd="0" destOrd="0" presId="urn:microsoft.com/office/officeart/2005/8/layout/vList5"/>
    <dgm:cxn modelId="{BC19CA92-6416-48B4-B15C-1821F93CADAB}" type="presParOf" srcId="{C66FCABE-2465-45D9-A925-89AAFFD4812A}" destId="{389B5A01-1390-4CC9-BA50-88BAAE11FCB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AA750D1A-5678-418D-BA1B-D0812C7218C3}" type="doc">
      <dgm:prSet loTypeId="urn:microsoft.com/office/officeart/2005/8/layout/vProcess5" loCatId="process" qsTypeId="urn:microsoft.com/office/officeart/2005/8/quickstyle/simple4" qsCatId="simple" csTypeId="urn:microsoft.com/office/officeart/2005/8/colors/colorful1" csCatId="colorful" phldr="1"/>
      <dgm:spPr/>
      <dgm:t>
        <a:bodyPr/>
        <a:lstStyle/>
        <a:p>
          <a:endParaRPr lang="en-US"/>
        </a:p>
      </dgm:t>
    </dgm:pt>
    <dgm:pt modelId="{29921360-A12A-4CA3-8039-B33C203E32E6}">
      <dgm:prSet/>
      <dgm:spPr>
        <a:scene3d>
          <a:camera prst="orthographicFront"/>
          <a:lightRig rig="threePt" dir="t"/>
        </a:scene3d>
        <a:sp3d>
          <a:bevelT/>
        </a:sp3d>
      </dgm:spPr>
      <dgm:t>
        <a:bodyPr/>
        <a:lstStyle/>
        <a:p>
          <a:r>
            <a:rPr lang="en-US" b="1" i="1"/>
            <a:t>Categorization</a:t>
          </a:r>
          <a:r>
            <a:rPr lang="en-US" b="0"/>
            <a:t> </a:t>
          </a:r>
        </a:p>
        <a:p>
          <a:r>
            <a:rPr lang="en-US" b="0"/>
            <a:t>Identify the </a:t>
          </a:r>
          <a:r>
            <a:rPr lang="en-US" b="0" i="1"/>
            <a:t>type</a:t>
          </a:r>
          <a:r>
            <a:rPr lang="en-US" b="0"/>
            <a:t> of transaction</a:t>
          </a:r>
          <a:endParaRPr lang="en-US"/>
        </a:p>
      </dgm:t>
    </dgm:pt>
    <dgm:pt modelId="{E0A13684-B24C-455C-9793-DC98BF6A1099}" type="parTrans" cxnId="{49A9FF55-6F65-42F5-A2A5-1BFD9E44968A}">
      <dgm:prSet/>
      <dgm:spPr/>
      <dgm:t>
        <a:bodyPr/>
        <a:lstStyle/>
        <a:p>
          <a:endParaRPr lang="en-US"/>
        </a:p>
      </dgm:t>
    </dgm:pt>
    <dgm:pt modelId="{FB39D1C2-AE41-4B4F-BC73-4C3829360699}" type="sibTrans" cxnId="{49A9FF55-6F65-42F5-A2A5-1BFD9E44968A}">
      <dgm:prSet/>
      <dgm:spPr>
        <a:scene3d>
          <a:camera prst="orthographicFront"/>
          <a:lightRig rig="threePt" dir="t"/>
        </a:scene3d>
        <a:sp3d>
          <a:bevelT/>
        </a:sp3d>
      </dgm:spPr>
      <dgm:t>
        <a:bodyPr/>
        <a:lstStyle/>
        <a:p>
          <a:endParaRPr lang="en-US"/>
        </a:p>
      </dgm:t>
    </dgm:pt>
    <dgm:pt modelId="{07C4A264-C8CF-4A9F-A8CF-EAF2BFE633F2}">
      <dgm:prSet/>
      <dgm:spPr>
        <a:scene3d>
          <a:camera prst="orthographicFront"/>
          <a:lightRig rig="threePt" dir="t"/>
        </a:scene3d>
        <a:sp3d>
          <a:bevelT/>
        </a:sp3d>
      </dgm:spPr>
      <dgm:t>
        <a:bodyPr/>
        <a:lstStyle/>
        <a:p>
          <a:r>
            <a:rPr lang="en-US" b="1" i="1"/>
            <a:t>Recognition</a:t>
          </a:r>
          <a:r>
            <a:rPr lang="en-US" b="0"/>
            <a:t> </a:t>
          </a:r>
        </a:p>
        <a:p>
          <a:r>
            <a:rPr lang="en-US" b="0"/>
            <a:t>Determine </a:t>
          </a:r>
          <a:r>
            <a:rPr lang="en-US" b="0" i="1"/>
            <a:t>what</a:t>
          </a:r>
          <a:r>
            <a:rPr lang="en-US" b="0"/>
            <a:t> element should be reported and </a:t>
          </a:r>
          <a:r>
            <a:rPr lang="en-US" b="0" i="1"/>
            <a:t>when</a:t>
          </a:r>
          <a:endParaRPr lang="en-US"/>
        </a:p>
      </dgm:t>
    </dgm:pt>
    <dgm:pt modelId="{710C8538-8CE2-45AC-832C-4051188495F1}" type="parTrans" cxnId="{11957E73-4CC4-4052-B46B-34F96B45E38D}">
      <dgm:prSet/>
      <dgm:spPr/>
      <dgm:t>
        <a:bodyPr/>
        <a:lstStyle/>
        <a:p>
          <a:endParaRPr lang="en-US"/>
        </a:p>
      </dgm:t>
    </dgm:pt>
    <dgm:pt modelId="{18CEEB6A-832F-4369-ADEB-D6A456D19B20}" type="sibTrans" cxnId="{11957E73-4CC4-4052-B46B-34F96B45E38D}">
      <dgm:prSet/>
      <dgm:spPr>
        <a:scene3d>
          <a:camera prst="orthographicFront"/>
          <a:lightRig rig="threePt" dir="t"/>
        </a:scene3d>
        <a:sp3d>
          <a:bevelT/>
        </a:sp3d>
      </dgm:spPr>
      <dgm:t>
        <a:bodyPr/>
        <a:lstStyle/>
        <a:p>
          <a:endParaRPr lang="en-US"/>
        </a:p>
      </dgm:t>
    </dgm:pt>
    <dgm:pt modelId="{C71FBBEE-EAB2-4341-B5BE-B90946DFAF2D}">
      <dgm:prSet/>
      <dgm:spPr>
        <a:solidFill>
          <a:schemeClr val="accent5">
            <a:lumMod val="75000"/>
          </a:schemeClr>
        </a:solidFill>
        <a:scene3d>
          <a:camera prst="orthographicFront"/>
          <a:lightRig rig="threePt" dir="t"/>
        </a:scene3d>
        <a:sp3d>
          <a:bevelT/>
        </a:sp3d>
      </dgm:spPr>
      <dgm:t>
        <a:bodyPr/>
        <a:lstStyle/>
        <a:p>
          <a:r>
            <a:rPr lang="en-US" b="1" i="1"/>
            <a:t>Measurement</a:t>
          </a:r>
        </a:p>
        <a:p>
          <a:r>
            <a:rPr lang="en-US" b="0"/>
            <a:t>Determine the </a:t>
          </a:r>
          <a:r>
            <a:rPr lang="en-US" b="0" i="1"/>
            <a:t>amount</a:t>
          </a:r>
          <a:r>
            <a:rPr lang="en-US" b="0"/>
            <a:t> to report</a:t>
          </a:r>
          <a:endParaRPr lang="en-US"/>
        </a:p>
      </dgm:t>
    </dgm:pt>
    <dgm:pt modelId="{B34EAF7A-4CF4-476D-905E-DD4561F98AFF}" type="parTrans" cxnId="{21F22B87-FE07-4410-AAC2-1A6A39F98C24}">
      <dgm:prSet/>
      <dgm:spPr/>
      <dgm:t>
        <a:bodyPr/>
        <a:lstStyle/>
        <a:p>
          <a:endParaRPr lang="en-US"/>
        </a:p>
      </dgm:t>
    </dgm:pt>
    <dgm:pt modelId="{C9890229-94AD-491E-B872-BD321EBA9B36}" type="sibTrans" cxnId="{21F22B87-FE07-4410-AAC2-1A6A39F98C24}">
      <dgm:prSet/>
      <dgm:spPr/>
      <dgm:t>
        <a:bodyPr/>
        <a:lstStyle/>
        <a:p>
          <a:endParaRPr lang="en-US"/>
        </a:p>
      </dgm:t>
    </dgm:pt>
    <dgm:pt modelId="{A47F7EE2-161B-4942-97B4-1A1E1E32DEA1}" type="pres">
      <dgm:prSet presAssocID="{AA750D1A-5678-418D-BA1B-D0812C7218C3}" presName="outerComposite" presStyleCnt="0">
        <dgm:presLayoutVars>
          <dgm:chMax val="5"/>
          <dgm:dir/>
          <dgm:resizeHandles val="exact"/>
        </dgm:presLayoutVars>
      </dgm:prSet>
      <dgm:spPr/>
    </dgm:pt>
    <dgm:pt modelId="{5C6EEFAD-CEDF-4829-9C67-BC1F90325320}" type="pres">
      <dgm:prSet presAssocID="{AA750D1A-5678-418D-BA1B-D0812C7218C3}" presName="dummyMaxCanvas" presStyleCnt="0">
        <dgm:presLayoutVars/>
      </dgm:prSet>
      <dgm:spPr>
        <a:scene3d>
          <a:camera prst="orthographicFront"/>
          <a:lightRig rig="threePt" dir="t"/>
        </a:scene3d>
        <a:sp3d>
          <a:bevelT/>
        </a:sp3d>
      </dgm:spPr>
    </dgm:pt>
    <dgm:pt modelId="{8780F482-B543-4E79-A293-5BCAE574B69D}" type="pres">
      <dgm:prSet presAssocID="{AA750D1A-5678-418D-BA1B-D0812C7218C3}" presName="ThreeNodes_1" presStyleLbl="node1" presStyleIdx="0" presStyleCnt="3">
        <dgm:presLayoutVars>
          <dgm:bulletEnabled val="1"/>
        </dgm:presLayoutVars>
      </dgm:prSet>
      <dgm:spPr/>
    </dgm:pt>
    <dgm:pt modelId="{76EF79BC-AE4A-452D-811D-E9744A0CF9EF}" type="pres">
      <dgm:prSet presAssocID="{AA750D1A-5678-418D-BA1B-D0812C7218C3}" presName="ThreeNodes_2" presStyleLbl="node1" presStyleIdx="1" presStyleCnt="3">
        <dgm:presLayoutVars>
          <dgm:bulletEnabled val="1"/>
        </dgm:presLayoutVars>
      </dgm:prSet>
      <dgm:spPr/>
    </dgm:pt>
    <dgm:pt modelId="{44A65F9C-9D2D-45A1-B2DD-103762E954C5}" type="pres">
      <dgm:prSet presAssocID="{AA750D1A-5678-418D-BA1B-D0812C7218C3}" presName="ThreeNodes_3" presStyleLbl="node1" presStyleIdx="2" presStyleCnt="3" custLinFactNeighborY="-607">
        <dgm:presLayoutVars>
          <dgm:bulletEnabled val="1"/>
        </dgm:presLayoutVars>
      </dgm:prSet>
      <dgm:spPr/>
    </dgm:pt>
    <dgm:pt modelId="{F81C1F6A-DC69-4BF4-BAA6-A04F1464AA40}" type="pres">
      <dgm:prSet presAssocID="{AA750D1A-5678-418D-BA1B-D0812C7218C3}" presName="ThreeConn_1-2" presStyleLbl="fgAccFollowNode1" presStyleIdx="0" presStyleCnt="2">
        <dgm:presLayoutVars>
          <dgm:bulletEnabled val="1"/>
        </dgm:presLayoutVars>
      </dgm:prSet>
      <dgm:spPr/>
    </dgm:pt>
    <dgm:pt modelId="{069762BA-D637-4B0D-9680-085EBAC27FD2}" type="pres">
      <dgm:prSet presAssocID="{AA750D1A-5678-418D-BA1B-D0812C7218C3}" presName="ThreeConn_2-3" presStyleLbl="fgAccFollowNode1" presStyleIdx="1" presStyleCnt="2">
        <dgm:presLayoutVars>
          <dgm:bulletEnabled val="1"/>
        </dgm:presLayoutVars>
      </dgm:prSet>
      <dgm:spPr/>
    </dgm:pt>
    <dgm:pt modelId="{E93C7490-64ED-4FEF-B00B-46FBCD4E5CBF}" type="pres">
      <dgm:prSet presAssocID="{AA750D1A-5678-418D-BA1B-D0812C7218C3}" presName="ThreeNodes_1_text" presStyleLbl="node1" presStyleIdx="2" presStyleCnt="3">
        <dgm:presLayoutVars>
          <dgm:bulletEnabled val="1"/>
        </dgm:presLayoutVars>
      </dgm:prSet>
      <dgm:spPr/>
    </dgm:pt>
    <dgm:pt modelId="{D13D1B69-7676-424D-A4EC-119ED8C038DE}" type="pres">
      <dgm:prSet presAssocID="{AA750D1A-5678-418D-BA1B-D0812C7218C3}" presName="ThreeNodes_2_text" presStyleLbl="node1" presStyleIdx="2" presStyleCnt="3">
        <dgm:presLayoutVars>
          <dgm:bulletEnabled val="1"/>
        </dgm:presLayoutVars>
      </dgm:prSet>
      <dgm:spPr/>
    </dgm:pt>
    <dgm:pt modelId="{21DB5BDD-E1FF-4962-A243-C2ED0C08CCE0}" type="pres">
      <dgm:prSet presAssocID="{AA750D1A-5678-418D-BA1B-D0812C7218C3}" presName="ThreeNodes_3_text" presStyleLbl="node1" presStyleIdx="2" presStyleCnt="3">
        <dgm:presLayoutVars>
          <dgm:bulletEnabled val="1"/>
        </dgm:presLayoutVars>
      </dgm:prSet>
      <dgm:spPr/>
    </dgm:pt>
  </dgm:ptLst>
  <dgm:cxnLst>
    <dgm:cxn modelId="{918D6B10-6700-405D-882F-5F6E817BA5D1}" type="presOf" srcId="{07C4A264-C8CF-4A9F-A8CF-EAF2BFE633F2}" destId="{D13D1B69-7676-424D-A4EC-119ED8C038DE}" srcOrd="1" destOrd="0" presId="urn:microsoft.com/office/officeart/2005/8/layout/vProcess5"/>
    <dgm:cxn modelId="{F897AE25-8995-465A-AF9B-E9894E636F54}" type="presOf" srcId="{29921360-A12A-4CA3-8039-B33C203E32E6}" destId="{8780F482-B543-4E79-A293-5BCAE574B69D}" srcOrd="0" destOrd="0" presId="urn:microsoft.com/office/officeart/2005/8/layout/vProcess5"/>
    <dgm:cxn modelId="{144CCD26-DA2A-4637-A0BB-5E76A56CED2A}" type="presOf" srcId="{AA750D1A-5678-418D-BA1B-D0812C7218C3}" destId="{A47F7EE2-161B-4942-97B4-1A1E1E32DEA1}" srcOrd="0" destOrd="0" presId="urn:microsoft.com/office/officeart/2005/8/layout/vProcess5"/>
    <dgm:cxn modelId="{62C01331-6B73-4FA8-BD04-B39D78591054}" type="presOf" srcId="{FB39D1C2-AE41-4B4F-BC73-4C3829360699}" destId="{F81C1F6A-DC69-4BF4-BAA6-A04F1464AA40}" srcOrd="0" destOrd="0" presId="urn:microsoft.com/office/officeart/2005/8/layout/vProcess5"/>
    <dgm:cxn modelId="{11957E73-4CC4-4052-B46B-34F96B45E38D}" srcId="{AA750D1A-5678-418D-BA1B-D0812C7218C3}" destId="{07C4A264-C8CF-4A9F-A8CF-EAF2BFE633F2}" srcOrd="1" destOrd="0" parTransId="{710C8538-8CE2-45AC-832C-4051188495F1}" sibTransId="{18CEEB6A-832F-4369-ADEB-D6A456D19B20}"/>
    <dgm:cxn modelId="{49A9FF55-6F65-42F5-A2A5-1BFD9E44968A}" srcId="{AA750D1A-5678-418D-BA1B-D0812C7218C3}" destId="{29921360-A12A-4CA3-8039-B33C203E32E6}" srcOrd="0" destOrd="0" parTransId="{E0A13684-B24C-455C-9793-DC98BF6A1099}" sibTransId="{FB39D1C2-AE41-4B4F-BC73-4C3829360699}"/>
    <dgm:cxn modelId="{21F22B87-FE07-4410-AAC2-1A6A39F98C24}" srcId="{AA750D1A-5678-418D-BA1B-D0812C7218C3}" destId="{C71FBBEE-EAB2-4341-B5BE-B90946DFAF2D}" srcOrd="2" destOrd="0" parTransId="{B34EAF7A-4CF4-476D-905E-DD4561F98AFF}" sibTransId="{C9890229-94AD-491E-B872-BD321EBA9B36}"/>
    <dgm:cxn modelId="{3818B5B6-16C6-43DE-AF5B-AAF1EB9C7ADD}" type="presOf" srcId="{C71FBBEE-EAB2-4341-B5BE-B90946DFAF2D}" destId="{21DB5BDD-E1FF-4962-A243-C2ED0C08CCE0}" srcOrd="1" destOrd="0" presId="urn:microsoft.com/office/officeart/2005/8/layout/vProcess5"/>
    <dgm:cxn modelId="{010D79C3-1C0B-4D38-AF67-40C81F83A894}" type="presOf" srcId="{07C4A264-C8CF-4A9F-A8CF-EAF2BFE633F2}" destId="{76EF79BC-AE4A-452D-811D-E9744A0CF9EF}" srcOrd="0" destOrd="0" presId="urn:microsoft.com/office/officeart/2005/8/layout/vProcess5"/>
    <dgm:cxn modelId="{575BE9CD-1075-43BC-8466-4D5F50AF624A}" type="presOf" srcId="{18CEEB6A-832F-4369-ADEB-D6A456D19B20}" destId="{069762BA-D637-4B0D-9680-085EBAC27FD2}" srcOrd="0" destOrd="0" presId="urn:microsoft.com/office/officeart/2005/8/layout/vProcess5"/>
    <dgm:cxn modelId="{1244A3E0-5531-43FE-BCAC-A8B69E4D1E82}" type="presOf" srcId="{C71FBBEE-EAB2-4341-B5BE-B90946DFAF2D}" destId="{44A65F9C-9D2D-45A1-B2DD-103762E954C5}" srcOrd="0" destOrd="0" presId="urn:microsoft.com/office/officeart/2005/8/layout/vProcess5"/>
    <dgm:cxn modelId="{90CD68F6-163B-41C1-9264-52BF6BBDCFC0}" type="presOf" srcId="{29921360-A12A-4CA3-8039-B33C203E32E6}" destId="{E93C7490-64ED-4FEF-B00B-46FBCD4E5CBF}" srcOrd="1" destOrd="0" presId="urn:microsoft.com/office/officeart/2005/8/layout/vProcess5"/>
    <dgm:cxn modelId="{C2F0F009-162F-4D45-9DB8-EA4AC97E675E}" type="presParOf" srcId="{A47F7EE2-161B-4942-97B4-1A1E1E32DEA1}" destId="{5C6EEFAD-CEDF-4829-9C67-BC1F90325320}" srcOrd="0" destOrd="0" presId="urn:microsoft.com/office/officeart/2005/8/layout/vProcess5"/>
    <dgm:cxn modelId="{917BA2E9-7E6E-4834-BFEB-88432F34C6DB}" type="presParOf" srcId="{A47F7EE2-161B-4942-97B4-1A1E1E32DEA1}" destId="{8780F482-B543-4E79-A293-5BCAE574B69D}" srcOrd="1" destOrd="0" presId="urn:microsoft.com/office/officeart/2005/8/layout/vProcess5"/>
    <dgm:cxn modelId="{BB58C9E5-E841-422A-9ADE-2AA01F2172A8}" type="presParOf" srcId="{A47F7EE2-161B-4942-97B4-1A1E1E32DEA1}" destId="{76EF79BC-AE4A-452D-811D-E9744A0CF9EF}" srcOrd="2" destOrd="0" presId="urn:microsoft.com/office/officeart/2005/8/layout/vProcess5"/>
    <dgm:cxn modelId="{2D4CE189-D978-4CD6-B1F4-480174172335}" type="presParOf" srcId="{A47F7EE2-161B-4942-97B4-1A1E1E32DEA1}" destId="{44A65F9C-9D2D-45A1-B2DD-103762E954C5}" srcOrd="3" destOrd="0" presId="urn:microsoft.com/office/officeart/2005/8/layout/vProcess5"/>
    <dgm:cxn modelId="{FB2BEC78-2792-4F6F-BF5B-AAD1AB2F2CEC}" type="presParOf" srcId="{A47F7EE2-161B-4942-97B4-1A1E1E32DEA1}" destId="{F81C1F6A-DC69-4BF4-BAA6-A04F1464AA40}" srcOrd="4" destOrd="0" presId="urn:microsoft.com/office/officeart/2005/8/layout/vProcess5"/>
    <dgm:cxn modelId="{70BB7FF8-AE41-49F3-AD51-2D1460B0A913}" type="presParOf" srcId="{A47F7EE2-161B-4942-97B4-1A1E1E32DEA1}" destId="{069762BA-D637-4B0D-9680-085EBAC27FD2}" srcOrd="5" destOrd="0" presId="urn:microsoft.com/office/officeart/2005/8/layout/vProcess5"/>
    <dgm:cxn modelId="{8D1E0E22-373D-412B-9D65-BAF17B4BE869}" type="presParOf" srcId="{A47F7EE2-161B-4942-97B4-1A1E1E32DEA1}" destId="{E93C7490-64ED-4FEF-B00B-46FBCD4E5CBF}" srcOrd="6" destOrd="0" presId="urn:microsoft.com/office/officeart/2005/8/layout/vProcess5"/>
    <dgm:cxn modelId="{B7547D5F-DB63-47BA-9D55-BA360413011E}" type="presParOf" srcId="{A47F7EE2-161B-4942-97B4-1A1E1E32DEA1}" destId="{D13D1B69-7676-424D-A4EC-119ED8C038DE}" srcOrd="7" destOrd="0" presId="urn:microsoft.com/office/officeart/2005/8/layout/vProcess5"/>
    <dgm:cxn modelId="{F5CDA071-DCFE-43DF-A623-2A015C439565}" type="presParOf" srcId="{A47F7EE2-161B-4942-97B4-1A1E1E32DEA1}" destId="{21DB5BDD-E1FF-4962-A243-C2ED0C08CCE0}"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1.xml><?xml version="1.0" encoding="utf-8"?>
<dgm:dataModel xmlns:dgm="http://schemas.openxmlformats.org/drawingml/2006/diagram" xmlns:a="http://schemas.openxmlformats.org/drawingml/2006/main">
  <dgm:ptLst>
    <dgm:pt modelId="{CDCA4E8D-CBAD-4FDD-BE8C-DEC27582E259}" type="doc">
      <dgm:prSet loTypeId="urn:microsoft.com/office/officeart/2005/8/layout/vList2" loCatId="list" qsTypeId="urn:microsoft.com/office/officeart/2005/8/quickstyle/simple1" qsCatId="simple" csTypeId="urn:microsoft.com/office/officeart/2005/8/colors/accent1_3" csCatId="accent1"/>
      <dgm:spPr/>
      <dgm:t>
        <a:bodyPr/>
        <a:lstStyle/>
        <a:p>
          <a:endParaRPr lang="en-US"/>
        </a:p>
      </dgm:t>
    </dgm:pt>
    <dgm:pt modelId="{8DFC7B86-AF15-48B5-875A-D88C56898AF2}">
      <dgm:prSet/>
      <dgm:spPr/>
      <dgm:t>
        <a:bodyPr/>
        <a:lstStyle/>
        <a:p>
          <a:r>
            <a:rPr lang="en-US" dirty="0"/>
            <a:t>A </a:t>
          </a:r>
          <a:r>
            <a:rPr lang="en-US" b="1" u="sng" dirty="0"/>
            <a:t>receivable</a:t>
          </a:r>
          <a:r>
            <a:rPr lang="en-US" dirty="0"/>
            <a:t> should be recognized when a </a:t>
          </a:r>
          <a:r>
            <a:rPr lang="en-US" b="1" u="sng" dirty="0"/>
            <a:t>legally enforceable claim</a:t>
          </a:r>
          <a:r>
            <a:rPr lang="en-US" dirty="0"/>
            <a:t> arises in a revenue transaction. A legally enforceable claim arises at different points based on the terms and conditions specified in the binding arrangement.</a:t>
          </a:r>
        </a:p>
      </dgm:t>
    </dgm:pt>
    <dgm:pt modelId="{52C081CE-60F8-456D-90B8-4A79A3D28705}" type="parTrans" cxnId="{84D96AB8-5A6E-4C72-9634-0947D7C6F8FE}">
      <dgm:prSet/>
      <dgm:spPr/>
      <dgm:t>
        <a:bodyPr/>
        <a:lstStyle/>
        <a:p>
          <a:endParaRPr lang="en-US"/>
        </a:p>
      </dgm:t>
    </dgm:pt>
    <dgm:pt modelId="{4B646CC0-45E9-4EA6-AD75-7B7773D21A5B}" type="sibTrans" cxnId="{84D96AB8-5A6E-4C72-9634-0947D7C6F8FE}">
      <dgm:prSet/>
      <dgm:spPr/>
      <dgm:t>
        <a:bodyPr/>
        <a:lstStyle/>
        <a:p>
          <a:endParaRPr lang="en-US"/>
        </a:p>
      </dgm:t>
    </dgm:pt>
    <dgm:pt modelId="{9D0C1684-4DBB-4377-961D-CC0EFB980827}">
      <dgm:prSet/>
      <dgm:spPr/>
      <dgm:t>
        <a:bodyPr/>
        <a:lstStyle/>
        <a:p>
          <a:r>
            <a:rPr lang="en-US" dirty="0"/>
            <a:t>Advances in revenue transactions are resources received before a </a:t>
          </a:r>
          <a:r>
            <a:rPr lang="en-US" b="1" u="sng" dirty="0"/>
            <a:t>legally enforceable claim</a:t>
          </a:r>
          <a:r>
            <a:rPr lang="en-US" dirty="0"/>
            <a:t> arises and should result in a </a:t>
          </a:r>
          <a:r>
            <a:rPr lang="en-US" b="1" u="sng" dirty="0"/>
            <a:t>liability </a:t>
          </a:r>
          <a:r>
            <a:rPr lang="en-US" dirty="0"/>
            <a:t>being recognized, regardless of whether those advances are refundable.</a:t>
          </a:r>
        </a:p>
      </dgm:t>
    </dgm:pt>
    <dgm:pt modelId="{98082DC0-5416-402A-BB4E-57CF3FF6CE91}" type="parTrans" cxnId="{B2B4DBCB-1E16-49AA-9BEB-BD7E3EAEC818}">
      <dgm:prSet/>
      <dgm:spPr/>
      <dgm:t>
        <a:bodyPr/>
        <a:lstStyle/>
        <a:p>
          <a:endParaRPr lang="en-US"/>
        </a:p>
      </dgm:t>
    </dgm:pt>
    <dgm:pt modelId="{912B16A1-F90A-45CF-999B-20B0A9DFF46C}" type="sibTrans" cxnId="{B2B4DBCB-1E16-49AA-9BEB-BD7E3EAEC818}">
      <dgm:prSet/>
      <dgm:spPr/>
      <dgm:t>
        <a:bodyPr/>
        <a:lstStyle/>
        <a:p>
          <a:endParaRPr lang="en-US"/>
        </a:p>
      </dgm:t>
    </dgm:pt>
    <dgm:pt modelId="{BD358C5F-C007-444F-B19C-1894C3EFAE33}" type="pres">
      <dgm:prSet presAssocID="{CDCA4E8D-CBAD-4FDD-BE8C-DEC27582E259}" presName="linear" presStyleCnt="0">
        <dgm:presLayoutVars>
          <dgm:animLvl val="lvl"/>
          <dgm:resizeHandles val="exact"/>
        </dgm:presLayoutVars>
      </dgm:prSet>
      <dgm:spPr/>
    </dgm:pt>
    <dgm:pt modelId="{31F63AEA-B362-4730-811D-F1E76C779E4E}" type="pres">
      <dgm:prSet presAssocID="{8DFC7B86-AF15-48B5-875A-D88C56898AF2}" presName="parentText" presStyleLbl="node1" presStyleIdx="0" presStyleCnt="2">
        <dgm:presLayoutVars>
          <dgm:chMax val="0"/>
          <dgm:bulletEnabled val="1"/>
        </dgm:presLayoutVars>
      </dgm:prSet>
      <dgm:spPr/>
    </dgm:pt>
    <dgm:pt modelId="{D206BCEF-B93F-454A-9182-AEC1E62F4E97}" type="pres">
      <dgm:prSet presAssocID="{4B646CC0-45E9-4EA6-AD75-7B7773D21A5B}" presName="spacer" presStyleCnt="0"/>
      <dgm:spPr/>
    </dgm:pt>
    <dgm:pt modelId="{262C8E42-A13F-411A-B934-84AA76C8F1BA}" type="pres">
      <dgm:prSet presAssocID="{9D0C1684-4DBB-4377-961D-CC0EFB980827}" presName="parentText" presStyleLbl="node1" presStyleIdx="1" presStyleCnt="2">
        <dgm:presLayoutVars>
          <dgm:chMax val="0"/>
          <dgm:bulletEnabled val="1"/>
        </dgm:presLayoutVars>
      </dgm:prSet>
      <dgm:spPr/>
    </dgm:pt>
  </dgm:ptLst>
  <dgm:cxnLst>
    <dgm:cxn modelId="{5DA09160-1CE1-4C48-A08D-81ABA1F54CDF}" type="presOf" srcId="{8DFC7B86-AF15-48B5-875A-D88C56898AF2}" destId="{31F63AEA-B362-4730-811D-F1E76C779E4E}" srcOrd="0" destOrd="0" presId="urn:microsoft.com/office/officeart/2005/8/layout/vList2"/>
    <dgm:cxn modelId="{C024BD96-9F6D-4688-A9E9-2514FFF58560}" type="presOf" srcId="{9D0C1684-4DBB-4377-961D-CC0EFB980827}" destId="{262C8E42-A13F-411A-B934-84AA76C8F1BA}" srcOrd="0" destOrd="0" presId="urn:microsoft.com/office/officeart/2005/8/layout/vList2"/>
    <dgm:cxn modelId="{15F96BB4-7A2B-4B49-9502-5212735E91EA}" type="presOf" srcId="{CDCA4E8D-CBAD-4FDD-BE8C-DEC27582E259}" destId="{BD358C5F-C007-444F-B19C-1894C3EFAE33}" srcOrd="0" destOrd="0" presId="urn:microsoft.com/office/officeart/2005/8/layout/vList2"/>
    <dgm:cxn modelId="{84D96AB8-5A6E-4C72-9634-0947D7C6F8FE}" srcId="{CDCA4E8D-CBAD-4FDD-BE8C-DEC27582E259}" destId="{8DFC7B86-AF15-48B5-875A-D88C56898AF2}" srcOrd="0" destOrd="0" parTransId="{52C081CE-60F8-456D-90B8-4A79A3D28705}" sibTransId="{4B646CC0-45E9-4EA6-AD75-7B7773D21A5B}"/>
    <dgm:cxn modelId="{B2B4DBCB-1E16-49AA-9BEB-BD7E3EAEC818}" srcId="{CDCA4E8D-CBAD-4FDD-BE8C-DEC27582E259}" destId="{9D0C1684-4DBB-4377-961D-CC0EFB980827}" srcOrd="1" destOrd="0" parTransId="{98082DC0-5416-402A-BB4E-57CF3FF6CE91}" sibTransId="{912B16A1-F90A-45CF-999B-20B0A9DFF46C}"/>
    <dgm:cxn modelId="{0BCB1C4F-3750-4998-8104-4398E8DC557F}" type="presParOf" srcId="{BD358C5F-C007-444F-B19C-1894C3EFAE33}" destId="{31F63AEA-B362-4730-811D-F1E76C779E4E}" srcOrd="0" destOrd="0" presId="urn:microsoft.com/office/officeart/2005/8/layout/vList2"/>
    <dgm:cxn modelId="{3D0831F6-D8B4-47BE-9984-1ACD3F51F95D}" type="presParOf" srcId="{BD358C5F-C007-444F-B19C-1894C3EFAE33}" destId="{D206BCEF-B93F-454A-9182-AEC1E62F4E97}" srcOrd="1" destOrd="0" presId="urn:microsoft.com/office/officeart/2005/8/layout/vList2"/>
    <dgm:cxn modelId="{0216AF20-AC1E-4407-B6BA-D432765B88A0}" type="presParOf" srcId="{BD358C5F-C007-444F-B19C-1894C3EFAE33}" destId="{262C8E42-A13F-411A-B934-84AA76C8F1BA}"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2.xml><?xml version="1.0" encoding="utf-8"?>
<dgm:dataModel xmlns:dgm="http://schemas.openxmlformats.org/drawingml/2006/diagram" xmlns:a="http://schemas.openxmlformats.org/drawingml/2006/main">
  <dgm:ptLst>
    <dgm:pt modelId="{C1BDD54D-68E7-491C-886F-768EDF3E9B5B}"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en-US"/>
        </a:p>
      </dgm:t>
    </dgm:pt>
    <dgm:pt modelId="{34B99981-F838-4706-91FF-0636CA708B03}">
      <dgm:prSet/>
      <dgm:spPr/>
      <dgm:t>
        <a:bodyPr/>
        <a:lstStyle/>
        <a:p>
          <a:r>
            <a:rPr lang="en-US" dirty="0"/>
            <a:t>Categorization</a:t>
          </a:r>
        </a:p>
      </dgm:t>
    </dgm:pt>
    <dgm:pt modelId="{4C6BC301-340A-4C94-9222-49F273DF75AE}" type="parTrans" cxnId="{B4E59E0A-017A-4F88-A291-D4E84262843C}">
      <dgm:prSet/>
      <dgm:spPr/>
      <dgm:t>
        <a:bodyPr/>
        <a:lstStyle/>
        <a:p>
          <a:endParaRPr lang="en-US"/>
        </a:p>
      </dgm:t>
    </dgm:pt>
    <dgm:pt modelId="{085325F5-CE57-46E5-BAF6-33D3C540E622}" type="sibTrans" cxnId="{B4E59E0A-017A-4F88-A291-D4E84262843C}">
      <dgm:prSet/>
      <dgm:spPr/>
      <dgm:t>
        <a:bodyPr/>
        <a:lstStyle/>
        <a:p>
          <a:endParaRPr lang="en-US"/>
        </a:p>
      </dgm:t>
    </dgm:pt>
    <dgm:pt modelId="{07D9A3E1-4A09-4A58-8156-65A25EA711FD}">
      <dgm:prSet/>
      <dgm:spPr/>
      <dgm:t>
        <a:bodyPr/>
        <a:lstStyle/>
        <a:p>
          <a:r>
            <a:rPr lang="en-US" sz="2200" dirty="0"/>
            <a:t>Contain the following characteristics:</a:t>
          </a:r>
        </a:p>
      </dgm:t>
    </dgm:pt>
    <dgm:pt modelId="{EE8BFB73-C09A-4D77-9C62-53831DB7584B}" type="parTrans" cxnId="{499427F3-0DC2-4E65-A917-85CE4A3110DA}">
      <dgm:prSet/>
      <dgm:spPr/>
      <dgm:t>
        <a:bodyPr/>
        <a:lstStyle/>
        <a:p>
          <a:endParaRPr lang="en-US"/>
        </a:p>
      </dgm:t>
    </dgm:pt>
    <dgm:pt modelId="{0E056CEC-A963-4CA9-A850-6A0EB890616D}" type="sibTrans" cxnId="{499427F3-0DC2-4E65-A917-85CE4A3110DA}">
      <dgm:prSet/>
      <dgm:spPr/>
      <dgm:t>
        <a:bodyPr/>
        <a:lstStyle/>
        <a:p>
          <a:endParaRPr lang="en-US"/>
        </a:p>
      </dgm:t>
    </dgm:pt>
    <dgm:pt modelId="{E8C34FC0-3C7B-48BB-B779-31FACA6ED227}">
      <dgm:prSet custT="1"/>
      <dgm:spPr/>
      <dgm:t>
        <a:bodyPr/>
        <a:lstStyle/>
        <a:p>
          <a:r>
            <a:rPr lang="en-US" sz="1900" dirty="0"/>
            <a:t>Identifiable rights and obligations that are substantive</a:t>
          </a:r>
        </a:p>
      </dgm:t>
    </dgm:pt>
    <dgm:pt modelId="{D487FFCC-C89B-4E7D-BFB3-3D26B133BDB0}" type="parTrans" cxnId="{B7003040-74FE-4833-A054-3207DD37472F}">
      <dgm:prSet/>
      <dgm:spPr/>
      <dgm:t>
        <a:bodyPr/>
        <a:lstStyle/>
        <a:p>
          <a:endParaRPr lang="en-US"/>
        </a:p>
      </dgm:t>
    </dgm:pt>
    <dgm:pt modelId="{9CA46423-5812-4AA8-A310-D2621BCA9BB1}" type="sibTrans" cxnId="{B7003040-74FE-4833-A054-3207DD37472F}">
      <dgm:prSet/>
      <dgm:spPr/>
      <dgm:t>
        <a:bodyPr/>
        <a:lstStyle/>
        <a:p>
          <a:endParaRPr lang="en-US"/>
        </a:p>
      </dgm:t>
    </dgm:pt>
    <dgm:pt modelId="{9C7945DE-BE84-4AD5-8418-E9C3D404B12F}">
      <dgm:prSet custT="1"/>
      <dgm:spPr/>
      <dgm:t>
        <a:bodyPr/>
        <a:lstStyle/>
        <a:p>
          <a:r>
            <a:rPr lang="en-US" sz="1900" dirty="0"/>
            <a:t>Rights and obligations are interdependent</a:t>
          </a:r>
        </a:p>
      </dgm:t>
    </dgm:pt>
    <dgm:pt modelId="{EEE08506-A3D4-4AD2-A086-D42344A5E47E}" type="parTrans" cxnId="{1D4749F1-A818-417C-99C2-F14B28DC73BB}">
      <dgm:prSet/>
      <dgm:spPr/>
      <dgm:t>
        <a:bodyPr/>
        <a:lstStyle/>
        <a:p>
          <a:endParaRPr lang="en-US"/>
        </a:p>
      </dgm:t>
    </dgm:pt>
    <dgm:pt modelId="{E14649C7-FEBA-4B9E-8781-4E65C9398A49}" type="sibTrans" cxnId="{1D4749F1-A818-417C-99C2-F14B28DC73BB}">
      <dgm:prSet/>
      <dgm:spPr/>
      <dgm:t>
        <a:bodyPr/>
        <a:lstStyle/>
        <a:p>
          <a:endParaRPr lang="en-US"/>
        </a:p>
      </dgm:t>
    </dgm:pt>
    <dgm:pt modelId="{31ACF936-5A71-48B1-BFD5-959675FE926B}">
      <dgm:prSet/>
      <dgm:spPr/>
      <dgm:t>
        <a:bodyPr/>
        <a:lstStyle/>
        <a:p>
          <a:r>
            <a:rPr lang="en-US" dirty="0"/>
            <a:t>Recognition</a:t>
          </a:r>
        </a:p>
      </dgm:t>
    </dgm:pt>
    <dgm:pt modelId="{C7116B05-1395-4322-874A-220B37CE1B27}" type="parTrans" cxnId="{08A54564-F5A8-4032-8FC2-5B003283071E}">
      <dgm:prSet/>
      <dgm:spPr/>
      <dgm:t>
        <a:bodyPr/>
        <a:lstStyle/>
        <a:p>
          <a:endParaRPr lang="en-US"/>
        </a:p>
      </dgm:t>
    </dgm:pt>
    <dgm:pt modelId="{98CD25BC-315D-4682-9C60-59AC503CCB07}" type="sibTrans" cxnId="{08A54564-F5A8-4032-8FC2-5B003283071E}">
      <dgm:prSet/>
      <dgm:spPr/>
      <dgm:t>
        <a:bodyPr/>
        <a:lstStyle/>
        <a:p>
          <a:endParaRPr lang="en-US"/>
        </a:p>
      </dgm:t>
    </dgm:pt>
    <dgm:pt modelId="{57E95E32-5D4F-41FE-AAD2-10766A008CA6}">
      <dgm:prSet/>
      <dgm:spPr/>
      <dgm:t>
        <a:bodyPr/>
        <a:lstStyle/>
        <a:p>
          <a:r>
            <a:rPr lang="en-US" dirty="0"/>
            <a:t>Revenues and expenses are recognized based on the satisfaction of a </a:t>
          </a:r>
          <a:r>
            <a:rPr lang="en-US" b="1" u="sng" dirty="0"/>
            <a:t>performance obligation</a:t>
          </a:r>
          <a:endParaRPr lang="en-US" dirty="0"/>
        </a:p>
      </dgm:t>
    </dgm:pt>
    <dgm:pt modelId="{148D2319-87DE-4397-A0B5-7E21AF9610DC}" type="sibTrans" cxnId="{DDB940F0-5D94-4C1B-8964-0D7068BCD53F}">
      <dgm:prSet/>
      <dgm:spPr/>
      <dgm:t>
        <a:bodyPr/>
        <a:lstStyle/>
        <a:p>
          <a:endParaRPr lang="en-US"/>
        </a:p>
      </dgm:t>
    </dgm:pt>
    <dgm:pt modelId="{127660AC-487D-4F3A-9C1E-3E41A20C4C41}" type="parTrans" cxnId="{DDB940F0-5D94-4C1B-8964-0D7068BCD53F}">
      <dgm:prSet/>
      <dgm:spPr/>
      <dgm:t>
        <a:bodyPr/>
        <a:lstStyle/>
        <a:p>
          <a:endParaRPr lang="en-US"/>
        </a:p>
      </dgm:t>
    </dgm:pt>
    <dgm:pt modelId="{E419FFDD-FFB6-439A-8433-561F38D0BB3B}" type="pres">
      <dgm:prSet presAssocID="{C1BDD54D-68E7-491C-886F-768EDF3E9B5B}" presName="Name0" presStyleCnt="0">
        <dgm:presLayoutVars>
          <dgm:chMax val="5"/>
          <dgm:chPref val="5"/>
          <dgm:dir/>
          <dgm:animLvl val="lvl"/>
        </dgm:presLayoutVars>
      </dgm:prSet>
      <dgm:spPr/>
    </dgm:pt>
    <dgm:pt modelId="{92126BE3-E5BA-4256-97D8-BA4C50A7C1D6}" type="pres">
      <dgm:prSet presAssocID="{34B99981-F838-4706-91FF-0636CA708B03}" presName="parentText1" presStyleLbl="node1" presStyleIdx="0" presStyleCnt="2">
        <dgm:presLayoutVars>
          <dgm:chMax/>
          <dgm:chPref val="3"/>
          <dgm:bulletEnabled val="1"/>
        </dgm:presLayoutVars>
      </dgm:prSet>
      <dgm:spPr/>
    </dgm:pt>
    <dgm:pt modelId="{D1F493CB-C5F4-455A-8F61-F7C58F42CBE2}" type="pres">
      <dgm:prSet presAssocID="{34B99981-F838-4706-91FF-0636CA708B03}" presName="childText1" presStyleLbl="solidAlignAcc1" presStyleIdx="0" presStyleCnt="2">
        <dgm:presLayoutVars>
          <dgm:chMax val="0"/>
          <dgm:chPref val="0"/>
          <dgm:bulletEnabled val="1"/>
        </dgm:presLayoutVars>
      </dgm:prSet>
      <dgm:spPr/>
    </dgm:pt>
    <dgm:pt modelId="{F597DA0A-2F95-4B74-AF42-E9E1FA05B2EB}" type="pres">
      <dgm:prSet presAssocID="{31ACF936-5A71-48B1-BFD5-959675FE926B}" presName="parentText2" presStyleLbl="node1" presStyleIdx="1" presStyleCnt="2">
        <dgm:presLayoutVars>
          <dgm:chMax/>
          <dgm:chPref val="3"/>
          <dgm:bulletEnabled val="1"/>
        </dgm:presLayoutVars>
      </dgm:prSet>
      <dgm:spPr/>
    </dgm:pt>
    <dgm:pt modelId="{C6637C24-8DA8-438E-A1BA-A8AD228D9422}" type="pres">
      <dgm:prSet presAssocID="{31ACF936-5A71-48B1-BFD5-959675FE926B}" presName="childText2" presStyleLbl="solidAlignAcc1" presStyleIdx="1" presStyleCnt="2">
        <dgm:presLayoutVars>
          <dgm:chMax val="0"/>
          <dgm:chPref val="0"/>
          <dgm:bulletEnabled val="1"/>
        </dgm:presLayoutVars>
      </dgm:prSet>
      <dgm:spPr/>
    </dgm:pt>
  </dgm:ptLst>
  <dgm:cxnLst>
    <dgm:cxn modelId="{B4E59E0A-017A-4F88-A291-D4E84262843C}" srcId="{C1BDD54D-68E7-491C-886F-768EDF3E9B5B}" destId="{34B99981-F838-4706-91FF-0636CA708B03}" srcOrd="0" destOrd="0" parTransId="{4C6BC301-340A-4C94-9222-49F273DF75AE}" sibTransId="{085325F5-CE57-46E5-BAF6-33D3C540E622}"/>
    <dgm:cxn modelId="{B7003040-74FE-4833-A054-3207DD37472F}" srcId="{07D9A3E1-4A09-4A58-8156-65A25EA711FD}" destId="{E8C34FC0-3C7B-48BB-B779-31FACA6ED227}" srcOrd="0" destOrd="0" parTransId="{D487FFCC-C89B-4E7D-BFB3-3D26B133BDB0}" sibTransId="{9CA46423-5812-4AA8-A310-D2621BCA9BB1}"/>
    <dgm:cxn modelId="{08A54564-F5A8-4032-8FC2-5B003283071E}" srcId="{C1BDD54D-68E7-491C-886F-768EDF3E9B5B}" destId="{31ACF936-5A71-48B1-BFD5-959675FE926B}" srcOrd="1" destOrd="0" parTransId="{C7116B05-1395-4322-874A-220B37CE1B27}" sibTransId="{98CD25BC-315D-4682-9C60-59AC503CCB07}"/>
    <dgm:cxn modelId="{BC5B584A-95DF-49B6-AF9D-DE1D806875BA}" type="presOf" srcId="{57E95E32-5D4F-41FE-AAD2-10766A008CA6}" destId="{C6637C24-8DA8-438E-A1BA-A8AD228D9422}" srcOrd="0" destOrd="0" presId="urn:microsoft.com/office/officeart/2009/3/layout/IncreasingArrowsProcess"/>
    <dgm:cxn modelId="{D8F7CC87-1CCE-48BD-9CA8-7993E7F4B7E6}" type="presOf" srcId="{C1BDD54D-68E7-491C-886F-768EDF3E9B5B}" destId="{E419FFDD-FFB6-439A-8433-561F38D0BB3B}" srcOrd="0" destOrd="0" presId="urn:microsoft.com/office/officeart/2009/3/layout/IncreasingArrowsProcess"/>
    <dgm:cxn modelId="{1A2DDBC9-B02E-4BF1-A616-6B7BE41D91B3}" type="presOf" srcId="{31ACF936-5A71-48B1-BFD5-959675FE926B}" destId="{F597DA0A-2F95-4B74-AF42-E9E1FA05B2EB}" srcOrd="0" destOrd="0" presId="urn:microsoft.com/office/officeart/2009/3/layout/IncreasingArrowsProcess"/>
    <dgm:cxn modelId="{CC88F5C9-F662-4254-BCC1-14F8742174F3}" type="presOf" srcId="{E8C34FC0-3C7B-48BB-B779-31FACA6ED227}" destId="{D1F493CB-C5F4-455A-8F61-F7C58F42CBE2}" srcOrd="0" destOrd="1" presId="urn:microsoft.com/office/officeart/2009/3/layout/IncreasingArrowsProcess"/>
    <dgm:cxn modelId="{4E8DBFD0-8114-4C11-9DCE-064092879373}" type="presOf" srcId="{07D9A3E1-4A09-4A58-8156-65A25EA711FD}" destId="{D1F493CB-C5F4-455A-8F61-F7C58F42CBE2}" srcOrd="0" destOrd="0" presId="urn:microsoft.com/office/officeart/2009/3/layout/IncreasingArrowsProcess"/>
    <dgm:cxn modelId="{D05FF4DE-C6B8-4B8D-A145-5370B3F1578A}" type="presOf" srcId="{9C7945DE-BE84-4AD5-8418-E9C3D404B12F}" destId="{D1F493CB-C5F4-455A-8F61-F7C58F42CBE2}" srcOrd="0" destOrd="2" presId="urn:microsoft.com/office/officeart/2009/3/layout/IncreasingArrowsProcess"/>
    <dgm:cxn modelId="{DDB940F0-5D94-4C1B-8964-0D7068BCD53F}" srcId="{31ACF936-5A71-48B1-BFD5-959675FE926B}" destId="{57E95E32-5D4F-41FE-AAD2-10766A008CA6}" srcOrd="0" destOrd="0" parTransId="{127660AC-487D-4F3A-9C1E-3E41A20C4C41}" sibTransId="{148D2319-87DE-4397-A0B5-7E21AF9610DC}"/>
    <dgm:cxn modelId="{1D4749F1-A818-417C-99C2-F14B28DC73BB}" srcId="{07D9A3E1-4A09-4A58-8156-65A25EA711FD}" destId="{9C7945DE-BE84-4AD5-8418-E9C3D404B12F}" srcOrd="1" destOrd="0" parTransId="{EEE08506-A3D4-4AD2-A086-D42344A5E47E}" sibTransId="{E14649C7-FEBA-4B9E-8781-4E65C9398A49}"/>
    <dgm:cxn modelId="{499427F3-0DC2-4E65-A917-85CE4A3110DA}" srcId="{34B99981-F838-4706-91FF-0636CA708B03}" destId="{07D9A3E1-4A09-4A58-8156-65A25EA711FD}" srcOrd="0" destOrd="0" parTransId="{EE8BFB73-C09A-4D77-9C62-53831DB7584B}" sibTransId="{0E056CEC-A963-4CA9-A850-6A0EB890616D}"/>
    <dgm:cxn modelId="{0F01C6F8-61C3-4368-99A6-49C0E959E496}" type="presOf" srcId="{34B99981-F838-4706-91FF-0636CA708B03}" destId="{92126BE3-E5BA-4256-97D8-BA4C50A7C1D6}" srcOrd="0" destOrd="0" presId="urn:microsoft.com/office/officeart/2009/3/layout/IncreasingArrowsProcess"/>
    <dgm:cxn modelId="{82F5772A-240B-4119-B32D-93A16C60CBAA}" type="presParOf" srcId="{E419FFDD-FFB6-439A-8433-561F38D0BB3B}" destId="{92126BE3-E5BA-4256-97D8-BA4C50A7C1D6}" srcOrd="0" destOrd="0" presId="urn:microsoft.com/office/officeart/2009/3/layout/IncreasingArrowsProcess"/>
    <dgm:cxn modelId="{A9D2D47E-C889-4360-A77B-5CD33F96019D}" type="presParOf" srcId="{E419FFDD-FFB6-439A-8433-561F38D0BB3B}" destId="{D1F493CB-C5F4-455A-8F61-F7C58F42CBE2}" srcOrd="1" destOrd="0" presId="urn:microsoft.com/office/officeart/2009/3/layout/IncreasingArrowsProcess"/>
    <dgm:cxn modelId="{D08FC4B4-DBF2-4DC1-8C05-4C984D051BC4}" type="presParOf" srcId="{E419FFDD-FFB6-439A-8433-561F38D0BB3B}" destId="{F597DA0A-2F95-4B74-AF42-E9E1FA05B2EB}" srcOrd="2" destOrd="0" presId="urn:microsoft.com/office/officeart/2009/3/layout/IncreasingArrowsProcess"/>
    <dgm:cxn modelId="{550AEA87-1E0A-4FC8-B68B-B632C0FC27F4}" type="presParOf" srcId="{E419FFDD-FFB6-439A-8433-561F38D0BB3B}" destId="{C6637C24-8DA8-438E-A1BA-A8AD228D9422}" srcOrd="3"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3.xml><?xml version="1.0" encoding="utf-8"?>
<dgm:dataModel xmlns:dgm="http://schemas.openxmlformats.org/drawingml/2006/diagram" xmlns:a="http://schemas.openxmlformats.org/drawingml/2006/main">
  <dgm:ptLst>
    <dgm:pt modelId="{1F271935-71F6-41E7-A7D1-33F0E52E59DA}" type="doc">
      <dgm:prSet loTypeId="urn:microsoft.com/office/officeart/2005/8/layout/vList6" loCatId="list" qsTypeId="urn:microsoft.com/office/officeart/2005/8/quickstyle/simple1" qsCatId="simple" csTypeId="urn:microsoft.com/office/officeart/2005/8/colors/accent1_3" csCatId="accent1" phldr="1"/>
      <dgm:spPr/>
      <dgm:t>
        <a:bodyPr/>
        <a:lstStyle/>
        <a:p>
          <a:endParaRPr lang="en-US"/>
        </a:p>
      </dgm:t>
    </dgm:pt>
    <dgm:pt modelId="{F29B6319-D94F-4387-8FB4-7E06CDD6A4FA}">
      <dgm:prSet phldrT="[Text]" custT="1"/>
      <dgm:spPr>
        <a:scene3d>
          <a:camera prst="orthographicFront"/>
          <a:lightRig rig="threePt" dir="t"/>
        </a:scene3d>
        <a:sp3d>
          <a:bevelT/>
        </a:sp3d>
      </dgm:spPr>
      <dgm:t>
        <a:bodyPr/>
        <a:lstStyle/>
        <a:p>
          <a:r>
            <a:rPr lang="en-US" sz="2800"/>
            <a:t>City orders supplies</a:t>
          </a:r>
        </a:p>
      </dgm:t>
    </dgm:pt>
    <dgm:pt modelId="{3288CEE5-FED0-4597-8303-3871EE13E5FE}" type="parTrans" cxnId="{AAB4DD8E-18D1-401D-B2B5-7CF242998E55}">
      <dgm:prSet/>
      <dgm:spPr/>
      <dgm:t>
        <a:bodyPr/>
        <a:lstStyle/>
        <a:p>
          <a:endParaRPr lang="en-US"/>
        </a:p>
      </dgm:t>
    </dgm:pt>
    <dgm:pt modelId="{3D529BD7-1BD8-40DF-A6DC-1C79828DDA9B}" type="sibTrans" cxnId="{AAB4DD8E-18D1-401D-B2B5-7CF242998E55}">
      <dgm:prSet/>
      <dgm:spPr/>
      <dgm:t>
        <a:bodyPr/>
        <a:lstStyle/>
        <a:p>
          <a:endParaRPr lang="en-US"/>
        </a:p>
      </dgm:t>
    </dgm:pt>
    <dgm:pt modelId="{010A6F7D-E0E9-47A5-A188-C3025983F94E}">
      <dgm:prSet phldrT="[Text]"/>
      <dgm:spPr>
        <a:scene3d>
          <a:camera prst="orthographicFront"/>
          <a:lightRig rig="threePt" dir="t"/>
        </a:scene3d>
        <a:sp3d>
          <a:bevelT/>
        </a:sp3d>
      </dgm:spPr>
      <dgm:t>
        <a:bodyPr anchor="ctr"/>
        <a:lstStyle/>
        <a:p>
          <a:pPr>
            <a:buNone/>
          </a:pPr>
          <a:r>
            <a:rPr lang="en-US"/>
            <a:t>	Expense is recognized as the city receives the supplies</a:t>
          </a:r>
        </a:p>
      </dgm:t>
    </dgm:pt>
    <dgm:pt modelId="{E184D4D4-D80E-41FD-9433-FFD5B7785F26}" type="parTrans" cxnId="{7B4EF2B8-410A-49FE-97F1-3C3B5FD262C6}">
      <dgm:prSet/>
      <dgm:spPr/>
      <dgm:t>
        <a:bodyPr/>
        <a:lstStyle/>
        <a:p>
          <a:endParaRPr lang="en-US"/>
        </a:p>
      </dgm:t>
    </dgm:pt>
    <dgm:pt modelId="{D96B6803-1134-4F0C-B51B-4073B9A6580B}" type="sibTrans" cxnId="{7B4EF2B8-410A-49FE-97F1-3C3B5FD262C6}">
      <dgm:prSet/>
      <dgm:spPr/>
      <dgm:t>
        <a:bodyPr/>
        <a:lstStyle/>
        <a:p>
          <a:endParaRPr lang="en-US"/>
        </a:p>
      </dgm:t>
    </dgm:pt>
    <dgm:pt modelId="{8EFA7B19-D076-4D35-BFA2-BDCAA4848BDF}">
      <dgm:prSet phldrT="[Text]" custT="1"/>
      <dgm:spPr>
        <a:scene3d>
          <a:camera prst="orthographicFront"/>
          <a:lightRig rig="threePt" dir="t"/>
        </a:scene3d>
        <a:sp3d>
          <a:bevelT/>
        </a:sp3d>
      </dgm:spPr>
      <dgm:t>
        <a:bodyPr/>
        <a:lstStyle/>
        <a:p>
          <a:r>
            <a:rPr lang="en-US" sz="2800"/>
            <a:t>School district hires CPA</a:t>
          </a:r>
        </a:p>
      </dgm:t>
    </dgm:pt>
    <dgm:pt modelId="{997DFEF9-6009-4F75-889E-1B119518CD32}" type="parTrans" cxnId="{98F80742-70E8-43E8-B5D9-1F6E8D43C59D}">
      <dgm:prSet/>
      <dgm:spPr/>
      <dgm:t>
        <a:bodyPr/>
        <a:lstStyle/>
        <a:p>
          <a:endParaRPr lang="en-US"/>
        </a:p>
      </dgm:t>
    </dgm:pt>
    <dgm:pt modelId="{19AA5486-870A-4A0A-8949-1AB29CBBD66F}" type="sibTrans" cxnId="{98F80742-70E8-43E8-B5D9-1F6E8D43C59D}">
      <dgm:prSet/>
      <dgm:spPr/>
      <dgm:t>
        <a:bodyPr/>
        <a:lstStyle/>
        <a:p>
          <a:endParaRPr lang="en-US"/>
        </a:p>
      </dgm:t>
    </dgm:pt>
    <dgm:pt modelId="{53775F36-1D46-4D8B-A89A-60F82AF0E9A3}">
      <dgm:prSet phldrT="[Text]" custT="1"/>
      <dgm:spPr>
        <a:scene3d>
          <a:camera prst="orthographicFront"/>
          <a:lightRig rig="threePt" dir="t"/>
        </a:scene3d>
        <a:sp3d>
          <a:bevelT/>
        </a:sp3d>
      </dgm:spPr>
      <dgm:t>
        <a:bodyPr/>
        <a:lstStyle/>
        <a:p>
          <a:r>
            <a:rPr lang="en-US" sz="2800"/>
            <a:t>Public utility employees</a:t>
          </a:r>
        </a:p>
      </dgm:t>
    </dgm:pt>
    <dgm:pt modelId="{8FF75147-7ED9-4264-BE7F-BAC2164A70A9}" type="parTrans" cxnId="{75F9E0BA-56F5-4987-9940-B25398F4324F}">
      <dgm:prSet/>
      <dgm:spPr/>
      <dgm:t>
        <a:bodyPr/>
        <a:lstStyle/>
        <a:p>
          <a:endParaRPr lang="en-US"/>
        </a:p>
      </dgm:t>
    </dgm:pt>
    <dgm:pt modelId="{20C59142-1CD9-4749-A15A-F9760AC9E8E9}" type="sibTrans" cxnId="{75F9E0BA-56F5-4987-9940-B25398F4324F}">
      <dgm:prSet/>
      <dgm:spPr/>
      <dgm:t>
        <a:bodyPr/>
        <a:lstStyle/>
        <a:p>
          <a:endParaRPr lang="en-US"/>
        </a:p>
      </dgm:t>
    </dgm:pt>
    <dgm:pt modelId="{BCCDB2DD-C4C4-4654-9669-B8D6550E0D6C}">
      <dgm:prSet phldrT="[Text]"/>
      <dgm:spPr>
        <a:scene3d>
          <a:camera prst="orthographicFront"/>
          <a:lightRig rig="threePt" dir="t"/>
        </a:scene3d>
        <a:sp3d>
          <a:bevelT/>
        </a:sp3d>
      </dgm:spPr>
      <dgm:t>
        <a:bodyPr anchor="ctr"/>
        <a:lstStyle/>
        <a:p>
          <a:pPr>
            <a:buNone/>
          </a:pPr>
          <a:r>
            <a:rPr lang="en-US"/>
            <a:t>	Expense is recognized as the CPA firm carries out the expected work, such as an audit</a:t>
          </a:r>
        </a:p>
      </dgm:t>
    </dgm:pt>
    <dgm:pt modelId="{7D3504BE-E771-4065-BF2A-87D5E10B176F}" type="parTrans" cxnId="{7AE34E7B-F83A-4B5C-A30C-422C2D871434}">
      <dgm:prSet/>
      <dgm:spPr/>
      <dgm:t>
        <a:bodyPr/>
        <a:lstStyle/>
        <a:p>
          <a:endParaRPr lang="en-US"/>
        </a:p>
      </dgm:t>
    </dgm:pt>
    <dgm:pt modelId="{F3653FDF-C96A-45E8-ACCE-DF713A013E76}" type="sibTrans" cxnId="{7AE34E7B-F83A-4B5C-A30C-422C2D871434}">
      <dgm:prSet/>
      <dgm:spPr/>
      <dgm:t>
        <a:bodyPr/>
        <a:lstStyle/>
        <a:p>
          <a:endParaRPr lang="en-US"/>
        </a:p>
      </dgm:t>
    </dgm:pt>
    <dgm:pt modelId="{79DBC4A4-33EC-4FCC-A0A0-0CB214AEF68A}">
      <dgm:prSet phldrT="[Text]"/>
      <dgm:spPr>
        <a:scene3d>
          <a:camera prst="orthographicFront"/>
          <a:lightRig rig="threePt" dir="t"/>
        </a:scene3d>
        <a:sp3d>
          <a:bevelT/>
        </a:sp3d>
      </dgm:spPr>
      <dgm:t>
        <a:bodyPr anchor="ctr"/>
        <a:lstStyle/>
        <a:p>
          <a:pPr>
            <a:buNone/>
          </a:pPr>
          <a:r>
            <a:rPr lang="en-US"/>
            <a:t>	Expenses for wages are recognized as the employees perform services over time</a:t>
          </a:r>
        </a:p>
      </dgm:t>
    </dgm:pt>
    <dgm:pt modelId="{05967B95-ED5D-47A0-B3D7-153FA1FDE844}" type="parTrans" cxnId="{11894565-9ECB-4167-A825-B834F9BFF890}">
      <dgm:prSet/>
      <dgm:spPr/>
      <dgm:t>
        <a:bodyPr/>
        <a:lstStyle/>
        <a:p>
          <a:endParaRPr lang="en-US"/>
        </a:p>
      </dgm:t>
    </dgm:pt>
    <dgm:pt modelId="{38FB9BA8-83C4-4D9C-9C11-61F4287942B0}" type="sibTrans" cxnId="{11894565-9ECB-4167-A825-B834F9BFF890}">
      <dgm:prSet/>
      <dgm:spPr/>
      <dgm:t>
        <a:bodyPr/>
        <a:lstStyle/>
        <a:p>
          <a:endParaRPr lang="en-US"/>
        </a:p>
      </dgm:t>
    </dgm:pt>
    <dgm:pt modelId="{FDDB3C88-FE6E-4282-BAB8-2AADA6CAC1DC}" type="pres">
      <dgm:prSet presAssocID="{1F271935-71F6-41E7-A7D1-33F0E52E59DA}" presName="Name0" presStyleCnt="0">
        <dgm:presLayoutVars>
          <dgm:dir/>
          <dgm:animLvl val="lvl"/>
          <dgm:resizeHandles/>
        </dgm:presLayoutVars>
      </dgm:prSet>
      <dgm:spPr/>
    </dgm:pt>
    <dgm:pt modelId="{8D693DC2-F039-4EA8-AA54-845F8AE84349}" type="pres">
      <dgm:prSet presAssocID="{F29B6319-D94F-4387-8FB4-7E06CDD6A4FA}" presName="linNode" presStyleCnt="0"/>
      <dgm:spPr>
        <a:scene3d>
          <a:camera prst="orthographicFront"/>
          <a:lightRig rig="threePt" dir="t"/>
        </a:scene3d>
        <a:sp3d>
          <a:bevelT/>
        </a:sp3d>
      </dgm:spPr>
    </dgm:pt>
    <dgm:pt modelId="{F5A3FC1E-716A-489F-A032-F8B355F435E8}" type="pres">
      <dgm:prSet presAssocID="{F29B6319-D94F-4387-8FB4-7E06CDD6A4FA}" presName="parentShp" presStyleLbl="node1" presStyleIdx="0" presStyleCnt="3">
        <dgm:presLayoutVars>
          <dgm:bulletEnabled val="1"/>
        </dgm:presLayoutVars>
      </dgm:prSet>
      <dgm:spPr/>
    </dgm:pt>
    <dgm:pt modelId="{CA3522B3-B3DC-4B87-B552-6B3B84CA69C8}" type="pres">
      <dgm:prSet presAssocID="{F29B6319-D94F-4387-8FB4-7E06CDD6A4FA}" presName="childShp" presStyleLbl="bgAccFollowNode1" presStyleIdx="0" presStyleCnt="3">
        <dgm:presLayoutVars>
          <dgm:bulletEnabled val="1"/>
        </dgm:presLayoutVars>
      </dgm:prSet>
      <dgm:spPr/>
    </dgm:pt>
    <dgm:pt modelId="{1CC86186-5640-4D26-88E6-05E8E42678FC}" type="pres">
      <dgm:prSet presAssocID="{3D529BD7-1BD8-40DF-A6DC-1C79828DDA9B}" presName="spacing" presStyleCnt="0"/>
      <dgm:spPr>
        <a:scene3d>
          <a:camera prst="orthographicFront"/>
          <a:lightRig rig="threePt" dir="t"/>
        </a:scene3d>
        <a:sp3d>
          <a:bevelT/>
        </a:sp3d>
      </dgm:spPr>
    </dgm:pt>
    <dgm:pt modelId="{21B5270E-7DA0-464E-9578-1DF2A8DE78C8}" type="pres">
      <dgm:prSet presAssocID="{8EFA7B19-D076-4D35-BFA2-BDCAA4848BDF}" presName="linNode" presStyleCnt="0"/>
      <dgm:spPr>
        <a:scene3d>
          <a:camera prst="orthographicFront"/>
          <a:lightRig rig="threePt" dir="t"/>
        </a:scene3d>
        <a:sp3d>
          <a:bevelT/>
        </a:sp3d>
      </dgm:spPr>
    </dgm:pt>
    <dgm:pt modelId="{616F5916-82D9-406F-8DEC-D4DF57958C15}" type="pres">
      <dgm:prSet presAssocID="{8EFA7B19-D076-4D35-BFA2-BDCAA4848BDF}" presName="parentShp" presStyleLbl="node1" presStyleIdx="1" presStyleCnt="3">
        <dgm:presLayoutVars>
          <dgm:bulletEnabled val="1"/>
        </dgm:presLayoutVars>
      </dgm:prSet>
      <dgm:spPr/>
    </dgm:pt>
    <dgm:pt modelId="{01767D7B-6805-4307-B70E-D7E33189CD43}" type="pres">
      <dgm:prSet presAssocID="{8EFA7B19-D076-4D35-BFA2-BDCAA4848BDF}" presName="childShp" presStyleLbl="bgAccFollowNode1" presStyleIdx="1" presStyleCnt="3">
        <dgm:presLayoutVars>
          <dgm:bulletEnabled val="1"/>
        </dgm:presLayoutVars>
      </dgm:prSet>
      <dgm:spPr/>
    </dgm:pt>
    <dgm:pt modelId="{D07F4D81-44F9-4BCE-B451-FE5C6461DE9D}" type="pres">
      <dgm:prSet presAssocID="{19AA5486-870A-4A0A-8949-1AB29CBBD66F}" presName="spacing" presStyleCnt="0"/>
      <dgm:spPr>
        <a:scene3d>
          <a:camera prst="orthographicFront"/>
          <a:lightRig rig="threePt" dir="t"/>
        </a:scene3d>
        <a:sp3d>
          <a:bevelT/>
        </a:sp3d>
      </dgm:spPr>
    </dgm:pt>
    <dgm:pt modelId="{00A140AB-12FA-469B-B709-7B107120C592}" type="pres">
      <dgm:prSet presAssocID="{53775F36-1D46-4D8B-A89A-60F82AF0E9A3}" presName="linNode" presStyleCnt="0"/>
      <dgm:spPr>
        <a:scene3d>
          <a:camera prst="orthographicFront"/>
          <a:lightRig rig="threePt" dir="t"/>
        </a:scene3d>
        <a:sp3d>
          <a:bevelT/>
        </a:sp3d>
      </dgm:spPr>
    </dgm:pt>
    <dgm:pt modelId="{896A63C4-93C0-43D5-9AE6-B4C3E8454A46}" type="pres">
      <dgm:prSet presAssocID="{53775F36-1D46-4D8B-A89A-60F82AF0E9A3}" presName="parentShp" presStyleLbl="node1" presStyleIdx="2" presStyleCnt="3">
        <dgm:presLayoutVars>
          <dgm:bulletEnabled val="1"/>
        </dgm:presLayoutVars>
      </dgm:prSet>
      <dgm:spPr/>
    </dgm:pt>
    <dgm:pt modelId="{FD0CF255-AF60-483E-8117-D3AF654F67E1}" type="pres">
      <dgm:prSet presAssocID="{53775F36-1D46-4D8B-A89A-60F82AF0E9A3}" presName="childShp" presStyleLbl="bgAccFollowNode1" presStyleIdx="2" presStyleCnt="3">
        <dgm:presLayoutVars>
          <dgm:bulletEnabled val="1"/>
        </dgm:presLayoutVars>
      </dgm:prSet>
      <dgm:spPr/>
    </dgm:pt>
  </dgm:ptLst>
  <dgm:cxnLst>
    <dgm:cxn modelId="{23D35D21-0313-4B75-AB00-2FBFA74E5070}" type="presOf" srcId="{8EFA7B19-D076-4D35-BFA2-BDCAA4848BDF}" destId="{616F5916-82D9-406F-8DEC-D4DF57958C15}" srcOrd="0" destOrd="0" presId="urn:microsoft.com/office/officeart/2005/8/layout/vList6"/>
    <dgm:cxn modelId="{D9B29C36-1CC3-4BB4-80B3-D279F261E315}" type="presOf" srcId="{79DBC4A4-33EC-4FCC-A0A0-0CB214AEF68A}" destId="{FD0CF255-AF60-483E-8117-D3AF654F67E1}" srcOrd="0" destOrd="0" presId="urn:microsoft.com/office/officeart/2005/8/layout/vList6"/>
    <dgm:cxn modelId="{98F80742-70E8-43E8-B5D9-1F6E8D43C59D}" srcId="{1F271935-71F6-41E7-A7D1-33F0E52E59DA}" destId="{8EFA7B19-D076-4D35-BFA2-BDCAA4848BDF}" srcOrd="1" destOrd="0" parTransId="{997DFEF9-6009-4F75-889E-1B119518CD32}" sibTransId="{19AA5486-870A-4A0A-8949-1AB29CBBD66F}"/>
    <dgm:cxn modelId="{11894565-9ECB-4167-A825-B834F9BFF890}" srcId="{53775F36-1D46-4D8B-A89A-60F82AF0E9A3}" destId="{79DBC4A4-33EC-4FCC-A0A0-0CB214AEF68A}" srcOrd="0" destOrd="0" parTransId="{05967B95-ED5D-47A0-B3D7-153FA1FDE844}" sibTransId="{38FB9BA8-83C4-4D9C-9C11-61F4287942B0}"/>
    <dgm:cxn modelId="{CE56726B-0593-4F45-BC43-F7C0B3F59A2A}" type="presOf" srcId="{F29B6319-D94F-4387-8FB4-7E06CDD6A4FA}" destId="{F5A3FC1E-716A-489F-A032-F8B355F435E8}" srcOrd="0" destOrd="0" presId="urn:microsoft.com/office/officeart/2005/8/layout/vList6"/>
    <dgm:cxn modelId="{76521273-B605-4DEE-9CD1-B42556F19E65}" type="presOf" srcId="{53775F36-1D46-4D8B-A89A-60F82AF0E9A3}" destId="{896A63C4-93C0-43D5-9AE6-B4C3E8454A46}" srcOrd="0" destOrd="0" presId="urn:microsoft.com/office/officeart/2005/8/layout/vList6"/>
    <dgm:cxn modelId="{63526A53-2413-4680-9CC1-28CCC3756396}" type="presOf" srcId="{1F271935-71F6-41E7-A7D1-33F0E52E59DA}" destId="{FDDB3C88-FE6E-4282-BAB8-2AADA6CAC1DC}" srcOrd="0" destOrd="0" presId="urn:microsoft.com/office/officeart/2005/8/layout/vList6"/>
    <dgm:cxn modelId="{7AE34E7B-F83A-4B5C-A30C-422C2D871434}" srcId="{8EFA7B19-D076-4D35-BFA2-BDCAA4848BDF}" destId="{BCCDB2DD-C4C4-4654-9669-B8D6550E0D6C}" srcOrd="0" destOrd="0" parTransId="{7D3504BE-E771-4065-BF2A-87D5E10B176F}" sibTransId="{F3653FDF-C96A-45E8-ACCE-DF713A013E76}"/>
    <dgm:cxn modelId="{AAB4DD8E-18D1-401D-B2B5-7CF242998E55}" srcId="{1F271935-71F6-41E7-A7D1-33F0E52E59DA}" destId="{F29B6319-D94F-4387-8FB4-7E06CDD6A4FA}" srcOrd="0" destOrd="0" parTransId="{3288CEE5-FED0-4597-8303-3871EE13E5FE}" sibTransId="{3D529BD7-1BD8-40DF-A6DC-1C79828DDA9B}"/>
    <dgm:cxn modelId="{7B4EF2B8-410A-49FE-97F1-3C3B5FD262C6}" srcId="{F29B6319-D94F-4387-8FB4-7E06CDD6A4FA}" destId="{010A6F7D-E0E9-47A5-A188-C3025983F94E}" srcOrd="0" destOrd="0" parTransId="{E184D4D4-D80E-41FD-9433-FFD5B7785F26}" sibTransId="{D96B6803-1134-4F0C-B51B-4073B9A6580B}"/>
    <dgm:cxn modelId="{75F9E0BA-56F5-4987-9940-B25398F4324F}" srcId="{1F271935-71F6-41E7-A7D1-33F0E52E59DA}" destId="{53775F36-1D46-4D8B-A89A-60F82AF0E9A3}" srcOrd="2" destOrd="0" parTransId="{8FF75147-7ED9-4264-BE7F-BAC2164A70A9}" sibTransId="{20C59142-1CD9-4749-A15A-F9760AC9E8E9}"/>
    <dgm:cxn modelId="{83295FDC-9E65-4F8C-B7B6-AB36FE64B191}" type="presOf" srcId="{BCCDB2DD-C4C4-4654-9669-B8D6550E0D6C}" destId="{01767D7B-6805-4307-B70E-D7E33189CD43}" srcOrd="0" destOrd="0" presId="urn:microsoft.com/office/officeart/2005/8/layout/vList6"/>
    <dgm:cxn modelId="{4BF1D1F0-40D9-450C-B542-30830F4BF87E}" type="presOf" srcId="{010A6F7D-E0E9-47A5-A188-C3025983F94E}" destId="{CA3522B3-B3DC-4B87-B552-6B3B84CA69C8}" srcOrd="0" destOrd="0" presId="urn:microsoft.com/office/officeart/2005/8/layout/vList6"/>
    <dgm:cxn modelId="{101449F5-C79E-4407-ACDB-9180F6B7846E}" type="presParOf" srcId="{FDDB3C88-FE6E-4282-BAB8-2AADA6CAC1DC}" destId="{8D693DC2-F039-4EA8-AA54-845F8AE84349}" srcOrd="0" destOrd="0" presId="urn:microsoft.com/office/officeart/2005/8/layout/vList6"/>
    <dgm:cxn modelId="{C1D84501-0DCF-4E13-BDD5-C4A96BEE0300}" type="presParOf" srcId="{8D693DC2-F039-4EA8-AA54-845F8AE84349}" destId="{F5A3FC1E-716A-489F-A032-F8B355F435E8}" srcOrd="0" destOrd="0" presId="urn:microsoft.com/office/officeart/2005/8/layout/vList6"/>
    <dgm:cxn modelId="{243F01B1-5A06-4FD2-99D3-D9B50AC1349E}" type="presParOf" srcId="{8D693DC2-F039-4EA8-AA54-845F8AE84349}" destId="{CA3522B3-B3DC-4B87-B552-6B3B84CA69C8}" srcOrd="1" destOrd="0" presId="urn:microsoft.com/office/officeart/2005/8/layout/vList6"/>
    <dgm:cxn modelId="{09DBDC59-B659-4B91-9FD3-62D5D7F1BA50}" type="presParOf" srcId="{FDDB3C88-FE6E-4282-BAB8-2AADA6CAC1DC}" destId="{1CC86186-5640-4D26-88E6-05E8E42678FC}" srcOrd="1" destOrd="0" presId="urn:microsoft.com/office/officeart/2005/8/layout/vList6"/>
    <dgm:cxn modelId="{65F75857-8956-4FC7-862B-800631D0B1E9}" type="presParOf" srcId="{FDDB3C88-FE6E-4282-BAB8-2AADA6CAC1DC}" destId="{21B5270E-7DA0-464E-9578-1DF2A8DE78C8}" srcOrd="2" destOrd="0" presId="urn:microsoft.com/office/officeart/2005/8/layout/vList6"/>
    <dgm:cxn modelId="{C77FB152-F092-47DD-B46C-84C6191D58AF}" type="presParOf" srcId="{21B5270E-7DA0-464E-9578-1DF2A8DE78C8}" destId="{616F5916-82D9-406F-8DEC-D4DF57958C15}" srcOrd="0" destOrd="0" presId="urn:microsoft.com/office/officeart/2005/8/layout/vList6"/>
    <dgm:cxn modelId="{04BDC2E7-F642-4490-B4E5-0ED39074124C}" type="presParOf" srcId="{21B5270E-7DA0-464E-9578-1DF2A8DE78C8}" destId="{01767D7B-6805-4307-B70E-D7E33189CD43}" srcOrd="1" destOrd="0" presId="urn:microsoft.com/office/officeart/2005/8/layout/vList6"/>
    <dgm:cxn modelId="{6802C341-07F1-4F46-A467-B19FD6F2A6A9}" type="presParOf" srcId="{FDDB3C88-FE6E-4282-BAB8-2AADA6CAC1DC}" destId="{D07F4D81-44F9-4BCE-B451-FE5C6461DE9D}" srcOrd="3" destOrd="0" presId="urn:microsoft.com/office/officeart/2005/8/layout/vList6"/>
    <dgm:cxn modelId="{2D65EAB3-9578-4801-B31C-9EB93CC3D840}" type="presParOf" srcId="{FDDB3C88-FE6E-4282-BAB8-2AADA6CAC1DC}" destId="{00A140AB-12FA-469B-B709-7B107120C592}" srcOrd="4" destOrd="0" presId="urn:microsoft.com/office/officeart/2005/8/layout/vList6"/>
    <dgm:cxn modelId="{51B246C5-8ED9-4B88-8277-2512B4B4B4F6}" type="presParOf" srcId="{00A140AB-12FA-469B-B709-7B107120C592}" destId="{896A63C4-93C0-43D5-9AE6-B4C3E8454A46}" srcOrd="0" destOrd="0" presId="urn:microsoft.com/office/officeart/2005/8/layout/vList6"/>
    <dgm:cxn modelId="{B3A8FB87-7751-41BC-B7A3-65FB96171A37}" type="presParOf" srcId="{00A140AB-12FA-469B-B709-7B107120C592}" destId="{FD0CF255-AF60-483E-8117-D3AF654F67E1}"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4.xml><?xml version="1.0" encoding="utf-8"?>
<dgm:dataModel xmlns:dgm="http://schemas.openxmlformats.org/drawingml/2006/diagram" xmlns:a="http://schemas.openxmlformats.org/drawingml/2006/main">
  <dgm:ptLst>
    <dgm:pt modelId="{C1BDD54D-68E7-491C-886F-768EDF3E9B5B}"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en-US"/>
        </a:p>
      </dgm:t>
    </dgm:pt>
    <dgm:pt modelId="{34B99981-F838-4706-91FF-0636CA708B03}">
      <dgm:prSet/>
      <dgm:spPr/>
      <dgm:t>
        <a:bodyPr/>
        <a:lstStyle/>
        <a:p>
          <a:r>
            <a:rPr lang="en-US" dirty="0"/>
            <a:t>Categorization</a:t>
          </a:r>
        </a:p>
      </dgm:t>
    </dgm:pt>
    <dgm:pt modelId="{4C6BC301-340A-4C94-9222-49F273DF75AE}" type="parTrans" cxnId="{B4E59E0A-017A-4F88-A291-D4E84262843C}">
      <dgm:prSet/>
      <dgm:spPr/>
      <dgm:t>
        <a:bodyPr/>
        <a:lstStyle/>
        <a:p>
          <a:endParaRPr lang="en-US"/>
        </a:p>
      </dgm:t>
    </dgm:pt>
    <dgm:pt modelId="{085325F5-CE57-46E5-BAF6-33D3C540E622}" type="sibTrans" cxnId="{B4E59E0A-017A-4F88-A291-D4E84262843C}">
      <dgm:prSet/>
      <dgm:spPr/>
      <dgm:t>
        <a:bodyPr/>
        <a:lstStyle/>
        <a:p>
          <a:endParaRPr lang="en-US"/>
        </a:p>
      </dgm:t>
    </dgm:pt>
    <dgm:pt modelId="{07D9A3E1-4A09-4A58-8156-65A25EA711FD}">
      <dgm:prSet/>
      <dgm:spPr/>
      <dgm:t>
        <a:bodyPr/>
        <a:lstStyle/>
        <a:p>
          <a:r>
            <a:rPr lang="en-US" dirty="0"/>
            <a:t>Fails one of the following:</a:t>
          </a:r>
        </a:p>
      </dgm:t>
    </dgm:pt>
    <dgm:pt modelId="{EE8BFB73-C09A-4D77-9C62-53831DB7584B}" type="parTrans" cxnId="{499427F3-0DC2-4E65-A917-85CE4A3110DA}">
      <dgm:prSet/>
      <dgm:spPr/>
      <dgm:t>
        <a:bodyPr/>
        <a:lstStyle/>
        <a:p>
          <a:endParaRPr lang="en-US"/>
        </a:p>
      </dgm:t>
    </dgm:pt>
    <dgm:pt modelId="{0E056CEC-A963-4CA9-A850-6A0EB890616D}" type="sibTrans" cxnId="{499427F3-0DC2-4E65-A917-85CE4A3110DA}">
      <dgm:prSet/>
      <dgm:spPr/>
      <dgm:t>
        <a:bodyPr/>
        <a:lstStyle/>
        <a:p>
          <a:endParaRPr lang="en-US"/>
        </a:p>
      </dgm:t>
    </dgm:pt>
    <dgm:pt modelId="{1D713A94-735F-42E2-8C64-E2D0363D63F5}">
      <dgm:prSet/>
      <dgm:spPr/>
      <dgm:t>
        <a:bodyPr/>
        <a:lstStyle/>
        <a:p>
          <a:endParaRPr lang="en-US" dirty="0"/>
        </a:p>
      </dgm:t>
    </dgm:pt>
    <dgm:pt modelId="{E52B9ABE-873D-4F3F-BF7F-3F89D8849C4B}" type="parTrans" cxnId="{B306D75A-AFC5-47DA-806B-66B6BA6F5E5E}">
      <dgm:prSet/>
      <dgm:spPr/>
      <dgm:t>
        <a:bodyPr/>
        <a:lstStyle/>
        <a:p>
          <a:endParaRPr lang="en-US"/>
        </a:p>
      </dgm:t>
    </dgm:pt>
    <dgm:pt modelId="{09931998-E21F-4FE0-9DC3-7FA50267CB11}" type="sibTrans" cxnId="{B306D75A-AFC5-47DA-806B-66B6BA6F5E5E}">
      <dgm:prSet/>
      <dgm:spPr/>
      <dgm:t>
        <a:bodyPr/>
        <a:lstStyle/>
        <a:p>
          <a:endParaRPr lang="en-US"/>
        </a:p>
      </dgm:t>
    </dgm:pt>
    <dgm:pt modelId="{E8C34FC0-3C7B-48BB-B779-31FACA6ED227}">
      <dgm:prSet/>
      <dgm:spPr/>
      <dgm:t>
        <a:bodyPr/>
        <a:lstStyle/>
        <a:p>
          <a:r>
            <a:rPr lang="en-US" dirty="0"/>
            <a:t>Identifiable rights and obligations that are substantive</a:t>
          </a:r>
        </a:p>
      </dgm:t>
    </dgm:pt>
    <dgm:pt modelId="{D487FFCC-C89B-4E7D-BFB3-3D26B133BDB0}" type="parTrans" cxnId="{B7003040-74FE-4833-A054-3207DD37472F}">
      <dgm:prSet/>
      <dgm:spPr/>
      <dgm:t>
        <a:bodyPr/>
        <a:lstStyle/>
        <a:p>
          <a:endParaRPr lang="en-US"/>
        </a:p>
      </dgm:t>
    </dgm:pt>
    <dgm:pt modelId="{9CA46423-5812-4AA8-A310-D2621BCA9BB1}" type="sibTrans" cxnId="{B7003040-74FE-4833-A054-3207DD37472F}">
      <dgm:prSet/>
      <dgm:spPr/>
      <dgm:t>
        <a:bodyPr/>
        <a:lstStyle/>
        <a:p>
          <a:endParaRPr lang="en-US"/>
        </a:p>
      </dgm:t>
    </dgm:pt>
    <dgm:pt modelId="{9C7945DE-BE84-4AD5-8418-E9C3D404B12F}">
      <dgm:prSet/>
      <dgm:spPr/>
      <dgm:t>
        <a:bodyPr/>
        <a:lstStyle/>
        <a:p>
          <a:r>
            <a:rPr lang="en-US" dirty="0"/>
            <a:t>Rights and obligations are interdependent</a:t>
          </a:r>
        </a:p>
      </dgm:t>
    </dgm:pt>
    <dgm:pt modelId="{EEE08506-A3D4-4AD2-A086-D42344A5E47E}" type="parTrans" cxnId="{1D4749F1-A818-417C-99C2-F14B28DC73BB}">
      <dgm:prSet/>
      <dgm:spPr/>
      <dgm:t>
        <a:bodyPr/>
        <a:lstStyle/>
        <a:p>
          <a:endParaRPr lang="en-US"/>
        </a:p>
      </dgm:t>
    </dgm:pt>
    <dgm:pt modelId="{E14649C7-FEBA-4B9E-8781-4E65C9398A49}" type="sibTrans" cxnId="{1D4749F1-A818-417C-99C2-F14B28DC73BB}">
      <dgm:prSet/>
      <dgm:spPr/>
      <dgm:t>
        <a:bodyPr/>
        <a:lstStyle/>
        <a:p>
          <a:endParaRPr lang="en-US"/>
        </a:p>
      </dgm:t>
    </dgm:pt>
    <dgm:pt modelId="{31ACF936-5A71-48B1-BFD5-959675FE926B}">
      <dgm:prSet/>
      <dgm:spPr/>
      <dgm:t>
        <a:bodyPr/>
        <a:lstStyle/>
        <a:p>
          <a:r>
            <a:rPr lang="en-US" dirty="0"/>
            <a:t>Recognition</a:t>
          </a:r>
        </a:p>
      </dgm:t>
    </dgm:pt>
    <dgm:pt modelId="{C7116B05-1395-4322-874A-220B37CE1B27}" type="parTrans" cxnId="{08A54564-F5A8-4032-8FC2-5B003283071E}">
      <dgm:prSet/>
      <dgm:spPr/>
      <dgm:t>
        <a:bodyPr/>
        <a:lstStyle/>
        <a:p>
          <a:endParaRPr lang="en-US"/>
        </a:p>
      </dgm:t>
    </dgm:pt>
    <dgm:pt modelId="{98CD25BC-315D-4682-9C60-59AC503CCB07}" type="sibTrans" cxnId="{08A54564-F5A8-4032-8FC2-5B003283071E}">
      <dgm:prSet/>
      <dgm:spPr/>
      <dgm:t>
        <a:bodyPr/>
        <a:lstStyle/>
        <a:p>
          <a:endParaRPr lang="en-US"/>
        </a:p>
      </dgm:t>
    </dgm:pt>
    <dgm:pt modelId="{57E95E32-5D4F-41FE-AAD2-10766A008CA6}">
      <dgm:prSet/>
      <dgm:spPr/>
      <dgm:t>
        <a:bodyPr/>
        <a:lstStyle/>
        <a:p>
          <a:r>
            <a:rPr lang="en-US" dirty="0"/>
            <a:t>Revenues and expenses are recognized based on </a:t>
          </a:r>
          <a:r>
            <a:rPr lang="en-US" b="1" u="sng" dirty="0"/>
            <a:t>five subcategories</a:t>
          </a:r>
        </a:p>
      </dgm:t>
    </dgm:pt>
    <dgm:pt modelId="{148D2319-87DE-4397-A0B5-7E21AF9610DC}" type="sibTrans" cxnId="{DDB940F0-5D94-4C1B-8964-0D7068BCD53F}">
      <dgm:prSet/>
      <dgm:spPr/>
      <dgm:t>
        <a:bodyPr/>
        <a:lstStyle/>
        <a:p>
          <a:endParaRPr lang="en-US"/>
        </a:p>
      </dgm:t>
    </dgm:pt>
    <dgm:pt modelId="{127660AC-487D-4F3A-9C1E-3E41A20C4C41}" type="parTrans" cxnId="{DDB940F0-5D94-4C1B-8964-0D7068BCD53F}">
      <dgm:prSet/>
      <dgm:spPr/>
      <dgm:t>
        <a:bodyPr/>
        <a:lstStyle/>
        <a:p>
          <a:endParaRPr lang="en-US"/>
        </a:p>
      </dgm:t>
    </dgm:pt>
    <dgm:pt modelId="{E419FFDD-FFB6-439A-8433-561F38D0BB3B}" type="pres">
      <dgm:prSet presAssocID="{C1BDD54D-68E7-491C-886F-768EDF3E9B5B}" presName="Name0" presStyleCnt="0">
        <dgm:presLayoutVars>
          <dgm:chMax val="5"/>
          <dgm:chPref val="5"/>
          <dgm:dir/>
          <dgm:animLvl val="lvl"/>
        </dgm:presLayoutVars>
      </dgm:prSet>
      <dgm:spPr/>
    </dgm:pt>
    <dgm:pt modelId="{92126BE3-E5BA-4256-97D8-BA4C50A7C1D6}" type="pres">
      <dgm:prSet presAssocID="{34B99981-F838-4706-91FF-0636CA708B03}" presName="parentText1" presStyleLbl="node1" presStyleIdx="0" presStyleCnt="2">
        <dgm:presLayoutVars>
          <dgm:chMax/>
          <dgm:chPref val="3"/>
          <dgm:bulletEnabled val="1"/>
        </dgm:presLayoutVars>
      </dgm:prSet>
      <dgm:spPr/>
    </dgm:pt>
    <dgm:pt modelId="{D1F493CB-C5F4-455A-8F61-F7C58F42CBE2}" type="pres">
      <dgm:prSet presAssocID="{34B99981-F838-4706-91FF-0636CA708B03}" presName="childText1" presStyleLbl="solidAlignAcc1" presStyleIdx="0" presStyleCnt="2">
        <dgm:presLayoutVars>
          <dgm:chMax val="0"/>
          <dgm:chPref val="0"/>
          <dgm:bulletEnabled val="1"/>
        </dgm:presLayoutVars>
      </dgm:prSet>
      <dgm:spPr/>
    </dgm:pt>
    <dgm:pt modelId="{F597DA0A-2F95-4B74-AF42-E9E1FA05B2EB}" type="pres">
      <dgm:prSet presAssocID="{31ACF936-5A71-48B1-BFD5-959675FE926B}" presName="parentText2" presStyleLbl="node1" presStyleIdx="1" presStyleCnt="2">
        <dgm:presLayoutVars>
          <dgm:chMax/>
          <dgm:chPref val="3"/>
          <dgm:bulletEnabled val="1"/>
        </dgm:presLayoutVars>
      </dgm:prSet>
      <dgm:spPr/>
    </dgm:pt>
    <dgm:pt modelId="{C6637C24-8DA8-438E-A1BA-A8AD228D9422}" type="pres">
      <dgm:prSet presAssocID="{31ACF936-5A71-48B1-BFD5-959675FE926B}" presName="childText2" presStyleLbl="solidAlignAcc1" presStyleIdx="1" presStyleCnt="2">
        <dgm:presLayoutVars>
          <dgm:chMax val="0"/>
          <dgm:chPref val="0"/>
          <dgm:bulletEnabled val="1"/>
        </dgm:presLayoutVars>
      </dgm:prSet>
      <dgm:spPr/>
    </dgm:pt>
  </dgm:ptLst>
  <dgm:cxnLst>
    <dgm:cxn modelId="{B4E59E0A-017A-4F88-A291-D4E84262843C}" srcId="{C1BDD54D-68E7-491C-886F-768EDF3E9B5B}" destId="{34B99981-F838-4706-91FF-0636CA708B03}" srcOrd="0" destOrd="0" parTransId="{4C6BC301-340A-4C94-9222-49F273DF75AE}" sibTransId="{085325F5-CE57-46E5-BAF6-33D3C540E622}"/>
    <dgm:cxn modelId="{B7003040-74FE-4833-A054-3207DD37472F}" srcId="{07D9A3E1-4A09-4A58-8156-65A25EA711FD}" destId="{E8C34FC0-3C7B-48BB-B779-31FACA6ED227}" srcOrd="1" destOrd="0" parTransId="{D487FFCC-C89B-4E7D-BFB3-3D26B133BDB0}" sibTransId="{9CA46423-5812-4AA8-A310-D2621BCA9BB1}"/>
    <dgm:cxn modelId="{08A54564-F5A8-4032-8FC2-5B003283071E}" srcId="{C1BDD54D-68E7-491C-886F-768EDF3E9B5B}" destId="{31ACF936-5A71-48B1-BFD5-959675FE926B}" srcOrd="1" destOrd="0" parTransId="{C7116B05-1395-4322-874A-220B37CE1B27}" sibTransId="{98CD25BC-315D-4682-9C60-59AC503CCB07}"/>
    <dgm:cxn modelId="{BC5B584A-95DF-49B6-AF9D-DE1D806875BA}" type="presOf" srcId="{57E95E32-5D4F-41FE-AAD2-10766A008CA6}" destId="{C6637C24-8DA8-438E-A1BA-A8AD228D9422}" srcOrd="0" destOrd="0" presId="urn:microsoft.com/office/officeart/2009/3/layout/IncreasingArrowsProcess"/>
    <dgm:cxn modelId="{B306D75A-AFC5-47DA-806B-66B6BA6F5E5E}" srcId="{07D9A3E1-4A09-4A58-8156-65A25EA711FD}" destId="{1D713A94-735F-42E2-8C64-E2D0363D63F5}" srcOrd="0" destOrd="0" parTransId="{E52B9ABE-873D-4F3F-BF7F-3F89D8849C4B}" sibTransId="{09931998-E21F-4FE0-9DC3-7FA50267CB11}"/>
    <dgm:cxn modelId="{D8F7CC87-1CCE-48BD-9CA8-7993E7F4B7E6}" type="presOf" srcId="{C1BDD54D-68E7-491C-886F-768EDF3E9B5B}" destId="{E419FFDD-FFB6-439A-8433-561F38D0BB3B}" srcOrd="0" destOrd="0" presId="urn:microsoft.com/office/officeart/2009/3/layout/IncreasingArrowsProcess"/>
    <dgm:cxn modelId="{5FD0DBC2-8CD2-457B-A669-245D869C2369}" type="presOf" srcId="{1D713A94-735F-42E2-8C64-E2D0363D63F5}" destId="{D1F493CB-C5F4-455A-8F61-F7C58F42CBE2}" srcOrd="0" destOrd="1" presId="urn:microsoft.com/office/officeart/2009/3/layout/IncreasingArrowsProcess"/>
    <dgm:cxn modelId="{1A2DDBC9-B02E-4BF1-A616-6B7BE41D91B3}" type="presOf" srcId="{31ACF936-5A71-48B1-BFD5-959675FE926B}" destId="{F597DA0A-2F95-4B74-AF42-E9E1FA05B2EB}" srcOrd="0" destOrd="0" presId="urn:microsoft.com/office/officeart/2009/3/layout/IncreasingArrowsProcess"/>
    <dgm:cxn modelId="{CC88F5C9-F662-4254-BCC1-14F8742174F3}" type="presOf" srcId="{E8C34FC0-3C7B-48BB-B779-31FACA6ED227}" destId="{D1F493CB-C5F4-455A-8F61-F7C58F42CBE2}" srcOrd="0" destOrd="2" presId="urn:microsoft.com/office/officeart/2009/3/layout/IncreasingArrowsProcess"/>
    <dgm:cxn modelId="{4E8DBFD0-8114-4C11-9DCE-064092879373}" type="presOf" srcId="{07D9A3E1-4A09-4A58-8156-65A25EA711FD}" destId="{D1F493CB-C5F4-455A-8F61-F7C58F42CBE2}" srcOrd="0" destOrd="0" presId="urn:microsoft.com/office/officeart/2009/3/layout/IncreasingArrowsProcess"/>
    <dgm:cxn modelId="{D05FF4DE-C6B8-4B8D-A145-5370B3F1578A}" type="presOf" srcId="{9C7945DE-BE84-4AD5-8418-E9C3D404B12F}" destId="{D1F493CB-C5F4-455A-8F61-F7C58F42CBE2}" srcOrd="0" destOrd="3" presId="urn:microsoft.com/office/officeart/2009/3/layout/IncreasingArrowsProcess"/>
    <dgm:cxn modelId="{DDB940F0-5D94-4C1B-8964-0D7068BCD53F}" srcId="{31ACF936-5A71-48B1-BFD5-959675FE926B}" destId="{57E95E32-5D4F-41FE-AAD2-10766A008CA6}" srcOrd="0" destOrd="0" parTransId="{127660AC-487D-4F3A-9C1E-3E41A20C4C41}" sibTransId="{148D2319-87DE-4397-A0B5-7E21AF9610DC}"/>
    <dgm:cxn modelId="{1D4749F1-A818-417C-99C2-F14B28DC73BB}" srcId="{07D9A3E1-4A09-4A58-8156-65A25EA711FD}" destId="{9C7945DE-BE84-4AD5-8418-E9C3D404B12F}" srcOrd="2" destOrd="0" parTransId="{EEE08506-A3D4-4AD2-A086-D42344A5E47E}" sibTransId="{E14649C7-FEBA-4B9E-8781-4E65C9398A49}"/>
    <dgm:cxn modelId="{499427F3-0DC2-4E65-A917-85CE4A3110DA}" srcId="{34B99981-F838-4706-91FF-0636CA708B03}" destId="{07D9A3E1-4A09-4A58-8156-65A25EA711FD}" srcOrd="0" destOrd="0" parTransId="{EE8BFB73-C09A-4D77-9C62-53831DB7584B}" sibTransId="{0E056CEC-A963-4CA9-A850-6A0EB890616D}"/>
    <dgm:cxn modelId="{0F01C6F8-61C3-4368-99A6-49C0E959E496}" type="presOf" srcId="{34B99981-F838-4706-91FF-0636CA708B03}" destId="{92126BE3-E5BA-4256-97D8-BA4C50A7C1D6}" srcOrd="0" destOrd="0" presId="urn:microsoft.com/office/officeart/2009/3/layout/IncreasingArrowsProcess"/>
    <dgm:cxn modelId="{82F5772A-240B-4119-B32D-93A16C60CBAA}" type="presParOf" srcId="{E419FFDD-FFB6-439A-8433-561F38D0BB3B}" destId="{92126BE3-E5BA-4256-97D8-BA4C50A7C1D6}" srcOrd="0" destOrd="0" presId="urn:microsoft.com/office/officeart/2009/3/layout/IncreasingArrowsProcess"/>
    <dgm:cxn modelId="{A9D2D47E-C889-4360-A77B-5CD33F96019D}" type="presParOf" srcId="{E419FFDD-FFB6-439A-8433-561F38D0BB3B}" destId="{D1F493CB-C5F4-455A-8F61-F7C58F42CBE2}" srcOrd="1" destOrd="0" presId="urn:microsoft.com/office/officeart/2009/3/layout/IncreasingArrowsProcess"/>
    <dgm:cxn modelId="{D08FC4B4-DBF2-4DC1-8C05-4C984D051BC4}" type="presParOf" srcId="{E419FFDD-FFB6-439A-8433-561F38D0BB3B}" destId="{F597DA0A-2F95-4B74-AF42-E9E1FA05B2EB}" srcOrd="2" destOrd="0" presId="urn:microsoft.com/office/officeart/2009/3/layout/IncreasingArrowsProcess"/>
    <dgm:cxn modelId="{550AEA87-1E0A-4FC8-B68B-B632C0FC27F4}" type="presParOf" srcId="{E419FFDD-FFB6-439A-8433-561F38D0BB3B}" destId="{C6637C24-8DA8-438E-A1BA-A8AD228D9422}" srcOrd="3"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5.xml><?xml version="1.0" encoding="utf-8"?>
<dgm:dataModel xmlns:dgm="http://schemas.openxmlformats.org/drawingml/2006/diagram" xmlns:a="http://schemas.openxmlformats.org/drawingml/2006/main">
  <dgm:ptLst>
    <dgm:pt modelId="{5FB3692B-E622-4D1B-AB22-81756D04DBAF}"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n-US"/>
        </a:p>
      </dgm:t>
    </dgm:pt>
    <dgm:pt modelId="{5CCA327E-1B9C-4BF5-B0D6-288739062D03}">
      <dgm:prSet/>
      <dgm:spPr/>
      <dgm:t>
        <a:bodyPr/>
        <a:lstStyle/>
        <a:p>
          <a:r>
            <a:rPr lang="en-US" dirty="0"/>
            <a:t>Receivable </a:t>
          </a:r>
        </a:p>
      </dgm:t>
    </dgm:pt>
    <dgm:pt modelId="{B63AEE03-E05C-455B-A6D2-1B2507A8D377}" type="parTrans" cxnId="{728ABD1B-A772-47FD-BAD5-18E1A4AFC1EB}">
      <dgm:prSet/>
      <dgm:spPr/>
      <dgm:t>
        <a:bodyPr/>
        <a:lstStyle/>
        <a:p>
          <a:endParaRPr lang="en-US"/>
        </a:p>
      </dgm:t>
    </dgm:pt>
    <dgm:pt modelId="{DE454876-F341-4100-8AD6-D31C5A882196}" type="sibTrans" cxnId="{728ABD1B-A772-47FD-BAD5-18E1A4AFC1EB}">
      <dgm:prSet/>
      <dgm:spPr/>
      <dgm:t>
        <a:bodyPr/>
        <a:lstStyle/>
        <a:p>
          <a:endParaRPr lang="en-US"/>
        </a:p>
      </dgm:t>
    </dgm:pt>
    <dgm:pt modelId="{565828D0-C5BF-46B1-B4E0-0E314510F1B8}">
      <dgm:prSet/>
      <dgm:spPr/>
      <dgm:t>
        <a:bodyPr/>
        <a:lstStyle/>
        <a:p>
          <a:r>
            <a:rPr lang="en-US" dirty="0"/>
            <a:t>Recognized when a legally enforceable claim arises</a:t>
          </a:r>
        </a:p>
      </dgm:t>
    </dgm:pt>
    <dgm:pt modelId="{92534665-CB41-4A6E-BDD3-905780B18EF7}" type="parTrans" cxnId="{C7B7DACD-2E4F-4170-8E2F-19D581747888}">
      <dgm:prSet/>
      <dgm:spPr/>
      <dgm:t>
        <a:bodyPr/>
        <a:lstStyle/>
        <a:p>
          <a:endParaRPr lang="en-US"/>
        </a:p>
      </dgm:t>
    </dgm:pt>
    <dgm:pt modelId="{D791C7C8-6310-46A9-B430-2D93369442A3}" type="sibTrans" cxnId="{C7B7DACD-2E4F-4170-8E2F-19D581747888}">
      <dgm:prSet/>
      <dgm:spPr/>
      <dgm:t>
        <a:bodyPr/>
        <a:lstStyle/>
        <a:p>
          <a:endParaRPr lang="en-US"/>
        </a:p>
      </dgm:t>
    </dgm:pt>
    <dgm:pt modelId="{8DBBE3B4-DAD6-43F8-A550-6A27ABFDFDE2}">
      <dgm:prSet/>
      <dgm:spPr/>
      <dgm:t>
        <a:bodyPr/>
        <a:lstStyle/>
        <a:p>
          <a:r>
            <a:rPr lang="en-US" dirty="0"/>
            <a:t>Revenue </a:t>
          </a:r>
        </a:p>
      </dgm:t>
    </dgm:pt>
    <dgm:pt modelId="{9D391575-FE6B-484F-BD19-CDB0EAF3E614}" type="parTrans" cxnId="{EC2D358A-3679-44FE-AB87-9D6936AF1712}">
      <dgm:prSet/>
      <dgm:spPr/>
      <dgm:t>
        <a:bodyPr/>
        <a:lstStyle/>
        <a:p>
          <a:endParaRPr lang="en-US"/>
        </a:p>
      </dgm:t>
    </dgm:pt>
    <dgm:pt modelId="{CB38E4C8-D53C-4CD2-9CC7-636443E87D46}" type="sibTrans" cxnId="{EC2D358A-3679-44FE-AB87-9D6936AF1712}">
      <dgm:prSet/>
      <dgm:spPr/>
      <dgm:t>
        <a:bodyPr/>
        <a:lstStyle/>
        <a:p>
          <a:endParaRPr lang="en-US"/>
        </a:p>
      </dgm:t>
    </dgm:pt>
    <dgm:pt modelId="{43C4692D-D61A-4FED-82D4-569F8D001EAA}">
      <dgm:prSet/>
      <dgm:spPr/>
      <dgm:t>
        <a:bodyPr/>
        <a:lstStyle/>
        <a:p>
          <a:r>
            <a:rPr lang="en-US" dirty="0"/>
            <a:t>Recognized at the same time as the receivable, unless there are time requirements</a:t>
          </a:r>
        </a:p>
      </dgm:t>
    </dgm:pt>
    <dgm:pt modelId="{171EAEB5-C974-44EC-8B60-0107B1037AFC}" type="parTrans" cxnId="{F6EC6F28-CAC7-424D-95B3-BCB4BD9BC461}">
      <dgm:prSet/>
      <dgm:spPr/>
      <dgm:t>
        <a:bodyPr/>
        <a:lstStyle/>
        <a:p>
          <a:endParaRPr lang="en-US"/>
        </a:p>
      </dgm:t>
    </dgm:pt>
    <dgm:pt modelId="{3C13CB8A-92E0-4D6E-ACE5-A2FCA287E600}" type="sibTrans" cxnId="{F6EC6F28-CAC7-424D-95B3-BCB4BD9BC461}">
      <dgm:prSet/>
      <dgm:spPr/>
      <dgm:t>
        <a:bodyPr/>
        <a:lstStyle/>
        <a:p>
          <a:endParaRPr lang="en-US"/>
        </a:p>
      </dgm:t>
    </dgm:pt>
    <dgm:pt modelId="{417E768B-048A-4F8F-9B38-10EDC3A2AE60}">
      <dgm:prSet/>
      <dgm:spPr/>
      <dgm:t>
        <a:bodyPr/>
        <a:lstStyle/>
        <a:p>
          <a:r>
            <a:rPr lang="en-US" dirty="0"/>
            <a:t>Liability </a:t>
          </a:r>
        </a:p>
      </dgm:t>
    </dgm:pt>
    <dgm:pt modelId="{51B62F16-FFC6-48CC-A60A-BE9FA353A4B6}" type="parTrans" cxnId="{B03D17EC-E2DF-4B1D-9DBE-615289C4CA42}">
      <dgm:prSet/>
      <dgm:spPr/>
      <dgm:t>
        <a:bodyPr/>
        <a:lstStyle/>
        <a:p>
          <a:endParaRPr lang="en-US"/>
        </a:p>
      </dgm:t>
    </dgm:pt>
    <dgm:pt modelId="{4309ED35-8D01-47D4-8E4B-0F5A4943C8F6}" type="sibTrans" cxnId="{B03D17EC-E2DF-4B1D-9DBE-615289C4CA42}">
      <dgm:prSet/>
      <dgm:spPr/>
      <dgm:t>
        <a:bodyPr/>
        <a:lstStyle/>
        <a:p>
          <a:endParaRPr lang="en-US"/>
        </a:p>
      </dgm:t>
    </dgm:pt>
    <dgm:pt modelId="{646FB151-DDEE-40EF-8A9E-07BAC7BE1B23}">
      <dgm:prSet/>
      <dgm:spPr/>
      <dgm:t>
        <a:bodyPr/>
        <a:lstStyle/>
        <a:p>
          <a:r>
            <a:rPr lang="en-US" dirty="0"/>
            <a:t>Resources received prior to the establishment of a legally enforceable claim</a:t>
          </a:r>
        </a:p>
      </dgm:t>
    </dgm:pt>
    <dgm:pt modelId="{DCE15FFB-F3C5-4F5D-8C8C-9DCFE55F6A29}" type="parTrans" cxnId="{61A42176-9948-4D36-BBB0-26F413A71C74}">
      <dgm:prSet/>
      <dgm:spPr/>
      <dgm:t>
        <a:bodyPr/>
        <a:lstStyle/>
        <a:p>
          <a:endParaRPr lang="en-US"/>
        </a:p>
      </dgm:t>
    </dgm:pt>
    <dgm:pt modelId="{C03C9CDE-0D98-4F56-99F7-42CC7C9B4418}" type="sibTrans" cxnId="{61A42176-9948-4D36-BBB0-26F413A71C74}">
      <dgm:prSet/>
      <dgm:spPr/>
      <dgm:t>
        <a:bodyPr/>
        <a:lstStyle/>
        <a:p>
          <a:endParaRPr lang="en-US"/>
        </a:p>
      </dgm:t>
    </dgm:pt>
    <dgm:pt modelId="{A837D83D-9302-4298-94EC-0525BE346D62}">
      <dgm:prSet/>
      <dgm:spPr/>
      <dgm:t>
        <a:bodyPr/>
        <a:lstStyle/>
        <a:p>
          <a:r>
            <a:rPr lang="en-US" dirty="0"/>
            <a:t>Deferred Inflow of Resources</a:t>
          </a:r>
        </a:p>
      </dgm:t>
    </dgm:pt>
    <dgm:pt modelId="{11E8B8CB-F135-4DCE-A66A-BFE93D2E765C}" type="parTrans" cxnId="{9455C032-79F9-4DAC-A1C0-B7E937159C19}">
      <dgm:prSet/>
      <dgm:spPr/>
      <dgm:t>
        <a:bodyPr/>
        <a:lstStyle/>
        <a:p>
          <a:endParaRPr lang="en-US"/>
        </a:p>
      </dgm:t>
    </dgm:pt>
    <dgm:pt modelId="{F5A7FB64-D49C-4F00-99E7-5A9BA0041399}" type="sibTrans" cxnId="{9455C032-79F9-4DAC-A1C0-B7E937159C19}">
      <dgm:prSet/>
      <dgm:spPr/>
      <dgm:t>
        <a:bodyPr/>
        <a:lstStyle/>
        <a:p>
          <a:endParaRPr lang="en-US"/>
        </a:p>
      </dgm:t>
    </dgm:pt>
    <dgm:pt modelId="{4F71CBDD-F08E-4E59-B44A-E4DCA108C824}">
      <dgm:prSet/>
      <dgm:spPr/>
      <dgm:t>
        <a:bodyPr/>
        <a:lstStyle/>
        <a:p>
          <a:r>
            <a:rPr lang="en-US" dirty="0"/>
            <a:t>If the transaction includes a time requirement, assess the recognition of a deferred inflow of resources</a:t>
          </a:r>
        </a:p>
      </dgm:t>
    </dgm:pt>
    <dgm:pt modelId="{C72E466F-CEDF-44AA-AAB6-00B31E34DDB8}" type="parTrans" cxnId="{767F9866-B20B-4472-9569-9B24F8AA63A1}">
      <dgm:prSet/>
      <dgm:spPr/>
      <dgm:t>
        <a:bodyPr/>
        <a:lstStyle/>
        <a:p>
          <a:endParaRPr lang="en-US"/>
        </a:p>
      </dgm:t>
    </dgm:pt>
    <dgm:pt modelId="{99803D71-BEA5-4C71-93CA-B26B8B9DBC7A}" type="sibTrans" cxnId="{767F9866-B20B-4472-9569-9B24F8AA63A1}">
      <dgm:prSet/>
      <dgm:spPr/>
      <dgm:t>
        <a:bodyPr/>
        <a:lstStyle/>
        <a:p>
          <a:endParaRPr lang="en-US"/>
        </a:p>
      </dgm:t>
    </dgm:pt>
    <dgm:pt modelId="{E1D3ED7B-8103-493E-91FB-1309E60B4488}" type="pres">
      <dgm:prSet presAssocID="{5FB3692B-E622-4D1B-AB22-81756D04DBAF}" presName="Name0" presStyleCnt="0">
        <dgm:presLayoutVars>
          <dgm:dir/>
          <dgm:animLvl val="lvl"/>
          <dgm:resizeHandles/>
        </dgm:presLayoutVars>
      </dgm:prSet>
      <dgm:spPr/>
    </dgm:pt>
    <dgm:pt modelId="{91C52B71-F7F6-4245-85DA-4034CF3FB77D}" type="pres">
      <dgm:prSet presAssocID="{5CCA327E-1B9C-4BF5-B0D6-288739062D03}" presName="linNode" presStyleCnt="0"/>
      <dgm:spPr/>
    </dgm:pt>
    <dgm:pt modelId="{838813DD-0918-4449-9411-089053EED177}" type="pres">
      <dgm:prSet presAssocID="{5CCA327E-1B9C-4BF5-B0D6-288739062D03}" presName="parentShp" presStyleLbl="node1" presStyleIdx="0" presStyleCnt="4">
        <dgm:presLayoutVars>
          <dgm:bulletEnabled val="1"/>
        </dgm:presLayoutVars>
      </dgm:prSet>
      <dgm:spPr/>
    </dgm:pt>
    <dgm:pt modelId="{4452298D-8F33-4AEB-BA2F-43487A65E8B4}" type="pres">
      <dgm:prSet presAssocID="{5CCA327E-1B9C-4BF5-B0D6-288739062D03}" presName="childShp" presStyleLbl="bgAccFollowNode1" presStyleIdx="0" presStyleCnt="4">
        <dgm:presLayoutVars>
          <dgm:bulletEnabled val="1"/>
        </dgm:presLayoutVars>
      </dgm:prSet>
      <dgm:spPr/>
    </dgm:pt>
    <dgm:pt modelId="{035E8FD1-D3F3-4803-B5D3-6152E8323F5F}" type="pres">
      <dgm:prSet presAssocID="{DE454876-F341-4100-8AD6-D31C5A882196}" presName="spacing" presStyleCnt="0"/>
      <dgm:spPr/>
    </dgm:pt>
    <dgm:pt modelId="{25E3BA5C-3D60-494D-AF3D-49CF7C6E2D5D}" type="pres">
      <dgm:prSet presAssocID="{8DBBE3B4-DAD6-43F8-A550-6A27ABFDFDE2}" presName="linNode" presStyleCnt="0"/>
      <dgm:spPr/>
    </dgm:pt>
    <dgm:pt modelId="{6A884C5B-4A0F-4B97-BD16-E43F6D3AB763}" type="pres">
      <dgm:prSet presAssocID="{8DBBE3B4-DAD6-43F8-A550-6A27ABFDFDE2}" presName="parentShp" presStyleLbl="node1" presStyleIdx="1" presStyleCnt="4">
        <dgm:presLayoutVars>
          <dgm:bulletEnabled val="1"/>
        </dgm:presLayoutVars>
      </dgm:prSet>
      <dgm:spPr/>
    </dgm:pt>
    <dgm:pt modelId="{D38B7804-BDAC-4131-8A20-E2A0A10ECF7A}" type="pres">
      <dgm:prSet presAssocID="{8DBBE3B4-DAD6-43F8-A550-6A27ABFDFDE2}" presName="childShp" presStyleLbl="bgAccFollowNode1" presStyleIdx="1" presStyleCnt="4">
        <dgm:presLayoutVars>
          <dgm:bulletEnabled val="1"/>
        </dgm:presLayoutVars>
      </dgm:prSet>
      <dgm:spPr/>
    </dgm:pt>
    <dgm:pt modelId="{05160149-84C6-4796-9728-3F857EB66AF3}" type="pres">
      <dgm:prSet presAssocID="{CB38E4C8-D53C-4CD2-9CC7-636443E87D46}" presName="spacing" presStyleCnt="0"/>
      <dgm:spPr/>
    </dgm:pt>
    <dgm:pt modelId="{49C328CF-B8CE-4469-A800-4D5C66045DFE}" type="pres">
      <dgm:prSet presAssocID="{417E768B-048A-4F8F-9B38-10EDC3A2AE60}" presName="linNode" presStyleCnt="0"/>
      <dgm:spPr/>
    </dgm:pt>
    <dgm:pt modelId="{28C78791-B9BE-4C26-BCE6-C646606EA5F7}" type="pres">
      <dgm:prSet presAssocID="{417E768B-048A-4F8F-9B38-10EDC3A2AE60}" presName="parentShp" presStyleLbl="node1" presStyleIdx="2" presStyleCnt="4">
        <dgm:presLayoutVars>
          <dgm:bulletEnabled val="1"/>
        </dgm:presLayoutVars>
      </dgm:prSet>
      <dgm:spPr/>
    </dgm:pt>
    <dgm:pt modelId="{13D792BE-4064-4285-8392-8BDA4BB7F163}" type="pres">
      <dgm:prSet presAssocID="{417E768B-048A-4F8F-9B38-10EDC3A2AE60}" presName="childShp" presStyleLbl="bgAccFollowNode1" presStyleIdx="2" presStyleCnt="4">
        <dgm:presLayoutVars>
          <dgm:bulletEnabled val="1"/>
        </dgm:presLayoutVars>
      </dgm:prSet>
      <dgm:spPr/>
    </dgm:pt>
    <dgm:pt modelId="{EAA38436-16A2-46E2-B7EE-6E867B1B4330}" type="pres">
      <dgm:prSet presAssocID="{4309ED35-8D01-47D4-8E4B-0F5A4943C8F6}" presName="spacing" presStyleCnt="0"/>
      <dgm:spPr/>
    </dgm:pt>
    <dgm:pt modelId="{C4C765B6-6899-471C-B3EA-501BBB260ABB}" type="pres">
      <dgm:prSet presAssocID="{A837D83D-9302-4298-94EC-0525BE346D62}" presName="linNode" presStyleCnt="0"/>
      <dgm:spPr/>
    </dgm:pt>
    <dgm:pt modelId="{3DFA3C7D-533C-4A98-966A-F40BBB12E580}" type="pres">
      <dgm:prSet presAssocID="{A837D83D-9302-4298-94EC-0525BE346D62}" presName="parentShp" presStyleLbl="node1" presStyleIdx="3" presStyleCnt="4">
        <dgm:presLayoutVars>
          <dgm:bulletEnabled val="1"/>
        </dgm:presLayoutVars>
      </dgm:prSet>
      <dgm:spPr/>
    </dgm:pt>
    <dgm:pt modelId="{D5FD07B2-E86F-4071-B5C4-0A8535A0707D}" type="pres">
      <dgm:prSet presAssocID="{A837D83D-9302-4298-94EC-0525BE346D62}" presName="childShp" presStyleLbl="bgAccFollowNode1" presStyleIdx="3" presStyleCnt="4">
        <dgm:presLayoutVars>
          <dgm:bulletEnabled val="1"/>
        </dgm:presLayoutVars>
      </dgm:prSet>
      <dgm:spPr/>
    </dgm:pt>
  </dgm:ptLst>
  <dgm:cxnLst>
    <dgm:cxn modelId="{904A5900-A4DA-4B2A-B524-CA516B151AAA}" type="presOf" srcId="{417E768B-048A-4F8F-9B38-10EDC3A2AE60}" destId="{28C78791-B9BE-4C26-BCE6-C646606EA5F7}" srcOrd="0" destOrd="0" presId="urn:microsoft.com/office/officeart/2005/8/layout/vList6"/>
    <dgm:cxn modelId="{728ABD1B-A772-47FD-BAD5-18E1A4AFC1EB}" srcId="{5FB3692B-E622-4D1B-AB22-81756D04DBAF}" destId="{5CCA327E-1B9C-4BF5-B0D6-288739062D03}" srcOrd="0" destOrd="0" parTransId="{B63AEE03-E05C-455B-A6D2-1B2507A8D377}" sibTransId="{DE454876-F341-4100-8AD6-D31C5A882196}"/>
    <dgm:cxn modelId="{8DCBAC25-CA34-426D-8608-AF65191324A1}" type="presOf" srcId="{565828D0-C5BF-46B1-B4E0-0E314510F1B8}" destId="{4452298D-8F33-4AEB-BA2F-43487A65E8B4}" srcOrd="0" destOrd="0" presId="urn:microsoft.com/office/officeart/2005/8/layout/vList6"/>
    <dgm:cxn modelId="{F6EC6F28-CAC7-424D-95B3-BCB4BD9BC461}" srcId="{8DBBE3B4-DAD6-43F8-A550-6A27ABFDFDE2}" destId="{43C4692D-D61A-4FED-82D4-569F8D001EAA}" srcOrd="0" destOrd="0" parTransId="{171EAEB5-C974-44EC-8B60-0107B1037AFC}" sibTransId="{3C13CB8A-92E0-4D6E-ACE5-A2FCA287E600}"/>
    <dgm:cxn modelId="{9455C032-79F9-4DAC-A1C0-B7E937159C19}" srcId="{5FB3692B-E622-4D1B-AB22-81756D04DBAF}" destId="{A837D83D-9302-4298-94EC-0525BE346D62}" srcOrd="3" destOrd="0" parTransId="{11E8B8CB-F135-4DCE-A66A-BFE93D2E765C}" sibTransId="{F5A7FB64-D49C-4F00-99E7-5A9BA0041399}"/>
    <dgm:cxn modelId="{4A83C132-CEA1-47A8-AA16-844C0D3ABC90}" type="presOf" srcId="{43C4692D-D61A-4FED-82D4-569F8D001EAA}" destId="{D38B7804-BDAC-4131-8A20-E2A0A10ECF7A}" srcOrd="0" destOrd="0" presId="urn:microsoft.com/office/officeart/2005/8/layout/vList6"/>
    <dgm:cxn modelId="{767F9866-B20B-4472-9569-9B24F8AA63A1}" srcId="{A837D83D-9302-4298-94EC-0525BE346D62}" destId="{4F71CBDD-F08E-4E59-B44A-E4DCA108C824}" srcOrd="0" destOrd="0" parTransId="{C72E466F-CEDF-44AA-AAB6-00B31E34DDB8}" sibTransId="{99803D71-BEA5-4C71-93CA-B26B8B9DBC7A}"/>
    <dgm:cxn modelId="{F961666B-F98F-4B31-89DA-D00AD2C31FD9}" type="presOf" srcId="{5FB3692B-E622-4D1B-AB22-81756D04DBAF}" destId="{E1D3ED7B-8103-493E-91FB-1309E60B4488}" srcOrd="0" destOrd="0" presId="urn:microsoft.com/office/officeart/2005/8/layout/vList6"/>
    <dgm:cxn modelId="{61A42176-9948-4D36-BBB0-26F413A71C74}" srcId="{417E768B-048A-4F8F-9B38-10EDC3A2AE60}" destId="{646FB151-DDEE-40EF-8A9E-07BAC7BE1B23}" srcOrd="0" destOrd="0" parTransId="{DCE15FFB-F3C5-4F5D-8C8C-9DCFE55F6A29}" sibTransId="{C03C9CDE-0D98-4F56-99F7-42CC7C9B4418}"/>
    <dgm:cxn modelId="{89B7C356-D41A-4A96-862A-8AA9B3478FDF}" type="presOf" srcId="{5CCA327E-1B9C-4BF5-B0D6-288739062D03}" destId="{838813DD-0918-4449-9411-089053EED177}" srcOrd="0" destOrd="0" presId="urn:microsoft.com/office/officeart/2005/8/layout/vList6"/>
    <dgm:cxn modelId="{EC2D358A-3679-44FE-AB87-9D6936AF1712}" srcId="{5FB3692B-E622-4D1B-AB22-81756D04DBAF}" destId="{8DBBE3B4-DAD6-43F8-A550-6A27ABFDFDE2}" srcOrd="1" destOrd="0" parTransId="{9D391575-FE6B-484F-BD19-CDB0EAF3E614}" sibTransId="{CB38E4C8-D53C-4CD2-9CC7-636443E87D46}"/>
    <dgm:cxn modelId="{A217F892-18DD-420A-9265-F217E2C520DB}" type="presOf" srcId="{A837D83D-9302-4298-94EC-0525BE346D62}" destId="{3DFA3C7D-533C-4A98-966A-F40BBB12E580}" srcOrd="0" destOrd="0" presId="urn:microsoft.com/office/officeart/2005/8/layout/vList6"/>
    <dgm:cxn modelId="{56BA3693-E3B8-45E5-912A-60B405D0A816}" type="presOf" srcId="{4F71CBDD-F08E-4E59-B44A-E4DCA108C824}" destId="{D5FD07B2-E86F-4071-B5C4-0A8535A0707D}" srcOrd="0" destOrd="0" presId="urn:microsoft.com/office/officeart/2005/8/layout/vList6"/>
    <dgm:cxn modelId="{699C0D94-E16D-4B06-9139-A95C716219B1}" type="presOf" srcId="{8DBBE3B4-DAD6-43F8-A550-6A27ABFDFDE2}" destId="{6A884C5B-4A0F-4B97-BD16-E43F6D3AB763}" srcOrd="0" destOrd="0" presId="urn:microsoft.com/office/officeart/2005/8/layout/vList6"/>
    <dgm:cxn modelId="{C7B7DACD-2E4F-4170-8E2F-19D581747888}" srcId="{5CCA327E-1B9C-4BF5-B0D6-288739062D03}" destId="{565828D0-C5BF-46B1-B4E0-0E314510F1B8}" srcOrd="0" destOrd="0" parTransId="{92534665-CB41-4A6E-BDD3-905780B18EF7}" sibTransId="{D791C7C8-6310-46A9-B430-2D93369442A3}"/>
    <dgm:cxn modelId="{A27FCFD5-4838-480B-983E-7C836971CCE8}" type="presOf" srcId="{646FB151-DDEE-40EF-8A9E-07BAC7BE1B23}" destId="{13D792BE-4064-4285-8392-8BDA4BB7F163}" srcOrd="0" destOrd="0" presId="urn:microsoft.com/office/officeart/2005/8/layout/vList6"/>
    <dgm:cxn modelId="{B03D17EC-E2DF-4B1D-9DBE-615289C4CA42}" srcId="{5FB3692B-E622-4D1B-AB22-81756D04DBAF}" destId="{417E768B-048A-4F8F-9B38-10EDC3A2AE60}" srcOrd="2" destOrd="0" parTransId="{51B62F16-FFC6-48CC-A60A-BE9FA353A4B6}" sibTransId="{4309ED35-8D01-47D4-8E4B-0F5A4943C8F6}"/>
    <dgm:cxn modelId="{D539D1F3-BF6C-486F-9460-F6992C07A577}" type="presParOf" srcId="{E1D3ED7B-8103-493E-91FB-1309E60B4488}" destId="{91C52B71-F7F6-4245-85DA-4034CF3FB77D}" srcOrd="0" destOrd="0" presId="urn:microsoft.com/office/officeart/2005/8/layout/vList6"/>
    <dgm:cxn modelId="{DD6817FC-7015-442D-8AF6-160A622E330B}" type="presParOf" srcId="{91C52B71-F7F6-4245-85DA-4034CF3FB77D}" destId="{838813DD-0918-4449-9411-089053EED177}" srcOrd="0" destOrd="0" presId="urn:microsoft.com/office/officeart/2005/8/layout/vList6"/>
    <dgm:cxn modelId="{A3E06091-111A-4EA5-84BD-E2A0CB7C5379}" type="presParOf" srcId="{91C52B71-F7F6-4245-85DA-4034CF3FB77D}" destId="{4452298D-8F33-4AEB-BA2F-43487A65E8B4}" srcOrd="1" destOrd="0" presId="urn:microsoft.com/office/officeart/2005/8/layout/vList6"/>
    <dgm:cxn modelId="{A1C814BE-73A1-42C3-98AB-C7A0AC6214C2}" type="presParOf" srcId="{E1D3ED7B-8103-493E-91FB-1309E60B4488}" destId="{035E8FD1-D3F3-4803-B5D3-6152E8323F5F}" srcOrd="1" destOrd="0" presId="urn:microsoft.com/office/officeart/2005/8/layout/vList6"/>
    <dgm:cxn modelId="{A724C1EA-2FAD-4D14-8825-E2F842D68458}" type="presParOf" srcId="{E1D3ED7B-8103-493E-91FB-1309E60B4488}" destId="{25E3BA5C-3D60-494D-AF3D-49CF7C6E2D5D}" srcOrd="2" destOrd="0" presId="urn:microsoft.com/office/officeart/2005/8/layout/vList6"/>
    <dgm:cxn modelId="{DD5FB9DD-9FBC-498F-B387-E8BD1360FDDD}" type="presParOf" srcId="{25E3BA5C-3D60-494D-AF3D-49CF7C6E2D5D}" destId="{6A884C5B-4A0F-4B97-BD16-E43F6D3AB763}" srcOrd="0" destOrd="0" presId="urn:microsoft.com/office/officeart/2005/8/layout/vList6"/>
    <dgm:cxn modelId="{030355B5-9CEE-45FB-B397-919CB8CF6A04}" type="presParOf" srcId="{25E3BA5C-3D60-494D-AF3D-49CF7C6E2D5D}" destId="{D38B7804-BDAC-4131-8A20-E2A0A10ECF7A}" srcOrd="1" destOrd="0" presId="urn:microsoft.com/office/officeart/2005/8/layout/vList6"/>
    <dgm:cxn modelId="{D0FE6F58-FB05-41A6-A22B-4466EAD05FA3}" type="presParOf" srcId="{E1D3ED7B-8103-493E-91FB-1309E60B4488}" destId="{05160149-84C6-4796-9728-3F857EB66AF3}" srcOrd="3" destOrd="0" presId="urn:microsoft.com/office/officeart/2005/8/layout/vList6"/>
    <dgm:cxn modelId="{BD111A48-9DE0-475A-8102-49427FB67474}" type="presParOf" srcId="{E1D3ED7B-8103-493E-91FB-1309E60B4488}" destId="{49C328CF-B8CE-4469-A800-4D5C66045DFE}" srcOrd="4" destOrd="0" presId="urn:microsoft.com/office/officeart/2005/8/layout/vList6"/>
    <dgm:cxn modelId="{CB13A7CE-5C96-441C-B545-59EA0D983D12}" type="presParOf" srcId="{49C328CF-B8CE-4469-A800-4D5C66045DFE}" destId="{28C78791-B9BE-4C26-BCE6-C646606EA5F7}" srcOrd="0" destOrd="0" presId="urn:microsoft.com/office/officeart/2005/8/layout/vList6"/>
    <dgm:cxn modelId="{F5CACA5D-3C0C-4592-96F6-8126827DC587}" type="presParOf" srcId="{49C328CF-B8CE-4469-A800-4D5C66045DFE}" destId="{13D792BE-4064-4285-8392-8BDA4BB7F163}" srcOrd="1" destOrd="0" presId="urn:microsoft.com/office/officeart/2005/8/layout/vList6"/>
    <dgm:cxn modelId="{AD8CA67D-2D91-46D3-BB7B-AB10A5EC24C2}" type="presParOf" srcId="{E1D3ED7B-8103-493E-91FB-1309E60B4488}" destId="{EAA38436-16A2-46E2-B7EE-6E867B1B4330}" srcOrd="5" destOrd="0" presId="urn:microsoft.com/office/officeart/2005/8/layout/vList6"/>
    <dgm:cxn modelId="{754787E6-3B94-4583-BFA2-C70E13B63E14}" type="presParOf" srcId="{E1D3ED7B-8103-493E-91FB-1309E60B4488}" destId="{C4C765B6-6899-471C-B3EA-501BBB260ABB}" srcOrd="6" destOrd="0" presId="urn:microsoft.com/office/officeart/2005/8/layout/vList6"/>
    <dgm:cxn modelId="{209D02D7-B4E5-44BD-926C-C22208D6B919}" type="presParOf" srcId="{C4C765B6-6899-471C-B3EA-501BBB260ABB}" destId="{3DFA3C7D-533C-4A98-966A-F40BBB12E580}" srcOrd="0" destOrd="0" presId="urn:microsoft.com/office/officeart/2005/8/layout/vList6"/>
    <dgm:cxn modelId="{CBD62253-EC9A-42C2-969F-CABB2DBF61B4}" type="presParOf" srcId="{C4C765B6-6899-471C-B3EA-501BBB260ABB}" destId="{D5FD07B2-E86F-4071-B5C4-0A8535A0707D}"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6.xml><?xml version="1.0" encoding="utf-8"?>
<dgm:dataModel xmlns:dgm="http://schemas.openxmlformats.org/drawingml/2006/diagram" xmlns:a="http://schemas.openxmlformats.org/drawingml/2006/main">
  <dgm:ptLst>
    <dgm:pt modelId="{EB22DC95-6638-4751-AB8D-C1FCCC5A6EFD}" type="doc">
      <dgm:prSet loTypeId="urn:microsoft.com/office/officeart/2005/8/layout/lProcess2" loCatId="list" qsTypeId="urn:microsoft.com/office/officeart/2005/8/quickstyle/simple1" qsCatId="simple" csTypeId="urn:microsoft.com/office/officeart/2005/8/colors/accent1_3" csCatId="accent1" phldr="1"/>
      <dgm:spPr/>
      <dgm:t>
        <a:bodyPr/>
        <a:lstStyle/>
        <a:p>
          <a:endParaRPr lang="en-US"/>
        </a:p>
      </dgm:t>
    </dgm:pt>
    <dgm:pt modelId="{EF170AB4-AC6D-4A09-B17F-FA524CDCBAA1}">
      <dgm:prSet phldrT="[Text]" custT="1"/>
      <dgm:spPr>
        <a:scene3d>
          <a:camera prst="orthographicFront"/>
          <a:lightRig rig="threePt" dir="t"/>
        </a:scene3d>
        <a:sp3d>
          <a:bevelT/>
        </a:sp3d>
      </dgm:spPr>
      <dgm:t>
        <a:bodyPr/>
        <a:lstStyle/>
        <a:p>
          <a:r>
            <a:rPr lang="en-US" sz="2800">
              <a:solidFill>
                <a:schemeClr val="accent2">
                  <a:lumMod val="60000"/>
                  <a:lumOff val="40000"/>
                </a:schemeClr>
              </a:solidFill>
            </a:rPr>
            <a:t>Expense is recognized at the same time as the </a:t>
          </a:r>
          <a:r>
            <a:rPr lang="en-US" sz="2800" b="1" i="1">
              <a:solidFill>
                <a:schemeClr val="accent2">
                  <a:lumMod val="60000"/>
                  <a:lumOff val="40000"/>
                </a:schemeClr>
              </a:solidFill>
            </a:rPr>
            <a:t>payable</a:t>
          </a:r>
          <a:r>
            <a:rPr lang="en-US" sz="2800">
              <a:solidFill>
                <a:schemeClr val="accent2">
                  <a:lumMod val="60000"/>
                  <a:lumOff val="40000"/>
                </a:schemeClr>
              </a:solidFill>
            </a:rPr>
            <a:t>, unless there are time requirements</a:t>
          </a:r>
        </a:p>
      </dgm:t>
    </dgm:pt>
    <dgm:pt modelId="{5BFE8BCC-540C-4FD1-BB28-6DFA6657E8C3}" type="parTrans" cxnId="{D1E888F0-07E9-48CA-A815-CBD65B62FB4F}">
      <dgm:prSet/>
      <dgm:spPr/>
      <dgm:t>
        <a:bodyPr/>
        <a:lstStyle/>
        <a:p>
          <a:endParaRPr lang="en-US" sz="2800"/>
        </a:p>
      </dgm:t>
    </dgm:pt>
    <dgm:pt modelId="{15781A06-3A13-4354-8768-BF6F08C82D96}" type="sibTrans" cxnId="{D1E888F0-07E9-48CA-A815-CBD65B62FB4F}">
      <dgm:prSet/>
      <dgm:spPr/>
      <dgm:t>
        <a:bodyPr/>
        <a:lstStyle/>
        <a:p>
          <a:endParaRPr lang="en-US" sz="2800"/>
        </a:p>
      </dgm:t>
    </dgm:pt>
    <dgm:pt modelId="{3F7FEF20-E768-41F3-8A66-B893CD48C69A}">
      <dgm:prSet phldrT="[Text]" custT="1"/>
      <dgm:spPr>
        <a:scene3d>
          <a:camera prst="orthographicFront"/>
          <a:lightRig rig="threePt" dir="t"/>
        </a:scene3d>
        <a:sp3d>
          <a:bevelT/>
        </a:sp3d>
      </dgm:spPr>
      <dgm:t>
        <a:bodyPr/>
        <a:lstStyle/>
        <a:p>
          <a:r>
            <a:rPr lang="en-US" sz="2400"/>
            <a:t>Contractual arrangements</a:t>
          </a:r>
        </a:p>
      </dgm:t>
    </dgm:pt>
    <dgm:pt modelId="{92DB9109-78F8-4A1A-9884-6A48D1F079FE}" type="parTrans" cxnId="{05E78205-34EC-4E01-9AE1-2891654C94C2}">
      <dgm:prSet/>
      <dgm:spPr/>
      <dgm:t>
        <a:bodyPr/>
        <a:lstStyle/>
        <a:p>
          <a:endParaRPr lang="en-US" sz="2800"/>
        </a:p>
      </dgm:t>
    </dgm:pt>
    <dgm:pt modelId="{C6EC09E6-CCE3-442B-A818-1A8322C3F7E8}" type="sibTrans" cxnId="{05E78205-34EC-4E01-9AE1-2891654C94C2}">
      <dgm:prSet/>
      <dgm:spPr/>
      <dgm:t>
        <a:bodyPr/>
        <a:lstStyle/>
        <a:p>
          <a:endParaRPr lang="en-US" sz="2800"/>
        </a:p>
      </dgm:t>
    </dgm:pt>
    <dgm:pt modelId="{1DAB794E-010B-426D-B1E9-86539B9968E6}">
      <dgm:prSet phldrT="[Text]" custT="1"/>
      <dgm:spPr>
        <a:scene3d>
          <a:camera prst="orthographicFront"/>
          <a:lightRig rig="threePt" dir="t"/>
        </a:scene3d>
        <a:sp3d>
          <a:bevelT/>
        </a:sp3d>
      </dgm:spPr>
      <dgm:t>
        <a:bodyPr/>
        <a:lstStyle/>
        <a:p>
          <a:r>
            <a:rPr lang="en-US" sz="2400"/>
            <a:t>Shared revenue (outflows)</a:t>
          </a:r>
        </a:p>
      </dgm:t>
    </dgm:pt>
    <dgm:pt modelId="{6C6A84B3-DE97-4A3E-BB40-14FACDF52552}" type="parTrans" cxnId="{C9AB499F-4DAB-41AE-9F3E-DC14BE93644C}">
      <dgm:prSet/>
      <dgm:spPr/>
      <dgm:t>
        <a:bodyPr/>
        <a:lstStyle/>
        <a:p>
          <a:endParaRPr lang="en-US" sz="2800"/>
        </a:p>
      </dgm:t>
    </dgm:pt>
    <dgm:pt modelId="{F614FAA2-8EBD-4E01-8060-8DD26D8E03FC}" type="sibTrans" cxnId="{C9AB499F-4DAB-41AE-9F3E-DC14BE93644C}">
      <dgm:prSet/>
      <dgm:spPr/>
      <dgm:t>
        <a:bodyPr/>
        <a:lstStyle/>
        <a:p>
          <a:endParaRPr lang="en-US" sz="2800"/>
        </a:p>
      </dgm:t>
    </dgm:pt>
    <dgm:pt modelId="{F9E9C395-643C-4945-AD37-180F1ABF44F1}">
      <dgm:prSet phldrT="[Text]" custT="1"/>
      <dgm:spPr>
        <a:scene3d>
          <a:camera prst="orthographicFront"/>
          <a:lightRig rig="threePt" dir="t"/>
        </a:scene3d>
        <a:sp3d>
          <a:bevelT/>
        </a:sp3d>
      </dgm:spPr>
      <dgm:t>
        <a:bodyPr/>
        <a:lstStyle/>
        <a:p>
          <a:r>
            <a:rPr lang="en-US" sz="2400"/>
            <a:t>General aid (outflows)</a:t>
          </a:r>
        </a:p>
      </dgm:t>
    </dgm:pt>
    <dgm:pt modelId="{3F7078E0-8EEE-499A-BCB5-BD8B38BE7F58}" type="parTrans" cxnId="{A2257144-0ECB-4649-95DB-DCE8F9C89491}">
      <dgm:prSet/>
      <dgm:spPr/>
      <dgm:t>
        <a:bodyPr/>
        <a:lstStyle/>
        <a:p>
          <a:endParaRPr lang="en-US" sz="2800"/>
        </a:p>
      </dgm:t>
    </dgm:pt>
    <dgm:pt modelId="{34B4D33E-2D21-42F2-930E-57562642B410}" type="sibTrans" cxnId="{A2257144-0ECB-4649-95DB-DCE8F9C89491}">
      <dgm:prSet/>
      <dgm:spPr/>
      <dgm:t>
        <a:bodyPr/>
        <a:lstStyle/>
        <a:p>
          <a:endParaRPr lang="en-US" sz="2800"/>
        </a:p>
      </dgm:t>
    </dgm:pt>
    <dgm:pt modelId="{686ACCEA-BD92-4523-A9AA-F83C8CF2CDF6}" type="pres">
      <dgm:prSet presAssocID="{EB22DC95-6638-4751-AB8D-C1FCCC5A6EFD}" presName="theList" presStyleCnt="0">
        <dgm:presLayoutVars>
          <dgm:dir/>
          <dgm:animLvl val="lvl"/>
          <dgm:resizeHandles val="exact"/>
        </dgm:presLayoutVars>
      </dgm:prSet>
      <dgm:spPr/>
    </dgm:pt>
    <dgm:pt modelId="{0E79A2A6-5E65-495E-8E19-29FE325A0DB9}" type="pres">
      <dgm:prSet presAssocID="{EF170AB4-AC6D-4A09-B17F-FA524CDCBAA1}" presName="compNode" presStyleCnt="0"/>
      <dgm:spPr>
        <a:scene3d>
          <a:camera prst="orthographicFront"/>
          <a:lightRig rig="threePt" dir="t"/>
        </a:scene3d>
        <a:sp3d>
          <a:bevelT/>
        </a:sp3d>
      </dgm:spPr>
    </dgm:pt>
    <dgm:pt modelId="{6764EB81-829C-4BDE-920A-CD40C3125BAA}" type="pres">
      <dgm:prSet presAssocID="{EF170AB4-AC6D-4A09-B17F-FA524CDCBAA1}" presName="aNode" presStyleLbl="bgShp" presStyleIdx="0" presStyleCnt="1"/>
      <dgm:spPr/>
    </dgm:pt>
    <dgm:pt modelId="{2ED9FF55-E700-4CB1-BE41-17B3590A69CC}" type="pres">
      <dgm:prSet presAssocID="{EF170AB4-AC6D-4A09-B17F-FA524CDCBAA1}" presName="textNode" presStyleLbl="bgShp" presStyleIdx="0" presStyleCnt="1"/>
      <dgm:spPr/>
    </dgm:pt>
    <dgm:pt modelId="{151B610D-F99E-474D-B1C8-BC95A0916606}" type="pres">
      <dgm:prSet presAssocID="{EF170AB4-AC6D-4A09-B17F-FA524CDCBAA1}" presName="compChildNode" presStyleCnt="0"/>
      <dgm:spPr>
        <a:scene3d>
          <a:camera prst="orthographicFront"/>
          <a:lightRig rig="threePt" dir="t"/>
        </a:scene3d>
        <a:sp3d>
          <a:bevelT/>
        </a:sp3d>
      </dgm:spPr>
    </dgm:pt>
    <dgm:pt modelId="{A7D6AD80-6922-4AFD-BA52-7BC4CDBDCF20}" type="pres">
      <dgm:prSet presAssocID="{EF170AB4-AC6D-4A09-B17F-FA524CDCBAA1}" presName="theInnerList" presStyleCnt="0"/>
      <dgm:spPr>
        <a:scene3d>
          <a:camera prst="orthographicFront"/>
          <a:lightRig rig="threePt" dir="t"/>
        </a:scene3d>
        <a:sp3d>
          <a:bevelT/>
        </a:sp3d>
      </dgm:spPr>
    </dgm:pt>
    <dgm:pt modelId="{E7A1A5B9-5FA8-4788-A804-0FB36245067E}" type="pres">
      <dgm:prSet presAssocID="{3F7FEF20-E768-41F3-8A66-B893CD48C69A}" presName="childNode" presStyleLbl="node1" presStyleIdx="0" presStyleCnt="3">
        <dgm:presLayoutVars>
          <dgm:bulletEnabled val="1"/>
        </dgm:presLayoutVars>
      </dgm:prSet>
      <dgm:spPr/>
    </dgm:pt>
    <dgm:pt modelId="{A9719A0A-56BA-411D-855B-00EF66474CE8}" type="pres">
      <dgm:prSet presAssocID="{3F7FEF20-E768-41F3-8A66-B893CD48C69A}" presName="aSpace2" presStyleCnt="0"/>
      <dgm:spPr>
        <a:scene3d>
          <a:camera prst="orthographicFront"/>
          <a:lightRig rig="threePt" dir="t"/>
        </a:scene3d>
        <a:sp3d>
          <a:bevelT/>
        </a:sp3d>
      </dgm:spPr>
    </dgm:pt>
    <dgm:pt modelId="{02F8DCC0-1499-4C0E-960C-C503EC9DA22B}" type="pres">
      <dgm:prSet presAssocID="{1DAB794E-010B-426D-B1E9-86539B9968E6}" presName="childNode" presStyleLbl="node1" presStyleIdx="1" presStyleCnt="3">
        <dgm:presLayoutVars>
          <dgm:bulletEnabled val="1"/>
        </dgm:presLayoutVars>
      </dgm:prSet>
      <dgm:spPr/>
    </dgm:pt>
    <dgm:pt modelId="{59B1C27B-D2AF-4606-BA87-45B534CF10F2}" type="pres">
      <dgm:prSet presAssocID="{1DAB794E-010B-426D-B1E9-86539B9968E6}" presName="aSpace2" presStyleCnt="0"/>
      <dgm:spPr>
        <a:scene3d>
          <a:camera prst="orthographicFront"/>
          <a:lightRig rig="threePt" dir="t"/>
        </a:scene3d>
        <a:sp3d>
          <a:bevelT/>
        </a:sp3d>
      </dgm:spPr>
    </dgm:pt>
    <dgm:pt modelId="{B36401E7-AA7B-456B-8FD5-3CB5EF4F08CA}" type="pres">
      <dgm:prSet presAssocID="{F9E9C395-643C-4945-AD37-180F1ABF44F1}" presName="childNode" presStyleLbl="node1" presStyleIdx="2" presStyleCnt="3">
        <dgm:presLayoutVars>
          <dgm:bulletEnabled val="1"/>
        </dgm:presLayoutVars>
      </dgm:prSet>
      <dgm:spPr/>
    </dgm:pt>
  </dgm:ptLst>
  <dgm:cxnLst>
    <dgm:cxn modelId="{05E78205-34EC-4E01-9AE1-2891654C94C2}" srcId="{EF170AB4-AC6D-4A09-B17F-FA524CDCBAA1}" destId="{3F7FEF20-E768-41F3-8A66-B893CD48C69A}" srcOrd="0" destOrd="0" parTransId="{92DB9109-78F8-4A1A-9884-6A48D1F079FE}" sibTransId="{C6EC09E6-CCE3-442B-A818-1A8322C3F7E8}"/>
    <dgm:cxn modelId="{4CBA390F-A5AE-41D0-B982-13122EFE5825}" type="presOf" srcId="{EF170AB4-AC6D-4A09-B17F-FA524CDCBAA1}" destId="{2ED9FF55-E700-4CB1-BE41-17B3590A69CC}" srcOrd="1" destOrd="0" presId="urn:microsoft.com/office/officeart/2005/8/layout/lProcess2"/>
    <dgm:cxn modelId="{7745C614-3B5D-4AFF-9828-25B26B94351A}" type="presOf" srcId="{EF170AB4-AC6D-4A09-B17F-FA524CDCBAA1}" destId="{6764EB81-829C-4BDE-920A-CD40C3125BAA}" srcOrd="0" destOrd="0" presId="urn:microsoft.com/office/officeart/2005/8/layout/lProcess2"/>
    <dgm:cxn modelId="{A2257144-0ECB-4649-95DB-DCE8F9C89491}" srcId="{EF170AB4-AC6D-4A09-B17F-FA524CDCBAA1}" destId="{F9E9C395-643C-4945-AD37-180F1ABF44F1}" srcOrd="2" destOrd="0" parTransId="{3F7078E0-8EEE-499A-BCB5-BD8B38BE7F58}" sibTransId="{34B4D33E-2D21-42F2-930E-57562642B410}"/>
    <dgm:cxn modelId="{C9AB499F-4DAB-41AE-9F3E-DC14BE93644C}" srcId="{EF170AB4-AC6D-4A09-B17F-FA524CDCBAA1}" destId="{1DAB794E-010B-426D-B1E9-86539B9968E6}" srcOrd="1" destOrd="0" parTransId="{6C6A84B3-DE97-4A3E-BB40-14FACDF52552}" sibTransId="{F614FAA2-8EBD-4E01-8060-8DD26D8E03FC}"/>
    <dgm:cxn modelId="{D1E888F0-07E9-48CA-A815-CBD65B62FB4F}" srcId="{EB22DC95-6638-4751-AB8D-C1FCCC5A6EFD}" destId="{EF170AB4-AC6D-4A09-B17F-FA524CDCBAA1}" srcOrd="0" destOrd="0" parTransId="{5BFE8BCC-540C-4FD1-BB28-6DFA6657E8C3}" sibTransId="{15781A06-3A13-4354-8768-BF6F08C82D96}"/>
    <dgm:cxn modelId="{4F1985F1-15C5-4584-B697-B5BA46D26AF4}" type="presOf" srcId="{F9E9C395-643C-4945-AD37-180F1ABF44F1}" destId="{B36401E7-AA7B-456B-8FD5-3CB5EF4F08CA}" srcOrd="0" destOrd="0" presId="urn:microsoft.com/office/officeart/2005/8/layout/lProcess2"/>
    <dgm:cxn modelId="{6421ADF2-415D-46E4-B882-AAA85E50E361}" type="presOf" srcId="{3F7FEF20-E768-41F3-8A66-B893CD48C69A}" destId="{E7A1A5B9-5FA8-4788-A804-0FB36245067E}" srcOrd="0" destOrd="0" presId="urn:microsoft.com/office/officeart/2005/8/layout/lProcess2"/>
    <dgm:cxn modelId="{2528E5F7-38EB-43DD-9E1B-B8E178D0E7E5}" type="presOf" srcId="{1DAB794E-010B-426D-B1E9-86539B9968E6}" destId="{02F8DCC0-1499-4C0E-960C-C503EC9DA22B}" srcOrd="0" destOrd="0" presId="urn:microsoft.com/office/officeart/2005/8/layout/lProcess2"/>
    <dgm:cxn modelId="{EAA11EF8-5F19-45F9-AC48-C8B5A275DF9E}" type="presOf" srcId="{EB22DC95-6638-4751-AB8D-C1FCCC5A6EFD}" destId="{686ACCEA-BD92-4523-A9AA-F83C8CF2CDF6}" srcOrd="0" destOrd="0" presId="urn:microsoft.com/office/officeart/2005/8/layout/lProcess2"/>
    <dgm:cxn modelId="{7692534E-CACD-4D66-984F-4C6ABCDFAE4F}" type="presParOf" srcId="{686ACCEA-BD92-4523-A9AA-F83C8CF2CDF6}" destId="{0E79A2A6-5E65-495E-8E19-29FE325A0DB9}" srcOrd="0" destOrd="0" presId="urn:microsoft.com/office/officeart/2005/8/layout/lProcess2"/>
    <dgm:cxn modelId="{8135855B-2109-4197-9BA2-1819E4C137AB}" type="presParOf" srcId="{0E79A2A6-5E65-495E-8E19-29FE325A0DB9}" destId="{6764EB81-829C-4BDE-920A-CD40C3125BAA}" srcOrd="0" destOrd="0" presId="urn:microsoft.com/office/officeart/2005/8/layout/lProcess2"/>
    <dgm:cxn modelId="{401F9C96-64D0-46AB-A430-24C2B7297FB7}" type="presParOf" srcId="{0E79A2A6-5E65-495E-8E19-29FE325A0DB9}" destId="{2ED9FF55-E700-4CB1-BE41-17B3590A69CC}" srcOrd="1" destOrd="0" presId="urn:microsoft.com/office/officeart/2005/8/layout/lProcess2"/>
    <dgm:cxn modelId="{6EF0BDED-FAB3-4829-9595-6FA02A6524B2}" type="presParOf" srcId="{0E79A2A6-5E65-495E-8E19-29FE325A0DB9}" destId="{151B610D-F99E-474D-B1C8-BC95A0916606}" srcOrd="2" destOrd="0" presId="urn:microsoft.com/office/officeart/2005/8/layout/lProcess2"/>
    <dgm:cxn modelId="{13C82226-9AA9-4A12-85BA-2FD756C58AC9}" type="presParOf" srcId="{151B610D-F99E-474D-B1C8-BC95A0916606}" destId="{A7D6AD80-6922-4AFD-BA52-7BC4CDBDCF20}" srcOrd="0" destOrd="0" presId="urn:microsoft.com/office/officeart/2005/8/layout/lProcess2"/>
    <dgm:cxn modelId="{EC80F233-5D17-4A40-8BD7-E73D48D306BB}" type="presParOf" srcId="{A7D6AD80-6922-4AFD-BA52-7BC4CDBDCF20}" destId="{E7A1A5B9-5FA8-4788-A804-0FB36245067E}" srcOrd="0" destOrd="0" presId="urn:microsoft.com/office/officeart/2005/8/layout/lProcess2"/>
    <dgm:cxn modelId="{960A348C-9F1F-49EE-9B2B-84FDEBC516E8}" type="presParOf" srcId="{A7D6AD80-6922-4AFD-BA52-7BC4CDBDCF20}" destId="{A9719A0A-56BA-411D-855B-00EF66474CE8}" srcOrd="1" destOrd="0" presId="urn:microsoft.com/office/officeart/2005/8/layout/lProcess2"/>
    <dgm:cxn modelId="{0A010ACB-7269-41D3-B676-E85097E7BB92}" type="presParOf" srcId="{A7D6AD80-6922-4AFD-BA52-7BC4CDBDCF20}" destId="{02F8DCC0-1499-4C0E-960C-C503EC9DA22B}" srcOrd="2" destOrd="0" presId="urn:microsoft.com/office/officeart/2005/8/layout/lProcess2"/>
    <dgm:cxn modelId="{9D6F1DD6-6FB0-4F9F-BD9B-EADC0CE4CDF2}" type="presParOf" srcId="{A7D6AD80-6922-4AFD-BA52-7BC4CDBDCF20}" destId="{59B1C27B-D2AF-4606-BA87-45B534CF10F2}" srcOrd="3" destOrd="0" presId="urn:microsoft.com/office/officeart/2005/8/layout/lProcess2"/>
    <dgm:cxn modelId="{4B71EC1B-3BAF-4BA1-87DC-9B9C98A8A0D8}" type="presParOf" srcId="{A7D6AD80-6922-4AFD-BA52-7BC4CDBDCF20}" destId="{B36401E7-AA7B-456B-8FD5-3CB5EF4F08CA}" srcOrd="4"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699947D-FDF0-4403-8929-CD1337E2854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61D8F34A-C3F0-451D-84BF-548D2753790B}">
      <dgm:prSet custT="1"/>
      <dgm:spPr>
        <a:scene3d>
          <a:camera prst="orthographicFront"/>
          <a:lightRig rig="threePt" dir="t"/>
        </a:scene3d>
        <a:sp3d>
          <a:bevelT/>
        </a:sp3d>
      </dgm:spPr>
      <dgm:t>
        <a:bodyPr/>
        <a:lstStyle/>
        <a:p>
          <a:r>
            <a:rPr lang="en-US" sz="2000" b="0" dirty="0"/>
            <a:t>Materiality</a:t>
          </a:r>
          <a:endParaRPr lang="en-US" sz="2000" dirty="0"/>
        </a:p>
      </dgm:t>
    </dgm:pt>
    <dgm:pt modelId="{654D47C3-9533-40E1-A5BE-F64FD1824FEA}" type="parTrans" cxnId="{2FC0FCB2-7326-49E6-86E1-772770314826}">
      <dgm:prSet/>
      <dgm:spPr/>
      <dgm:t>
        <a:bodyPr/>
        <a:lstStyle/>
        <a:p>
          <a:endParaRPr lang="en-US"/>
        </a:p>
      </dgm:t>
    </dgm:pt>
    <dgm:pt modelId="{A347421F-1BC4-451A-8B2F-4C10B26A5C6D}" type="sibTrans" cxnId="{2FC0FCB2-7326-49E6-86E1-772770314826}">
      <dgm:prSet/>
      <dgm:spPr/>
      <dgm:t>
        <a:bodyPr/>
        <a:lstStyle/>
        <a:p>
          <a:endParaRPr lang="en-US"/>
        </a:p>
      </dgm:t>
    </dgm:pt>
    <dgm:pt modelId="{BFACC30A-1FEA-4703-8A53-EFC0D538A393}">
      <dgm:prSet custT="1"/>
      <dgm:spPr>
        <a:scene3d>
          <a:camera prst="orthographicFront"/>
          <a:lightRig rig="threePt" dir="t"/>
        </a:scene3d>
        <a:sp3d>
          <a:bevelT/>
        </a:sp3d>
      </dgm:spPr>
      <dgm:t>
        <a:bodyPr/>
        <a:lstStyle/>
        <a:p>
          <a:r>
            <a:rPr lang="en-US" sz="1600" baseline="0" dirty="0"/>
            <a:t>Materiality is always a consideration</a:t>
          </a:r>
          <a:endParaRPr lang="en-US" sz="1600" dirty="0"/>
        </a:p>
      </dgm:t>
    </dgm:pt>
    <dgm:pt modelId="{07797D02-A528-412A-812A-0CC52D3FA0A4}" type="parTrans" cxnId="{2B68AAA6-0E61-4D1B-994D-62091CD2AB2F}">
      <dgm:prSet/>
      <dgm:spPr/>
      <dgm:t>
        <a:bodyPr/>
        <a:lstStyle/>
        <a:p>
          <a:endParaRPr lang="en-US"/>
        </a:p>
      </dgm:t>
    </dgm:pt>
    <dgm:pt modelId="{27DC2B28-A81F-4A80-B624-3DE6F99C060A}" type="sibTrans" cxnId="{2B68AAA6-0E61-4D1B-994D-62091CD2AB2F}">
      <dgm:prSet/>
      <dgm:spPr/>
      <dgm:t>
        <a:bodyPr/>
        <a:lstStyle/>
        <a:p>
          <a:endParaRPr lang="en-US"/>
        </a:p>
      </dgm:t>
    </dgm:pt>
    <dgm:pt modelId="{464AF251-9D4B-42BE-A949-6A78244AFABA}" type="pres">
      <dgm:prSet presAssocID="{2699947D-FDF0-4403-8929-CD1337E2854D}" presName="Name0" presStyleCnt="0">
        <dgm:presLayoutVars>
          <dgm:dir/>
          <dgm:animLvl val="lvl"/>
          <dgm:resizeHandles val="exact"/>
        </dgm:presLayoutVars>
      </dgm:prSet>
      <dgm:spPr/>
    </dgm:pt>
    <dgm:pt modelId="{C66FCABE-2465-45D9-A925-89AAFFD4812A}" type="pres">
      <dgm:prSet presAssocID="{61D8F34A-C3F0-451D-84BF-548D2753790B}" presName="linNode" presStyleCnt="0"/>
      <dgm:spPr>
        <a:scene3d>
          <a:camera prst="orthographicFront"/>
          <a:lightRig rig="threePt" dir="t"/>
        </a:scene3d>
        <a:sp3d>
          <a:bevelT/>
        </a:sp3d>
      </dgm:spPr>
    </dgm:pt>
    <dgm:pt modelId="{6E6CB893-F33D-45F2-9332-88025A909806}" type="pres">
      <dgm:prSet presAssocID="{61D8F34A-C3F0-451D-84BF-548D2753790B}" presName="parentText" presStyleLbl="node1" presStyleIdx="0" presStyleCnt="1" custScaleX="75048" custScaleY="57512" custLinFactNeighborX="1185" custLinFactNeighborY="2772">
        <dgm:presLayoutVars>
          <dgm:chMax val="1"/>
          <dgm:bulletEnabled val="1"/>
        </dgm:presLayoutVars>
      </dgm:prSet>
      <dgm:spPr/>
    </dgm:pt>
    <dgm:pt modelId="{389B5A01-1390-4CC9-BA50-88BAAE11FCBC}" type="pres">
      <dgm:prSet presAssocID="{61D8F34A-C3F0-451D-84BF-548D2753790B}" presName="descendantText" presStyleLbl="alignAccFollowNode1" presStyleIdx="0" presStyleCnt="1" custScaleX="113222" custScaleY="50329">
        <dgm:presLayoutVars>
          <dgm:bulletEnabled val="1"/>
        </dgm:presLayoutVars>
      </dgm:prSet>
      <dgm:spPr/>
    </dgm:pt>
  </dgm:ptLst>
  <dgm:cxnLst>
    <dgm:cxn modelId="{D9BD6743-6456-4F55-A792-629428B33E6D}" type="presOf" srcId="{2699947D-FDF0-4403-8929-CD1337E2854D}" destId="{464AF251-9D4B-42BE-A949-6A78244AFABA}" srcOrd="0" destOrd="0" presId="urn:microsoft.com/office/officeart/2005/8/layout/vList5"/>
    <dgm:cxn modelId="{15C9A079-D157-4BDF-82FC-84147D509D18}" type="presOf" srcId="{61D8F34A-C3F0-451D-84BF-548D2753790B}" destId="{6E6CB893-F33D-45F2-9332-88025A909806}" srcOrd="0" destOrd="0" presId="urn:microsoft.com/office/officeart/2005/8/layout/vList5"/>
    <dgm:cxn modelId="{2B68AAA6-0E61-4D1B-994D-62091CD2AB2F}" srcId="{61D8F34A-C3F0-451D-84BF-548D2753790B}" destId="{BFACC30A-1FEA-4703-8A53-EFC0D538A393}" srcOrd="0" destOrd="0" parTransId="{07797D02-A528-412A-812A-0CC52D3FA0A4}" sibTransId="{27DC2B28-A81F-4A80-B624-3DE6F99C060A}"/>
    <dgm:cxn modelId="{2FC0FCB2-7326-49E6-86E1-772770314826}" srcId="{2699947D-FDF0-4403-8929-CD1337E2854D}" destId="{61D8F34A-C3F0-451D-84BF-548D2753790B}" srcOrd="0" destOrd="0" parTransId="{654D47C3-9533-40E1-A5BE-F64FD1824FEA}" sibTransId="{A347421F-1BC4-451A-8B2F-4C10B26A5C6D}"/>
    <dgm:cxn modelId="{B9F000D1-67CF-4FD5-8613-4C884D6650E7}" type="presOf" srcId="{BFACC30A-1FEA-4703-8A53-EFC0D538A393}" destId="{389B5A01-1390-4CC9-BA50-88BAAE11FCBC}" srcOrd="0" destOrd="0" presId="urn:microsoft.com/office/officeart/2005/8/layout/vList5"/>
    <dgm:cxn modelId="{D05D81F5-6705-4269-A458-DC629DB3590E}" type="presParOf" srcId="{464AF251-9D4B-42BE-A949-6A78244AFABA}" destId="{C66FCABE-2465-45D9-A925-89AAFFD4812A}" srcOrd="0" destOrd="0" presId="urn:microsoft.com/office/officeart/2005/8/layout/vList5"/>
    <dgm:cxn modelId="{7287FAB0-1CB6-413D-95C4-18AAB4B6EC46}" type="presParOf" srcId="{C66FCABE-2465-45D9-A925-89AAFFD4812A}" destId="{6E6CB893-F33D-45F2-9332-88025A909806}" srcOrd="0" destOrd="0" presId="urn:microsoft.com/office/officeart/2005/8/layout/vList5"/>
    <dgm:cxn modelId="{BC19CA92-6416-48B4-B15C-1821F93CADAB}" type="presParOf" srcId="{C66FCABE-2465-45D9-A925-89AAFFD4812A}" destId="{389B5A01-1390-4CC9-BA50-88BAAE11FCBC}" srcOrd="1"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8665C54-B8D6-4C98-B17E-4F0FC89317F0}"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A3039AA0-6881-457C-9F81-171E5F2CFF04}">
      <dgm:prSet custT="1"/>
      <dgm:spPr>
        <a:scene3d>
          <a:camera prst="orthographicFront"/>
          <a:lightRig rig="threePt" dir="t"/>
        </a:scene3d>
        <a:sp3d>
          <a:bevelT/>
        </a:sp3d>
      </dgm:spPr>
      <dgm:t>
        <a:bodyPr/>
        <a:lstStyle/>
        <a:p>
          <a:pPr algn="ctr"/>
          <a:r>
            <a:rPr lang="en-US" sz="3600" b="1">
              <a:solidFill>
                <a:schemeClr val="accent3"/>
              </a:solidFill>
            </a:rPr>
            <a:t>What?</a:t>
          </a:r>
          <a:endParaRPr lang="en-US" sz="3600">
            <a:solidFill>
              <a:schemeClr val="accent3"/>
            </a:solidFill>
          </a:endParaRPr>
        </a:p>
      </dgm:t>
    </dgm:pt>
    <dgm:pt modelId="{9040F565-1AC8-4852-A794-212830E00DA4}" type="parTrans" cxnId="{5DAF0EC9-58E7-44B2-AD2F-7FC185E5F8CB}">
      <dgm:prSet/>
      <dgm:spPr/>
      <dgm:t>
        <a:bodyPr/>
        <a:lstStyle/>
        <a:p>
          <a:endParaRPr lang="en-US"/>
        </a:p>
      </dgm:t>
    </dgm:pt>
    <dgm:pt modelId="{E92AFB24-8C3A-47F1-A122-652674A63C9F}" type="sibTrans" cxnId="{5DAF0EC9-58E7-44B2-AD2F-7FC185E5F8CB}">
      <dgm:prSet/>
      <dgm:spPr/>
      <dgm:t>
        <a:bodyPr/>
        <a:lstStyle/>
        <a:p>
          <a:endParaRPr lang="en-US"/>
        </a:p>
      </dgm:t>
    </dgm:pt>
    <dgm:pt modelId="{D6F88643-1ED1-4199-885E-37C9169DBDB1}">
      <dgm:prSet custT="1"/>
      <dgm:spPr>
        <a:scene3d>
          <a:camera prst="orthographicFront"/>
          <a:lightRig rig="threePt" dir="t"/>
        </a:scene3d>
        <a:sp3d>
          <a:bevelT/>
        </a:sp3d>
      </dgm:spPr>
      <dgm:t>
        <a:bodyPr/>
        <a:lstStyle/>
        <a:p>
          <a:pPr algn="ctr"/>
          <a:r>
            <a:rPr lang="en-US" sz="3600" b="1">
              <a:solidFill>
                <a:schemeClr val="accent3"/>
              </a:solidFill>
            </a:rPr>
            <a:t>Why?</a:t>
          </a:r>
          <a:endParaRPr lang="en-US" sz="3600">
            <a:solidFill>
              <a:schemeClr val="accent3"/>
            </a:solidFill>
          </a:endParaRPr>
        </a:p>
      </dgm:t>
    </dgm:pt>
    <dgm:pt modelId="{A9D82CD7-E580-4A50-A1C3-7BD1B61A183A}" type="parTrans" cxnId="{31F93BD5-AF28-418A-A1CB-7FB529996CEF}">
      <dgm:prSet/>
      <dgm:spPr/>
      <dgm:t>
        <a:bodyPr/>
        <a:lstStyle/>
        <a:p>
          <a:endParaRPr lang="en-US"/>
        </a:p>
      </dgm:t>
    </dgm:pt>
    <dgm:pt modelId="{196BD2F8-364B-444F-949E-E8FFDAF4B1A5}" type="sibTrans" cxnId="{31F93BD5-AF28-418A-A1CB-7FB529996CEF}">
      <dgm:prSet/>
      <dgm:spPr/>
      <dgm:t>
        <a:bodyPr/>
        <a:lstStyle/>
        <a:p>
          <a:endParaRPr lang="en-US"/>
        </a:p>
      </dgm:t>
    </dgm:pt>
    <dgm:pt modelId="{D2CE865E-8CCF-429A-A803-B44CA7484537}">
      <dgm:prSet custT="1"/>
      <dgm:spPr>
        <a:scene3d>
          <a:camera prst="orthographicFront"/>
          <a:lightRig rig="threePt" dir="t"/>
        </a:scene3d>
        <a:sp3d>
          <a:bevelT/>
        </a:sp3d>
      </dgm:spPr>
      <dgm:t>
        <a:bodyPr/>
        <a:lstStyle/>
        <a:p>
          <a:pPr algn="ctr"/>
          <a:r>
            <a:rPr lang="en-US" sz="3600" b="1">
              <a:solidFill>
                <a:schemeClr val="accent3"/>
              </a:solidFill>
            </a:rPr>
            <a:t>When?</a:t>
          </a:r>
          <a:endParaRPr lang="en-US" sz="3600">
            <a:solidFill>
              <a:schemeClr val="accent3"/>
            </a:solidFill>
          </a:endParaRPr>
        </a:p>
      </dgm:t>
    </dgm:pt>
    <dgm:pt modelId="{3CD7E4D3-8EE5-4666-976F-139B12271040}" type="parTrans" cxnId="{D944E4E7-3ABA-4931-AA77-91628A4283E1}">
      <dgm:prSet/>
      <dgm:spPr/>
      <dgm:t>
        <a:bodyPr/>
        <a:lstStyle/>
        <a:p>
          <a:endParaRPr lang="en-US"/>
        </a:p>
      </dgm:t>
    </dgm:pt>
    <dgm:pt modelId="{922CE52F-424A-40CD-85FC-BA00496F69AC}" type="sibTrans" cxnId="{D944E4E7-3ABA-4931-AA77-91628A4283E1}">
      <dgm:prSet/>
      <dgm:spPr/>
      <dgm:t>
        <a:bodyPr/>
        <a:lstStyle/>
        <a:p>
          <a:endParaRPr lang="en-US"/>
        </a:p>
      </dgm:t>
    </dgm:pt>
    <dgm:pt modelId="{6775BADE-2DBC-4062-8A6A-29B70745DE9B}">
      <dgm:prSet/>
      <dgm:spPr>
        <a:scene3d>
          <a:camera prst="orthographicFront"/>
          <a:lightRig rig="threePt" dir="t"/>
        </a:scene3d>
        <a:sp3d>
          <a:bevelT/>
        </a:sp3d>
      </dgm:spPr>
      <dgm:t>
        <a:bodyPr anchor="t"/>
        <a:lstStyle/>
        <a:p>
          <a:pPr marL="60325" indent="0" algn="l">
            <a:buNone/>
          </a:pPr>
          <a:r>
            <a:rPr lang="en-US" dirty="0"/>
            <a:t>The Board improved the standards related to conduit debt obligations by providing a single reporting method for government issuers</a:t>
          </a:r>
        </a:p>
      </dgm:t>
    </dgm:pt>
    <dgm:pt modelId="{6955D45D-1ED3-4B92-A3AE-D83A3C7BB624}" type="parTrans" cxnId="{B9A31E4E-B4F3-47C2-AF9B-0F60D8F5DAF0}">
      <dgm:prSet/>
      <dgm:spPr/>
      <dgm:t>
        <a:bodyPr/>
        <a:lstStyle/>
        <a:p>
          <a:endParaRPr lang="en-US"/>
        </a:p>
      </dgm:t>
    </dgm:pt>
    <dgm:pt modelId="{73EA357E-D4D6-4204-B5B8-626BEA8B2B80}" type="sibTrans" cxnId="{B9A31E4E-B4F3-47C2-AF9B-0F60D8F5DAF0}">
      <dgm:prSet/>
      <dgm:spPr/>
      <dgm:t>
        <a:bodyPr/>
        <a:lstStyle/>
        <a:p>
          <a:endParaRPr lang="en-US"/>
        </a:p>
      </dgm:t>
    </dgm:pt>
    <dgm:pt modelId="{1E254595-00D2-4076-96CE-DD530D44D2A7}">
      <dgm:prSet/>
      <dgm:spPr>
        <a:scene3d>
          <a:camera prst="orthographicFront"/>
          <a:lightRig rig="threePt" dir="t"/>
        </a:scene3d>
        <a:sp3d>
          <a:bevelT/>
        </a:sp3d>
      </dgm:spPr>
      <dgm:t>
        <a:bodyPr anchor="t"/>
        <a:lstStyle/>
        <a:p>
          <a:pPr marL="60325" indent="0" algn="l">
            <a:buNone/>
          </a:pPr>
          <a:r>
            <a:rPr lang="en-US"/>
            <a:t>Interpretation 2 had been in effect for 20 years before its effectiveness was evaluated; based on GASB research, improvements were needed to eliminate diversity in practice</a:t>
          </a:r>
        </a:p>
      </dgm:t>
    </dgm:pt>
    <dgm:pt modelId="{94D9DD3C-650A-4BD7-A364-3859670481C3}" type="parTrans" cxnId="{F0D6F8A9-4190-456C-9E18-4E031F9CDB8B}">
      <dgm:prSet/>
      <dgm:spPr/>
      <dgm:t>
        <a:bodyPr/>
        <a:lstStyle/>
        <a:p>
          <a:endParaRPr lang="en-US"/>
        </a:p>
      </dgm:t>
    </dgm:pt>
    <dgm:pt modelId="{017E11F1-056F-4233-BF04-EE9BF3D9781E}" type="sibTrans" cxnId="{F0D6F8A9-4190-456C-9E18-4E031F9CDB8B}">
      <dgm:prSet/>
      <dgm:spPr/>
      <dgm:t>
        <a:bodyPr/>
        <a:lstStyle/>
        <a:p>
          <a:endParaRPr lang="en-US"/>
        </a:p>
      </dgm:t>
    </dgm:pt>
    <dgm:pt modelId="{48C5D5F6-5D9E-41D5-8208-B4107643344B}">
      <dgm:prSet/>
      <dgm:spPr>
        <a:scene3d>
          <a:camera prst="orthographicFront"/>
          <a:lightRig rig="threePt" dir="t"/>
        </a:scene3d>
        <a:sp3d>
          <a:bevelT/>
        </a:sp3d>
      </dgm:spPr>
      <dgm:t>
        <a:bodyPr/>
        <a:lstStyle/>
        <a:p>
          <a:pPr marL="60325" indent="0">
            <a:buNone/>
          </a:pPr>
          <a:r>
            <a:rPr lang="en-US"/>
            <a:t>Effective for periods beginning after December 15, 2021</a:t>
          </a:r>
        </a:p>
      </dgm:t>
    </dgm:pt>
    <dgm:pt modelId="{3745AC4D-B2B2-4E17-AC5F-FF376B6A0E77}" type="parTrans" cxnId="{FBD04BB3-56B4-4E2E-9CCE-B1FBA0B92A0A}">
      <dgm:prSet/>
      <dgm:spPr/>
      <dgm:t>
        <a:bodyPr/>
        <a:lstStyle/>
        <a:p>
          <a:endParaRPr lang="en-US"/>
        </a:p>
      </dgm:t>
    </dgm:pt>
    <dgm:pt modelId="{2406F0BC-6BCD-4AEA-9A11-A7CE8E46EBE6}" type="sibTrans" cxnId="{FBD04BB3-56B4-4E2E-9CCE-B1FBA0B92A0A}">
      <dgm:prSet/>
      <dgm:spPr/>
      <dgm:t>
        <a:bodyPr/>
        <a:lstStyle/>
        <a:p>
          <a:endParaRPr lang="en-US"/>
        </a:p>
      </dgm:t>
    </dgm:pt>
    <dgm:pt modelId="{1FCE91D1-630D-45A7-B18D-4F9DC077E062}">
      <dgm:prSet/>
      <dgm:spPr>
        <a:scene3d>
          <a:camera prst="orthographicFront"/>
          <a:lightRig rig="threePt" dir="t"/>
        </a:scene3d>
        <a:sp3d>
          <a:bevelT/>
        </a:sp3d>
      </dgm:spPr>
      <dgm:t>
        <a:bodyPr/>
        <a:lstStyle/>
        <a:p>
          <a:pPr marL="60325" indent="0">
            <a:buNone/>
          </a:pPr>
          <a:r>
            <a:rPr lang="en-US"/>
            <a:t>Earlier application is encouraged</a:t>
          </a:r>
        </a:p>
      </dgm:t>
    </dgm:pt>
    <dgm:pt modelId="{16693CA5-2661-452C-BB4A-430D59FCCE5D}" type="parTrans" cxnId="{375B992B-D56A-443A-9FF0-285BA6A2EF08}">
      <dgm:prSet/>
      <dgm:spPr/>
      <dgm:t>
        <a:bodyPr/>
        <a:lstStyle/>
        <a:p>
          <a:endParaRPr lang="en-US"/>
        </a:p>
      </dgm:t>
    </dgm:pt>
    <dgm:pt modelId="{3B65FE50-B3D2-4F29-9839-1D1A2854D602}" type="sibTrans" cxnId="{375B992B-D56A-443A-9FF0-285BA6A2EF08}">
      <dgm:prSet/>
      <dgm:spPr/>
      <dgm:t>
        <a:bodyPr/>
        <a:lstStyle/>
        <a:p>
          <a:endParaRPr lang="en-US"/>
        </a:p>
      </dgm:t>
    </dgm:pt>
    <dgm:pt modelId="{50B92D80-702F-4183-BEF9-709958B0644E}" type="pres">
      <dgm:prSet presAssocID="{28665C54-B8D6-4C98-B17E-4F0FC89317F0}" presName="theList" presStyleCnt="0">
        <dgm:presLayoutVars>
          <dgm:dir/>
          <dgm:animLvl val="lvl"/>
          <dgm:resizeHandles val="exact"/>
        </dgm:presLayoutVars>
      </dgm:prSet>
      <dgm:spPr/>
    </dgm:pt>
    <dgm:pt modelId="{4CABD9DC-6CFB-477A-8FB7-CF6BC9122911}" type="pres">
      <dgm:prSet presAssocID="{A3039AA0-6881-457C-9F81-171E5F2CFF04}" presName="compNode" presStyleCnt="0"/>
      <dgm:spPr/>
    </dgm:pt>
    <dgm:pt modelId="{D5C0F6D0-67F0-4C45-B475-C7CEC51C18BE}" type="pres">
      <dgm:prSet presAssocID="{A3039AA0-6881-457C-9F81-171E5F2CFF04}" presName="aNode" presStyleLbl="bgShp" presStyleIdx="0" presStyleCnt="3"/>
      <dgm:spPr/>
    </dgm:pt>
    <dgm:pt modelId="{AE5878B9-527B-414D-A7C0-251FE06F94F4}" type="pres">
      <dgm:prSet presAssocID="{A3039AA0-6881-457C-9F81-171E5F2CFF04}" presName="textNode" presStyleLbl="bgShp" presStyleIdx="0" presStyleCnt="3"/>
      <dgm:spPr/>
    </dgm:pt>
    <dgm:pt modelId="{A549A1A2-07D0-44E6-99B0-05CFAB5470AC}" type="pres">
      <dgm:prSet presAssocID="{A3039AA0-6881-457C-9F81-171E5F2CFF04}" presName="compChildNode" presStyleCnt="0"/>
      <dgm:spPr/>
    </dgm:pt>
    <dgm:pt modelId="{ACB72E77-417F-43BD-A9E5-A8C357FF8639}" type="pres">
      <dgm:prSet presAssocID="{A3039AA0-6881-457C-9F81-171E5F2CFF04}" presName="theInnerList" presStyleCnt="0"/>
      <dgm:spPr/>
    </dgm:pt>
    <dgm:pt modelId="{0D50CC20-32FF-4B06-97FC-92D35B4FB189}" type="pres">
      <dgm:prSet presAssocID="{6775BADE-2DBC-4062-8A6A-29B70745DE9B}" presName="childNode" presStyleLbl="node1" presStyleIdx="0" presStyleCnt="4">
        <dgm:presLayoutVars>
          <dgm:bulletEnabled val="1"/>
        </dgm:presLayoutVars>
      </dgm:prSet>
      <dgm:spPr/>
    </dgm:pt>
    <dgm:pt modelId="{B9D680BF-05FF-49BD-A69C-A73AF20B198E}" type="pres">
      <dgm:prSet presAssocID="{A3039AA0-6881-457C-9F81-171E5F2CFF04}" presName="aSpace" presStyleCnt="0"/>
      <dgm:spPr/>
    </dgm:pt>
    <dgm:pt modelId="{6B87EAA6-01FF-4AE7-945E-D033B9FF74AD}" type="pres">
      <dgm:prSet presAssocID="{D6F88643-1ED1-4199-885E-37C9169DBDB1}" presName="compNode" presStyleCnt="0"/>
      <dgm:spPr/>
    </dgm:pt>
    <dgm:pt modelId="{D07AB29A-E23C-4CB7-9C40-376C4ADD80A1}" type="pres">
      <dgm:prSet presAssocID="{D6F88643-1ED1-4199-885E-37C9169DBDB1}" presName="aNode" presStyleLbl="bgShp" presStyleIdx="1" presStyleCnt="3"/>
      <dgm:spPr/>
    </dgm:pt>
    <dgm:pt modelId="{91CE30DE-C8A9-419C-BE57-0A0BBF279991}" type="pres">
      <dgm:prSet presAssocID="{D6F88643-1ED1-4199-885E-37C9169DBDB1}" presName="textNode" presStyleLbl="bgShp" presStyleIdx="1" presStyleCnt="3"/>
      <dgm:spPr/>
    </dgm:pt>
    <dgm:pt modelId="{80DD0C96-0CD1-4A83-8727-59CC5463A60E}" type="pres">
      <dgm:prSet presAssocID="{D6F88643-1ED1-4199-885E-37C9169DBDB1}" presName="compChildNode" presStyleCnt="0"/>
      <dgm:spPr/>
    </dgm:pt>
    <dgm:pt modelId="{AEF9D8F1-C744-4CB3-9191-2DB1C9BFCC00}" type="pres">
      <dgm:prSet presAssocID="{D6F88643-1ED1-4199-885E-37C9169DBDB1}" presName="theInnerList" presStyleCnt="0"/>
      <dgm:spPr/>
    </dgm:pt>
    <dgm:pt modelId="{2E34079D-27D5-48C7-A62C-2E8AAB1D3AF4}" type="pres">
      <dgm:prSet presAssocID="{1E254595-00D2-4076-96CE-DD530D44D2A7}" presName="childNode" presStyleLbl="node1" presStyleIdx="1" presStyleCnt="4">
        <dgm:presLayoutVars>
          <dgm:bulletEnabled val="1"/>
        </dgm:presLayoutVars>
      </dgm:prSet>
      <dgm:spPr/>
    </dgm:pt>
    <dgm:pt modelId="{DE341089-C725-4D71-868B-CAAE52E50BC1}" type="pres">
      <dgm:prSet presAssocID="{D6F88643-1ED1-4199-885E-37C9169DBDB1}" presName="aSpace" presStyleCnt="0"/>
      <dgm:spPr/>
    </dgm:pt>
    <dgm:pt modelId="{421DDABC-2BC3-406B-AB4D-F4E3D99D03D0}" type="pres">
      <dgm:prSet presAssocID="{D2CE865E-8CCF-429A-A803-B44CA7484537}" presName="compNode" presStyleCnt="0"/>
      <dgm:spPr/>
    </dgm:pt>
    <dgm:pt modelId="{B8E80059-7753-4292-BEE2-00EF08B957DE}" type="pres">
      <dgm:prSet presAssocID="{D2CE865E-8CCF-429A-A803-B44CA7484537}" presName="aNode" presStyleLbl="bgShp" presStyleIdx="2" presStyleCnt="3"/>
      <dgm:spPr/>
    </dgm:pt>
    <dgm:pt modelId="{4E57346A-1FB9-40EE-B8DB-1BAB3E0AE87C}" type="pres">
      <dgm:prSet presAssocID="{D2CE865E-8CCF-429A-A803-B44CA7484537}" presName="textNode" presStyleLbl="bgShp" presStyleIdx="2" presStyleCnt="3"/>
      <dgm:spPr/>
    </dgm:pt>
    <dgm:pt modelId="{F7495AFA-787A-4175-A0AA-BC5892A72ED2}" type="pres">
      <dgm:prSet presAssocID="{D2CE865E-8CCF-429A-A803-B44CA7484537}" presName="compChildNode" presStyleCnt="0"/>
      <dgm:spPr/>
    </dgm:pt>
    <dgm:pt modelId="{FC096CE5-CE6D-4F0A-9F6C-69B277E9172F}" type="pres">
      <dgm:prSet presAssocID="{D2CE865E-8CCF-429A-A803-B44CA7484537}" presName="theInnerList" presStyleCnt="0"/>
      <dgm:spPr/>
    </dgm:pt>
    <dgm:pt modelId="{E1B05951-EF31-4758-BA25-1797B6A2E274}" type="pres">
      <dgm:prSet presAssocID="{48C5D5F6-5D9E-41D5-8208-B4107643344B}" presName="childNode" presStyleLbl="node1" presStyleIdx="2" presStyleCnt="4">
        <dgm:presLayoutVars>
          <dgm:bulletEnabled val="1"/>
        </dgm:presLayoutVars>
      </dgm:prSet>
      <dgm:spPr/>
    </dgm:pt>
    <dgm:pt modelId="{6FE80EAB-0F5F-4B7C-847E-D3636BC7CFB5}" type="pres">
      <dgm:prSet presAssocID="{48C5D5F6-5D9E-41D5-8208-B4107643344B}" presName="aSpace2" presStyleCnt="0"/>
      <dgm:spPr/>
    </dgm:pt>
    <dgm:pt modelId="{040950A5-55C3-41CD-984F-738A8F565B1D}" type="pres">
      <dgm:prSet presAssocID="{1FCE91D1-630D-45A7-B18D-4F9DC077E062}" presName="childNode" presStyleLbl="node1" presStyleIdx="3" presStyleCnt="4">
        <dgm:presLayoutVars>
          <dgm:bulletEnabled val="1"/>
        </dgm:presLayoutVars>
      </dgm:prSet>
      <dgm:spPr/>
    </dgm:pt>
  </dgm:ptLst>
  <dgm:cxnLst>
    <dgm:cxn modelId="{146DC31E-ECBD-487D-A595-F12BE66DA4B0}" type="presOf" srcId="{28665C54-B8D6-4C98-B17E-4F0FC89317F0}" destId="{50B92D80-702F-4183-BEF9-709958B0644E}" srcOrd="0" destOrd="0" presId="urn:microsoft.com/office/officeart/2005/8/layout/lProcess2"/>
    <dgm:cxn modelId="{375B992B-D56A-443A-9FF0-285BA6A2EF08}" srcId="{D2CE865E-8CCF-429A-A803-B44CA7484537}" destId="{1FCE91D1-630D-45A7-B18D-4F9DC077E062}" srcOrd="1" destOrd="0" parTransId="{16693CA5-2661-452C-BB4A-430D59FCCE5D}" sibTransId="{3B65FE50-B3D2-4F29-9839-1D1A2854D602}"/>
    <dgm:cxn modelId="{AFBD845D-4328-4252-8462-5BD284D6EAD8}" type="presOf" srcId="{D2CE865E-8CCF-429A-A803-B44CA7484537}" destId="{4E57346A-1FB9-40EE-B8DB-1BAB3E0AE87C}" srcOrd="1" destOrd="0" presId="urn:microsoft.com/office/officeart/2005/8/layout/lProcess2"/>
    <dgm:cxn modelId="{833DD261-DFC5-4F4E-B76E-D2C86C745C33}" type="presOf" srcId="{D6F88643-1ED1-4199-885E-37C9169DBDB1}" destId="{D07AB29A-E23C-4CB7-9C40-376C4ADD80A1}" srcOrd="0" destOrd="0" presId="urn:microsoft.com/office/officeart/2005/8/layout/lProcess2"/>
    <dgm:cxn modelId="{B9A31E4E-B4F3-47C2-AF9B-0F60D8F5DAF0}" srcId="{A3039AA0-6881-457C-9F81-171E5F2CFF04}" destId="{6775BADE-2DBC-4062-8A6A-29B70745DE9B}" srcOrd="0" destOrd="0" parTransId="{6955D45D-1ED3-4B92-A3AE-D83A3C7BB624}" sibTransId="{73EA357E-D4D6-4204-B5B8-626BEA8B2B80}"/>
    <dgm:cxn modelId="{24D10A9A-FBB2-4AB8-94DF-388D73394489}" type="presOf" srcId="{D6F88643-1ED1-4199-885E-37C9169DBDB1}" destId="{91CE30DE-C8A9-419C-BE57-0A0BBF279991}" srcOrd="1" destOrd="0" presId="urn:microsoft.com/office/officeart/2005/8/layout/lProcess2"/>
    <dgm:cxn modelId="{7ACE89A3-7F0C-4D9B-9B76-61131A74190B}" type="presOf" srcId="{48C5D5F6-5D9E-41D5-8208-B4107643344B}" destId="{E1B05951-EF31-4758-BA25-1797B6A2E274}" srcOrd="0" destOrd="0" presId="urn:microsoft.com/office/officeart/2005/8/layout/lProcess2"/>
    <dgm:cxn modelId="{F0D6F8A9-4190-456C-9E18-4E031F9CDB8B}" srcId="{D6F88643-1ED1-4199-885E-37C9169DBDB1}" destId="{1E254595-00D2-4076-96CE-DD530D44D2A7}" srcOrd="0" destOrd="0" parTransId="{94D9DD3C-650A-4BD7-A364-3859670481C3}" sibTransId="{017E11F1-056F-4233-BF04-EE9BF3D9781E}"/>
    <dgm:cxn modelId="{B13235AB-0C4E-40B3-8F40-2585D3231E51}" type="presOf" srcId="{A3039AA0-6881-457C-9F81-171E5F2CFF04}" destId="{D5C0F6D0-67F0-4C45-B475-C7CEC51C18BE}" srcOrd="0" destOrd="0" presId="urn:microsoft.com/office/officeart/2005/8/layout/lProcess2"/>
    <dgm:cxn modelId="{FBD04BB3-56B4-4E2E-9CCE-B1FBA0B92A0A}" srcId="{D2CE865E-8CCF-429A-A803-B44CA7484537}" destId="{48C5D5F6-5D9E-41D5-8208-B4107643344B}" srcOrd="0" destOrd="0" parTransId="{3745AC4D-B2B2-4E17-AC5F-FF376B6A0E77}" sibTransId="{2406F0BC-6BCD-4AEA-9A11-A7CE8E46EBE6}"/>
    <dgm:cxn modelId="{D0453BB6-8CA7-41DA-AEEE-0A85852A811B}" type="presOf" srcId="{D2CE865E-8CCF-429A-A803-B44CA7484537}" destId="{B8E80059-7753-4292-BEE2-00EF08B957DE}" srcOrd="0" destOrd="0" presId="urn:microsoft.com/office/officeart/2005/8/layout/lProcess2"/>
    <dgm:cxn modelId="{584F4BB8-FC7F-4D4B-B10E-1CEE9F9BC5DB}" type="presOf" srcId="{1FCE91D1-630D-45A7-B18D-4F9DC077E062}" destId="{040950A5-55C3-41CD-984F-738A8F565B1D}" srcOrd="0" destOrd="0" presId="urn:microsoft.com/office/officeart/2005/8/layout/lProcess2"/>
    <dgm:cxn modelId="{5DAF0EC9-58E7-44B2-AD2F-7FC185E5F8CB}" srcId="{28665C54-B8D6-4C98-B17E-4F0FC89317F0}" destId="{A3039AA0-6881-457C-9F81-171E5F2CFF04}" srcOrd="0" destOrd="0" parTransId="{9040F565-1AC8-4852-A794-212830E00DA4}" sibTransId="{E92AFB24-8C3A-47F1-A122-652674A63C9F}"/>
    <dgm:cxn modelId="{13CDC5C9-E7FF-460C-B649-7E54EE66F78A}" type="presOf" srcId="{1E254595-00D2-4076-96CE-DD530D44D2A7}" destId="{2E34079D-27D5-48C7-A62C-2E8AAB1D3AF4}" srcOrd="0" destOrd="0" presId="urn:microsoft.com/office/officeart/2005/8/layout/lProcess2"/>
    <dgm:cxn modelId="{00DE06D3-A5C0-465F-AA38-869CAA9A4E7D}" type="presOf" srcId="{A3039AA0-6881-457C-9F81-171E5F2CFF04}" destId="{AE5878B9-527B-414D-A7C0-251FE06F94F4}" srcOrd="1" destOrd="0" presId="urn:microsoft.com/office/officeart/2005/8/layout/lProcess2"/>
    <dgm:cxn modelId="{31F93BD5-AF28-418A-A1CB-7FB529996CEF}" srcId="{28665C54-B8D6-4C98-B17E-4F0FC89317F0}" destId="{D6F88643-1ED1-4199-885E-37C9169DBDB1}" srcOrd="1" destOrd="0" parTransId="{A9D82CD7-E580-4A50-A1C3-7BD1B61A183A}" sibTransId="{196BD2F8-364B-444F-949E-E8FFDAF4B1A5}"/>
    <dgm:cxn modelId="{076EDDD6-53AA-4109-B28D-614CF3AF3FEF}" type="presOf" srcId="{6775BADE-2DBC-4062-8A6A-29B70745DE9B}" destId="{0D50CC20-32FF-4B06-97FC-92D35B4FB189}" srcOrd="0" destOrd="0" presId="urn:microsoft.com/office/officeart/2005/8/layout/lProcess2"/>
    <dgm:cxn modelId="{D944E4E7-3ABA-4931-AA77-91628A4283E1}" srcId="{28665C54-B8D6-4C98-B17E-4F0FC89317F0}" destId="{D2CE865E-8CCF-429A-A803-B44CA7484537}" srcOrd="2" destOrd="0" parTransId="{3CD7E4D3-8EE5-4666-976F-139B12271040}" sibTransId="{922CE52F-424A-40CD-85FC-BA00496F69AC}"/>
    <dgm:cxn modelId="{B90A0146-1A30-4535-AFBB-0A036BCCBB65}" type="presParOf" srcId="{50B92D80-702F-4183-BEF9-709958B0644E}" destId="{4CABD9DC-6CFB-477A-8FB7-CF6BC9122911}" srcOrd="0" destOrd="0" presId="urn:microsoft.com/office/officeart/2005/8/layout/lProcess2"/>
    <dgm:cxn modelId="{56F653FC-F000-40A1-BE7D-343AA4D6C559}" type="presParOf" srcId="{4CABD9DC-6CFB-477A-8FB7-CF6BC9122911}" destId="{D5C0F6D0-67F0-4C45-B475-C7CEC51C18BE}" srcOrd="0" destOrd="0" presId="urn:microsoft.com/office/officeart/2005/8/layout/lProcess2"/>
    <dgm:cxn modelId="{7729903E-6713-4709-BFA3-20469D26853F}" type="presParOf" srcId="{4CABD9DC-6CFB-477A-8FB7-CF6BC9122911}" destId="{AE5878B9-527B-414D-A7C0-251FE06F94F4}" srcOrd="1" destOrd="0" presId="urn:microsoft.com/office/officeart/2005/8/layout/lProcess2"/>
    <dgm:cxn modelId="{D0F3BBF2-BAB3-43F1-A224-897F5CA89EE8}" type="presParOf" srcId="{4CABD9DC-6CFB-477A-8FB7-CF6BC9122911}" destId="{A549A1A2-07D0-44E6-99B0-05CFAB5470AC}" srcOrd="2" destOrd="0" presId="urn:microsoft.com/office/officeart/2005/8/layout/lProcess2"/>
    <dgm:cxn modelId="{B777C912-83C4-412D-872C-A8B444EDF98C}" type="presParOf" srcId="{A549A1A2-07D0-44E6-99B0-05CFAB5470AC}" destId="{ACB72E77-417F-43BD-A9E5-A8C357FF8639}" srcOrd="0" destOrd="0" presId="urn:microsoft.com/office/officeart/2005/8/layout/lProcess2"/>
    <dgm:cxn modelId="{61E2FFD6-5ECB-4CE4-AF98-26C1769DBE88}" type="presParOf" srcId="{ACB72E77-417F-43BD-A9E5-A8C357FF8639}" destId="{0D50CC20-32FF-4B06-97FC-92D35B4FB189}" srcOrd="0" destOrd="0" presId="urn:microsoft.com/office/officeart/2005/8/layout/lProcess2"/>
    <dgm:cxn modelId="{F7E734A5-A78E-4002-9E81-655AA58296BE}" type="presParOf" srcId="{50B92D80-702F-4183-BEF9-709958B0644E}" destId="{B9D680BF-05FF-49BD-A69C-A73AF20B198E}" srcOrd="1" destOrd="0" presId="urn:microsoft.com/office/officeart/2005/8/layout/lProcess2"/>
    <dgm:cxn modelId="{3F490AAB-FD0E-4639-9550-C5B4D7CA3CF5}" type="presParOf" srcId="{50B92D80-702F-4183-BEF9-709958B0644E}" destId="{6B87EAA6-01FF-4AE7-945E-D033B9FF74AD}" srcOrd="2" destOrd="0" presId="urn:microsoft.com/office/officeart/2005/8/layout/lProcess2"/>
    <dgm:cxn modelId="{AF03A84D-54A8-4F1C-A269-597298990083}" type="presParOf" srcId="{6B87EAA6-01FF-4AE7-945E-D033B9FF74AD}" destId="{D07AB29A-E23C-4CB7-9C40-376C4ADD80A1}" srcOrd="0" destOrd="0" presId="urn:microsoft.com/office/officeart/2005/8/layout/lProcess2"/>
    <dgm:cxn modelId="{9E7EEF19-1058-404F-A06D-20297D689C87}" type="presParOf" srcId="{6B87EAA6-01FF-4AE7-945E-D033B9FF74AD}" destId="{91CE30DE-C8A9-419C-BE57-0A0BBF279991}" srcOrd="1" destOrd="0" presId="urn:microsoft.com/office/officeart/2005/8/layout/lProcess2"/>
    <dgm:cxn modelId="{3C6D8161-515D-4AC3-AB75-4048B02D61BF}" type="presParOf" srcId="{6B87EAA6-01FF-4AE7-945E-D033B9FF74AD}" destId="{80DD0C96-0CD1-4A83-8727-59CC5463A60E}" srcOrd="2" destOrd="0" presId="urn:microsoft.com/office/officeart/2005/8/layout/lProcess2"/>
    <dgm:cxn modelId="{E8919511-EA0D-4ABF-96F2-C9EAA0F9EBC1}" type="presParOf" srcId="{80DD0C96-0CD1-4A83-8727-59CC5463A60E}" destId="{AEF9D8F1-C744-4CB3-9191-2DB1C9BFCC00}" srcOrd="0" destOrd="0" presId="urn:microsoft.com/office/officeart/2005/8/layout/lProcess2"/>
    <dgm:cxn modelId="{D4C28402-DD65-411C-B840-0521828E5A23}" type="presParOf" srcId="{AEF9D8F1-C744-4CB3-9191-2DB1C9BFCC00}" destId="{2E34079D-27D5-48C7-A62C-2E8AAB1D3AF4}" srcOrd="0" destOrd="0" presId="urn:microsoft.com/office/officeart/2005/8/layout/lProcess2"/>
    <dgm:cxn modelId="{C96B4965-6A46-41AD-8586-B5DDA56A6F31}" type="presParOf" srcId="{50B92D80-702F-4183-BEF9-709958B0644E}" destId="{DE341089-C725-4D71-868B-CAAE52E50BC1}" srcOrd="3" destOrd="0" presId="urn:microsoft.com/office/officeart/2005/8/layout/lProcess2"/>
    <dgm:cxn modelId="{EB5ABA2E-50C2-4C30-82A5-2B10AB7CAA0D}" type="presParOf" srcId="{50B92D80-702F-4183-BEF9-709958B0644E}" destId="{421DDABC-2BC3-406B-AB4D-F4E3D99D03D0}" srcOrd="4" destOrd="0" presId="urn:microsoft.com/office/officeart/2005/8/layout/lProcess2"/>
    <dgm:cxn modelId="{A2A7957C-E495-474E-A7D6-4C929CDF0D09}" type="presParOf" srcId="{421DDABC-2BC3-406B-AB4D-F4E3D99D03D0}" destId="{B8E80059-7753-4292-BEE2-00EF08B957DE}" srcOrd="0" destOrd="0" presId="urn:microsoft.com/office/officeart/2005/8/layout/lProcess2"/>
    <dgm:cxn modelId="{FF46A8A8-5020-4F83-8623-AF9EB59C5351}" type="presParOf" srcId="{421DDABC-2BC3-406B-AB4D-F4E3D99D03D0}" destId="{4E57346A-1FB9-40EE-B8DB-1BAB3E0AE87C}" srcOrd="1" destOrd="0" presId="urn:microsoft.com/office/officeart/2005/8/layout/lProcess2"/>
    <dgm:cxn modelId="{A9C3D32F-B978-4260-A170-B4CD2F199AF9}" type="presParOf" srcId="{421DDABC-2BC3-406B-AB4D-F4E3D99D03D0}" destId="{F7495AFA-787A-4175-A0AA-BC5892A72ED2}" srcOrd="2" destOrd="0" presId="urn:microsoft.com/office/officeart/2005/8/layout/lProcess2"/>
    <dgm:cxn modelId="{45BB1E52-4F9D-4752-A96C-26C150CDA9CA}" type="presParOf" srcId="{F7495AFA-787A-4175-A0AA-BC5892A72ED2}" destId="{FC096CE5-CE6D-4F0A-9F6C-69B277E9172F}" srcOrd="0" destOrd="0" presId="urn:microsoft.com/office/officeart/2005/8/layout/lProcess2"/>
    <dgm:cxn modelId="{C43959A3-4294-4D4B-BB39-B4DABB321600}" type="presParOf" srcId="{FC096CE5-CE6D-4F0A-9F6C-69B277E9172F}" destId="{E1B05951-EF31-4758-BA25-1797B6A2E274}" srcOrd="0" destOrd="0" presId="urn:microsoft.com/office/officeart/2005/8/layout/lProcess2"/>
    <dgm:cxn modelId="{7FC1AE9F-1671-4595-BFDD-C6770623B427}" type="presParOf" srcId="{FC096CE5-CE6D-4F0A-9F6C-69B277E9172F}" destId="{6FE80EAB-0F5F-4B7C-847E-D3636BC7CFB5}" srcOrd="1" destOrd="0" presId="urn:microsoft.com/office/officeart/2005/8/layout/lProcess2"/>
    <dgm:cxn modelId="{2A604614-D173-4CD5-8C2B-7889C123E7BA}" type="presParOf" srcId="{FC096CE5-CE6D-4F0A-9F6C-69B277E9172F}" destId="{040950A5-55C3-41CD-984F-738A8F565B1D}"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7AF1E68-3D10-46FF-9013-6770A1222B3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FF8A4A7A-25D7-4901-9234-CAA94AC88451}">
      <dgm:prSet custT="1"/>
      <dgm:spPr>
        <a:scene3d>
          <a:camera prst="orthographicFront"/>
          <a:lightRig rig="threePt" dir="t"/>
        </a:scene3d>
        <a:sp3d>
          <a:bevelT/>
        </a:sp3d>
      </dgm:spPr>
      <dgm:t>
        <a:bodyPr/>
        <a:lstStyle/>
        <a:p>
          <a:r>
            <a:rPr lang="en-US" sz="1800" b="0" dirty="0"/>
            <a:t>Generally, issuers’ commitments are </a:t>
          </a:r>
          <a:r>
            <a:rPr lang="en-US" sz="1800" b="1" i="0" dirty="0">
              <a:solidFill>
                <a:srgbClr val="FFFF00"/>
              </a:solidFill>
            </a:rPr>
            <a:t>limited</a:t>
          </a:r>
          <a:r>
            <a:rPr lang="en-US" sz="1800" b="0" dirty="0"/>
            <a:t> to the resources provided by the third-party obligor.</a:t>
          </a:r>
          <a:endParaRPr lang="en-US" sz="1800" dirty="0"/>
        </a:p>
      </dgm:t>
    </dgm:pt>
    <dgm:pt modelId="{10DA4A01-A370-4F32-AFE5-97181B40C298}" type="parTrans" cxnId="{6398FC46-6A22-4C6C-93EF-1C07FA6D386C}">
      <dgm:prSet/>
      <dgm:spPr/>
      <dgm:t>
        <a:bodyPr/>
        <a:lstStyle/>
        <a:p>
          <a:endParaRPr lang="en-US" sz="1800"/>
        </a:p>
      </dgm:t>
    </dgm:pt>
    <dgm:pt modelId="{E0AD51E6-662D-4068-ABF0-D38DB8162B7F}" type="sibTrans" cxnId="{6398FC46-6A22-4C6C-93EF-1C07FA6D386C}">
      <dgm:prSet/>
      <dgm:spPr/>
      <dgm:t>
        <a:bodyPr/>
        <a:lstStyle/>
        <a:p>
          <a:endParaRPr lang="en-US" sz="1800"/>
        </a:p>
      </dgm:t>
    </dgm:pt>
    <dgm:pt modelId="{C10EE294-763B-4BDF-8D75-80EE84ED0DFE}">
      <dgm:prSet custT="1"/>
      <dgm:spPr>
        <a:scene3d>
          <a:camera prst="orthographicFront"/>
          <a:lightRig rig="threePt" dir="t"/>
        </a:scene3d>
        <a:sp3d>
          <a:bevelT/>
        </a:sp3d>
      </dgm:spPr>
      <dgm:t>
        <a:bodyPr/>
        <a:lstStyle/>
        <a:p>
          <a:pPr>
            <a:spcAft>
              <a:spcPts val="0"/>
            </a:spcAft>
          </a:pPr>
          <a:r>
            <a:rPr lang="en-US" sz="1800" b="0" dirty="0"/>
            <a:t>Occasionally, an issuer may extend an</a:t>
          </a:r>
        </a:p>
        <a:p>
          <a:pPr>
            <a:spcAft>
              <a:spcPts val="0"/>
            </a:spcAft>
          </a:pPr>
          <a:r>
            <a:rPr lang="en-US" sz="1800" b="1" dirty="0">
              <a:solidFill>
                <a:srgbClr val="FFFF00"/>
              </a:solidFill>
            </a:rPr>
            <a:t>additional commitment</a:t>
          </a:r>
        </a:p>
        <a:p>
          <a:pPr>
            <a:spcAft>
              <a:spcPts val="0"/>
            </a:spcAft>
          </a:pPr>
          <a:r>
            <a:rPr lang="en-US" sz="1800" b="0" dirty="0"/>
            <a:t>to support debt service in the event of the third-party obligor’s default. </a:t>
          </a:r>
          <a:endParaRPr lang="en-US" sz="1800" dirty="0"/>
        </a:p>
      </dgm:t>
    </dgm:pt>
    <dgm:pt modelId="{E73F58FC-C0E1-4BB8-BA78-1397DD258DEB}" type="parTrans" cxnId="{73229F50-BBF7-4631-9543-73357BE7BEA6}">
      <dgm:prSet/>
      <dgm:spPr/>
      <dgm:t>
        <a:bodyPr/>
        <a:lstStyle/>
        <a:p>
          <a:endParaRPr lang="en-US" sz="1800"/>
        </a:p>
      </dgm:t>
    </dgm:pt>
    <dgm:pt modelId="{69428890-2754-42E1-8293-F41393B20D48}" type="sibTrans" cxnId="{73229F50-BBF7-4631-9543-73357BE7BEA6}">
      <dgm:prSet/>
      <dgm:spPr/>
      <dgm:t>
        <a:bodyPr/>
        <a:lstStyle/>
        <a:p>
          <a:endParaRPr lang="en-US" sz="1800"/>
        </a:p>
      </dgm:t>
    </dgm:pt>
    <dgm:pt modelId="{7209143A-212E-44A5-8078-E5637D57D4B9}">
      <dgm:prSet custT="1"/>
      <dgm:spPr>
        <a:scene3d>
          <a:camera prst="orthographicFront"/>
          <a:lightRig rig="threePt" dir="t"/>
        </a:scene3d>
        <a:sp3d>
          <a:bevelT/>
        </a:sp3d>
      </dgm:spPr>
      <dgm:t>
        <a:bodyPr/>
        <a:lstStyle/>
        <a:p>
          <a:pPr>
            <a:spcAft>
              <a:spcPts val="0"/>
            </a:spcAft>
            <a:buNone/>
          </a:pPr>
          <a:r>
            <a:rPr lang="en-US" sz="1800" baseline="0"/>
            <a:t>For example:</a:t>
          </a:r>
          <a:endParaRPr lang="en-US" sz="1800"/>
        </a:p>
      </dgm:t>
    </dgm:pt>
    <dgm:pt modelId="{48C29138-F35F-403E-8120-933033E575CC}" type="parTrans" cxnId="{55BA1C78-015D-421D-B39E-A8F2131BDB8D}">
      <dgm:prSet/>
      <dgm:spPr/>
      <dgm:t>
        <a:bodyPr/>
        <a:lstStyle/>
        <a:p>
          <a:endParaRPr lang="en-US" sz="1800"/>
        </a:p>
      </dgm:t>
    </dgm:pt>
    <dgm:pt modelId="{008AC88C-4655-4DB1-9B07-7FD15D785AA7}" type="sibTrans" cxnId="{55BA1C78-015D-421D-B39E-A8F2131BDB8D}">
      <dgm:prSet/>
      <dgm:spPr/>
      <dgm:t>
        <a:bodyPr/>
        <a:lstStyle/>
        <a:p>
          <a:endParaRPr lang="en-US" sz="1800"/>
        </a:p>
      </dgm:t>
    </dgm:pt>
    <dgm:pt modelId="{8550A75E-A516-4F38-8E7A-747CA44F9FC8}">
      <dgm:prSet custT="1"/>
      <dgm:spPr>
        <a:scene3d>
          <a:camera prst="orthographicFront"/>
          <a:lightRig rig="threePt" dir="t"/>
        </a:scene3d>
        <a:sp3d>
          <a:bevelT/>
        </a:sp3d>
      </dgm:spPr>
      <dgm:t>
        <a:bodyPr/>
        <a:lstStyle/>
        <a:p>
          <a:pPr>
            <a:spcAft>
              <a:spcPts val="0"/>
            </a:spcAft>
          </a:pPr>
          <a:r>
            <a:rPr lang="en-US" sz="1800" baseline="0" dirty="0"/>
            <a:t>Extending an appropriation pledge</a:t>
          </a:r>
          <a:endParaRPr lang="en-US" sz="1800" dirty="0"/>
        </a:p>
      </dgm:t>
    </dgm:pt>
    <dgm:pt modelId="{5FB1A910-EEB0-49F0-B91B-BF99C2C504C0}" type="parTrans" cxnId="{9B6954B3-A9D7-4FDC-BC76-2E4E56544C89}">
      <dgm:prSet/>
      <dgm:spPr/>
      <dgm:t>
        <a:bodyPr/>
        <a:lstStyle/>
        <a:p>
          <a:endParaRPr lang="en-US" sz="1800"/>
        </a:p>
      </dgm:t>
    </dgm:pt>
    <dgm:pt modelId="{F781A50F-78DB-4F68-9BEA-2DC274BF8AE5}" type="sibTrans" cxnId="{9B6954B3-A9D7-4FDC-BC76-2E4E56544C89}">
      <dgm:prSet/>
      <dgm:spPr/>
      <dgm:t>
        <a:bodyPr/>
        <a:lstStyle/>
        <a:p>
          <a:endParaRPr lang="en-US" sz="1800"/>
        </a:p>
      </dgm:t>
    </dgm:pt>
    <dgm:pt modelId="{DE75927B-6891-425B-B8C2-8956F68D2D92}">
      <dgm:prSet custT="1"/>
      <dgm:spPr>
        <a:scene3d>
          <a:camera prst="orthographicFront"/>
          <a:lightRig rig="threePt" dir="t"/>
        </a:scene3d>
        <a:sp3d>
          <a:bevelT/>
        </a:sp3d>
      </dgm:spPr>
      <dgm:t>
        <a:bodyPr/>
        <a:lstStyle/>
        <a:p>
          <a:pPr>
            <a:spcAft>
              <a:spcPts val="0"/>
            </a:spcAft>
          </a:pPr>
          <a:r>
            <a:rPr lang="en-US" sz="1800" baseline="0"/>
            <a:t>Extending a financial guarantee </a:t>
          </a:r>
          <a:endParaRPr lang="en-US" sz="1800"/>
        </a:p>
      </dgm:t>
    </dgm:pt>
    <dgm:pt modelId="{749FB787-4CFF-46AB-876B-CC1F2298BD82}" type="parTrans" cxnId="{2FFDDD99-2EB4-4C42-9297-B7355D83F4BA}">
      <dgm:prSet/>
      <dgm:spPr/>
      <dgm:t>
        <a:bodyPr/>
        <a:lstStyle/>
        <a:p>
          <a:endParaRPr lang="en-US" sz="1800"/>
        </a:p>
      </dgm:t>
    </dgm:pt>
    <dgm:pt modelId="{0A3909D9-9A11-4D92-995A-8DE345E128B7}" type="sibTrans" cxnId="{2FFDDD99-2EB4-4C42-9297-B7355D83F4BA}">
      <dgm:prSet/>
      <dgm:spPr/>
      <dgm:t>
        <a:bodyPr/>
        <a:lstStyle/>
        <a:p>
          <a:endParaRPr lang="en-US" sz="1800"/>
        </a:p>
      </dgm:t>
    </dgm:pt>
    <dgm:pt modelId="{E5728901-000C-4097-BDD6-8DCC1A81C82C}">
      <dgm:prSet custT="1"/>
      <dgm:spPr>
        <a:scene3d>
          <a:camera prst="orthographicFront"/>
          <a:lightRig rig="threePt" dir="t"/>
        </a:scene3d>
        <a:sp3d>
          <a:bevelT/>
        </a:sp3d>
      </dgm:spPr>
      <dgm:t>
        <a:bodyPr/>
        <a:lstStyle/>
        <a:p>
          <a:pPr>
            <a:spcAft>
              <a:spcPts val="0"/>
            </a:spcAft>
          </a:pPr>
          <a:r>
            <a:rPr lang="en-US" sz="1800" baseline="0"/>
            <a:t>Pledging its own property, revenue, or other assets as security</a:t>
          </a:r>
          <a:endParaRPr lang="en-US" sz="1800"/>
        </a:p>
      </dgm:t>
    </dgm:pt>
    <dgm:pt modelId="{14FC1182-D6DD-4087-AD8D-397367DE77FD}" type="parTrans" cxnId="{1D8CC813-EF9C-452F-AAB5-397BED207184}">
      <dgm:prSet/>
      <dgm:spPr/>
      <dgm:t>
        <a:bodyPr/>
        <a:lstStyle/>
        <a:p>
          <a:endParaRPr lang="en-US" sz="1800"/>
        </a:p>
      </dgm:t>
    </dgm:pt>
    <dgm:pt modelId="{51D57C71-38B2-4E47-BF79-D74A609E3418}" type="sibTrans" cxnId="{1D8CC813-EF9C-452F-AAB5-397BED207184}">
      <dgm:prSet/>
      <dgm:spPr/>
      <dgm:t>
        <a:bodyPr/>
        <a:lstStyle/>
        <a:p>
          <a:endParaRPr lang="en-US" sz="1800"/>
        </a:p>
      </dgm:t>
    </dgm:pt>
    <dgm:pt modelId="{04A796F7-68F4-4313-A27F-628AF69C518A}">
      <dgm:prSet custT="1"/>
      <dgm:spPr>
        <a:scene3d>
          <a:camera prst="orthographicFront"/>
          <a:lightRig rig="threePt" dir="t"/>
        </a:scene3d>
        <a:sp3d>
          <a:bevelT/>
        </a:sp3d>
      </dgm:spPr>
      <dgm:t>
        <a:bodyPr/>
        <a:lstStyle/>
        <a:p>
          <a:pPr>
            <a:spcAft>
              <a:spcPts val="0"/>
            </a:spcAft>
          </a:pPr>
          <a:r>
            <a:rPr lang="en-US" sz="1800" baseline="0"/>
            <a:t>Extending a moral obligation pledge</a:t>
          </a:r>
          <a:endParaRPr lang="en-US" sz="1800"/>
        </a:p>
      </dgm:t>
    </dgm:pt>
    <dgm:pt modelId="{20C42D67-29A9-4BE5-8263-663272501059}" type="parTrans" cxnId="{49AD7C46-F06D-4759-AB52-8DCF1659BA96}">
      <dgm:prSet/>
      <dgm:spPr/>
      <dgm:t>
        <a:bodyPr/>
        <a:lstStyle/>
        <a:p>
          <a:endParaRPr lang="en-US" sz="1800"/>
        </a:p>
      </dgm:t>
    </dgm:pt>
    <dgm:pt modelId="{D21CEF57-00DD-4F16-9735-1C0EB5461800}" type="sibTrans" cxnId="{49AD7C46-F06D-4759-AB52-8DCF1659BA96}">
      <dgm:prSet/>
      <dgm:spPr/>
      <dgm:t>
        <a:bodyPr/>
        <a:lstStyle/>
        <a:p>
          <a:endParaRPr lang="en-US" sz="1800"/>
        </a:p>
      </dgm:t>
    </dgm:pt>
    <dgm:pt modelId="{D8505E05-A474-4826-ADBC-47B3C7EE1464}">
      <dgm:prSet custT="1"/>
      <dgm:spPr>
        <a:scene3d>
          <a:camera prst="orthographicFront"/>
          <a:lightRig rig="threePt" dir="t"/>
        </a:scene3d>
        <a:sp3d>
          <a:bevelT/>
        </a:sp3d>
      </dgm:spPr>
      <dgm:t>
        <a:bodyPr/>
        <a:lstStyle/>
        <a:p>
          <a:r>
            <a:rPr lang="en-US" sz="1800" u="none" dirty="0"/>
            <a:t>Under a </a:t>
          </a:r>
          <a:r>
            <a:rPr lang="en-US" sz="1800" b="1" u="none" dirty="0">
              <a:solidFill>
                <a:srgbClr val="FFFF00"/>
              </a:solidFill>
            </a:rPr>
            <a:t>voluntary commitment</a:t>
          </a:r>
          <a:r>
            <a:rPr lang="en-US" sz="1800" u="none" dirty="0"/>
            <a:t>, issuer voluntarily decides to make a debt service payment or request an appropriation for a payment in the event that the third-party is, or will be, unable to pay.</a:t>
          </a:r>
        </a:p>
      </dgm:t>
    </dgm:pt>
    <dgm:pt modelId="{7CA672F3-C82B-4113-9C4C-D6C9935F478A}" type="parTrans" cxnId="{61345294-6668-4D0C-9597-CA7A6FF2BCEB}">
      <dgm:prSet/>
      <dgm:spPr/>
      <dgm:t>
        <a:bodyPr/>
        <a:lstStyle/>
        <a:p>
          <a:endParaRPr lang="en-US" sz="1800"/>
        </a:p>
      </dgm:t>
    </dgm:pt>
    <dgm:pt modelId="{BA92733E-5C37-4E03-A8CB-DE8F21593782}" type="sibTrans" cxnId="{61345294-6668-4D0C-9597-CA7A6FF2BCEB}">
      <dgm:prSet/>
      <dgm:spPr/>
      <dgm:t>
        <a:bodyPr/>
        <a:lstStyle/>
        <a:p>
          <a:endParaRPr lang="en-US" sz="1800"/>
        </a:p>
      </dgm:t>
    </dgm:pt>
    <dgm:pt modelId="{44790D67-7AD9-4700-A724-AA789B4E2643}" type="pres">
      <dgm:prSet presAssocID="{37AF1E68-3D10-46FF-9013-6770A1222B38}" presName="Name0" presStyleCnt="0">
        <dgm:presLayoutVars>
          <dgm:dir/>
          <dgm:animLvl val="lvl"/>
          <dgm:resizeHandles val="exact"/>
        </dgm:presLayoutVars>
      </dgm:prSet>
      <dgm:spPr/>
    </dgm:pt>
    <dgm:pt modelId="{E4FD0FB3-E8D9-44DD-836C-8173ABC5A790}" type="pres">
      <dgm:prSet presAssocID="{FF8A4A7A-25D7-4901-9234-CAA94AC88451}" presName="linNode" presStyleCnt="0"/>
      <dgm:spPr>
        <a:scene3d>
          <a:camera prst="orthographicFront"/>
          <a:lightRig rig="threePt" dir="t"/>
        </a:scene3d>
        <a:sp3d>
          <a:bevelT/>
        </a:sp3d>
      </dgm:spPr>
    </dgm:pt>
    <dgm:pt modelId="{B2A41E2F-697E-4433-8B2F-5753C6A27B86}" type="pres">
      <dgm:prSet presAssocID="{FF8A4A7A-25D7-4901-9234-CAA94AC88451}" presName="parentText" presStyleLbl="node1" presStyleIdx="0" presStyleCnt="3" custScaleX="277778" custScaleY="27853">
        <dgm:presLayoutVars>
          <dgm:chMax val="1"/>
          <dgm:bulletEnabled val="1"/>
        </dgm:presLayoutVars>
      </dgm:prSet>
      <dgm:spPr/>
    </dgm:pt>
    <dgm:pt modelId="{8DBCD84A-5BC5-42CD-914C-AF6036DCF0AA}" type="pres">
      <dgm:prSet presAssocID="{E0AD51E6-662D-4068-ABF0-D38DB8162B7F}" presName="sp" presStyleCnt="0"/>
      <dgm:spPr>
        <a:scene3d>
          <a:camera prst="orthographicFront"/>
          <a:lightRig rig="threePt" dir="t"/>
        </a:scene3d>
        <a:sp3d>
          <a:bevelT/>
        </a:sp3d>
      </dgm:spPr>
    </dgm:pt>
    <dgm:pt modelId="{1CBA3755-315E-4BF5-9E93-6BC530654084}" type="pres">
      <dgm:prSet presAssocID="{C10EE294-763B-4BDF-8D75-80EE84ED0DFE}" presName="linNode" presStyleCnt="0"/>
      <dgm:spPr>
        <a:scene3d>
          <a:camera prst="orthographicFront"/>
          <a:lightRig rig="threePt" dir="t"/>
        </a:scene3d>
        <a:sp3d>
          <a:bevelT/>
        </a:sp3d>
      </dgm:spPr>
    </dgm:pt>
    <dgm:pt modelId="{E9E01FBE-8278-4A4D-9750-CCA72D9B06DB}" type="pres">
      <dgm:prSet presAssocID="{C10EE294-763B-4BDF-8D75-80EE84ED0DFE}" presName="parentText" presStyleLbl="node1" presStyleIdx="1" presStyleCnt="3" custScaleX="169384" custScaleY="58717">
        <dgm:presLayoutVars>
          <dgm:chMax val="1"/>
          <dgm:bulletEnabled val="1"/>
        </dgm:presLayoutVars>
      </dgm:prSet>
      <dgm:spPr/>
    </dgm:pt>
    <dgm:pt modelId="{2B4A7807-EB43-4EFC-99E5-30CAD19355F4}" type="pres">
      <dgm:prSet presAssocID="{C10EE294-763B-4BDF-8D75-80EE84ED0DFE}" presName="descendantText" presStyleLbl="alignAccFollowNode1" presStyleIdx="0" presStyleCnt="1" custScaleY="65298">
        <dgm:presLayoutVars>
          <dgm:bulletEnabled val="1"/>
        </dgm:presLayoutVars>
      </dgm:prSet>
      <dgm:spPr/>
    </dgm:pt>
    <dgm:pt modelId="{37F28D48-FB6F-4132-8F14-BF70843D4786}" type="pres">
      <dgm:prSet presAssocID="{69428890-2754-42E1-8293-F41393B20D48}" presName="sp" presStyleCnt="0"/>
      <dgm:spPr/>
    </dgm:pt>
    <dgm:pt modelId="{A74431C5-06AB-431F-8DED-8FDB24D358AA}" type="pres">
      <dgm:prSet presAssocID="{D8505E05-A474-4826-ADBC-47B3C7EE1464}" presName="linNode" presStyleCnt="0"/>
      <dgm:spPr/>
    </dgm:pt>
    <dgm:pt modelId="{A121580E-A6D0-4A79-BFD8-EFEA55DD0F99}" type="pres">
      <dgm:prSet presAssocID="{D8505E05-A474-4826-ADBC-47B3C7EE1464}" presName="parentText" presStyleLbl="node1" presStyleIdx="2" presStyleCnt="3" custScaleX="277778" custScaleY="45327">
        <dgm:presLayoutVars>
          <dgm:chMax val="1"/>
          <dgm:bulletEnabled val="1"/>
        </dgm:presLayoutVars>
      </dgm:prSet>
      <dgm:spPr/>
    </dgm:pt>
  </dgm:ptLst>
  <dgm:cxnLst>
    <dgm:cxn modelId="{1D8CC813-EF9C-452F-AAB5-397BED207184}" srcId="{C10EE294-763B-4BDF-8D75-80EE84ED0DFE}" destId="{E5728901-000C-4097-BDD6-8DCC1A81C82C}" srcOrd="4" destOrd="0" parTransId="{14FC1182-D6DD-4087-AD8D-397367DE77FD}" sibTransId="{51D57C71-38B2-4E47-BF79-D74A609E3418}"/>
    <dgm:cxn modelId="{98D3565B-8EC6-4FD4-BECD-CDE04259E242}" type="presOf" srcId="{E5728901-000C-4097-BDD6-8DCC1A81C82C}" destId="{2B4A7807-EB43-4EFC-99E5-30CAD19355F4}" srcOrd="0" destOrd="4" presId="urn:microsoft.com/office/officeart/2005/8/layout/vList5"/>
    <dgm:cxn modelId="{A304AD5E-AEC3-4BA5-8842-1C70D369498D}" type="presOf" srcId="{FF8A4A7A-25D7-4901-9234-CAA94AC88451}" destId="{B2A41E2F-697E-4433-8B2F-5753C6A27B86}" srcOrd="0" destOrd="0" presId="urn:microsoft.com/office/officeart/2005/8/layout/vList5"/>
    <dgm:cxn modelId="{98285E64-9B81-4CB6-9AFF-03FA4E4AADCE}" type="presOf" srcId="{7209143A-212E-44A5-8078-E5637D57D4B9}" destId="{2B4A7807-EB43-4EFC-99E5-30CAD19355F4}" srcOrd="0" destOrd="0" presId="urn:microsoft.com/office/officeart/2005/8/layout/vList5"/>
    <dgm:cxn modelId="{49AD7C46-F06D-4759-AB52-8DCF1659BA96}" srcId="{C10EE294-763B-4BDF-8D75-80EE84ED0DFE}" destId="{04A796F7-68F4-4313-A27F-628AF69C518A}" srcOrd="1" destOrd="0" parTransId="{20C42D67-29A9-4BE5-8263-663272501059}" sibTransId="{D21CEF57-00DD-4F16-9735-1C0EB5461800}"/>
    <dgm:cxn modelId="{6398FC46-6A22-4C6C-93EF-1C07FA6D386C}" srcId="{37AF1E68-3D10-46FF-9013-6770A1222B38}" destId="{FF8A4A7A-25D7-4901-9234-CAA94AC88451}" srcOrd="0" destOrd="0" parTransId="{10DA4A01-A370-4F32-AFE5-97181B40C298}" sibTransId="{E0AD51E6-662D-4068-ABF0-D38DB8162B7F}"/>
    <dgm:cxn modelId="{6B88396B-2F69-4A16-B8D7-2CCFC2ACBAF7}" type="presOf" srcId="{DE75927B-6891-425B-B8C2-8956F68D2D92}" destId="{2B4A7807-EB43-4EFC-99E5-30CAD19355F4}" srcOrd="0" destOrd="3" presId="urn:microsoft.com/office/officeart/2005/8/layout/vList5"/>
    <dgm:cxn modelId="{73229F50-BBF7-4631-9543-73357BE7BEA6}" srcId="{37AF1E68-3D10-46FF-9013-6770A1222B38}" destId="{C10EE294-763B-4BDF-8D75-80EE84ED0DFE}" srcOrd="1" destOrd="0" parTransId="{E73F58FC-C0E1-4BB8-BA78-1397DD258DEB}" sibTransId="{69428890-2754-42E1-8293-F41393B20D48}"/>
    <dgm:cxn modelId="{55BA1C78-015D-421D-B39E-A8F2131BDB8D}" srcId="{C10EE294-763B-4BDF-8D75-80EE84ED0DFE}" destId="{7209143A-212E-44A5-8078-E5637D57D4B9}" srcOrd="0" destOrd="0" parTransId="{48C29138-F35F-403E-8120-933033E575CC}" sibTransId="{008AC88C-4655-4DB1-9B07-7FD15D785AA7}"/>
    <dgm:cxn modelId="{965F3A7D-BCA7-4301-BA50-6FB78061FA56}" type="presOf" srcId="{37AF1E68-3D10-46FF-9013-6770A1222B38}" destId="{44790D67-7AD9-4700-A724-AA789B4E2643}" srcOrd="0" destOrd="0" presId="urn:microsoft.com/office/officeart/2005/8/layout/vList5"/>
    <dgm:cxn modelId="{61345294-6668-4D0C-9597-CA7A6FF2BCEB}" srcId="{37AF1E68-3D10-46FF-9013-6770A1222B38}" destId="{D8505E05-A474-4826-ADBC-47B3C7EE1464}" srcOrd="2" destOrd="0" parTransId="{7CA672F3-C82B-4113-9C4C-D6C9935F478A}" sibTransId="{BA92733E-5C37-4E03-A8CB-DE8F21593782}"/>
    <dgm:cxn modelId="{2FFDDD99-2EB4-4C42-9297-B7355D83F4BA}" srcId="{C10EE294-763B-4BDF-8D75-80EE84ED0DFE}" destId="{DE75927B-6891-425B-B8C2-8956F68D2D92}" srcOrd="3" destOrd="0" parTransId="{749FB787-4CFF-46AB-876B-CC1F2298BD82}" sibTransId="{0A3909D9-9A11-4D92-995A-8DE345E128B7}"/>
    <dgm:cxn modelId="{9B6954B3-A9D7-4FDC-BC76-2E4E56544C89}" srcId="{C10EE294-763B-4BDF-8D75-80EE84ED0DFE}" destId="{8550A75E-A516-4F38-8E7A-747CA44F9FC8}" srcOrd="2" destOrd="0" parTransId="{5FB1A910-EEB0-49F0-B91B-BF99C2C504C0}" sibTransId="{F781A50F-78DB-4F68-9BEA-2DC274BF8AE5}"/>
    <dgm:cxn modelId="{7E9ABEC1-3632-457F-A94A-AC2BA7162DEC}" type="presOf" srcId="{04A796F7-68F4-4313-A27F-628AF69C518A}" destId="{2B4A7807-EB43-4EFC-99E5-30CAD19355F4}" srcOrd="0" destOrd="1" presId="urn:microsoft.com/office/officeart/2005/8/layout/vList5"/>
    <dgm:cxn modelId="{8A8FE9D0-74CD-426B-BB08-03C58BE8D249}" type="presOf" srcId="{8550A75E-A516-4F38-8E7A-747CA44F9FC8}" destId="{2B4A7807-EB43-4EFC-99E5-30CAD19355F4}" srcOrd="0" destOrd="2" presId="urn:microsoft.com/office/officeart/2005/8/layout/vList5"/>
    <dgm:cxn modelId="{DE5A0BEF-FF4A-4514-91D0-DA0C9FDB3CDC}" type="presOf" srcId="{D8505E05-A474-4826-ADBC-47B3C7EE1464}" destId="{A121580E-A6D0-4A79-BFD8-EFEA55DD0F99}" srcOrd="0" destOrd="0" presId="urn:microsoft.com/office/officeart/2005/8/layout/vList5"/>
    <dgm:cxn modelId="{C8D509FD-1D5E-4EB7-AEAB-F76A64A518D5}" type="presOf" srcId="{C10EE294-763B-4BDF-8D75-80EE84ED0DFE}" destId="{E9E01FBE-8278-4A4D-9750-CCA72D9B06DB}" srcOrd="0" destOrd="0" presId="urn:microsoft.com/office/officeart/2005/8/layout/vList5"/>
    <dgm:cxn modelId="{A5151F4C-672B-403A-94FD-92A58EC3C569}" type="presParOf" srcId="{44790D67-7AD9-4700-A724-AA789B4E2643}" destId="{E4FD0FB3-E8D9-44DD-836C-8173ABC5A790}" srcOrd="0" destOrd="0" presId="urn:microsoft.com/office/officeart/2005/8/layout/vList5"/>
    <dgm:cxn modelId="{786474AC-4B91-413A-A45D-D3216FA252B2}" type="presParOf" srcId="{E4FD0FB3-E8D9-44DD-836C-8173ABC5A790}" destId="{B2A41E2F-697E-4433-8B2F-5753C6A27B86}" srcOrd="0" destOrd="0" presId="urn:microsoft.com/office/officeart/2005/8/layout/vList5"/>
    <dgm:cxn modelId="{31D5FEFE-A832-4F1D-B93F-1673C70B7C71}" type="presParOf" srcId="{44790D67-7AD9-4700-A724-AA789B4E2643}" destId="{8DBCD84A-5BC5-42CD-914C-AF6036DCF0AA}" srcOrd="1" destOrd="0" presId="urn:microsoft.com/office/officeart/2005/8/layout/vList5"/>
    <dgm:cxn modelId="{E82BC81C-0C45-4C3B-9FDE-DC5252568F32}" type="presParOf" srcId="{44790D67-7AD9-4700-A724-AA789B4E2643}" destId="{1CBA3755-315E-4BF5-9E93-6BC530654084}" srcOrd="2" destOrd="0" presId="urn:microsoft.com/office/officeart/2005/8/layout/vList5"/>
    <dgm:cxn modelId="{2BDEEB5F-FFCE-4303-83D9-41EEB9262FE6}" type="presParOf" srcId="{1CBA3755-315E-4BF5-9E93-6BC530654084}" destId="{E9E01FBE-8278-4A4D-9750-CCA72D9B06DB}" srcOrd="0" destOrd="0" presId="urn:microsoft.com/office/officeart/2005/8/layout/vList5"/>
    <dgm:cxn modelId="{EAF7F19D-34A3-48DC-9865-B51E0F475E62}" type="presParOf" srcId="{1CBA3755-315E-4BF5-9E93-6BC530654084}" destId="{2B4A7807-EB43-4EFC-99E5-30CAD19355F4}" srcOrd="1" destOrd="0" presId="urn:microsoft.com/office/officeart/2005/8/layout/vList5"/>
    <dgm:cxn modelId="{ABA3AA58-A519-4370-B2A6-84510684C8D9}" type="presParOf" srcId="{44790D67-7AD9-4700-A724-AA789B4E2643}" destId="{37F28D48-FB6F-4132-8F14-BF70843D4786}" srcOrd="3" destOrd="0" presId="urn:microsoft.com/office/officeart/2005/8/layout/vList5"/>
    <dgm:cxn modelId="{759D79DE-D2D8-4D83-9E08-FF4B12F95859}" type="presParOf" srcId="{44790D67-7AD9-4700-A724-AA789B4E2643}" destId="{A74431C5-06AB-431F-8DED-8FDB24D358AA}" srcOrd="4" destOrd="0" presId="urn:microsoft.com/office/officeart/2005/8/layout/vList5"/>
    <dgm:cxn modelId="{714E366D-CE24-4C3F-B850-8F8FD1780CC4}" type="presParOf" srcId="{A74431C5-06AB-431F-8DED-8FDB24D358AA}" destId="{A121580E-A6D0-4A79-BFD8-EFEA55DD0F99}"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5B899A-2B91-4CFC-966E-346026359BDB}">
      <dsp:nvSpPr>
        <dsp:cNvPr id="0" name=""/>
        <dsp:cNvSpPr/>
      </dsp:nvSpPr>
      <dsp:spPr>
        <a:xfrm>
          <a:off x="0" y="21191"/>
          <a:ext cx="7250338" cy="6926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June 30: Fiscal Year 2021</a:t>
          </a:r>
        </a:p>
      </dsp:txBody>
      <dsp:txXfrm>
        <a:off x="33812" y="55003"/>
        <a:ext cx="7182714" cy="625016"/>
      </dsp:txXfrm>
    </dsp:sp>
    <dsp:sp modelId="{623C265E-573C-45E1-BAF5-8CA7BD338587}">
      <dsp:nvSpPr>
        <dsp:cNvPr id="0" name=""/>
        <dsp:cNvSpPr/>
      </dsp:nvSpPr>
      <dsp:spPr>
        <a:xfrm>
          <a:off x="0" y="713831"/>
          <a:ext cx="7250338" cy="1302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0198"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Statement 84—Fiduciary Activities</a:t>
          </a:r>
        </a:p>
        <a:p>
          <a:pPr marL="171450" lvl="1" indent="-171450" algn="l" defTabSz="711200">
            <a:lnSpc>
              <a:spcPct val="90000"/>
            </a:lnSpc>
            <a:spcBef>
              <a:spcPct val="0"/>
            </a:spcBef>
            <a:spcAft>
              <a:spcPct val="20000"/>
            </a:spcAft>
            <a:buChar char="•"/>
          </a:pPr>
          <a:r>
            <a:rPr lang="en-US" sz="1600" kern="1200" dirty="0"/>
            <a:t>Statement 90—Majority Equity Interests</a:t>
          </a:r>
        </a:p>
        <a:p>
          <a:pPr marL="171450" lvl="1" indent="-171450" algn="l" defTabSz="711200">
            <a:lnSpc>
              <a:spcPct val="90000"/>
            </a:lnSpc>
            <a:spcBef>
              <a:spcPct val="0"/>
            </a:spcBef>
            <a:spcAft>
              <a:spcPct val="20000"/>
            </a:spcAft>
            <a:buChar char="•"/>
          </a:pPr>
          <a:r>
            <a:rPr lang="en-US" sz="1600" kern="1200" dirty="0"/>
            <a:t>Statement 93—Replacement of Interbank Offered Rate</a:t>
          </a:r>
        </a:p>
        <a:p>
          <a:pPr marL="171450" lvl="1" indent="-171450" algn="l" defTabSz="711200">
            <a:lnSpc>
              <a:spcPct val="90000"/>
            </a:lnSpc>
            <a:spcBef>
              <a:spcPct val="0"/>
            </a:spcBef>
            <a:spcAft>
              <a:spcPct val="20000"/>
            </a:spcAft>
            <a:buChar char="•"/>
          </a:pPr>
          <a:r>
            <a:rPr lang="en-US" sz="1600" kern="1200" dirty="0"/>
            <a:t>Implementation Guide 2019-1—Update</a:t>
          </a:r>
        </a:p>
        <a:p>
          <a:pPr marL="171450" lvl="1" indent="-171450" algn="l" defTabSz="711200">
            <a:lnSpc>
              <a:spcPct val="90000"/>
            </a:lnSpc>
            <a:spcBef>
              <a:spcPct val="0"/>
            </a:spcBef>
            <a:spcAft>
              <a:spcPct val="20000"/>
            </a:spcAft>
            <a:buChar char="•"/>
          </a:pPr>
          <a:r>
            <a:rPr lang="en-US" sz="1600" kern="1200" dirty="0"/>
            <a:t>Implementation Guide 2019-2—Fiduciary Activities</a:t>
          </a:r>
        </a:p>
      </dsp:txBody>
      <dsp:txXfrm>
        <a:off x="0" y="713831"/>
        <a:ext cx="7250338" cy="1302030"/>
      </dsp:txXfrm>
    </dsp:sp>
    <dsp:sp modelId="{9592E67E-9503-41F4-8B64-12BD0C2D05C1}">
      <dsp:nvSpPr>
        <dsp:cNvPr id="0" name=""/>
        <dsp:cNvSpPr/>
      </dsp:nvSpPr>
      <dsp:spPr>
        <a:xfrm>
          <a:off x="0" y="2015861"/>
          <a:ext cx="7250338" cy="6926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June 30: Fiscal Year 2022</a:t>
          </a:r>
        </a:p>
      </dsp:txBody>
      <dsp:txXfrm>
        <a:off x="33812" y="2049673"/>
        <a:ext cx="7182714" cy="625016"/>
      </dsp:txXfrm>
    </dsp:sp>
    <dsp:sp modelId="{026C17F7-9C70-4A3F-BE41-C4DFBA878847}">
      <dsp:nvSpPr>
        <dsp:cNvPr id="0" name=""/>
        <dsp:cNvSpPr/>
      </dsp:nvSpPr>
      <dsp:spPr>
        <a:xfrm>
          <a:off x="0" y="2708501"/>
          <a:ext cx="7250338" cy="1761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0198"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Statement 87—Leases</a:t>
          </a:r>
        </a:p>
        <a:p>
          <a:pPr marL="171450" lvl="1" indent="-171450" algn="l" defTabSz="711200">
            <a:lnSpc>
              <a:spcPct val="90000"/>
            </a:lnSpc>
            <a:spcBef>
              <a:spcPct val="0"/>
            </a:spcBef>
            <a:spcAft>
              <a:spcPct val="20000"/>
            </a:spcAft>
            <a:buChar char="•"/>
          </a:pPr>
          <a:r>
            <a:rPr lang="en-US" sz="1600" kern="1200" dirty="0"/>
            <a:t>Statement 89—Interest Cost Incurred before the End of a Construction Period</a:t>
          </a:r>
        </a:p>
        <a:p>
          <a:pPr marL="171450" lvl="1" indent="-171450" algn="l" defTabSz="711200">
            <a:lnSpc>
              <a:spcPct val="90000"/>
            </a:lnSpc>
            <a:spcBef>
              <a:spcPct val="0"/>
            </a:spcBef>
            <a:spcAft>
              <a:spcPct val="20000"/>
            </a:spcAft>
            <a:buChar char="•"/>
          </a:pPr>
          <a:r>
            <a:rPr lang="en-US" sz="1600" kern="1200" dirty="0"/>
            <a:t>Statement 92—Omnibus 2020 (multiple effective dates)</a:t>
          </a:r>
        </a:p>
        <a:p>
          <a:pPr marL="171450" lvl="1" indent="-171450" algn="l" defTabSz="711200">
            <a:lnSpc>
              <a:spcPct val="90000"/>
            </a:lnSpc>
            <a:spcBef>
              <a:spcPct val="0"/>
            </a:spcBef>
            <a:spcAft>
              <a:spcPct val="20000"/>
            </a:spcAft>
            <a:buChar char="•"/>
          </a:pPr>
          <a:r>
            <a:rPr lang="en-US" sz="1600" kern="1200" dirty="0"/>
            <a:t>Statement 97—CCUC and Section 457 Plans</a:t>
          </a:r>
        </a:p>
        <a:p>
          <a:pPr marL="171450" lvl="1" indent="-171450" algn="l" defTabSz="711200">
            <a:lnSpc>
              <a:spcPct val="90000"/>
            </a:lnSpc>
            <a:spcBef>
              <a:spcPct val="0"/>
            </a:spcBef>
            <a:spcAft>
              <a:spcPct val="20000"/>
            </a:spcAft>
            <a:buChar char="•"/>
          </a:pPr>
          <a:r>
            <a:rPr lang="en-US" sz="1600" kern="1200" dirty="0"/>
            <a:t>Implementation Guide 2019-3—Leases</a:t>
          </a:r>
        </a:p>
        <a:p>
          <a:pPr marL="171450" lvl="1" indent="-171450" algn="l" defTabSz="711200">
            <a:lnSpc>
              <a:spcPct val="90000"/>
            </a:lnSpc>
            <a:spcBef>
              <a:spcPct val="0"/>
            </a:spcBef>
            <a:spcAft>
              <a:spcPct val="20000"/>
            </a:spcAft>
            <a:buChar char="•"/>
          </a:pPr>
          <a:r>
            <a:rPr lang="en-US" sz="1600" kern="1200" dirty="0"/>
            <a:t>Implementation Guide 2020-1—Update</a:t>
          </a:r>
        </a:p>
      </dsp:txBody>
      <dsp:txXfrm>
        <a:off x="0" y="2708501"/>
        <a:ext cx="7250338" cy="1761570"/>
      </dsp:txXfrm>
    </dsp:sp>
    <dsp:sp modelId="{0988DEF1-3159-4126-AF24-0AC5B314E131}">
      <dsp:nvSpPr>
        <dsp:cNvPr id="0" name=""/>
        <dsp:cNvSpPr/>
      </dsp:nvSpPr>
      <dsp:spPr>
        <a:xfrm>
          <a:off x="0" y="4470071"/>
          <a:ext cx="7250338" cy="6926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June 30: Fiscal Year 2023</a:t>
          </a:r>
        </a:p>
      </dsp:txBody>
      <dsp:txXfrm>
        <a:off x="33812" y="4503883"/>
        <a:ext cx="7182714" cy="625016"/>
      </dsp:txXfrm>
    </dsp:sp>
    <dsp:sp modelId="{6AD46C3E-F7A0-4594-B018-ECC69775682A}">
      <dsp:nvSpPr>
        <dsp:cNvPr id="0" name=""/>
        <dsp:cNvSpPr/>
      </dsp:nvSpPr>
      <dsp:spPr>
        <a:xfrm>
          <a:off x="0" y="5162711"/>
          <a:ext cx="7250338" cy="765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0198"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Statement 91—Conduit Debt</a:t>
          </a:r>
        </a:p>
        <a:p>
          <a:pPr marL="171450" lvl="1" indent="-171450" algn="l" defTabSz="711200">
            <a:lnSpc>
              <a:spcPct val="90000"/>
            </a:lnSpc>
            <a:spcBef>
              <a:spcPct val="0"/>
            </a:spcBef>
            <a:spcAft>
              <a:spcPct val="20000"/>
            </a:spcAft>
            <a:buChar char="•"/>
          </a:pPr>
          <a:r>
            <a:rPr lang="en-US" sz="1600" kern="1200" dirty="0"/>
            <a:t>Statement 94—Public Private Partnerships</a:t>
          </a:r>
        </a:p>
        <a:p>
          <a:pPr marL="171450" lvl="1" indent="-171450" algn="l" defTabSz="711200">
            <a:lnSpc>
              <a:spcPct val="90000"/>
            </a:lnSpc>
            <a:spcBef>
              <a:spcPct val="0"/>
            </a:spcBef>
            <a:spcAft>
              <a:spcPct val="20000"/>
            </a:spcAft>
            <a:buChar char="•"/>
          </a:pPr>
          <a:r>
            <a:rPr lang="en-US" sz="1600" kern="1200" dirty="0"/>
            <a:t>Statement 96—Subscription-Based IT Arrangements</a:t>
          </a:r>
        </a:p>
      </dsp:txBody>
      <dsp:txXfrm>
        <a:off x="0" y="5162711"/>
        <a:ext cx="7250338" cy="76590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4D065D-CFE4-4E58-AEBF-E591828EE965}">
      <dsp:nvSpPr>
        <dsp:cNvPr id="0" name=""/>
        <dsp:cNvSpPr/>
      </dsp:nvSpPr>
      <dsp:spPr>
        <a:xfrm>
          <a:off x="0" y="348973"/>
          <a:ext cx="8561387" cy="4536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sp>
    <dsp:sp modelId="{B59CA9BE-A530-42A4-BA16-CAB95F6A4C7B}">
      <dsp:nvSpPr>
        <dsp:cNvPr id="0" name=""/>
        <dsp:cNvSpPr/>
      </dsp:nvSpPr>
      <dsp:spPr>
        <a:xfrm>
          <a:off x="428069" y="83293"/>
          <a:ext cx="7038085" cy="53136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26520" tIns="0" rIns="226520" bIns="0" numCol="1" spcCol="1270" anchor="ctr" anchorCtr="0">
          <a:noAutofit/>
        </a:bodyPr>
        <a:lstStyle/>
        <a:p>
          <a:pPr marL="0" lvl="0" indent="0" algn="l" defTabSz="800100">
            <a:lnSpc>
              <a:spcPct val="90000"/>
            </a:lnSpc>
            <a:spcBef>
              <a:spcPct val="0"/>
            </a:spcBef>
            <a:spcAft>
              <a:spcPct val="35000"/>
            </a:spcAft>
            <a:buNone/>
          </a:pPr>
          <a:r>
            <a:rPr lang="en-US" sz="1800" kern="1200"/>
            <a:t>Do </a:t>
          </a:r>
          <a:r>
            <a:rPr lang="en-US" sz="1800" i="1" kern="1200"/>
            <a:t>not</a:t>
          </a:r>
          <a:r>
            <a:rPr lang="en-US" sz="1800" kern="1200"/>
            <a:t> recognize a conduit debt obligation as a liability</a:t>
          </a:r>
        </a:p>
      </dsp:txBody>
      <dsp:txXfrm>
        <a:off x="454008" y="109232"/>
        <a:ext cx="6986207" cy="479482"/>
      </dsp:txXfrm>
    </dsp:sp>
    <dsp:sp modelId="{C0642AD9-E944-43CB-8CBB-40EFB348510C}">
      <dsp:nvSpPr>
        <dsp:cNvPr id="0" name=""/>
        <dsp:cNvSpPr/>
      </dsp:nvSpPr>
      <dsp:spPr>
        <a:xfrm>
          <a:off x="0" y="1165453"/>
          <a:ext cx="8561387" cy="4536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sp>
    <dsp:sp modelId="{CC54F930-8EF1-4728-87AC-388663179F9F}">
      <dsp:nvSpPr>
        <dsp:cNvPr id="0" name=""/>
        <dsp:cNvSpPr/>
      </dsp:nvSpPr>
      <dsp:spPr>
        <a:xfrm>
          <a:off x="428069" y="899773"/>
          <a:ext cx="7055464" cy="53136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26520" tIns="0" rIns="226520" bIns="0" numCol="1" spcCol="1270" anchor="ctr" anchorCtr="0">
          <a:noAutofit/>
        </a:bodyPr>
        <a:lstStyle/>
        <a:p>
          <a:pPr marL="0" lvl="0" indent="0" algn="l" defTabSz="800100">
            <a:lnSpc>
              <a:spcPct val="90000"/>
            </a:lnSpc>
            <a:spcBef>
              <a:spcPct val="0"/>
            </a:spcBef>
            <a:spcAft>
              <a:spcPct val="35000"/>
            </a:spcAft>
            <a:buNone/>
          </a:pPr>
          <a:r>
            <a:rPr lang="en-US" sz="1800" kern="1200"/>
            <a:t>May have a related liability arising out of an additional or voluntary commitment</a:t>
          </a:r>
        </a:p>
      </dsp:txBody>
      <dsp:txXfrm>
        <a:off x="454008" y="925712"/>
        <a:ext cx="7003586" cy="479482"/>
      </dsp:txXfrm>
    </dsp:sp>
    <dsp:sp modelId="{6DF1576B-8DC8-410C-A08C-8F733AA4E091}">
      <dsp:nvSpPr>
        <dsp:cNvPr id="0" name=""/>
        <dsp:cNvSpPr/>
      </dsp:nvSpPr>
      <dsp:spPr>
        <a:xfrm>
          <a:off x="0" y="2248511"/>
          <a:ext cx="8561387" cy="4536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sp>
    <dsp:sp modelId="{DFFE27DC-35D0-4CDC-864A-54A27D951366}">
      <dsp:nvSpPr>
        <dsp:cNvPr id="0" name=""/>
        <dsp:cNvSpPr/>
      </dsp:nvSpPr>
      <dsp:spPr>
        <a:xfrm>
          <a:off x="428069" y="1716253"/>
          <a:ext cx="7072844" cy="797937"/>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26520" tIns="0" rIns="226520" bIns="0" numCol="1" spcCol="1270" anchor="ctr" anchorCtr="0">
          <a:noAutofit/>
        </a:bodyPr>
        <a:lstStyle/>
        <a:p>
          <a:pPr marL="0" lvl="0" indent="0" algn="l" defTabSz="800100">
            <a:lnSpc>
              <a:spcPct val="90000"/>
            </a:lnSpc>
            <a:spcBef>
              <a:spcPct val="0"/>
            </a:spcBef>
            <a:spcAft>
              <a:spcPct val="35000"/>
            </a:spcAft>
            <a:buNone/>
          </a:pPr>
          <a:r>
            <a:rPr lang="en-US" sz="1800" b="1" kern="1200"/>
            <a:t>Additional commitment</a:t>
          </a:r>
          <a:r>
            <a:rPr lang="en-US" sz="1800" kern="1200"/>
            <a:t>: report a liability when qualitative factors indicate it is </a:t>
          </a:r>
          <a:r>
            <a:rPr lang="en-US" sz="1800" i="1" kern="1200"/>
            <a:t>more likely than not </a:t>
          </a:r>
          <a:r>
            <a:rPr lang="en-US" sz="1800" kern="1200"/>
            <a:t>that the issuer will support debt service payments for a conduit debt obligation</a:t>
          </a:r>
        </a:p>
      </dsp:txBody>
      <dsp:txXfrm>
        <a:off x="467021" y="1755205"/>
        <a:ext cx="6994940" cy="720033"/>
      </dsp:txXfrm>
    </dsp:sp>
    <dsp:sp modelId="{7E866FB5-874B-4CDA-B36E-04643D8C9AF6}">
      <dsp:nvSpPr>
        <dsp:cNvPr id="0" name=""/>
        <dsp:cNvSpPr/>
      </dsp:nvSpPr>
      <dsp:spPr>
        <a:xfrm>
          <a:off x="0" y="3347744"/>
          <a:ext cx="8561387" cy="4536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4A6EB5-9334-41C7-9375-21B3D9C7F2FD}">
      <dsp:nvSpPr>
        <dsp:cNvPr id="0" name=""/>
        <dsp:cNvSpPr/>
      </dsp:nvSpPr>
      <dsp:spPr>
        <a:xfrm>
          <a:off x="428069" y="2799311"/>
          <a:ext cx="7085968" cy="814112"/>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26520" tIns="0" rIns="226520" bIns="0" numCol="1" spcCol="1270" anchor="ctr" anchorCtr="0">
          <a:noAutofit/>
        </a:bodyPr>
        <a:lstStyle/>
        <a:p>
          <a:pPr marL="0" lvl="0" indent="0" algn="l" defTabSz="800100">
            <a:lnSpc>
              <a:spcPct val="90000"/>
            </a:lnSpc>
            <a:spcBef>
              <a:spcPct val="0"/>
            </a:spcBef>
            <a:spcAft>
              <a:spcPct val="35000"/>
            </a:spcAft>
            <a:buNone/>
          </a:pPr>
          <a:r>
            <a:rPr lang="en-US" sz="1800" b="1" kern="1200"/>
            <a:t>Voluntary commitment</a:t>
          </a:r>
          <a:r>
            <a:rPr lang="en-US" sz="1800" kern="1200"/>
            <a:t>: if a certain event or circumstance has occurred, evaluate likelihood, then report a liability if it is </a:t>
          </a:r>
          <a:r>
            <a:rPr lang="en-US" sz="1800" i="1" kern="1200"/>
            <a:t>more likely than not </a:t>
          </a:r>
          <a:r>
            <a:rPr lang="en-US" sz="1800" kern="1200"/>
            <a:t>that the issuer will support debt service payments</a:t>
          </a:r>
        </a:p>
      </dsp:txBody>
      <dsp:txXfrm>
        <a:off x="467811" y="2839053"/>
        <a:ext cx="7006484" cy="734628"/>
      </dsp:txXfrm>
    </dsp:sp>
    <dsp:sp modelId="{1F97856C-7C15-4D66-8916-C7DD87B3CEF0}">
      <dsp:nvSpPr>
        <dsp:cNvPr id="0" name=""/>
        <dsp:cNvSpPr/>
      </dsp:nvSpPr>
      <dsp:spPr>
        <a:xfrm>
          <a:off x="0" y="4446722"/>
          <a:ext cx="8561387" cy="4536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BA72A51-18E2-4B19-AFED-9DC33DFD2180}">
      <dsp:nvSpPr>
        <dsp:cNvPr id="0" name=""/>
        <dsp:cNvSpPr/>
      </dsp:nvSpPr>
      <dsp:spPr>
        <a:xfrm>
          <a:off x="428069" y="3898544"/>
          <a:ext cx="7121087" cy="813857"/>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26520" tIns="0" rIns="226520" bIns="0" numCol="1" spcCol="1270" anchor="ctr" anchorCtr="0">
          <a:noAutofit/>
        </a:bodyPr>
        <a:lstStyle/>
        <a:p>
          <a:pPr marL="0" lvl="0" indent="0" algn="l" defTabSz="800100">
            <a:lnSpc>
              <a:spcPct val="90000"/>
            </a:lnSpc>
            <a:spcBef>
              <a:spcPct val="0"/>
            </a:spcBef>
            <a:spcAft>
              <a:spcPct val="35000"/>
            </a:spcAft>
            <a:buNone/>
          </a:pPr>
          <a:r>
            <a:rPr lang="en-US" sz="1800" kern="1200"/>
            <a:t>Voluntary commitments for which a liability is recognized and all additional commitments: At least annually reevaluate whether recognition criteria are met while conduit debt is outstanding</a:t>
          </a:r>
        </a:p>
      </dsp:txBody>
      <dsp:txXfrm>
        <a:off x="467798" y="3938273"/>
        <a:ext cx="7041629" cy="73439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1B24A8-8669-4E45-A2D3-FD8307929218}">
      <dsp:nvSpPr>
        <dsp:cNvPr id="0" name=""/>
        <dsp:cNvSpPr/>
      </dsp:nvSpPr>
      <dsp:spPr>
        <a:xfrm rot="5400000">
          <a:off x="4186120" y="-332588"/>
          <a:ext cx="3271245" cy="5479287"/>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ts val="1200"/>
            </a:spcAft>
            <a:buChar char="•"/>
          </a:pPr>
          <a:r>
            <a:rPr lang="en-US" sz="2000" kern="1200" baseline="0"/>
            <a:t>Capital asset is built or acquired with proceeds of the conduit debt obligation.</a:t>
          </a:r>
          <a:endParaRPr lang="en-US" sz="2000" kern="1200"/>
        </a:p>
        <a:p>
          <a:pPr marL="228600" lvl="1" indent="-228600" algn="l" defTabSz="889000">
            <a:lnSpc>
              <a:spcPct val="90000"/>
            </a:lnSpc>
            <a:spcBef>
              <a:spcPct val="0"/>
            </a:spcBef>
            <a:spcAft>
              <a:spcPts val="1200"/>
            </a:spcAft>
            <a:buChar char="•"/>
          </a:pPr>
          <a:r>
            <a:rPr lang="en-US" sz="2000" kern="1200" baseline="0"/>
            <a:t>Issuer retains title to the capital asset from the beginning of the arrangement.</a:t>
          </a:r>
          <a:endParaRPr lang="en-US" sz="2000" kern="1200"/>
        </a:p>
        <a:p>
          <a:pPr marL="228600" lvl="1" indent="-228600" algn="l" defTabSz="889000">
            <a:lnSpc>
              <a:spcPct val="90000"/>
            </a:lnSpc>
            <a:spcBef>
              <a:spcPct val="0"/>
            </a:spcBef>
            <a:spcAft>
              <a:spcPts val="1200"/>
            </a:spcAft>
            <a:buChar char="•"/>
          </a:pPr>
          <a:r>
            <a:rPr lang="en-US" sz="2000" kern="1200" baseline="0"/>
            <a:t>Payments from the third-party obligor are to cover debt service payments.</a:t>
          </a:r>
          <a:endParaRPr lang="en-US" sz="2000" kern="1200"/>
        </a:p>
        <a:p>
          <a:pPr marL="228600" lvl="1" indent="-228600" algn="l" defTabSz="889000">
            <a:lnSpc>
              <a:spcPct val="90000"/>
            </a:lnSpc>
            <a:spcBef>
              <a:spcPct val="0"/>
            </a:spcBef>
            <a:spcAft>
              <a:spcPts val="1200"/>
            </a:spcAft>
            <a:buChar char="•"/>
          </a:pPr>
          <a:r>
            <a:rPr lang="en-US" sz="2000" kern="1200" baseline="0"/>
            <a:t>Payment schedule of the arrangement coincides with the debt service repayment schedule. </a:t>
          </a:r>
          <a:endParaRPr lang="en-US" sz="2000" kern="1200"/>
        </a:p>
      </dsp:txBody>
      <dsp:txXfrm rot="-5400000">
        <a:off x="3082100" y="931121"/>
        <a:ext cx="5319598" cy="2951867"/>
      </dsp:txXfrm>
    </dsp:sp>
    <dsp:sp modelId="{B9BD8346-5422-4C4B-9807-7007DFB62C91}">
      <dsp:nvSpPr>
        <dsp:cNvPr id="0" name=""/>
        <dsp:cNvSpPr/>
      </dsp:nvSpPr>
      <dsp:spPr>
        <a:xfrm>
          <a:off x="0" y="450683"/>
          <a:ext cx="3082099" cy="391274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100000"/>
            </a:lnSpc>
            <a:spcBef>
              <a:spcPct val="0"/>
            </a:spcBef>
            <a:spcAft>
              <a:spcPts val="0"/>
            </a:spcAft>
            <a:buNone/>
          </a:pPr>
          <a:r>
            <a:rPr lang="en-US" sz="2400" b="0" kern="1200"/>
            <a:t>Some conduit debt obligations include </a:t>
          </a:r>
        </a:p>
        <a:p>
          <a:pPr marL="0" lvl="0" indent="0" algn="ctr" defTabSz="1066800">
            <a:lnSpc>
              <a:spcPct val="100000"/>
            </a:lnSpc>
            <a:spcBef>
              <a:spcPct val="0"/>
            </a:spcBef>
            <a:spcAft>
              <a:spcPts val="0"/>
            </a:spcAft>
            <a:buNone/>
          </a:pPr>
          <a:r>
            <a:rPr lang="en-US" sz="2400" b="0" kern="1200"/>
            <a:t>arrangements</a:t>
          </a:r>
          <a:r>
            <a:rPr lang="en-US" sz="2400" b="1" kern="1200">
              <a:solidFill>
                <a:srgbClr val="FF0000"/>
              </a:solidFill>
            </a:rPr>
            <a:t>*</a:t>
          </a:r>
          <a:r>
            <a:rPr lang="en-US" sz="2400" b="0" kern="1200"/>
            <a:t> that involve capital assets to be used by the third-party obligor but owned by the issuer. </a:t>
          </a:r>
          <a:endParaRPr lang="en-US" sz="2400" kern="1200"/>
        </a:p>
      </dsp:txBody>
      <dsp:txXfrm>
        <a:off x="150456" y="601139"/>
        <a:ext cx="2781187" cy="361183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D1CA5B-A1B5-4289-947A-3F77BD4A78E8}">
      <dsp:nvSpPr>
        <dsp:cNvPr id="0" name=""/>
        <dsp:cNvSpPr/>
      </dsp:nvSpPr>
      <dsp:spPr>
        <a:xfrm>
          <a:off x="0" y="341828"/>
          <a:ext cx="7617020" cy="5040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sp>
    <dsp:sp modelId="{614E43F3-D1B3-4652-ABBF-85E9B1ABD765}">
      <dsp:nvSpPr>
        <dsp:cNvPr id="0" name=""/>
        <dsp:cNvSpPr/>
      </dsp:nvSpPr>
      <dsp:spPr>
        <a:xfrm>
          <a:off x="380851" y="46628"/>
          <a:ext cx="6325836" cy="5904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01534" tIns="0" rIns="201534" bIns="0" numCol="1" spcCol="1270" anchor="ctr" anchorCtr="0">
          <a:noAutofit/>
        </a:bodyPr>
        <a:lstStyle/>
        <a:p>
          <a:pPr marL="0" lvl="0" indent="0" algn="l" defTabSz="889000">
            <a:lnSpc>
              <a:spcPct val="90000"/>
            </a:lnSpc>
            <a:spcBef>
              <a:spcPct val="0"/>
            </a:spcBef>
            <a:spcAft>
              <a:spcPct val="35000"/>
            </a:spcAft>
            <a:buNone/>
          </a:pPr>
          <a:r>
            <a:rPr lang="en-US" sz="2000" kern="1200" dirty="0"/>
            <a:t>Do </a:t>
          </a:r>
          <a:r>
            <a:rPr lang="en-US" sz="2000" i="1" kern="1200" dirty="0"/>
            <a:t>not</a:t>
          </a:r>
          <a:r>
            <a:rPr lang="en-US" sz="2000" kern="1200" dirty="0"/>
            <a:t> report those arrangements as leases</a:t>
          </a:r>
        </a:p>
      </dsp:txBody>
      <dsp:txXfrm>
        <a:off x="409672" y="75449"/>
        <a:ext cx="6268194" cy="532758"/>
      </dsp:txXfrm>
    </dsp:sp>
    <dsp:sp modelId="{95BD6757-FBBC-4987-BE89-C3EB77E6B694}">
      <dsp:nvSpPr>
        <dsp:cNvPr id="0" name=""/>
        <dsp:cNvSpPr/>
      </dsp:nvSpPr>
      <dsp:spPr>
        <a:xfrm>
          <a:off x="0" y="1249029"/>
          <a:ext cx="7617020" cy="5040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sp>
    <dsp:sp modelId="{B9165680-6590-4205-BEE3-7BAABE703941}">
      <dsp:nvSpPr>
        <dsp:cNvPr id="0" name=""/>
        <dsp:cNvSpPr/>
      </dsp:nvSpPr>
      <dsp:spPr>
        <a:xfrm>
          <a:off x="380851" y="953829"/>
          <a:ext cx="6325889" cy="5904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01534" tIns="0" rIns="201534" bIns="0" numCol="1" spcCol="1270" anchor="ctr" anchorCtr="0">
          <a:noAutofit/>
        </a:bodyPr>
        <a:lstStyle/>
        <a:p>
          <a:pPr marL="0" lvl="0" indent="0" algn="l" defTabSz="889000">
            <a:lnSpc>
              <a:spcPct val="90000"/>
            </a:lnSpc>
            <a:spcBef>
              <a:spcPct val="0"/>
            </a:spcBef>
            <a:spcAft>
              <a:spcPct val="35000"/>
            </a:spcAft>
            <a:buNone/>
          </a:pPr>
          <a:r>
            <a:rPr lang="en-US" sz="2000" kern="1200"/>
            <a:t>Do </a:t>
          </a:r>
          <a:r>
            <a:rPr lang="en-US" sz="2000" i="1" kern="1200"/>
            <a:t>not</a:t>
          </a:r>
          <a:r>
            <a:rPr lang="en-US" sz="2000" kern="1200"/>
            <a:t> recognize a liability for the related conduit debt obligations</a:t>
          </a:r>
        </a:p>
      </dsp:txBody>
      <dsp:txXfrm>
        <a:off x="409672" y="982650"/>
        <a:ext cx="6268247" cy="532758"/>
      </dsp:txXfrm>
    </dsp:sp>
    <dsp:sp modelId="{063C0E61-DD4E-410B-BEFD-B8C9F3297D00}">
      <dsp:nvSpPr>
        <dsp:cNvPr id="0" name=""/>
        <dsp:cNvSpPr/>
      </dsp:nvSpPr>
      <dsp:spPr>
        <a:xfrm>
          <a:off x="0" y="2156229"/>
          <a:ext cx="7617020" cy="5040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sp>
    <dsp:sp modelId="{0DC94C83-F97D-402B-B0C8-45F7F29BB3A1}">
      <dsp:nvSpPr>
        <dsp:cNvPr id="0" name=""/>
        <dsp:cNvSpPr/>
      </dsp:nvSpPr>
      <dsp:spPr>
        <a:xfrm>
          <a:off x="380851" y="1861029"/>
          <a:ext cx="6364705" cy="5904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01534" tIns="0" rIns="201534" bIns="0" numCol="1" spcCol="1270" anchor="ctr" anchorCtr="0">
          <a:noAutofit/>
        </a:bodyPr>
        <a:lstStyle/>
        <a:p>
          <a:pPr marL="0" lvl="0" indent="0" algn="l" defTabSz="889000">
            <a:lnSpc>
              <a:spcPct val="90000"/>
            </a:lnSpc>
            <a:spcBef>
              <a:spcPct val="0"/>
            </a:spcBef>
            <a:spcAft>
              <a:spcPct val="35000"/>
            </a:spcAft>
            <a:buNone/>
          </a:pPr>
          <a:r>
            <a:rPr lang="en-US" sz="2000" kern="1200"/>
            <a:t>Do </a:t>
          </a:r>
          <a:r>
            <a:rPr lang="en-US" sz="2000" i="1" kern="1200"/>
            <a:t>not</a:t>
          </a:r>
          <a:r>
            <a:rPr lang="en-US" sz="2000" kern="1200"/>
            <a:t> recognize a receivable for the payments related to those arrangements</a:t>
          </a:r>
        </a:p>
      </dsp:txBody>
      <dsp:txXfrm>
        <a:off x="409672" y="1889850"/>
        <a:ext cx="6307063" cy="532758"/>
      </dsp:txXfrm>
    </dsp:sp>
    <dsp:sp modelId="{04EE9915-7D84-4E2F-8E30-5D02EE9504E3}">
      <dsp:nvSpPr>
        <dsp:cNvPr id="0" name=""/>
        <dsp:cNvSpPr/>
      </dsp:nvSpPr>
      <dsp:spPr>
        <a:xfrm>
          <a:off x="0" y="3063429"/>
          <a:ext cx="7617020" cy="5040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D4593D-B608-450D-938A-FD8FD5656F52}">
      <dsp:nvSpPr>
        <dsp:cNvPr id="0" name=""/>
        <dsp:cNvSpPr/>
      </dsp:nvSpPr>
      <dsp:spPr>
        <a:xfrm>
          <a:off x="380851" y="2768229"/>
          <a:ext cx="6357187" cy="5904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01534" tIns="0" rIns="201534" bIns="0" numCol="1" spcCol="1270" anchor="ctr" anchorCtr="0">
          <a:noAutofit/>
        </a:bodyPr>
        <a:lstStyle/>
        <a:p>
          <a:pPr marL="0" lvl="0" indent="0" algn="l" defTabSz="889000">
            <a:lnSpc>
              <a:spcPct val="90000"/>
            </a:lnSpc>
            <a:spcBef>
              <a:spcPct val="0"/>
            </a:spcBef>
            <a:spcAft>
              <a:spcPct val="35000"/>
            </a:spcAft>
            <a:buNone/>
          </a:pPr>
          <a:r>
            <a:rPr lang="en-US" sz="2000" kern="1200"/>
            <a:t>If the arrangement meets the definition of a service concession arrangement, follow Statement 60</a:t>
          </a:r>
        </a:p>
      </dsp:txBody>
      <dsp:txXfrm>
        <a:off x="409672" y="2797050"/>
        <a:ext cx="6299545" cy="53275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C81BCB-9C8B-42A5-8FEE-5722C3079DD8}">
      <dsp:nvSpPr>
        <dsp:cNvPr id="0" name=""/>
        <dsp:cNvSpPr/>
      </dsp:nvSpPr>
      <dsp:spPr>
        <a:xfrm rot="5400000">
          <a:off x="5057721" y="-1722867"/>
          <a:ext cx="1686359" cy="5553790"/>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baseline="0"/>
            <a:t>Description of limited commitments</a:t>
          </a:r>
          <a:endParaRPr lang="en-US" sz="1500" kern="1200"/>
        </a:p>
        <a:p>
          <a:pPr marL="114300" lvl="1" indent="-114300" algn="l" defTabSz="666750">
            <a:lnSpc>
              <a:spcPct val="90000"/>
            </a:lnSpc>
            <a:spcBef>
              <a:spcPct val="0"/>
            </a:spcBef>
            <a:spcAft>
              <a:spcPct val="15000"/>
            </a:spcAft>
            <a:buChar char="•"/>
          </a:pPr>
          <a:r>
            <a:rPr lang="en-US" sz="1500" kern="1200" baseline="0"/>
            <a:t>Description of additional commitments (legal authority and limits; length; arrangements for recovering payments from third-party obligors, if any)</a:t>
          </a:r>
          <a:endParaRPr lang="en-US" sz="1500" kern="1200"/>
        </a:p>
        <a:p>
          <a:pPr marL="114300" lvl="1" indent="-114300" algn="l" defTabSz="666750">
            <a:lnSpc>
              <a:spcPct val="90000"/>
            </a:lnSpc>
            <a:spcBef>
              <a:spcPct val="0"/>
            </a:spcBef>
            <a:spcAft>
              <a:spcPct val="15000"/>
            </a:spcAft>
            <a:buChar char="•"/>
          </a:pPr>
          <a:r>
            <a:rPr lang="en-US" sz="1500" kern="1200" baseline="0"/>
            <a:t>Aggregate outstanding principal amount</a:t>
          </a:r>
          <a:endParaRPr lang="en-US" sz="1500" kern="1200"/>
        </a:p>
      </dsp:txBody>
      <dsp:txXfrm rot="-5400000">
        <a:off x="3124006" y="293169"/>
        <a:ext cx="5471469" cy="1521717"/>
      </dsp:txXfrm>
    </dsp:sp>
    <dsp:sp modelId="{C0D06F7E-F00B-4497-B85B-CB5B5250581B}">
      <dsp:nvSpPr>
        <dsp:cNvPr id="0" name=""/>
        <dsp:cNvSpPr/>
      </dsp:nvSpPr>
      <dsp:spPr>
        <a:xfrm>
          <a:off x="0" y="52"/>
          <a:ext cx="3124006" cy="210794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b="0" kern="1200" dirty="0"/>
            <a:t>A general description of the issuer’s conduit debt obligations</a:t>
          </a:r>
          <a:endParaRPr lang="en-US" sz="2700" kern="1200" dirty="0"/>
        </a:p>
      </dsp:txBody>
      <dsp:txXfrm>
        <a:off x="102902" y="102954"/>
        <a:ext cx="2918202" cy="1902145"/>
      </dsp:txXfrm>
    </dsp:sp>
    <dsp:sp modelId="{6A3315A0-D0E0-45CA-8C26-24A5097CBD2E}">
      <dsp:nvSpPr>
        <dsp:cNvPr id="0" name=""/>
        <dsp:cNvSpPr/>
      </dsp:nvSpPr>
      <dsp:spPr>
        <a:xfrm rot="5400000">
          <a:off x="5057721" y="490480"/>
          <a:ext cx="1686359" cy="5553790"/>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baseline="0"/>
            <a:t>Description of timing of recognition and measurement of the liability</a:t>
          </a:r>
          <a:endParaRPr lang="en-US" sz="1500" kern="1200"/>
        </a:p>
        <a:p>
          <a:pPr marL="114300" lvl="1" indent="-114300" algn="l" defTabSz="666750">
            <a:lnSpc>
              <a:spcPct val="90000"/>
            </a:lnSpc>
            <a:spcBef>
              <a:spcPct val="0"/>
            </a:spcBef>
            <a:spcAft>
              <a:spcPct val="15000"/>
            </a:spcAft>
            <a:buChar char="•"/>
          </a:pPr>
          <a:r>
            <a:rPr lang="en-US" sz="1500" kern="1200" baseline="0"/>
            <a:t>Beginning balances, increases, decreases, ending balances</a:t>
          </a:r>
          <a:endParaRPr lang="en-US" sz="1500" kern="1200"/>
        </a:p>
        <a:p>
          <a:pPr marL="114300" lvl="1" indent="-114300" algn="l" defTabSz="666750">
            <a:lnSpc>
              <a:spcPct val="90000"/>
            </a:lnSpc>
            <a:spcBef>
              <a:spcPct val="0"/>
            </a:spcBef>
            <a:spcAft>
              <a:spcPct val="15000"/>
            </a:spcAft>
            <a:buChar char="•"/>
          </a:pPr>
          <a:r>
            <a:rPr lang="en-US" sz="1500" kern="1200" baseline="0"/>
            <a:t>Cumulative payments that have been made</a:t>
          </a:r>
          <a:endParaRPr lang="en-US" sz="1500" kern="1200"/>
        </a:p>
        <a:p>
          <a:pPr marL="114300" lvl="1" indent="-114300" algn="l" defTabSz="666750">
            <a:lnSpc>
              <a:spcPct val="90000"/>
            </a:lnSpc>
            <a:spcBef>
              <a:spcPct val="0"/>
            </a:spcBef>
            <a:spcAft>
              <a:spcPct val="15000"/>
            </a:spcAft>
            <a:buChar char="•"/>
          </a:pPr>
          <a:r>
            <a:rPr lang="en-US" sz="1500" kern="1200" baseline="0"/>
            <a:t>Amounts expected to be recovered, if any, for those payments</a:t>
          </a:r>
          <a:endParaRPr lang="en-US" sz="1500" kern="1200"/>
        </a:p>
      </dsp:txBody>
      <dsp:txXfrm rot="-5400000">
        <a:off x="3124006" y="2506517"/>
        <a:ext cx="5471469" cy="1521717"/>
      </dsp:txXfrm>
    </dsp:sp>
    <dsp:sp modelId="{D54A352B-1D92-468F-A08A-4BE69766C2F0}">
      <dsp:nvSpPr>
        <dsp:cNvPr id="0" name=""/>
        <dsp:cNvSpPr/>
      </dsp:nvSpPr>
      <dsp:spPr>
        <a:xfrm>
          <a:off x="0" y="2213400"/>
          <a:ext cx="3124006" cy="210794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b="0" kern="1200"/>
            <a:t>If the issuer recognizes a related liability</a:t>
          </a:r>
          <a:endParaRPr lang="en-US" sz="2700" kern="1200"/>
        </a:p>
      </dsp:txBody>
      <dsp:txXfrm>
        <a:off x="102902" y="2316302"/>
        <a:ext cx="2918202" cy="190214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0F6D0-67F0-4C45-B475-C7CEC51C18BE}">
      <dsp:nvSpPr>
        <dsp:cNvPr id="0" name=""/>
        <dsp:cNvSpPr/>
      </dsp:nvSpPr>
      <dsp:spPr>
        <a:xfrm>
          <a:off x="992" y="0"/>
          <a:ext cx="2581346" cy="4295862"/>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What?</a:t>
          </a:r>
          <a:endParaRPr lang="en-US" sz="3600" kern="1200">
            <a:solidFill>
              <a:schemeClr val="accent3"/>
            </a:solidFill>
          </a:endParaRPr>
        </a:p>
      </dsp:txBody>
      <dsp:txXfrm>
        <a:off x="992" y="0"/>
        <a:ext cx="2581346" cy="1288758"/>
      </dsp:txXfrm>
    </dsp:sp>
    <dsp:sp modelId="{0D50CC20-32FF-4B06-97FC-92D35B4FB189}">
      <dsp:nvSpPr>
        <dsp:cNvPr id="0" name=""/>
        <dsp:cNvSpPr/>
      </dsp:nvSpPr>
      <dsp:spPr>
        <a:xfrm>
          <a:off x="259127" y="1288758"/>
          <a:ext cx="2065077" cy="27923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t" anchorCtr="0">
          <a:noAutofit/>
        </a:bodyPr>
        <a:lstStyle/>
        <a:p>
          <a:pPr marL="60325" lvl="0" indent="0" algn="l" defTabSz="800100">
            <a:lnSpc>
              <a:spcPct val="90000"/>
            </a:lnSpc>
            <a:spcBef>
              <a:spcPct val="0"/>
            </a:spcBef>
            <a:spcAft>
              <a:spcPct val="35000"/>
            </a:spcAft>
            <a:buNone/>
          </a:pPr>
          <a:r>
            <a:rPr lang="en-US" sz="1800" kern="1200" dirty="0"/>
            <a:t>Practice issues identified during implementation and application of certain GASB Statements and accounting and financial reporting for financial guarantees</a:t>
          </a:r>
        </a:p>
      </dsp:txBody>
      <dsp:txXfrm>
        <a:off x="319611" y="1349242"/>
        <a:ext cx="1944109" cy="2671342"/>
      </dsp:txXfrm>
    </dsp:sp>
    <dsp:sp modelId="{D07AB29A-E23C-4CB7-9C40-376C4ADD80A1}">
      <dsp:nvSpPr>
        <dsp:cNvPr id="0" name=""/>
        <dsp:cNvSpPr/>
      </dsp:nvSpPr>
      <dsp:spPr>
        <a:xfrm>
          <a:off x="2775940" y="0"/>
          <a:ext cx="2581346" cy="4295862"/>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Why?</a:t>
          </a:r>
          <a:endParaRPr lang="en-US" sz="3600" kern="1200">
            <a:solidFill>
              <a:schemeClr val="accent3"/>
            </a:solidFill>
          </a:endParaRPr>
        </a:p>
      </dsp:txBody>
      <dsp:txXfrm>
        <a:off x="2775940" y="0"/>
        <a:ext cx="2581346" cy="1288758"/>
      </dsp:txXfrm>
    </dsp:sp>
    <dsp:sp modelId="{2E34079D-27D5-48C7-A62C-2E8AAB1D3AF4}">
      <dsp:nvSpPr>
        <dsp:cNvPr id="0" name=""/>
        <dsp:cNvSpPr/>
      </dsp:nvSpPr>
      <dsp:spPr>
        <a:xfrm>
          <a:off x="3034074" y="1288758"/>
          <a:ext cx="2065077" cy="27923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t" anchorCtr="0">
          <a:noAutofit/>
        </a:bodyPr>
        <a:lstStyle/>
        <a:p>
          <a:pPr marL="60325" lvl="0" indent="0" algn="l" defTabSz="800100">
            <a:lnSpc>
              <a:spcPct val="90000"/>
            </a:lnSpc>
            <a:spcBef>
              <a:spcPct val="0"/>
            </a:spcBef>
            <a:spcAft>
              <a:spcPct val="35000"/>
            </a:spcAft>
            <a:buNone/>
          </a:pPr>
          <a:r>
            <a:rPr lang="en-US" sz="1800" kern="1200" dirty="0"/>
            <a:t>Omnibus Statements are issued to address issues in multiple pronouncements that, individually, would not justify a separate pronouncement</a:t>
          </a:r>
          <a:endParaRPr lang="en-US" sz="1800" kern="1200" dirty="0">
            <a:solidFill>
              <a:schemeClr val="bg1"/>
            </a:solidFill>
          </a:endParaRPr>
        </a:p>
      </dsp:txBody>
      <dsp:txXfrm>
        <a:off x="3094558" y="1349242"/>
        <a:ext cx="1944109" cy="2671342"/>
      </dsp:txXfrm>
    </dsp:sp>
    <dsp:sp modelId="{B8E80059-7753-4292-BEE2-00EF08B957DE}">
      <dsp:nvSpPr>
        <dsp:cNvPr id="0" name=""/>
        <dsp:cNvSpPr/>
      </dsp:nvSpPr>
      <dsp:spPr>
        <a:xfrm>
          <a:off x="5550887" y="0"/>
          <a:ext cx="2581346" cy="4295862"/>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When?</a:t>
          </a:r>
          <a:endParaRPr lang="en-US" sz="3600" kern="1200">
            <a:solidFill>
              <a:schemeClr val="accent3"/>
            </a:solidFill>
          </a:endParaRPr>
        </a:p>
      </dsp:txBody>
      <dsp:txXfrm>
        <a:off x="5550887" y="0"/>
        <a:ext cx="2581346" cy="1288758"/>
      </dsp:txXfrm>
    </dsp:sp>
    <dsp:sp modelId="{DACCC2AD-9B92-442F-9DDB-CC55453DC2B7}">
      <dsp:nvSpPr>
        <dsp:cNvPr id="0" name=""/>
        <dsp:cNvSpPr/>
      </dsp:nvSpPr>
      <dsp:spPr>
        <a:xfrm>
          <a:off x="5809022" y="1288758"/>
          <a:ext cx="2065077" cy="27923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t" anchorCtr="0">
          <a:noAutofit/>
        </a:bodyPr>
        <a:lstStyle/>
        <a:p>
          <a:pPr marL="60325" lvl="0" indent="0" algn="l" defTabSz="800100">
            <a:lnSpc>
              <a:spcPct val="90000"/>
            </a:lnSpc>
            <a:spcBef>
              <a:spcPct val="0"/>
            </a:spcBef>
            <a:spcAft>
              <a:spcPct val="35000"/>
            </a:spcAft>
            <a:buNone/>
          </a:pPr>
          <a:r>
            <a:rPr lang="en-US" sz="1800" kern="1200" dirty="0"/>
            <a:t>Various effective dates: </a:t>
          </a:r>
        </a:p>
        <a:p>
          <a:pPr marL="60325" lvl="0" indent="0" algn="l" defTabSz="800100">
            <a:lnSpc>
              <a:spcPct val="90000"/>
            </a:lnSpc>
            <a:spcBef>
              <a:spcPct val="0"/>
            </a:spcBef>
            <a:spcAft>
              <a:spcPct val="35000"/>
            </a:spcAft>
            <a:buNone/>
          </a:pPr>
          <a:r>
            <a:rPr lang="en-US" sz="1800" kern="1200" dirty="0"/>
            <a:t>1) Upon issuance</a:t>
          </a:r>
        </a:p>
        <a:p>
          <a:pPr marL="60325" lvl="0" indent="0" algn="l" defTabSz="800100">
            <a:lnSpc>
              <a:spcPct val="90000"/>
            </a:lnSpc>
            <a:spcBef>
              <a:spcPct val="0"/>
            </a:spcBef>
            <a:spcAft>
              <a:spcPct val="35000"/>
            </a:spcAft>
            <a:buNone/>
          </a:pPr>
          <a:r>
            <a:rPr lang="en-US" sz="1800" kern="1200" dirty="0"/>
            <a:t>2) Fiscal years beginning after June 15, 2022</a:t>
          </a:r>
        </a:p>
        <a:p>
          <a:pPr marL="60325" lvl="0" indent="0" algn="l" defTabSz="800100">
            <a:lnSpc>
              <a:spcPct val="90000"/>
            </a:lnSpc>
            <a:spcBef>
              <a:spcPct val="0"/>
            </a:spcBef>
            <a:spcAft>
              <a:spcPct val="35000"/>
            </a:spcAft>
            <a:buNone/>
          </a:pPr>
          <a:r>
            <a:rPr lang="en-US" sz="1800" kern="1200" dirty="0"/>
            <a:t>3) Fiscal years beginning after June 15, 2023</a:t>
          </a:r>
        </a:p>
      </dsp:txBody>
      <dsp:txXfrm>
        <a:off x="5869506" y="1349242"/>
        <a:ext cx="1944109" cy="267134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3EBBAF-9609-4CC7-B67B-53E0EFC6DD79}">
      <dsp:nvSpPr>
        <dsp:cNvPr id="0" name=""/>
        <dsp:cNvSpPr/>
      </dsp:nvSpPr>
      <dsp:spPr>
        <a:xfrm>
          <a:off x="0" y="30828"/>
          <a:ext cx="8107412" cy="795600"/>
        </a:xfrm>
        <a:prstGeom prst="roundRect">
          <a:avLst/>
        </a:prstGeom>
        <a:solidFill>
          <a:schemeClr val="accent1">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b="0" kern="1200" dirty="0"/>
            <a:t>Financial Guarantees</a:t>
          </a:r>
          <a:endParaRPr lang="en-US" sz="3400" kern="1200" dirty="0"/>
        </a:p>
      </dsp:txBody>
      <dsp:txXfrm>
        <a:off x="38838" y="69666"/>
        <a:ext cx="8029736" cy="717924"/>
      </dsp:txXfrm>
    </dsp:sp>
    <dsp:sp modelId="{79408A8B-A7C2-4F56-9DE1-4178264639F9}">
      <dsp:nvSpPr>
        <dsp:cNvPr id="0" name=""/>
        <dsp:cNvSpPr/>
      </dsp:nvSpPr>
      <dsp:spPr>
        <a:xfrm>
          <a:off x="0" y="924348"/>
          <a:ext cx="8107412" cy="795600"/>
        </a:xfrm>
        <a:prstGeom prst="roundRect">
          <a:avLst/>
        </a:prstGeom>
        <a:solidFill>
          <a:schemeClr val="accent1">
            <a:shade val="80000"/>
            <a:hueOff val="181818"/>
            <a:satOff val="-20309"/>
            <a:lumOff val="1078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Other Derivative Instruments</a:t>
          </a:r>
        </a:p>
      </dsp:txBody>
      <dsp:txXfrm>
        <a:off x="38838" y="963186"/>
        <a:ext cx="8029736" cy="717924"/>
      </dsp:txXfrm>
    </dsp:sp>
    <dsp:sp modelId="{16EB3FC1-1B25-449F-AA7B-A0C695979AB5}">
      <dsp:nvSpPr>
        <dsp:cNvPr id="0" name=""/>
        <dsp:cNvSpPr/>
      </dsp:nvSpPr>
      <dsp:spPr>
        <a:xfrm>
          <a:off x="0" y="1817868"/>
          <a:ext cx="8107412" cy="795600"/>
        </a:xfrm>
        <a:prstGeom prst="roundRect">
          <a:avLst/>
        </a:prstGeom>
        <a:solidFill>
          <a:schemeClr val="accent1">
            <a:shade val="80000"/>
            <a:hueOff val="363637"/>
            <a:satOff val="-40619"/>
            <a:lumOff val="21576"/>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b="0" kern="1200" dirty="0"/>
            <a:t>Leases, PPPs, and SBITAs</a:t>
          </a:r>
          <a:endParaRPr lang="en-US" sz="3400" kern="1200" dirty="0"/>
        </a:p>
      </dsp:txBody>
      <dsp:txXfrm>
        <a:off x="38838" y="1856706"/>
        <a:ext cx="8029736" cy="717924"/>
      </dsp:txXfrm>
    </dsp:sp>
    <dsp:sp modelId="{357BDD37-33B2-42E8-A8C0-2E525021BFAD}">
      <dsp:nvSpPr>
        <dsp:cNvPr id="0" name=""/>
        <dsp:cNvSpPr/>
      </dsp:nvSpPr>
      <dsp:spPr>
        <a:xfrm>
          <a:off x="0" y="2711388"/>
          <a:ext cx="8107412" cy="795600"/>
        </a:xfrm>
        <a:prstGeom prst="roundRect">
          <a:avLst/>
        </a:prstGeom>
        <a:solidFill>
          <a:schemeClr val="accent1">
            <a:shade val="80000"/>
            <a:hueOff val="545455"/>
            <a:satOff val="-60928"/>
            <a:lumOff val="3236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b="0" kern="1200" dirty="0"/>
            <a:t>Extended Use of LIBOR</a:t>
          </a:r>
          <a:endParaRPr lang="en-US" sz="3400" kern="1200" dirty="0"/>
        </a:p>
      </dsp:txBody>
      <dsp:txXfrm>
        <a:off x="38838" y="2750226"/>
        <a:ext cx="8029736" cy="717924"/>
      </dsp:txXfrm>
    </dsp:sp>
    <dsp:sp modelId="{912C3DB5-2C17-4BE4-A9CC-459F65F9CA33}">
      <dsp:nvSpPr>
        <dsp:cNvPr id="0" name=""/>
        <dsp:cNvSpPr/>
      </dsp:nvSpPr>
      <dsp:spPr>
        <a:xfrm>
          <a:off x="0" y="3604908"/>
          <a:ext cx="8107412" cy="795600"/>
        </a:xfrm>
        <a:prstGeom prst="roundRect">
          <a:avLst/>
        </a:prstGeom>
        <a:solidFill>
          <a:schemeClr val="accent1">
            <a:shade val="80000"/>
            <a:hueOff val="727274"/>
            <a:satOff val="-81238"/>
            <a:lumOff val="4315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b="0" kern="1200" dirty="0"/>
            <a:t>Technical Updates/Corrections</a:t>
          </a:r>
          <a:endParaRPr lang="en-US" sz="3400" kern="1200" dirty="0"/>
        </a:p>
      </dsp:txBody>
      <dsp:txXfrm>
        <a:off x="38838" y="3643746"/>
        <a:ext cx="8029736" cy="71792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8771A4-8A73-40ED-801E-E79A72AF4A57}">
      <dsp:nvSpPr>
        <dsp:cNvPr id="0" name=""/>
        <dsp:cNvSpPr/>
      </dsp:nvSpPr>
      <dsp:spPr>
        <a:xfrm>
          <a:off x="0" y="371870"/>
          <a:ext cx="8561387" cy="19656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664459" tIns="499872" rIns="664459"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Apply the liability recognition, liability measurement, and disclosure requirements in Statement 70 to governments that extend exchange or exchange-like financial guarantees.</a:t>
          </a:r>
        </a:p>
      </dsp:txBody>
      <dsp:txXfrm>
        <a:off x="0" y="371870"/>
        <a:ext cx="8561387" cy="1965600"/>
      </dsp:txXfrm>
    </dsp:sp>
    <dsp:sp modelId="{70385802-C11B-4932-A595-6179632ED03F}">
      <dsp:nvSpPr>
        <dsp:cNvPr id="0" name=""/>
        <dsp:cNvSpPr/>
      </dsp:nvSpPr>
      <dsp:spPr>
        <a:xfrm>
          <a:off x="428069" y="17630"/>
          <a:ext cx="5992970" cy="70848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26520" tIns="0" rIns="226520" bIns="0" numCol="1" spcCol="1270" anchor="ctr" anchorCtr="0">
          <a:noAutofit/>
        </a:bodyPr>
        <a:lstStyle/>
        <a:p>
          <a:pPr marL="0" lvl="0" indent="0" algn="l" defTabSz="1066800">
            <a:lnSpc>
              <a:spcPct val="90000"/>
            </a:lnSpc>
            <a:spcBef>
              <a:spcPct val="0"/>
            </a:spcBef>
            <a:spcAft>
              <a:spcPct val="35000"/>
            </a:spcAft>
            <a:buNone/>
          </a:pPr>
          <a:r>
            <a:rPr lang="en-US" sz="2400" kern="1200" dirty="0"/>
            <a:t>Statement 99 DOES</a:t>
          </a:r>
        </a:p>
      </dsp:txBody>
      <dsp:txXfrm>
        <a:off x="462654" y="52215"/>
        <a:ext cx="5923800" cy="639310"/>
      </dsp:txXfrm>
    </dsp:sp>
    <dsp:sp modelId="{91773D6C-C664-4E0D-B542-E87CA77D0820}">
      <dsp:nvSpPr>
        <dsp:cNvPr id="0" name=""/>
        <dsp:cNvSpPr/>
      </dsp:nvSpPr>
      <dsp:spPr>
        <a:xfrm>
          <a:off x="0" y="2821310"/>
          <a:ext cx="8561387" cy="20034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664459" tIns="499872" rIns="664459"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Prescribe expense classification.</a:t>
          </a:r>
        </a:p>
        <a:p>
          <a:pPr marL="228600" lvl="1" indent="-228600" algn="l" defTabSz="1066800">
            <a:lnSpc>
              <a:spcPct val="90000"/>
            </a:lnSpc>
            <a:spcBef>
              <a:spcPct val="0"/>
            </a:spcBef>
            <a:spcAft>
              <a:spcPct val="15000"/>
            </a:spcAft>
            <a:buChar char="•"/>
          </a:pPr>
          <a:r>
            <a:rPr lang="en-US" sz="2400" kern="1200" dirty="0"/>
            <a:t>Prescribe recognition guidance for the consideration received in an exchange or exchange-like financial guarantee transaction.</a:t>
          </a:r>
        </a:p>
      </dsp:txBody>
      <dsp:txXfrm>
        <a:off x="0" y="2821310"/>
        <a:ext cx="8561387" cy="2003400"/>
      </dsp:txXfrm>
    </dsp:sp>
    <dsp:sp modelId="{245FDCF7-8D30-4217-9F78-73CF7D03CF3F}">
      <dsp:nvSpPr>
        <dsp:cNvPr id="0" name=""/>
        <dsp:cNvSpPr/>
      </dsp:nvSpPr>
      <dsp:spPr>
        <a:xfrm>
          <a:off x="428069" y="2467070"/>
          <a:ext cx="5992970" cy="70848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26520" tIns="0" rIns="226520" bIns="0" numCol="1" spcCol="1270" anchor="ctr" anchorCtr="0">
          <a:noAutofit/>
        </a:bodyPr>
        <a:lstStyle/>
        <a:p>
          <a:pPr marL="0" lvl="0" indent="0" algn="l" defTabSz="1066800">
            <a:lnSpc>
              <a:spcPct val="90000"/>
            </a:lnSpc>
            <a:spcBef>
              <a:spcPct val="0"/>
            </a:spcBef>
            <a:spcAft>
              <a:spcPct val="35000"/>
            </a:spcAft>
            <a:buNone/>
          </a:pPr>
          <a:r>
            <a:rPr lang="en-US" sz="2400" kern="1200" dirty="0"/>
            <a:t>Statement 99 DOES NOT</a:t>
          </a:r>
        </a:p>
      </dsp:txBody>
      <dsp:txXfrm>
        <a:off x="462654" y="2501655"/>
        <a:ext cx="5923800" cy="63931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DD4C92-7F80-42B2-ADB9-02F05512989C}">
      <dsp:nvSpPr>
        <dsp:cNvPr id="0" name=""/>
        <dsp:cNvSpPr/>
      </dsp:nvSpPr>
      <dsp:spPr>
        <a:xfrm>
          <a:off x="0" y="462658"/>
          <a:ext cx="8561387" cy="23814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664459" tIns="437388" rIns="664459" bIns="149352" numCol="1" spcCol="1270" anchor="t" anchorCtr="0">
          <a:noAutofit/>
        </a:bodyPr>
        <a:lstStyle/>
        <a:p>
          <a:pPr marL="228600" lvl="1" indent="-228600" algn="l" defTabSz="933450">
            <a:lnSpc>
              <a:spcPct val="90000"/>
            </a:lnSpc>
            <a:spcBef>
              <a:spcPct val="0"/>
            </a:spcBef>
            <a:spcAft>
              <a:spcPct val="15000"/>
            </a:spcAft>
            <a:buChar char="•"/>
          </a:pPr>
          <a:r>
            <a:rPr lang="en-US" sz="2100" kern="1200" baseline="0" dirty="0"/>
            <a:t>Change in fair value would be reported on flow statement </a:t>
          </a:r>
          <a:r>
            <a:rPr lang="en-US" sz="2100" i="0" u="none" kern="1200" baseline="0" dirty="0"/>
            <a:t>separately from investment revenues</a:t>
          </a:r>
          <a:endParaRPr lang="en-US" sz="2100" i="0" u="none" kern="1200" dirty="0"/>
        </a:p>
        <a:p>
          <a:pPr marL="228600" lvl="1" indent="-228600" algn="l" defTabSz="933450">
            <a:lnSpc>
              <a:spcPct val="90000"/>
            </a:lnSpc>
            <a:spcBef>
              <a:spcPct val="0"/>
            </a:spcBef>
            <a:spcAft>
              <a:spcPct val="15000"/>
            </a:spcAft>
            <a:buChar char="•"/>
          </a:pPr>
          <a:r>
            <a:rPr lang="en-US" sz="2100" kern="1200" dirty="0"/>
            <a:t>Disclosures would be distinguished from hedging derivative instruments and investment derivative instruments</a:t>
          </a:r>
        </a:p>
        <a:p>
          <a:pPr marL="228600" lvl="1" indent="-228600" algn="l" defTabSz="933450">
            <a:lnSpc>
              <a:spcPct val="90000"/>
            </a:lnSpc>
            <a:spcBef>
              <a:spcPct val="0"/>
            </a:spcBef>
            <a:spcAft>
              <a:spcPct val="15000"/>
            </a:spcAft>
            <a:buChar char="•"/>
          </a:pPr>
          <a:r>
            <a:rPr lang="en-US" sz="2100" kern="1200"/>
            <a:t>Disclose fair value of derivative instruments that were reclassified from hedging derivative instruments</a:t>
          </a:r>
        </a:p>
      </dsp:txBody>
      <dsp:txXfrm>
        <a:off x="0" y="462658"/>
        <a:ext cx="8561387" cy="2381400"/>
      </dsp:txXfrm>
    </dsp:sp>
    <dsp:sp modelId="{1819D760-F205-4F02-9117-807E9F88D3F5}">
      <dsp:nvSpPr>
        <dsp:cNvPr id="0" name=""/>
        <dsp:cNvSpPr/>
      </dsp:nvSpPr>
      <dsp:spPr>
        <a:xfrm>
          <a:off x="428069" y="152698"/>
          <a:ext cx="5992970" cy="61992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26520" tIns="0" rIns="226520" bIns="0" numCol="1" spcCol="1270" anchor="ctr" anchorCtr="0">
          <a:noAutofit/>
        </a:bodyPr>
        <a:lstStyle/>
        <a:p>
          <a:pPr marL="0" lvl="0" indent="0" algn="l" defTabSz="1466850">
            <a:lnSpc>
              <a:spcPct val="90000"/>
            </a:lnSpc>
            <a:spcBef>
              <a:spcPct val="0"/>
            </a:spcBef>
            <a:spcAft>
              <a:spcPct val="35000"/>
            </a:spcAft>
            <a:buNone/>
          </a:pPr>
          <a:r>
            <a:rPr lang="en-US" sz="3300" b="0" kern="1200" dirty="0"/>
            <a:t>Other Derivative Instruments</a:t>
          </a:r>
          <a:endParaRPr lang="en-US" sz="3300" kern="1200" dirty="0"/>
        </a:p>
      </dsp:txBody>
      <dsp:txXfrm>
        <a:off x="458331" y="182960"/>
        <a:ext cx="5932446" cy="559396"/>
      </dsp:txXfrm>
    </dsp:sp>
    <dsp:sp modelId="{53C467FA-A732-4059-82CA-F14D43415C28}">
      <dsp:nvSpPr>
        <dsp:cNvPr id="0" name=""/>
        <dsp:cNvSpPr/>
      </dsp:nvSpPr>
      <dsp:spPr>
        <a:xfrm>
          <a:off x="0" y="3267418"/>
          <a:ext cx="8561387" cy="1422225"/>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664459" tIns="437388" rIns="664459" bIns="149352" numCol="1" spcCol="1270" anchor="t" anchorCtr="0">
          <a:noAutofit/>
        </a:bodyPr>
        <a:lstStyle/>
        <a:p>
          <a:pPr marL="228600" lvl="1" indent="-228600" algn="l" defTabSz="933450">
            <a:lnSpc>
              <a:spcPct val="90000"/>
            </a:lnSpc>
            <a:spcBef>
              <a:spcPct val="0"/>
            </a:spcBef>
            <a:spcAft>
              <a:spcPct val="15000"/>
            </a:spcAft>
            <a:buChar char="•"/>
          </a:pPr>
          <a:r>
            <a:rPr lang="en-US" sz="2100" kern="1200"/>
            <a:t>If hedging derivative instruments cease to be effective, the balance of the deferrals would be reported on the flows statement separately from investment revenues.</a:t>
          </a:r>
        </a:p>
      </dsp:txBody>
      <dsp:txXfrm>
        <a:off x="0" y="3267418"/>
        <a:ext cx="8561387" cy="1422225"/>
      </dsp:txXfrm>
    </dsp:sp>
    <dsp:sp modelId="{D3F95085-B206-4B84-9A8C-08ADC0B3D53B}">
      <dsp:nvSpPr>
        <dsp:cNvPr id="0" name=""/>
        <dsp:cNvSpPr/>
      </dsp:nvSpPr>
      <dsp:spPr>
        <a:xfrm>
          <a:off x="428069" y="2957458"/>
          <a:ext cx="6707812" cy="61992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26520" tIns="0" rIns="226520" bIns="0" numCol="1" spcCol="1270" anchor="ctr" anchorCtr="0">
          <a:noAutofit/>
        </a:bodyPr>
        <a:lstStyle/>
        <a:p>
          <a:pPr marL="0" lvl="0" indent="0" algn="l" defTabSz="1466850">
            <a:lnSpc>
              <a:spcPct val="90000"/>
            </a:lnSpc>
            <a:spcBef>
              <a:spcPct val="0"/>
            </a:spcBef>
            <a:spcAft>
              <a:spcPct val="35000"/>
            </a:spcAft>
            <a:buNone/>
          </a:pPr>
          <a:r>
            <a:rPr lang="en-US" sz="3300" b="0" kern="1200" dirty="0"/>
            <a:t>Termination of hedge accounting</a:t>
          </a:r>
          <a:endParaRPr lang="en-US" sz="3300" kern="1200" dirty="0"/>
        </a:p>
      </dsp:txBody>
      <dsp:txXfrm>
        <a:off x="458331" y="2987720"/>
        <a:ext cx="6647288" cy="55939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15BAE1-DDC0-4CE1-8392-E5423AE66FD2}">
      <dsp:nvSpPr>
        <dsp:cNvPr id="0" name=""/>
        <dsp:cNvSpPr/>
      </dsp:nvSpPr>
      <dsp:spPr>
        <a:xfrm>
          <a:off x="0" y="329660"/>
          <a:ext cx="8561387" cy="937125"/>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664459" tIns="354076" rIns="664459"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baseline="0" dirty="0"/>
            <a:t>Would not be remeasured solely for a change in an index or rate used to determine variable payments</a:t>
          </a:r>
          <a:endParaRPr lang="en-US" sz="1700" kern="1200" dirty="0"/>
        </a:p>
      </dsp:txBody>
      <dsp:txXfrm>
        <a:off x="0" y="329660"/>
        <a:ext cx="8561387" cy="937125"/>
      </dsp:txXfrm>
    </dsp:sp>
    <dsp:sp modelId="{BC765988-D233-49B0-B0AA-FEFAF59C5FCE}">
      <dsp:nvSpPr>
        <dsp:cNvPr id="0" name=""/>
        <dsp:cNvSpPr/>
      </dsp:nvSpPr>
      <dsp:spPr>
        <a:xfrm>
          <a:off x="428069" y="78740"/>
          <a:ext cx="5992970" cy="50184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26520" tIns="0" rIns="226520" bIns="0" numCol="1" spcCol="1270" anchor="ctr" anchorCtr="0">
          <a:noAutofit/>
        </a:bodyPr>
        <a:lstStyle/>
        <a:p>
          <a:pPr marL="0" lvl="0" indent="0" algn="l" defTabSz="755650">
            <a:lnSpc>
              <a:spcPct val="90000"/>
            </a:lnSpc>
            <a:spcBef>
              <a:spcPct val="0"/>
            </a:spcBef>
            <a:spcAft>
              <a:spcPct val="35000"/>
            </a:spcAft>
            <a:buNone/>
          </a:pPr>
          <a:r>
            <a:rPr lang="en-US" sz="1700" b="0" kern="1200"/>
            <a:t>Remeasurement of certain assets and liabilities</a:t>
          </a:r>
          <a:endParaRPr lang="en-US" sz="1700" kern="1200"/>
        </a:p>
      </dsp:txBody>
      <dsp:txXfrm>
        <a:off x="452567" y="103238"/>
        <a:ext cx="5943974" cy="452844"/>
      </dsp:txXfrm>
    </dsp:sp>
    <dsp:sp modelId="{7873B035-57E8-4B79-909D-60F80CDA81DA}">
      <dsp:nvSpPr>
        <dsp:cNvPr id="0" name=""/>
        <dsp:cNvSpPr/>
      </dsp:nvSpPr>
      <dsp:spPr>
        <a:xfrm>
          <a:off x="0" y="1609505"/>
          <a:ext cx="8561387" cy="187425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664459" tIns="354076" rIns="664459"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a:t>Unconditional right that exists within the contract - the right to terminate due to the action or inaction of the other party is not an option to terminate</a:t>
          </a:r>
        </a:p>
        <a:p>
          <a:pPr marL="171450" lvl="1" indent="-171450" algn="l" defTabSz="755650">
            <a:lnSpc>
              <a:spcPct val="90000"/>
            </a:lnSpc>
            <a:spcBef>
              <a:spcPct val="0"/>
            </a:spcBef>
            <a:spcAft>
              <a:spcPct val="15000"/>
            </a:spcAft>
            <a:buChar char="•"/>
          </a:pPr>
          <a:r>
            <a:rPr lang="en-US" sz="1700" kern="1200"/>
            <a:t>For leases only - the option to purchase the underlying asset would be considered an option to terminate for purposes of measuring the lease term</a:t>
          </a:r>
        </a:p>
      </dsp:txBody>
      <dsp:txXfrm>
        <a:off x="0" y="1609505"/>
        <a:ext cx="8561387" cy="1874250"/>
      </dsp:txXfrm>
    </dsp:sp>
    <dsp:sp modelId="{68BC1BBF-84FB-402A-9660-689917BADDC2}">
      <dsp:nvSpPr>
        <dsp:cNvPr id="0" name=""/>
        <dsp:cNvSpPr/>
      </dsp:nvSpPr>
      <dsp:spPr>
        <a:xfrm>
          <a:off x="428069" y="1358585"/>
          <a:ext cx="5992970" cy="50184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26520" tIns="0" rIns="226520" bIns="0" numCol="1" spcCol="1270" anchor="ctr" anchorCtr="0">
          <a:noAutofit/>
        </a:bodyPr>
        <a:lstStyle/>
        <a:p>
          <a:pPr marL="0" lvl="0" indent="0" algn="l" defTabSz="755650">
            <a:lnSpc>
              <a:spcPct val="90000"/>
            </a:lnSpc>
            <a:spcBef>
              <a:spcPct val="0"/>
            </a:spcBef>
            <a:spcAft>
              <a:spcPct val="35000"/>
            </a:spcAft>
            <a:buNone/>
          </a:pPr>
          <a:r>
            <a:rPr lang="en-US" sz="1700" b="0" kern="1200"/>
            <a:t>Option to Terminate</a:t>
          </a:r>
          <a:endParaRPr lang="en-US" sz="1700" kern="1200"/>
        </a:p>
      </dsp:txBody>
      <dsp:txXfrm>
        <a:off x="452567" y="1383083"/>
        <a:ext cx="5943974" cy="452844"/>
      </dsp:txXfrm>
    </dsp:sp>
    <dsp:sp modelId="{2A283B4D-E51D-4720-A7A6-23E976F30EF3}">
      <dsp:nvSpPr>
        <dsp:cNvPr id="0" name=""/>
        <dsp:cNvSpPr/>
      </dsp:nvSpPr>
      <dsp:spPr>
        <a:xfrm>
          <a:off x="0" y="3826475"/>
          <a:ext cx="8561387" cy="937125"/>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664459" tIns="354076" rIns="664459"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baseline="0"/>
            <a:t>Modified short-term leases or SBITAs would be remeasured from the inception of the lease or SBITA </a:t>
          </a:r>
          <a:endParaRPr lang="en-US" sz="1700" kern="1200"/>
        </a:p>
      </dsp:txBody>
      <dsp:txXfrm>
        <a:off x="0" y="3826475"/>
        <a:ext cx="8561387" cy="937125"/>
      </dsp:txXfrm>
    </dsp:sp>
    <dsp:sp modelId="{35994528-9899-418C-AD7F-0D84A63A47EB}">
      <dsp:nvSpPr>
        <dsp:cNvPr id="0" name=""/>
        <dsp:cNvSpPr/>
      </dsp:nvSpPr>
      <dsp:spPr>
        <a:xfrm>
          <a:off x="428069" y="3575555"/>
          <a:ext cx="5992970" cy="50184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26520" tIns="0" rIns="226520" bIns="0" numCol="1" spcCol="1270" anchor="ctr" anchorCtr="0">
          <a:noAutofit/>
        </a:bodyPr>
        <a:lstStyle/>
        <a:p>
          <a:pPr marL="0" lvl="0" indent="0" algn="l" defTabSz="755650">
            <a:lnSpc>
              <a:spcPct val="90000"/>
            </a:lnSpc>
            <a:spcBef>
              <a:spcPct val="0"/>
            </a:spcBef>
            <a:spcAft>
              <a:spcPct val="35000"/>
            </a:spcAft>
            <a:buNone/>
          </a:pPr>
          <a:r>
            <a:rPr lang="en-US" sz="1700" b="0" kern="1200"/>
            <a:t>Short-term Leases and SBITAs</a:t>
          </a:r>
          <a:endParaRPr lang="en-US" sz="1700" kern="1200"/>
        </a:p>
      </dsp:txBody>
      <dsp:txXfrm>
        <a:off x="452567" y="3600053"/>
        <a:ext cx="5943974" cy="45284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C376A0-DD75-408E-8D55-F1E6B69EAC38}">
      <dsp:nvSpPr>
        <dsp:cNvPr id="0" name=""/>
        <dsp:cNvSpPr/>
      </dsp:nvSpPr>
      <dsp:spPr>
        <a:xfrm>
          <a:off x="0" y="450148"/>
          <a:ext cx="8561387" cy="1151325"/>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664459" tIns="354076" rIns="664459"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baseline="0" dirty="0"/>
            <a:t>Variable lease payments, other than those that depend on an index or rate or those that are fixed in substance, would not be included in the measurement of the lease liability.</a:t>
          </a:r>
          <a:endParaRPr lang="en-US" sz="1700" kern="1200" dirty="0"/>
        </a:p>
      </dsp:txBody>
      <dsp:txXfrm>
        <a:off x="0" y="450148"/>
        <a:ext cx="8561387" cy="1151325"/>
      </dsp:txXfrm>
    </dsp:sp>
    <dsp:sp modelId="{C91EF720-6897-43EB-8C41-4BE93D9D138D}">
      <dsp:nvSpPr>
        <dsp:cNvPr id="0" name=""/>
        <dsp:cNvSpPr/>
      </dsp:nvSpPr>
      <dsp:spPr>
        <a:xfrm>
          <a:off x="428069" y="199228"/>
          <a:ext cx="5992970" cy="50184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26520" tIns="0" rIns="226520" bIns="0" numCol="1" spcCol="1270" anchor="ctr" anchorCtr="0">
          <a:noAutofit/>
        </a:bodyPr>
        <a:lstStyle/>
        <a:p>
          <a:pPr marL="0" lvl="0" indent="0" algn="l" defTabSz="755650">
            <a:lnSpc>
              <a:spcPct val="90000"/>
            </a:lnSpc>
            <a:spcBef>
              <a:spcPct val="0"/>
            </a:spcBef>
            <a:spcAft>
              <a:spcPct val="35000"/>
            </a:spcAft>
            <a:buNone/>
          </a:pPr>
          <a:r>
            <a:rPr lang="en-US" sz="1700" b="0" kern="1200" dirty="0"/>
            <a:t>Variable Lease Payments</a:t>
          </a:r>
          <a:endParaRPr lang="en-US" sz="1700" kern="1200" dirty="0"/>
        </a:p>
      </dsp:txBody>
      <dsp:txXfrm>
        <a:off x="452567" y="223726"/>
        <a:ext cx="5943974" cy="452844"/>
      </dsp:txXfrm>
    </dsp:sp>
    <dsp:sp modelId="{CA5B9D41-318D-41D9-9F6C-CC4317FC550B}">
      <dsp:nvSpPr>
        <dsp:cNvPr id="0" name=""/>
        <dsp:cNvSpPr/>
      </dsp:nvSpPr>
      <dsp:spPr>
        <a:xfrm>
          <a:off x="0" y="1944193"/>
          <a:ext cx="8561387" cy="937125"/>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664459" tIns="354076" rIns="664459"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a:t>Includes the assumption of or </a:t>
          </a:r>
          <a:r>
            <a:rPr lang="en-US" sz="1700" i="1" kern="1200" dirty="0"/>
            <a:t>an agreement to pay </a:t>
          </a:r>
          <a:r>
            <a:rPr lang="en-US" sz="1700" kern="1200" dirty="0"/>
            <a:t>a lessee’s preexisting lease obligation to a third party</a:t>
          </a:r>
        </a:p>
      </dsp:txBody>
      <dsp:txXfrm>
        <a:off x="0" y="1944193"/>
        <a:ext cx="8561387" cy="937125"/>
      </dsp:txXfrm>
    </dsp:sp>
    <dsp:sp modelId="{0544D4F5-513E-4C08-B80E-B204CD3E327B}">
      <dsp:nvSpPr>
        <dsp:cNvPr id="0" name=""/>
        <dsp:cNvSpPr/>
      </dsp:nvSpPr>
      <dsp:spPr>
        <a:xfrm>
          <a:off x="428069" y="1693273"/>
          <a:ext cx="5992970" cy="50184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26520" tIns="0" rIns="226520" bIns="0" numCol="1" spcCol="1270" anchor="ctr" anchorCtr="0">
          <a:noAutofit/>
        </a:bodyPr>
        <a:lstStyle/>
        <a:p>
          <a:pPr marL="0" lvl="0" indent="0" algn="l" defTabSz="755650">
            <a:lnSpc>
              <a:spcPct val="90000"/>
            </a:lnSpc>
            <a:spcBef>
              <a:spcPct val="0"/>
            </a:spcBef>
            <a:spcAft>
              <a:spcPct val="35000"/>
            </a:spcAft>
            <a:buNone/>
          </a:pPr>
          <a:r>
            <a:rPr lang="en-US" sz="1700" b="0" kern="1200"/>
            <a:t>Lease Incentives</a:t>
          </a:r>
          <a:endParaRPr lang="en-US" sz="1700" kern="1200"/>
        </a:p>
      </dsp:txBody>
      <dsp:txXfrm>
        <a:off x="452567" y="1717771"/>
        <a:ext cx="5943974" cy="452844"/>
      </dsp:txXfrm>
    </dsp:sp>
    <dsp:sp modelId="{D6BD3168-663F-4B8D-9839-8D66E6F453B5}">
      <dsp:nvSpPr>
        <dsp:cNvPr id="0" name=""/>
        <dsp:cNvSpPr/>
      </dsp:nvSpPr>
      <dsp:spPr>
        <a:xfrm>
          <a:off x="0" y="3224038"/>
          <a:ext cx="8561387" cy="1419075"/>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664459" tIns="354076" rIns="664459"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baseline="0"/>
            <a:t>The receivable for the underlying PPP asset would be remeasured if there is a change in the PPP term</a:t>
          </a:r>
          <a:endParaRPr lang="en-US" sz="1700" kern="1200"/>
        </a:p>
        <a:p>
          <a:pPr marL="171450" lvl="1" indent="-171450" algn="l" defTabSz="755650">
            <a:lnSpc>
              <a:spcPct val="90000"/>
            </a:lnSpc>
            <a:spcBef>
              <a:spcPct val="0"/>
            </a:spcBef>
            <a:spcAft>
              <a:spcPct val="15000"/>
            </a:spcAft>
            <a:buChar char="•"/>
          </a:pPr>
          <a:r>
            <a:rPr lang="en-US" sz="1700" kern="1200"/>
            <a:t>Deferred outflow of resources would be adjusted by the same amount as any remeasurement change to the liability for the underlying PPP asset</a:t>
          </a:r>
        </a:p>
      </dsp:txBody>
      <dsp:txXfrm>
        <a:off x="0" y="3224038"/>
        <a:ext cx="8561387" cy="1419075"/>
      </dsp:txXfrm>
    </dsp:sp>
    <dsp:sp modelId="{23BDFE7E-6C7E-44A3-80DB-58C9FA6CE9F8}">
      <dsp:nvSpPr>
        <dsp:cNvPr id="0" name=""/>
        <dsp:cNvSpPr/>
      </dsp:nvSpPr>
      <dsp:spPr>
        <a:xfrm>
          <a:off x="428069" y="2973118"/>
          <a:ext cx="5992970" cy="50184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26520" tIns="0" rIns="226520" bIns="0" numCol="1" spcCol="1270" anchor="ctr" anchorCtr="0">
          <a:noAutofit/>
        </a:bodyPr>
        <a:lstStyle/>
        <a:p>
          <a:pPr marL="0" lvl="0" indent="0" algn="l" defTabSz="755650">
            <a:lnSpc>
              <a:spcPct val="90000"/>
            </a:lnSpc>
            <a:spcBef>
              <a:spcPct val="0"/>
            </a:spcBef>
            <a:spcAft>
              <a:spcPct val="35000"/>
            </a:spcAft>
            <a:buNone/>
          </a:pPr>
          <a:r>
            <a:rPr lang="en-US" sz="1700" b="0" kern="1200"/>
            <a:t>PPP Remeasurement</a:t>
          </a:r>
          <a:endParaRPr lang="en-US" sz="1700" kern="1200"/>
        </a:p>
      </dsp:txBody>
      <dsp:txXfrm>
        <a:off x="452567" y="2997616"/>
        <a:ext cx="5943974" cy="4528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64F3C2-F51A-4DA4-A963-8A294ED02047}">
      <dsp:nvSpPr>
        <dsp:cNvPr id="0" name=""/>
        <dsp:cNvSpPr/>
      </dsp:nvSpPr>
      <dsp:spPr>
        <a:xfrm>
          <a:off x="0" y="40644"/>
          <a:ext cx="8561387" cy="4492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June 30: Fiscal Year 2023</a:t>
          </a:r>
        </a:p>
      </dsp:txBody>
      <dsp:txXfrm>
        <a:off x="21932" y="62576"/>
        <a:ext cx="8517523" cy="405416"/>
      </dsp:txXfrm>
    </dsp:sp>
    <dsp:sp modelId="{A1EB1292-4A1D-4385-9FFE-41413E4C58BD}">
      <dsp:nvSpPr>
        <dsp:cNvPr id="0" name=""/>
        <dsp:cNvSpPr/>
      </dsp:nvSpPr>
      <dsp:spPr>
        <a:xfrm>
          <a:off x="0" y="489924"/>
          <a:ext cx="8561387" cy="1738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1824"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kern="1200" dirty="0"/>
            <a:t>Statement 91 – conduit debt</a:t>
          </a:r>
        </a:p>
        <a:p>
          <a:pPr marL="171450" lvl="1" indent="-171450" algn="l" defTabSz="800100">
            <a:lnSpc>
              <a:spcPct val="90000"/>
            </a:lnSpc>
            <a:spcBef>
              <a:spcPct val="0"/>
            </a:spcBef>
            <a:spcAft>
              <a:spcPct val="20000"/>
            </a:spcAft>
            <a:buChar char="•"/>
          </a:pPr>
          <a:r>
            <a:rPr lang="en-US" sz="1800" kern="1200" dirty="0"/>
            <a:t>Statement 94 – public-private partnerships</a:t>
          </a:r>
        </a:p>
        <a:p>
          <a:pPr marL="171450" lvl="1" indent="-171450" algn="l" defTabSz="800100">
            <a:lnSpc>
              <a:spcPct val="90000"/>
            </a:lnSpc>
            <a:spcBef>
              <a:spcPct val="0"/>
            </a:spcBef>
            <a:spcAft>
              <a:spcPct val="20000"/>
            </a:spcAft>
            <a:buChar char="•"/>
          </a:pPr>
          <a:r>
            <a:rPr lang="en-US" sz="1800" kern="1200" dirty="0"/>
            <a:t>Statement 96 – SBITAs</a:t>
          </a:r>
        </a:p>
        <a:p>
          <a:pPr marL="171450" lvl="1" indent="-171450" algn="l" defTabSz="800100">
            <a:lnSpc>
              <a:spcPct val="90000"/>
            </a:lnSpc>
            <a:spcBef>
              <a:spcPct val="0"/>
            </a:spcBef>
            <a:spcAft>
              <a:spcPct val="20000"/>
            </a:spcAft>
            <a:buChar char="•"/>
          </a:pPr>
          <a:r>
            <a:rPr lang="en-US" sz="1800" kern="1200" dirty="0"/>
            <a:t>Statement 99 – omnibus 2022 (leases, PPPs, and SBITAs)</a:t>
          </a:r>
        </a:p>
        <a:p>
          <a:pPr marL="171450" lvl="1" indent="-171450" algn="l" defTabSz="800100">
            <a:lnSpc>
              <a:spcPct val="90000"/>
            </a:lnSpc>
            <a:spcBef>
              <a:spcPct val="0"/>
            </a:spcBef>
            <a:spcAft>
              <a:spcPct val="20000"/>
            </a:spcAft>
            <a:buChar char="•"/>
          </a:pPr>
          <a:r>
            <a:rPr lang="en-US" sz="1800" kern="1200" dirty="0"/>
            <a:t>IG 2020-1 – update (4.6–4.17 and 4.19–4.21)</a:t>
          </a:r>
        </a:p>
        <a:p>
          <a:pPr marL="171450" lvl="1" indent="-171450" algn="l" defTabSz="800100">
            <a:lnSpc>
              <a:spcPct val="90000"/>
            </a:lnSpc>
            <a:spcBef>
              <a:spcPct val="0"/>
            </a:spcBef>
            <a:spcAft>
              <a:spcPct val="20000"/>
            </a:spcAft>
            <a:buChar char="•"/>
          </a:pPr>
          <a:r>
            <a:rPr lang="en-US" sz="1800" kern="1200" dirty="0"/>
            <a:t>IG 2021-1 – update (4.1–4.21, 4.23, 5.2, and 5.4)</a:t>
          </a:r>
        </a:p>
      </dsp:txBody>
      <dsp:txXfrm>
        <a:off x="0" y="489924"/>
        <a:ext cx="8561387" cy="1738800"/>
      </dsp:txXfrm>
    </dsp:sp>
    <dsp:sp modelId="{CEEBD4D2-33F5-4F28-83A8-EFB97DFCD116}">
      <dsp:nvSpPr>
        <dsp:cNvPr id="0" name=""/>
        <dsp:cNvSpPr/>
      </dsp:nvSpPr>
      <dsp:spPr>
        <a:xfrm>
          <a:off x="0" y="2228724"/>
          <a:ext cx="8561387" cy="4492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June 30: Fiscal Year 2024</a:t>
          </a:r>
        </a:p>
      </dsp:txBody>
      <dsp:txXfrm>
        <a:off x="21932" y="2250656"/>
        <a:ext cx="8517523" cy="405416"/>
      </dsp:txXfrm>
    </dsp:sp>
    <dsp:sp modelId="{63296DEB-DEF5-4C02-A0AE-AC230232A4BF}">
      <dsp:nvSpPr>
        <dsp:cNvPr id="0" name=""/>
        <dsp:cNvSpPr/>
      </dsp:nvSpPr>
      <dsp:spPr>
        <a:xfrm>
          <a:off x="0" y="2678004"/>
          <a:ext cx="8561387" cy="1117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1824" tIns="22860" rIns="128016" bIns="22860" numCol="1" spcCol="1270" anchor="t" anchorCtr="0">
          <a:noAutofit/>
        </a:bodyPr>
        <a:lstStyle/>
        <a:p>
          <a:pPr marL="171450" lvl="1" indent="-171450" algn="l" defTabSz="800100" rtl="0">
            <a:lnSpc>
              <a:spcPct val="90000"/>
            </a:lnSpc>
            <a:spcBef>
              <a:spcPct val="0"/>
            </a:spcBef>
            <a:spcAft>
              <a:spcPct val="20000"/>
            </a:spcAft>
            <a:buChar char="•"/>
          </a:pPr>
          <a:r>
            <a:rPr lang="en-US" sz="1800" kern="1200" dirty="0"/>
            <a:t>Statement 99 – omnibus 2022 (financial guarantees and classification of derivatives)</a:t>
          </a:r>
        </a:p>
        <a:p>
          <a:pPr marL="171450" lvl="1" indent="-171450" algn="l" defTabSz="800100" rtl="0">
            <a:lnSpc>
              <a:spcPct val="90000"/>
            </a:lnSpc>
            <a:spcBef>
              <a:spcPct val="0"/>
            </a:spcBef>
            <a:spcAft>
              <a:spcPct val="20000"/>
            </a:spcAft>
            <a:buChar char="•"/>
          </a:pPr>
          <a:r>
            <a:rPr lang="en-US" sz="1800" kern="1200" dirty="0"/>
            <a:t>Statement 100 – accounting changes and error corrections </a:t>
          </a:r>
        </a:p>
        <a:p>
          <a:pPr marL="171450" lvl="1" indent="-171450" algn="l" defTabSz="800100" rtl="0">
            <a:lnSpc>
              <a:spcPct val="90000"/>
            </a:lnSpc>
            <a:spcBef>
              <a:spcPct val="0"/>
            </a:spcBef>
            <a:spcAft>
              <a:spcPct val="20000"/>
            </a:spcAft>
            <a:buChar char="•"/>
          </a:pPr>
          <a:r>
            <a:rPr lang="en-US" sz="1800" kern="1200" dirty="0"/>
            <a:t>IG 2021-1 – update (5.1)</a:t>
          </a:r>
        </a:p>
      </dsp:txBody>
      <dsp:txXfrm>
        <a:off x="0" y="2678004"/>
        <a:ext cx="8561387" cy="1117800"/>
      </dsp:txXfrm>
    </dsp:sp>
    <dsp:sp modelId="{695E293E-4831-4A5C-9465-43B565C079A1}">
      <dsp:nvSpPr>
        <dsp:cNvPr id="0" name=""/>
        <dsp:cNvSpPr/>
      </dsp:nvSpPr>
      <dsp:spPr>
        <a:xfrm>
          <a:off x="0" y="3795804"/>
          <a:ext cx="8561387" cy="4492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June 30: Fiscal Year 2025</a:t>
          </a:r>
        </a:p>
      </dsp:txBody>
      <dsp:txXfrm>
        <a:off x="21932" y="3817736"/>
        <a:ext cx="8517523" cy="405416"/>
      </dsp:txXfrm>
    </dsp:sp>
    <dsp:sp modelId="{16C98966-47AC-4FA9-A0FB-0338048C44EC}">
      <dsp:nvSpPr>
        <dsp:cNvPr id="0" name=""/>
        <dsp:cNvSpPr/>
      </dsp:nvSpPr>
      <dsp:spPr>
        <a:xfrm>
          <a:off x="0" y="4245084"/>
          <a:ext cx="8561387"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1824"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kern="1200" dirty="0"/>
            <a:t>Statement 101 – compensated absences</a:t>
          </a:r>
        </a:p>
      </dsp:txBody>
      <dsp:txXfrm>
        <a:off x="0" y="4245084"/>
        <a:ext cx="8561387" cy="39744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28D550-0950-4AAA-866E-D4BBF2B19098}">
      <dsp:nvSpPr>
        <dsp:cNvPr id="0" name=""/>
        <dsp:cNvSpPr/>
      </dsp:nvSpPr>
      <dsp:spPr>
        <a:xfrm>
          <a:off x="0" y="709109"/>
          <a:ext cx="8140671" cy="33201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631807" tIns="645668" rIns="631807" bIns="220472" numCol="1" spcCol="1270" anchor="t" anchorCtr="0">
          <a:noAutofit/>
        </a:bodyPr>
        <a:lstStyle/>
        <a:p>
          <a:pPr marL="285750" lvl="1" indent="-285750" algn="l" defTabSz="1377950">
            <a:lnSpc>
              <a:spcPct val="90000"/>
            </a:lnSpc>
            <a:spcBef>
              <a:spcPct val="0"/>
            </a:spcBef>
            <a:spcAft>
              <a:spcPct val="15000"/>
            </a:spcAft>
            <a:buChar char="•"/>
          </a:pPr>
          <a:r>
            <a:rPr lang="en-US" sz="3100" kern="1200" baseline="0" dirty="0"/>
            <a:t>Date at which it is not an appropriate benchmark interest rate would change to when it is no longer determined by the ICE Benchmark Administration using the methodology in place as of December 31, 2021.</a:t>
          </a:r>
          <a:endParaRPr lang="en-US" sz="3100" kern="1200" dirty="0"/>
        </a:p>
      </dsp:txBody>
      <dsp:txXfrm>
        <a:off x="0" y="709109"/>
        <a:ext cx="8140671" cy="3320100"/>
      </dsp:txXfrm>
    </dsp:sp>
    <dsp:sp modelId="{A864238F-A04A-48D1-88CC-87C0910DD4AC}">
      <dsp:nvSpPr>
        <dsp:cNvPr id="0" name=""/>
        <dsp:cNvSpPr/>
      </dsp:nvSpPr>
      <dsp:spPr>
        <a:xfrm>
          <a:off x="407033" y="251549"/>
          <a:ext cx="5698469" cy="91512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15389" tIns="0" rIns="215389" bIns="0" numCol="1" spcCol="1270" anchor="ctr" anchorCtr="0">
          <a:noAutofit/>
        </a:bodyPr>
        <a:lstStyle/>
        <a:p>
          <a:pPr marL="0" lvl="0" indent="0" algn="l" defTabSz="1377950">
            <a:lnSpc>
              <a:spcPct val="90000"/>
            </a:lnSpc>
            <a:spcBef>
              <a:spcPct val="0"/>
            </a:spcBef>
            <a:spcAft>
              <a:spcPct val="35000"/>
            </a:spcAft>
            <a:buNone/>
          </a:pPr>
          <a:r>
            <a:rPr lang="en-US" sz="3100" b="0" kern="1200" dirty="0"/>
            <a:t>London Interbank Offered Rate (LIBOR)</a:t>
          </a:r>
          <a:endParaRPr lang="en-US" sz="3100" kern="1200" dirty="0"/>
        </a:p>
      </dsp:txBody>
      <dsp:txXfrm>
        <a:off x="451705" y="296221"/>
        <a:ext cx="5609125" cy="82577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F2CE5F-D5B0-421D-AAB2-7BBF6FEDD055}">
      <dsp:nvSpPr>
        <dsp:cNvPr id="0" name=""/>
        <dsp:cNvSpPr/>
      </dsp:nvSpPr>
      <dsp:spPr>
        <a:xfrm>
          <a:off x="0" y="292496"/>
          <a:ext cx="8474984" cy="1286775"/>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57753" tIns="395732" rIns="657753"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a:t>States no longer use paper food stamp coupons. Specialized guidance in Statement 24 is no longer relevant. Should apply Statement 33 instead.</a:t>
          </a:r>
        </a:p>
      </dsp:txBody>
      <dsp:txXfrm>
        <a:off x="0" y="292496"/>
        <a:ext cx="8474984" cy="1286775"/>
      </dsp:txXfrm>
    </dsp:sp>
    <dsp:sp modelId="{3835A26E-5F41-48E6-8CD3-89B64BAB04A5}">
      <dsp:nvSpPr>
        <dsp:cNvPr id="0" name=""/>
        <dsp:cNvSpPr/>
      </dsp:nvSpPr>
      <dsp:spPr>
        <a:xfrm>
          <a:off x="423749" y="12056"/>
          <a:ext cx="5932488" cy="56088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4234" tIns="0" rIns="224234" bIns="0" numCol="1" spcCol="1270" anchor="ctr" anchorCtr="0">
          <a:noAutofit/>
        </a:bodyPr>
        <a:lstStyle/>
        <a:p>
          <a:pPr marL="0" lvl="0" indent="0" algn="l" defTabSz="844550">
            <a:lnSpc>
              <a:spcPct val="90000"/>
            </a:lnSpc>
            <a:spcBef>
              <a:spcPct val="0"/>
            </a:spcBef>
            <a:spcAft>
              <a:spcPct val="35000"/>
            </a:spcAft>
            <a:buNone/>
          </a:pPr>
          <a:r>
            <a:rPr lang="en-US" sz="1900" kern="1200" dirty="0"/>
            <a:t>SNAP/ Food Stamps</a:t>
          </a:r>
        </a:p>
      </dsp:txBody>
      <dsp:txXfrm>
        <a:off x="451129" y="39436"/>
        <a:ext cx="5877728" cy="506120"/>
      </dsp:txXfrm>
    </dsp:sp>
    <dsp:sp modelId="{5F247438-A6C5-4A8D-A329-6B51D6A738B9}">
      <dsp:nvSpPr>
        <dsp:cNvPr id="0" name=""/>
        <dsp:cNvSpPr/>
      </dsp:nvSpPr>
      <dsp:spPr>
        <a:xfrm>
          <a:off x="0" y="1962311"/>
          <a:ext cx="8474984" cy="1047375"/>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57753" tIns="395732" rIns="657753"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a:t>Should disclose measurement attribute(s), rather than basis of accounting for assets transferred.</a:t>
          </a:r>
        </a:p>
      </dsp:txBody>
      <dsp:txXfrm>
        <a:off x="0" y="1962311"/>
        <a:ext cx="8474984" cy="1047375"/>
      </dsp:txXfrm>
    </dsp:sp>
    <dsp:sp modelId="{6F9EC404-E21D-41EC-936D-2449717F0165}">
      <dsp:nvSpPr>
        <dsp:cNvPr id="0" name=""/>
        <dsp:cNvSpPr/>
      </dsp:nvSpPr>
      <dsp:spPr>
        <a:xfrm>
          <a:off x="423749" y="1681871"/>
          <a:ext cx="5932488" cy="56088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4234" tIns="0" rIns="224234" bIns="0" numCol="1" spcCol="1270" anchor="ctr" anchorCtr="0">
          <a:noAutofit/>
        </a:bodyPr>
        <a:lstStyle/>
        <a:p>
          <a:pPr marL="0" lvl="0" indent="0" algn="l" defTabSz="844550">
            <a:lnSpc>
              <a:spcPct val="90000"/>
            </a:lnSpc>
            <a:spcBef>
              <a:spcPct val="0"/>
            </a:spcBef>
            <a:spcAft>
              <a:spcPct val="35000"/>
            </a:spcAft>
            <a:buNone/>
          </a:pPr>
          <a:r>
            <a:rPr lang="en-US" sz="1900" kern="1200" dirty="0"/>
            <a:t>Nonmonetary Transactions</a:t>
          </a:r>
        </a:p>
      </dsp:txBody>
      <dsp:txXfrm>
        <a:off x="451129" y="1709251"/>
        <a:ext cx="5877728" cy="506120"/>
      </dsp:txXfrm>
    </dsp:sp>
    <dsp:sp modelId="{5BEDB75A-7373-4D66-91B7-62B8B47C662A}">
      <dsp:nvSpPr>
        <dsp:cNvPr id="0" name=""/>
        <dsp:cNvSpPr/>
      </dsp:nvSpPr>
      <dsp:spPr>
        <a:xfrm>
          <a:off x="0" y="3392726"/>
          <a:ext cx="8474984" cy="793012"/>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57753" tIns="395732" rIns="657753"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a:t>Blending guidance provided</a:t>
          </a:r>
        </a:p>
      </dsp:txBody>
      <dsp:txXfrm>
        <a:off x="0" y="3392726"/>
        <a:ext cx="8474984" cy="793012"/>
      </dsp:txXfrm>
    </dsp:sp>
    <dsp:sp modelId="{EB6502F6-CB42-45C6-ACE4-01D1E665BDDF}">
      <dsp:nvSpPr>
        <dsp:cNvPr id="0" name=""/>
        <dsp:cNvSpPr/>
      </dsp:nvSpPr>
      <dsp:spPr>
        <a:xfrm>
          <a:off x="423749" y="3112286"/>
          <a:ext cx="5932488" cy="56088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4234" tIns="0" rIns="224234" bIns="0" numCol="1" spcCol="1270" anchor="ctr" anchorCtr="0">
          <a:noAutofit/>
        </a:bodyPr>
        <a:lstStyle/>
        <a:p>
          <a:pPr marL="0" lvl="0" indent="0" algn="l" defTabSz="844550">
            <a:lnSpc>
              <a:spcPct val="90000"/>
            </a:lnSpc>
            <a:spcBef>
              <a:spcPct val="0"/>
            </a:spcBef>
            <a:spcAft>
              <a:spcPct val="35000"/>
            </a:spcAft>
            <a:buNone/>
          </a:pPr>
          <a:r>
            <a:rPr lang="en-US" sz="1900" kern="1200" dirty="0"/>
            <a:t>Pledges of Future Revenue</a:t>
          </a:r>
        </a:p>
      </dsp:txBody>
      <dsp:txXfrm>
        <a:off x="451129" y="3139666"/>
        <a:ext cx="5877728" cy="50612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3C2C32-A8E9-48C6-97D3-EB49578BEA48}">
      <dsp:nvSpPr>
        <dsp:cNvPr id="0" name=""/>
        <dsp:cNvSpPr/>
      </dsp:nvSpPr>
      <dsp:spPr>
        <a:xfrm>
          <a:off x="0" y="328147"/>
          <a:ext cx="8368452" cy="11025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9485" tIns="416560" rIns="649485"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Clarifies that no total column is required for the financial reporting entity as a whole.</a:t>
          </a:r>
        </a:p>
      </dsp:txBody>
      <dsp:txXfrm>
        <a:off x="0" y="328147"/>
        <a:ext cx="8368452" cy="1102500"/>
      </dsp:txXfrm>
    </dsp:sp>
    <dsp:sp modelId="{D19C3AC0-B704-4037-B360-8FE3E298BC51}">
      <dsp:nvSpPr>
        <dsp:cNvPr id="0" name=""/>
        <dsp:cNvSpPr/>
      </dsp:nvSpPr>
      <dsp:spPr>
        <a:xfrm>
          <a:off x="418422" y="32947"/>
          <a:ext cx="5857916" cy="5904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15" tIns="0" rIns="221415" bIns="0" numCol="1" spcCol="1270" anchor="ctr" anchorCtr="0">
          <a:noAutofit/>
        </a:bodyPr>
        <a:lstStyle/>
        <a:p>
          <a:pPr marL="0" lvl="0" indent="0" algn="l" defTabSz="889000">
            <a:lnSpc>
              <a:spcPct val="90000"/>
            </a:lnSpc>
            <a:spcBef>
              <a:spcPct val="0"/>
            </a:spcBef>
            <a:spcAft>
              <a:spcPct val="35000"/>
            </a:spcAft>
            <a:buNone/>
          </a:pPr>
          <a:r>
            <a:rPr lang="en-US" sz="2000" kern="1200" dirty="0"/>
            <a:t>Government-Wide Statements</a:t>
          </a:r>
        </a:p>
      </dsp:txBody>
      <dsp:txXfrm>
        <a:off x="447243" y="61768"/>
        <a:ext cx="5800274" cy="532758"/>
      </dsp:txXfrm>
    </dsp:sp>
    <dsp:sp modelId="{1292FB3A-C114-4B75-A795-985F28B57A4D}">
      <dsp:nvSpPr>
        <dsp:cNvPr id="0" name=""/>
        <dsp:cNvSpPr/>
      </dsp:nvSpPr>
      <dsp:spPr>
        <a:xfrm>
          <a:off x="0" y="1833848"/>
          <a:ext cx="8368452" cy="23310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9485" tIns="416560" rIns="649485"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Balance sheet – Statement of net position</a:t>
          </a:r>
        </a:p>
        <a:p>
          <a:pPr marL="228600" lvl="1" indent="-228600" algn="l" defTabSz="889000">
            <a:lnSpc>
              <a:spcPct val="90000"/>
            </a:lnSpc>
            <a:spcBef>
              <a:spcPct val="0"/>
            </a:spcBef>
            <a:spcAft>
              <a:spcPct val="15000"/>
            </a:spcAft>
            <a:buChar char="•"/>
          </a:pPr>
          <a:r>
            <a:rPr lang="en-US" sz="2000" kern="1200" dirty="0"/>
            <a:t>Balance sheet date – Date of financial statements or Statement of net position date</a:t>
          </a:r>
        </a:p>
        <a:p>
          <a:pPr marL="228600" lvl="1" indent="-228600" algn="l" defTabSz="889000">
            <a:lnSpc>
              <a:spcPct val="90000"/>
            </a:lnSpc>
            <a:spcBef>
              <a:spcPct val="0"/>
            </a:spcBef>
            <a:spcAft>
              <a:spcPct val="15000"/>
            </a:spcAft>
            <a:buChar char="•"/>
          </a:pPr>
          <a:r>
            <a:rPr lang="en-US" sz="2000" kern="1200" dirty="0"/>
            <a:t>Equity Funds – Other assets used</a:t>
          </a:r>
        </a:p>
        <a:p>
          <a:pPr marL="228600" lvl="1" indent="-228600" algn="l" defTabSz="889000">
            <a:lnSpc>
              <a:spcPct val="90000"/>
            </a:lnSpc>
            <a:spcBef>
              <a:spcPct val="0"/>
            </a:spcBef>
            <a:spcAft>
              <a:spcPct val="15000"/>
            </a:spcAft>
            <a:buChar char="•"/>
          </a:pPr>
          <a:r>
            <a:rPr lang="en-US" sz="2000" kern="1200" dirty="0"/>
            <a:t>Fund Equity – Equity interest</a:t>
          </a:r>
        </a:p>
        <a:p>
          <a:pPr marL="228600" lvl="1" indent="-228600" algn="l" defTabSz="889000">
            <a:lnSpc>
              <a:spcPct val="90000"/>
            </a:lnSpc>
            <a:spcBef>
              <a:spcPct val="0"/>
            </a:spcBef>
            <a:spcAft>
              <a:spcPct val="15000"/>
            </a:spcAft>
            <a:buChar char="•"/>
          </a:pPr>
          <a:r>
            <a:rPr lang="en-US" sz="2000" kern="1200" dirty="0"/>
            <a:t>Flow of resources statement – Resource flows statement</a:t>
          </a:r>
        </a:p>
      </dsp:txBody>
      <dsp:txXfrm>
        <a:off x="0" y="1833848"/>
        <a:ext cx="8368452" cy="2331000"/>
      </dsp:txXfrm>
    </dsp:sp>
    <dsp:sp modelId="{B9B67B7D-5B61-4914-BDB1-DC5B5CC32116}">
      <dsp:nvSpPr>
        <dsp:cNvPr id="0" name=""/>
        <dsp:cNvSpPr/>
      </dsp:nvSpPr>
      <dsp:spPr>
        <a:xfrm>
          <a:off x="418422" y="1538648"/>
          <a:ext cx="5857916" cy="5904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15" tIns="0" rIns="221415" bIns="0" numCol="1" spcCol="1270" anchor="ctr" anchorCtr="0">
          <a:noAutofit/>
        </a:bodyPr>
        <a:lstStyle/>
        <a:p>
          <a:pPr marL="0" lvl="0" indent="0" algn="l" defTabSz="889000">
            <a:lnSpc>
              <a:spcPct val="90000"/>
            </a:lnSpc>
            <a:spcBef>
              <a:spcPct val="0"/>
            </a:spcBef>
            <a:spcAft>
              <a:spcPct val="35000"/>
            </a:spcAft>
            <a:buNone/>
          </a:pPr>
          <a:r>
            <a:rPr lang="en-US" sz="2000" kern="1200" dirty="0"/>
            <a:t>Terminology Updates</a:t>
          </a:r>
        </a:p>
      </dsp:txBody>
      <dsp:txXfrm>
        <a:off x="447243" y="1567469"/>
        <a:ext cx="5800274" cy="532758"/>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0F6D0-67F0-4C45-B475-C7CEC51C18BE}">
      <dsp:nvSpPr>
        <dsp:cNvPr id="0" name=""/>
        <dsp:cNvSpPr/>
      </dsp:nvSpPr>
      <dsp:spPr>
        <a:xfrm>
          <a:off x="996" y="0"/>
          <a:ext cx="2589799" cy="4393516"/>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solidFill>
                <a:schemeClr val="accent3"/>
              </a:solidFill>
            </a:rPr>
            <a:t>What?</a:t>
          </a:r>
          <a:endParaRPr lang="en-US" sz="3600" kern="1200" dirty="0">
            <a:solidFill>
              <a:schemeClr val="accent3"/>
            </a:solidFill>
          </a:endParaRPr>
        </a:p>
      </dsp:txBody>
      <dsp:txXfrm>
        <a:off x="996" y="0"/>
        <a:ext cx="2589799" cy="1318054"/>
      </dsp:txXfrm>
    </dsp:sp>
    <dsp:sp modelId="{0D50CC20-32FF-4B06-97FC-92D35B4FB189}">
      <dsp:nvSpPr>
        <dsp:cNvPr id="0" name=""/>
        <dsp:cNvSpPr/>
      </dsp:nvSpPr>
      <dsp:spPr>
        <a:xfrm>
          <a:off x="259976" y="1318054"/>
          <a:ext cx="2071839" cy="285578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t" anchorCtr="0">
          <a:noAutofit/>
        </a:bodyPr>
        <a:lstStyle/>
        <a:p>
          <a:pPr marL="60325" lvl="0" indent="0" algn="l" defTabSz="711200">
            <a:lnSpc>
              <a:spcPct val="90000"/>
            </a:lnSpc>
            <a:spcBef>
              <a:spcPct val="0"/>
            </a:spcBef>
            <a:spcAft>
              <a:spcPct val="35000"/>
            </a:spcAft>
            <a:buNone/>
          </a:pPr>
          <a:r>
            <a:rPr lang="en-US" sz="1600" kern="1200" dirty="0"/>
            <a:t>GASB’s review of the effectiveness of existing standards identified substantial need for improvement and clarification</a:t>
          </a:r>
        </a:p>
      </dsp:txBody>
      <dsp:txXfrm>
        <a:off x="320658" y="1378736"/>
        <a:ext cx="1950475" cy="2734421"/>
      </dsp:txXfrm>
    </dsp:sp>
    <dsp:sp modelId="{D07AB29A-E23C-4CB7-9C40-376C4ADD80A1}">
      <dsp:nvSpPr>
        <dsp:cNvPr id="0" name=""/>
        <dsp:cNvSpPr/>
      </dsp:nvSpPr>
      <dsp:spPr>
        <a:xfrm>
          <a:off x="2785030" y="0"/>
          <a:ext cx="2589799" cy="4393516"/>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solidFill>
                <a:schemeClr val="accent3"/>
              </a:solidFill>
            </a:rPr>
            <a:t>Why?</a:t>
          </a:r>
          <a:endParaRPr lang="en-US" sz="3600" kern="1200" dirty="0">
            <a:solidFill>
              <a:schemeClr val="accent3"/>
            </a:solidFill>
          </a:endParaRPr>
        </a:p>
      </dsp:txBody>
      <dsp:txXfrm>
        <a:off x="2785030" y="0"/>
        <a:ext cx="2589799" cy="1318054"/>
      </dsp:txXfrm>
    </dsp:sp>
    <dsp:sp modelId="{2E34079D-27D5-48C7-A62C-2E8AAB1D3AF4}">
      <dsp:nvSpPr>
        <dsp:cNvPr id="0" name=""/>
        <dsp:cNvSpPr/>
      </dsp:nvSpPr>
      <dsp:spPr>
        <a:xfrm>
          <a:off x="3044010" y="1318054"/>
          <a:ext cx="2071839" cy="285578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t" anchorCtr="0">
          <a:noAutofit/>
        </a:bodyPr>
        <a:lstStyle/>
        <a:p>
          <a:pPr marL="60325" lvl="0" indent="0" algn="l" defTabSz="711200">
            <a:lnSpc>
              <a:spcPct val="90000"/>
            </a:lnSpc>
            <a:spcBef>
              <a:spcPct val="0"/>
            </a:spcBef>
            <a:spcAft>
              <a:spcPct val="35000"/>
            </a:spcAft>
            <a:buNone/>
          </a:pPr>
          <a:r>
            <a:rPr lang="en-US" sz="1600" kern="1200" dirty="0"/>
            <a:t>The relevant guidance is based on several sources of accounting standards, some of which have been superseded, and much of which has been in effect without review by the GASB for decades</a:t>
          </a:r>
          <a:endParaRPr lang="en-US" sz="1600" kern="1200" dirty="0">
            <a:solidFill>
              <a:schemeClr val="bg1"/>
            </a:solidFill>
          </a:endParaRPr>
        </a:p>
      </dsp:txBody>
      <dsp:txXfrm>
        <a:off x="3104692" y="1378736"/>
        <a:ext cx="1950475" cy="2734421"/>
      </dsp:txXfrm>
    </dsp:sp>
    <dsp:sp modelId="{B8E80059-7753-4292-BEE2-00EF08B957DE}">
      <dsp:nvSpPr>
        <dsp:cNvPr id="0" name=""/>
        <dsp:cNvSpPr/>
      </dsp:nvSpPr>
      <dsp:spPr>
        <a:xfrm>
          <a:off x="5569064" y="0"/>
          <a:ext cx="2589799" cy="4393516"/>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solidFill>
                <a:schemeClr val="accent3"/>
              </a:solidFill>
            </a:rPr>
            <a:t>When?</a:t>
          </a:r>
          <a:endParaRPr lang="en-US" sz="3600" kern="1200" dirty="0">
            <a:solidFill>
              <a:schemeClr val="accent3"/>
            </a:solidFill>
          </a:endParaRPr>
        </a:p>
      </dsp:txBody>
      <dsp:txXfrm>
        <a:off x="5569064" y="0"/>
        <a:ext cx="2589799" cy="1318054"/>
      </dsp:txXfrm>
    </dsp:sp>
    <dsp:sp modelId="{E1B05951-EF31-4758-BA25-1797B6A2E274}">
      <dsp:nvSpPr>
        <dsp:cNvPr id="0" name=""/>
        <dsp:cNvSpPr/>
      </dsp:nvSpPr>
      <dsp:spPr>
        <a:xfrm>
          <a:off x="5828044" y="1318054"/>
          <a:ext cx="2071839" cy="285578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t" anchorCtr="0">
          <a:noAutofit/>
        </a:bodyPr>
        <a:lstStyle/>
        <a:p>
          <a:pPr marL="60325" lvl="0" indent="0" algn="l" defTabSz="711200">
            <a:lnSpc>
              <a:spcPct val="90000"/>
            </a:lnSpc>
            <a:spcBef>
              <a:spcPct val="0"/>
            </a:spcBef>
            <a:spcAft>
              <a:spcPct val="35000"/>
            </a:spcAft>
            <a:buNone/>
          </a:pPr>
          <a:r>
            <a:rPr lang="en-US" sz="1600" kern="1200" dirty="0"/>
            <a:t>Exposure Draft approved May 2021</a:t>
          </a:r>
        </a:p>
      </dsp:txBody>
      <dsp:txXfrm>
        <a:off x="5888726" y="1378736"/>
        <a:ext cx="1950475" cy="2734421"/>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6FC8D2-1690-4FAE-B4E2-4A4619C8A448}">
      <dsp:nvSpPr>
        <dsp:cNvPr id="0" name=""/>
        <dsp:cNvSpPr/>
      </dsp:nvSpPr>
      <dsp:spPr>
        <a:xfrm>
          <a:off x="0" y="15320"/>
          <a:ext cx="8561387" cy="1029600"/>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kern="1200" dirty="0"/>
            <a:t>Change in Accounting Principle</a:t>
          </a:r>
        </a:p>
      </dsp:txBody>
      <dsp:txXfrm>
        <a:off x="50261" y="65581"/>
        <a:ext cx="8460865" cy="929078"/>
      </dsp:txXfrm>
    </dsp:sp>
    <dsp:sp modelId="{A352FACE-EF2A-4F46-880A-EF82354B9F7B}">
      <dsp:nvSpPr>
        <dsp:cNvPr id="0" name=""/>
        <dsp:cNvSpPr/>
      </dsp:nvSpPr>
      <dsp:spPr>
        <a:xfrm>
          <a:off x="0" y="1203320"/>
          <a:ext cx="8561387" cy="1029600"/>
        </a:xfrm>
        <a:prstGeom prst="roundRect">
          <a:avLst/>
        </a:prstGeom>
        <a:solidFill>
          <a:schemeClr val="accent1">
            <a:shade val="80000"/>
            <a:hueOff val="242425"/>
            <a:satOff val="-27079"/>
            <a:lumOff val="14384"/>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kern="1200" dirty="0"/>
            <a:t>Change in Accounting Estimate</a:t>
          </a:r>
        </a:p>
      </dsp:txBody>
      <dsp:txXfrm>
        <a:off x="50261" y="1253581"/>
        <a:ext cx="8460865" cy="929078"/>
      </dsp:txXfrm>
    </dsp:sp>
    <dsp:sp modelId="{E811F3B0-E3E4-4028-A3C3-E9DFE5E4E7FF}">
      <dsp:nvSpPr>
        <dsp:cNvPr id="0" name=""/>
        <dsp:cNvSpPr/>
      </dsp:nvSpPr>
      <dsp:spPr>
        <a:xfrm>
          <a:off x="0" y="2391320"/>
          <a:ext cx="8561387" cy="1029600"/>
        </a:xfrm>
        <a:prstGeom prst="roundRect">
          <a:avLst/>
        </a:prstGeom>
        <a:solidFill>
          <a:schemeClr val="accent1">
            <a:shade val="80000"/>
            <a:hueOff val="484849"/>
            <a:satOff val="-54159"/>
            <a:lumOff val="28768"/>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kern="1200" dirty="0"/>
            <a:t>Change to or Within the Financial Reporting Entity</a:t>
          </a:r>
        </a:p>
      </dsp:txBody>
      <dsp:txXfrm>
        <a:off x="50261" y="2441581"/>
        <a:ext cx="8460865" cy="929078"/>
      </dsp:txXfrm>
    </dsp:sp>
    <dsp:sp modelId="{ACC882EC-6957-4DE3-97DB-446E1BAB2216}">
      <dsp:nvSpPr>
        <dsp:cNvPr id="0" name=""/>
        <dsp:cNvSpPr/>
      </dsp:nvSpPr>
      <dsp:spPr>
        <a:xfrm>
          <a:off x="0" y="3594640"/>
          <a:ext cx="8561387" cy="1029600"/>
        </a:xfrm>
        <a:prstGeom prst="roundRect">
          <a:avLst/>
        </a:prstGeom>
        <a:solidFill>
          <a:schemeClr val="accent1">
            <a:shade val="80000"/>
            <a:hueOff val="727274"/>
            <a:satOff val="-81238"/>
            <a:lumOff val="43152"/>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kern="1200" dirty="0"/>
            <a:t>Corrections of an Error (not an Accounting Change)</a:t>
          </a:r>
        </a:p>
      </dsp:txBody>
      <dsp:txXfrm>
        <a:off x="50261" y="3644901"/>
        <a:ext cx="8460865" cy="929078"/>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0F6D0-67F0-4C45-B475-C7CEC51C18BE}">
      <dsp:nvSpPr>
        <dsp:cNvPr id="0" name=""/>
        <dsp:cNvSpPr/>
      </dsp:nvSpPr>
      <dsp:spPr>
        <a:xfrm>
          <a:off x="996" y="0"/>
          <a:ext cx="2589799" cy="4402394"/>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What?</a:t>
          </a:r>
          <a:endParaRPr lang="en-US" sz="3600" kern="1200">
            <a:solidFill>
              <a:schemeClr val="accent3"/>
            </a:solidFill>
          </a:endParaRPr>
        </a:p>
      </dsp:txBody>
      <dsp:txXfrm>
        <a:off x="996" y="0"/>
        <a:ext cx="2589799" cy="1320718"/>
      </dsp:txXfrm>
    </dsp:sp>
    <dsp:sp modelId="{0D50CC20-32FF-4B06-97FC-92D35B4FB189}">
      <dsp:nvSpPr>
        <dsp:cNvPr id="0" name=""/>
        <dsp:cNvSpPr/>
      </dsp:nvSpPr>
      <dsp:spPr>
        <a:xfrm>
          <a:off x="259976" y="1320718"/>
          <a:ext cx="2071839" cy="28615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t" anchorCtr="0">
          <a:noAutofit/>
        </a:bodyPr>
        <a:lstStyle/>
        <a:p>
          <a:pPr marL="60325" lvl="0" indent="0" algn="l" defTabSz="889000">
            <a:lnSpc>
              <a:spcPct val="90000"/>
            </a:lnSpc>
            <a:spcBef>
              <a:spcPct val="0"/>
            </a:spcBef>
            <a:spcAft>
              <a:spcPct val="35000"/>
            </a:spcAft>
            <a:buNone/>
          </a:pPr>
          <a:r>
            <a:rPr lang="en-US" sz="2000" kern="1200" dirty="0"/>
            <a:t>The Board has amended existing guidance for compensated absences</a:t>
          </a:r>
        </a:p>
      </dsp:txBody>
      <dsp:txXfrm>
        <a:off x="320658" y="1381400"/>
        <a:ext cx="1950475" cy="2740192"/>
      </dsp:txXfrm>
    </dsp:sp>
    <dsp:sp modelId="{D07AB29A-E23C-4CB7-9C40-376C4ADD80A1}">
      <dsp:nvSpPr>
        <dsp:cNvPr id="0" name=""/>
        <dsp:cNvSpPr/>
      </dsp:nvSpPr>
      <dsp:spPr>
        <a:xfrm>
          <a:off x="2785030" y="0"/>
          <a:ext cx="2589799" cy="4402394"/>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Why?</a:t>
          </a:r>
          <a:endParaRPr lang="en-US" sz="3600" kern="1200">
            <a:solidFill>
              <a:schemeClr val="accent3"/>
            </a:solidFill>
          </a:endParaRPr>
        </a:p>
      </dsp:txBody>
      <dsp:txXfrm>
        <a:off x="2785030" y="0"/>
        <a:ext cx="2589799" cy="1320718"/>
      </dsp:txXfrm>
    </dsp:sp>
    <dsp:sp modelId="{2E34079D-27D5-48C7-A62C-2E8AAB1D3AF4}">
      <dsp:nvSpPr>
        <dsp:cNvPr id="0" name=""/>
        <dsp:cNvSpPr/>
      </dsp:nvSpPr>
      <dsp:spPr>
        <a:xfrm>
          <a:off x="3044010" y="1320718"/>
          <a:ext cx="2071839" cy="28615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t" anchorCtr="0">
          <a:noAutofit/>
        </a:bodyPr>
        <a:lstStyle/>
        <a:p>
          <a:pPr marL="60325" lvl="0" indent="0" algn="l" defTabSz="889000">
            <a:lnSpc>
              <a:spcPct val="90000"/>
            </a:lnSpc>
            <a:spcBef>
              <a:spcPct val="0"/>
            </a:spcBef>
            <a:spcAft>
              <a:spcPct val="35000"/>
            </a:spcAft>
            <a:buNone/>
          </a:pPr>
          <a:r>
            <a:rPr lang="en-US" sz="2000" kern="1200"/>
            <a:t>A review of Statement 16 indicated opportunities for improvement and additional guidance for certain types of leave</a:t>
          </a:r>
          <a:endParaRPr lang="en-US" sz="2000" kern="1200">
            <a:solidFill>
              <a:schemeClr val="bg1"/>
            </a:solidFill>
          </a:endParaRPr>
        </a:p>
      </dsp:txBody>
      <dsp:txXfrm>
        <a:off x="3104692" y="1381400"/>
        <a:ext cx="1950475" cy="2740192"/>
      </dsp:txXfrm>
    </dsp:sp>
    <dsp:sp modelId="{B8E80059-7753-4292-BEE2-00EF08B957DE}">
      <dsp:nvSpPr>
        <dsp:cNvPr id="0" name=""/>
        <dsp:cNvSpPr/>
      </dsp:nvSpPr>
      <dsp:spPr>
        <a:xfrm>
          <a:off x="5569064" y="0"/>
          <a:ext cx="2589799" cy="4402394"/>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When?</a:t>
          </a:r>
          <a:endParaRPr lang="en-US" sz="3600" kern="1200">
            <a:solidFill>
              <a:schemeClr val="accent3"/>
            </a:solidFill>
          </a:endParaRPr>
        </a:p>
      </dsp:txBody>
      <dsp:txXfrm>
        <a:off x="5569064" y="0"/>
        <a:ext cx="2589799" cy="1320718"/>
      </dsp:txXfrm>
    </dsp:sp>
    <dsp:sp modelId="{E1B05951-EF31-4758-BA25-1797B6A2E274}">
      <dsp:nvSpPr>
        <dsp:cNvPr id="0" name=""/>
        <dsp:cNvSpPr/>
      </dsp:nvSpPr>
      <dsp:spPr>
        <a:xfrm>
          <a:off x="5828044" y="1320718"/>
          <a:ext cx="2071839" cy="28615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t" anchorCtr="0">
          <a:noAutofit/>
        </a:bodyPr>
        <a:lstStyle/>
        <a:p>
          <a:pPr marL="60325" lvl="0" indent="0" algn="l" defTabSz="889000">
            <a:lnSpc>
              <a:spcPct val="90000"/>
            </a:lnSpc>
            <a:spcBef>
              <a:spcPct val="0"/>
            </a:spcBef>
            <a:spcAft>
              <a:spcPct val="35000"/>
            </a:spcAft>
            <a:buNone/>
          </a:pPr>
          <a:r>
            <a:rPr lang="en-US" sz="2000" kern="1200" dirty="0"/>
            <a:t>Effective for fiscal years beginning after December 15, 2023.</a:t>
          </a:r>
        </a:p>
        <a:p>
          <a:pPr marL="60325" lvl="0" indent="0" algn="l" defTabSz="889000">
            <a:lnSpc>
              <a:spcPct val="90000"/>
            </a:lnSpc>
            <a:spcBef>
              <a:spcPct val="0"/>
            </a:spcBef>
            <a:spcAft>
              <a:spcPct val="35000"/>
            </a:spcAft>
            <a:buNone/>
          </a:pPr>
          <a:endParaRPr lang="en-US" sz="2000" kern="1200" dirty="0"/>
        </a:p>
        <a:p>
          <a:pPr marL="60325" lvl="0" indent="0" algn="l" defTabSz="889000">
            <a:lnSpc>
              <a:spcPct val="90000"/>
            </a:lnSpc>
            <a:spcBef>
              <a:spcPct val="0"/>
            </a:spcBef>
            <a:spcAft>
              <a:spcPct val="35000"/>
            </a:spcAft>
            <a:buNone/>
          </a:pPr>
          <a:r>
            <a:rPr lang="en-US" sz="2000" kern="1200" dirty="0"/>
            <a:t>Earlier application is encouraged</a:t>
          </a:r>
        </a:p>
      </dsp:txBody>
      <dsp:txXfrm>
        <a:off x="5888726" y="1381400"/>
        <a:ext cx="1950475" cy="2740192"/>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D10F25-CDA8-4B9D-8307-D82E094BD48D}">
      <dsp:nvSpPr>
        <dsp:cNvPr id="0" name=""/>
        <dsp:cNvSpPr/>
      </dsp:nvSpPr>
      <dsp:spPr>
        <a:xfrm>
          <a:off x="40" y="215199"/>
          <a:ext cx="3850492" cy="576000"/>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0" kern="1200"/>
            <a:t>A compensated absence is</a:t>
          </a:r>
          <a:endParaRPr lang="en-US" sz="2000" kern="1200"/>
        </a:p>
      </dsp:txBody>
      <dsp:txXfrm>
        <a:off x="40" y="215199"/>
        <a:ext cx="3850492" cy="576000"/>
      </dsp:txXfrm>
    </dsp:sp>
    <dsp:sp modelId="{0E2A6BE6-E0B8-4E8E-BF68-0EDCB5CA520C}">
      <dsp:nvSpPr>
        <dsp:cNvPr id="0" name=""/>
        <dsp:cNvSpPr/>
      </dsp:nvSpPr>
      <dsp:spPr>
        <a:xfrm>
          <a:off x="40" y="791199"/>
          <a:ext cx="3850492" cy="3293999"/>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baseline="0" dirty="0"/>
            <a:t>Leave for which employees may receive one or more:</a:t>
          </a:r>
          <a:endParaRPr lang="en-US" sz="2000" kern="1200" dirty="0"/>
        </a:p>
        <a:p>
          <a:pPr marL="457200" lvl="2" indent="-228600" algn="l" defTabSz="889000">
            <a:lnSpc>
              <a:spcPct val="90000"/>
            </a:lnSpc>
            <a:spcBef>
              <a:spcPct val="0"/>
            </a:spcBef>
            <a:spcAft>
              <a:spcPct val="15000"/>
            </a:spcAft>
            <a:buChar char="•"/>
          </a:pPr>
          <a:r>
            <a:rPr lang="en-US" sz="2000" kern="1200" baseline="0" dirty="0"/>
            <a:t>Cash payments when the leave is used for time off</a:t>
          </a:r>
          <a:endParaRPr lang="en-US" sz="2000" kern="1200" dirty="0"/>
        </a:p>
        <a:p>
          <a:pPr marL="457200" lvl="2" indent="-228600" algn="l" defTabSz="889000">
            <a:lnSpc>
              <a:spcPct val="90000"/>
            </a:lnSpc>
            <a:spcBef>
              <a:spcPct val="0"/>
            </a:spcBef>
            <a:spcAft>
              <a:spcPct val="15000"/>
            </a:spcAft>
            <a:buChar char="•"/>
          </a:pPr>
          <a:r>
            <a:rPr lang="en-US" sz="2000" kern="1200" baseline="0" dirty="0"/>
            <a:t>Other cash payments, such as payment for unused leave upon termination of employment</a:t>
          </a:r>
          <a:endParaRPr lang="en-US" sz="2000" kern="1200" dirty="0"/>
        </a:p>
        <a:p>
          <a:pPr marL="457200" lvl="2" indent="-228600" algn="l" defTabSz="889000">
            <a:lnSpc>
              <a:spcPct val="90000"/>
            </a:lnSpc>
            <a:spcBef>
              <a:spcPct val="0"/>
            </a:spcBef>
            <a:spcAft>
              <a:spcPct val="15000"/>
            </a:spcAft>
            <a:buChar char="•"/>
          </a:pPr>
          <a:r>
            <a:rPr lang="en-US" sz="2000" kern="1200" baseline="0" dirty="0"/>
            <a:t>Noncash settlement, such as conversion to postemployment benefits</a:t>
          </a:r>
          <a:endParaRPr lang="en-US" sz="2000" kern="1200" dirty="0"/>
        </a:p>
      </dsp:txBody>
      <dsp:txXfrm>
        <a:off x="40" y="791199"/>
        <a:ext cx="3850492" cy="3293999"/>
      </dsp:txXfrm>
    </dsp:sp>
    <dsp:sp modelId="{1A6DF3A3-420C-4D1B-96C0-AEAE2C3C8BB2}">
      <dsp:nvSpPr>
        <dsp:cNvPr id="0" name=""/>
        <dsp:cNvSpPr/>
      </dsp:nvSpPr>
      <dsp:spPr>
        <a:xfrm>
          <a:off x="4389601" y="215199"/>
          <a:ext cx="3850492" cy="576000"/>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0" kern="1200"/>
            <a:t>Examples:</a:t>
          </a:r>
          <a:endParaRPr lang="en-US" sz="2000" kern="1200"/>
        </a:p>
      </dsp:txBody>
      <dsp:txXfrm>
        <a:off x="4389601" y="215199"/>
        <a:ext cx="3850492" cy="576000"/>
      </dsp:txXfrm>
    </dsp:sp>
    <dsp:sp modelId="{D53A6203-70A1-477B-81F1-58131CF47E2D}">
      <dsp:nvSpPr>
        <dsp:cNvPr id="0" name=""/>
        <dsp:cNvSpPr/>
      </dsp:nvSpPr>
      <dsp:spPr>
        <a:xfrm>
          <a:off x="4389601" y="791199"/>
          <a:ext cx="3850492" cy="3293999"/>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baseline="0"/>
            <a:t>Vacation and sick leave</a:t>
          </a:r>
          <a:endParaRPr lang="en-US" sz="2000" kern="1200"/>
        </a:p>
        <a:p>
          <a:pPr marL="228600" lvl="1" indent="-228600" algn="l" defTabSz="889000">
            <a:lnSpc>
              <a:spcPct val="90000"/>
            </a:lnSpc>
            <a:spcBef>
              <a:spcPct val="0"/>
            </a:spcBef>
            <a:spcAft>
              <a:spcPct val="15000"/>
            </a:spcAft>
            <a:buChar char="•"/>
          </a:pPr>
          <a:r>
            <a:rPr lang="en-US" sz="2000" kern="1200" baseline="0"/>
            <a:t>Paid time off (PTO)</a:t>
          </a:r>
          <a:endParaRPr lang="en-US" sz="2000" kern="1200"/>
        </a:p>
        <a:p>
          <a:pPr marL="228600" lvl="1" indent="-228600" algn="l" defTabSz="889000">
            <a:lnSpc>
              <a:spcPct val="90000"/>
            </a:lnSpc>
            <a:spcBef>
              <a:spcPct val="0"/>
            </a:spcBef>
            <a:spcAft>
              <a:spcPct val="15000"/>
            </a:spcAft>
            <a:buChar char="•"/>
          </a:pPr>
          <a:r>
            <a:rPr lang="en-US" sz="2000" kern="1200" baseline="0" dirty="0"/>
            <a:t>Holidays</a:t>
          </a:r>
          <a:endParaRPr lang="en-US" sz="2000" kern="1200" dirty="0"/>
        </a:p>
        <a:p>
          <a:pPr marL="228600" lvl="1" indent="-228600" algn="l" defTabSz="889000">
            <a:lnSpc>
              <a:spcPct val="90000"/>
            </a:lnSpc>
            <a:spcBef>
              <a:spcPct val="0"/>
            </a:spcBef>
            <a:spcAft>
              <a:spcPct val="15000"/>
            </a:spcAft>
            <a:buChar char="•"/>
          </a:pPr>
          <a:r>
            <a:rPr lang="en-US" sz="2000" kern="1200" dirty="0"/>
            <a:t>Parental leave</a:t>
          </a:r>
        </a:p>
        <a:p>
          <a:pPr marL="228600" lvl="1" indent="-228600" algn="l" defTabSz="889000">
            <a:lnSpc>
              <a:spcPct val="90000"/>
            </a:lnSpc>
            <a:spcBef>
              <a:spcPct val="0"/>
            </a:spcBef>
            <a:spcAft>
              <a:spcPct val="15000"/>
            </a:spcAft>
            <a:buChar char="•"/>
          </a:pPr>
          <a:r>
            <a:rPr lang="en-US" sz="2000" kern="1200" baseline="0" dirty="0"/>
            <a:t>Certain types of sabbatical leave </a:t>
          </a:r>
          <a:endParaRPr lang="en-US" sz="2000" kern="1200" dirty="0"/>
        </a:p>
      </dsp:txBody>
      <dsp:txXfrm>
        <a:off x="4389601" y="791199"/>
        <a:ext cx="3850492" cy="3293999"/>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174D83-7453-43BA-ADDB-FB36A3340BB5}">
      <dsp:nvSpPr>
        <dsp:cNvPr id="0" name=""/>
        <dsp:cNvSpPr/>
      </dsp:nvSpPr>
      <dsp:spPr>
        <a:xfrm>
          <a:off x="0" y="419550"/>
          <a:ext cx="8328911" cy="8820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646416" tIns="583184" rIns="646416"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Employee has performed the services required to earn the leave</a:t>
          </a:r>
        </a:p>
      </dsp:txBody>
      <dsp:txXfrm>
        <a:off x="0" y="419550"/>
        <a:ext cx="8328911" cy="882000"/>
      </dsp:txXfrm>
    </dsp:sp>
    <dsp:sp modelId="{52B32811-CAB1-4425-8D83-8485D6B6AEB9}">
      <dsp:nvSpPr>
        <dsp:cNvPr id="0" name=""/>
        <dsp:cNvSpPr/>
      </dsp:nvSpPr>
      <dsp:spPr>
        <a:xfrm>
          <a:off x="416445" y="6270"/>
          <a:ext cx="7280334" cy="82656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20369" tIns="0" rIns="220369" bIns="0" numCol="1" spcCol="1270" anchor="ctr" anchorCtr="0">
          <a:noAutofit/>
        </a:bodyPr>
        <a:lstStyle/>
        <a:p>
          <a:pPr marL="0" lvl="0" indent="0" algn="l" defTabSz="889000">
            <a:lnSpc>
              <a:spcPct val="90000"/>
            </a:lnSpc>
            <a:spcBef>
              <a:spcPct val="0"/>
            </a:spcBef>
            <a:spcAft>
              <a:spcPct val="35000"/>
            </a:spcAft>
            <a:buNone/>
          </a:pPr>
          <a:r>
            <a:rPr lang="en-US" sz="2000" kern="1200" dirty="0"/>
            <a:t>Leave is attributable to services already rendered</a:t>
          </a:r>
        </a:p>
      </dsp:txBody>
      <dsp:txXfrm>
        <a:off x="456794" y="46619"/>
        <a:ext cx="7199636" cy="745862"/>
      </dsp:txXfrm>
    </dsp:sp>
    <dsp:sp modelId="{7129CFE9-4C2A-4AB9-8FC3-00DB48640D3C}">
      <dsp:nvSpPr>
        <dsp:cNvPr id="0" name=""/>
        <dsp:cNvSpPr/>
      </dsp:nvSpPr>
      <dsp:spPr>
        <a:xfrm>
          <a:off x="0" y="1866031"/>
          <a:ext cx="8328911" cy="10584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646416" tIns="583184" rIns="646416"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Can be carried forward from reporting period when earned to a future reporting period when it will be used or otherwise paid or settled</a:t>
          </a:r>
        </a:p>
      </dsp:txBody>
      <dsp:txXfrm>
        <a:off x="0" y="1866031"/>
        <a:ext cx="8328911" cy="1058400"/>
      </dsp:txXfrm>
    </dsp:sp>
    <dsp:sp modelId="{A7A4C841-E045-4A72-B048-2067718898DA}">
      <dsp:nvSpPr>
        <dsp:cNvPr id="0" name=""/>
        <dsp:cNvSpPr/>
      </dsp:nvSpPr>
      <dsp:spPr>
        <a:xfrm>
          <a:off x="416445" y="1452750"/>
          <a:ext cx="7318930" cy="82656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20369" tIns="0" rIns="220369" bIns="0" numCol="1" spcCol="1270" anchor="ctr" anchorCtr="0">
          <a:noAutofit/>
        </a:bodyPr>
        <a:lstStyle/>
        <a:p>
          <a:pPr marL="0" lvl="0" indent="0" algn="l" defTabSz="889000">
            <a:lnSpc>
              <a:spcPct val="90000"/>
            </a:lnSpc>
            <a:spcBef>
              <a:spcPct val="0"/>
            </a:spcBef>
            <a:spcAft>
              <a:spcPct val="35000"/>
            </a:spcAft>
            <a:buNone/>
          </a:pPr>
          <a:r>
            <a:rPr lang="en-US" sz="2000" kern="1200" dirty="0"/>
            <a:t>Leave accumulates</a:t>
          </a:r>
        </a:p>
      </dsp:txBody>
      <dsp:txXfrm>
        <a:off x="456794" y="1493099"/>
        <a:ext cx="7238232" cy="745862"/>
      </dsp:txXfrm>
    </dsp:sp>
    <dsp:sp modelId="{96F0E547-B8B3-41F9-B53A-C7B5CB6A0FE2}">
      <dsp:nvSpPr>
        <dsp:cNvPr id="0" name=""/>
        <dsp:cNvSpPr/>
      </dsp:nvSpPr>
      <dsp:spPr>
        <a:xfrm>
          <a:off x="0" y="3495182"/>
          <a:ext cx="8328911" cy="8820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646416" tIns="583184" rIns="646416"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Likelihood of more than 50 percent</a:t>
          </a:r>
        </a:p>
      </dsp:txBody>
      <dsp:txXfrm>
        <a:off x="0" y="3495182"/>
        <a:ext cx="8328911" cy="882000"/>
      </dsp:txXfrm>
    </dsp:sp>
    <dsp:sp modelId="{DE431061-81A6-4BC6-9E9C-F3D6FD6A1CF6}">
      <dsp:nvSpPr>
        <dsp:cNvPr id="0" name=""/>
        <dsp:cNvSpPr/>
      </dsp:nvSpPr>
      <dsp:spPr>
        <a:xfrm>
          <a:off x="416445" y="3075631"/>
          <a:ext cx="7338345" cy="82656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20369" tIns="0" rIns="220369" bIns="0" numCol="1" spcCol="1270" anchor="ctr" anchorCtr="0">
          <a:noAutofit/>
        </a:bodyPr>
        <a:lstStyle/>
        <a:p>
          <a:pPr marL="0" lvl="0" indent="0" algn="l" defTabSz="889000">
            <a:lnSpc>
              <a:spcPct val="90000"/>
            </a:lnSpc>
            <a:spcBef>
              <a:spcPct val="0"/>
            </a:spcBef>
            <a:spcAft>
              <a:spcPct val="35000"/>
            </a:spcAft>
            <a:buNone/>
          </a:pPr>
          <a:r>
            <a:rPr lang="en-US" sz="2000" kern="1200" dirty="0"/>
            <a:t>Leave is </a:t>
          </a:r>
          <a:r>
            <a:rPr lang="en-US" sz="2000" i="1" kern="1200" dirty="0"/>
            <a:t>more likely than not </a:t>
          </a:r>
          <a:r>
            <a:rPr lang="en-US" sz="2000" i="0" kern="1200" dirty="0"/>
            <a:t>to be used for time off or otherwise paid or settled</a:t>
          </a:r>
          <a:endParaRPr lang="en-US" sz="2000" i="1" kern="1200" dirty="0"/>
        </a:p>
      </dsp:txBody>
      <dsp:txXfrm>
        <a:off x="456794" y="3115980"/>
        <a:ext cx="7257647" cy="745862"/>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173DB3-19AE-4A4F-B22F-5126C9B8AD25}">
      <dsp:nvSpPr>
        <dsp:cNvPr id="0" name=""/>
        <dsp:cNvSpPr/>
      </dsp:nvSpPr>
      <dsp:spPr>
        <a:xfrm>
          <a:off x="0" y="501622"/>
          <a:ext cx="8234385" cy="709537"/>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9080" tIns="354076" rIns="639080"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a:t>Excluded from liability</a:t>
          </a:r>
        </a:p>
      </dsp:txBody>
      <dsp:txXfrm>
        <a:off x="0" y="501622"/>
        <a:ext cx="8234385" cy="709537"/>
      </dsp:txXfrm>
    </dsp:sp>
    <dsp:sp modelId="{55247349-58F1-4FFE-9E8B-EA10D8083B89}">
      <dsp:nvSpPr>
        <dsp:cNvPr id="0" name=""/>
        <dsp:cNvSpPr/>
      </dsp:nvSpPr>
      <dsp:spPr>
        <a:xfrm>
          <a:off x="392017" y="58693"/>
          <a:ext cx="7840348" cy="69384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868" tIns="0" rIns="217868" bIns="0" numCol="1" spcCol="1270" anchor="ctr" anchorCtr="0">
          <a:noAutofit/>
        </a:bodyPr>
        <a:lstStyle/>
        <a:p>
          <a:pPr marL="0" lvl="0" indent="0" algn="l" defTabSz="889000">
            <a:lnSpc>
              <a:spcPct val="90000"/>
            </a:lnSpc>
            <a:spcBef>
              <a:spcPct val="0"/>
            </a:spcBef>
            <a:spcAft>
              <a:spcPct val="35000"/>
            </a:spcAft>
            <a:buNone/>
          </a:pPr>
          <a:r>
            <a:rPr lang="en-US" sz="2000" kern="1200" dirty="0"/>
            <a:t>Leave more likely than not to be settled through conversion to defined benefit postemployment benefits</a:t>
          </a:r>
        </a:p>
      </dsp:txBody>
      <dsp:txXfrm>
        <a:off x="425888" y="92564"/>
        <a:ext cx="7772606" cy="626107"/>
      </dsp:txXfrm>
    </dsp:sp>
    <dsp:sp modelId="{9C7D0F18-4029-42F7-A8B5-0BCD24A97C7E}">
      <dsp:nvSpPr>
        <dsp:cNvPr id="0" name=""/>
        <dsp:cNvSpPr/>
      </dsp:nvSpPr>
      <dsp:spPr>
        <a:xfrm>
          <a:off x="0" y="2193309"/>
          <a:ext cx="8234385" cy="10710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639080" tIns="354076" rIns="639080"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Recognize liability when leave commences</a:t>
          </a:r>
        </a:p>
        <a:p>
          <a:pPr marL="114300" lvl="1" indent="-114300" algn="l" defTabSz="622300">
            <a:lnSpc>
              <a:spcPct val="90000"/>
            </a:lnSpc>
            <a:spcBef>
              <a:spcPct val="0"/>
            </a:spcBef>
            <a:spcAft>
              <a:spcPct val="15000"/>
            </a:spcAft>
            <a:buChar char="•"/>
          </a:pPr>
          <a:r>
            <a:rPr lang="en-US" sz="1400" b="0" i="0" kern="1200" dirty="0"/>
            <a:t>Parental leave, military leave, jury duty recognized when commences</a:t>
          </a:r>
          <a:endParaRPr lang="en-US" sz="1400" kern="1200" dirty="0"/>
        </a:p>
        <a:p>
          <a:pPr marL="114300" lvl="1" indent="-114300" algn="l" defTabSz="622300">
            <a:lnSpc>
              <a:spcPct val="90000"/>
            </a:lnSpc>
            <a:spcBef>
              <a:spcPct val="0"/>
            </a:spcBef>
            <a:spcAft>
              <a:spcPct val="15000"/>
            </a:spcAft>
            <a:buChar char="•"/>
          </a:pPr>
          <a:r>
            <a:rPr lang="en-US" sz="1400" b="0" i="0" kern="1200" dirty="0"/>
            <a:t>Not sick leave or </a:t>
          </a:r>
          <a:r>
            <a:rPr lang="en-US" sz="1400" b="0" kern="1200" dirty="0"/>
            <a:t>sabbatical leave</a:t>
          </a:r>
          <a:endParaRPr lang="en-US" sz="1400" kern="1200" dirty="0"/>
        </a:p>
      </dsp:txBody>
      <dsp:txXfrm>
        <a:off x="0" y="2193309"/>
        <a:ext cx="8234385" cy="1071000"/>
      </dsp:txXfrm>
    </dsp:sp>
    <dsp:sp modelId="{DCB9DE7B-BD3F-46DD-B884-6E47312CF279}">
      <dsp:nvSpPr>
        <dsp:cNvPr id="0" name=""/>
        <dsp:cNvSpPr/>
      </dsp:nvSpPr>
      <dsp:spPr>
        <a:xfrm>
          <a:off x="404079" y="1302960"/>
          <a:ext cx="7826567" cy="114126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17868" tIns="0" rIns="217868" bIns="0" numCol="1" spcCol="1270" anchor="ctr" anchorCtr="0">
          <a:noAutofit/>
        </a:bodyPr>
        <a:lstStyle/>
        <a:p>
          <a:pPr marL="0" lvl="0" indent="0" algn="l" defTabSz="889000">
            <a:lnSpc>
              <a:spcPct val="90000"/>
            </a:lnSpc>
            <a:spcBef>
              <a:spcPct val="0"/>
            </a:spcBef>
            <a:spcAft>
              <a:spcPct val="35000"/>
            </a:spcAft>
            <a:buNone/>
          </a:pPr>
          <a:r>
            <a:rPr lang="en-US" sz="2000" b="0" i="0" kern="1200" dirty="0"/>
            <a:t>Leave that is dependent upon the occurrence of a sporadic event that affects a relatively small proportion of employees in any particular reporting period</a:t>
          </a:r>
          <a:endParaRPr lang="en-US" sz="2000" kern="1200" dirty="0"/>
        </a:p>
      </dsp:txBody>
      <dsp:txXfrm>
        <a:off x="459791" y="1358672"/>
        <a:ext cx="7715143" cy="1029845"/>
      </dsp:txXfrm>
    </dsp:sp>
    <dsp:sp modelId="{B85D644B-59C4-4F97-B2D6-4FBE66C49318}">
      <dsp:nvSpPr>
        <dsp:cNvPr id="0" name=""/>
        <dsp:cNvSpPr/>
      </dsp:nvSpPr>
      <dsp:spPr>
        <a:xfrm>
          <a:off x="0" y="3607029"/>
          <a:ext cx="8234385" cy="709537"/>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639080" tIns="354076" rIns="639080"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a:t>Recognize liability when used</a:t>
          </a:r>
        </a:p>
      </dsp:txBody>
      <dsp:txXfrm>
        <a:off x="0" y="3607029"/>
        <a:ext cx="8234385" cy="709537"/>
      </dsp:txXfrm>
    </dsp:sp>
    <dsp:sp modelId="{321F52D4-822F-48DB-9DC0-FF15BBEB245E}">
      <dsp:nvSpPr>
        <dsp:cNvPr id="0" name=""/>
        <dsp:cNvSpPr/>
      </dsp:nvSpPr>
      <dsp:spPr>
        <a:xfrm>
          <a:off x="410513" y="3356109"/>
          <a:ext cx="7818697" cy="50184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17868" tIns="0" rIns="217868" bIns="0" numCol="1" spcCol="1270" anchor="ctr" anchorCtr="0">
          <a:noAutofit/>
        </a:bodyPr>
        <a:lstStyle/>
        <a:p>
          <a:pPr marL="0" lvl="0" indent="0" algn="l" defTabSz="889000">
            <a:lnSpc>
              <a:spcPct val="90000"/>
            </a:lnSpc>
            <a:spcBef>
              <a:spcPct val="0"/>
            </a:spcBef>
            <a:spcAft>
              <a:spcPct val="35000"/>
            </a:spcAft>
            <a:buNone/>
          </a:pPr>
          <a:r>
            <a:rPr lang="en-US" sz="2000" b="0" kern="1200" dirty="0"/>
            <a:t>Unlimited leave and holiday leave taken on specific date</a:t>
          </a:r>
          <a:endParaRPr lang="en-US" sz="2000" kern="1200" dirty="0"/>
        </a:p>
      </dsp:txBody>
      <dsp:txXfrm>
        <a:off x="435011" y="3380607"/>
        <a:ext cx="7769701" cy="452844"/>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2EBC31-314C-4C55-9A17-218EA3257661}">
      <dsp:nvSpPr>
        <dsp:cNvPr id="0" name=""/>
        <dsp:cNvSpPr/>
      </dsp:nvSpPr>
      <dsp:spPr>
        <a:xfrm>
          <a:off x="3082517" y="204"/>
          <a:ext cx="4722223" cy="21357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Liability for amount of cash payment or noncash settlement</a:t>
          </a:r>
        </a:p>
      </dsp:txBody>
      <dsp:txXfrm>
        <a:off x="3082517" y="204"/>
        <a:ext cx="4722223" cy="2135786"/>
      </dsp:txXfrm>
    </dsp:sp>
    <dsp:sp modelId="{1D3BDF15-B418-4386-8F7A-0F522BD24F79}">
      <dsp:nvSpPr>
        <dsp:cNvPr id="0" name=""/>
        <dsp:cNvSpPr/>
      </dsp:nvSpPr>
      <dsp:spPr>
        <a:xfrm>
          <a:off x="756646" y="204"/>
          <a:ext cx="2114428" cy="21357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A1FF9B-5F31-402C-9F8B-CF856555E988}">
      <dsp:nvSpPr>
        <dsp:cNvPr id="0" name=""/>
        <dsp:cNvSpPr/>
      </dsp:nvSpPr>
      <dsp:spPr>
        <a:xfrm>
          <a:off x="756646" y="2488395"/>
          <a:ext cx="4722223" cy="21357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Include applicable salary-related payments</a:t>
          </a:r>
        </a:p>
      </dsp:txBody>
      <dsp:txXfrm>
        <a:off x="756646" y="2488395"/>
        <a:ext cx="4722223" cy="2135786"/>
      </dsp:txXfrm>
    </dsp:sp>
    <dsp:sp modelId="{3F49CD99-2B49-4FB8-902D-1C4C7FF3C086}">
      <dsp:nvSpPr>
        <dsp:cNvPr id="0" name=""/>
        <dsp:cNvSpPr/>
      </dsp:nvSpPr>
      <dsp:spPr>
        <a:xfrm>
          <a:off x="5690312" y="2488395"/>
          <a:ext cx="2114428" cy="21357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1000" r="-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F275F5-29DF-49F8-9C5C-F9BC71F875D6}">
      <dsp:nvSpPr>
        <dsp:cNvPr id="0" name=""/>
        <dsp:cNvSpPr/>
      </dsp:nvSpPr>
      <dsp:spPr>
        <a:xfrm>
          <a:off x="0" y="29834"/>
          <a:ext cx="6367945" cy="814817"/>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kern="1200" dirty="0"/>
            <a:t>Digital Assets</a:t>
          </a:r>
          <a:endParaRPr lang="en-US" sz="2000" kern="1200" dirty="0"/>
        </a:p>
      </dsp:txBody>
      <dsp:txXfrm>
        <a:off x="39776" y="69610"/>
        <a:ext cx="6288393" cy="735265"/>
      </dsp:txXfrm>
    </dsp:sp>
    <dsp:sp modelId="{9840A4A3-59AF-41FE-8E9C-1C46DB8C8149}">
      <dsp:nvSpPr>
        <dsp:cNvPr id="0" name=""/>
        <dsp:cNvSpPr/>
      </dsp:nvSpPr>
      <dsp:spPr>
        <a:xfrm>
          <a:off x="0" y="984134"/>
          <a:ext cx="6367945" cy="757200"/>
        </a:xfrm>
        <a:prstGeom prst="roundRect">
          <a:avLst/>
        </a:prstGeom>
        <a:solidFill>
          <a:schemeClr val="accent1">
            <a:shade val="80000"/>
            <a:hueOff val="181818"/>
            <a:satOff val="-20309"/>
            <a:lumOff val="10788"/>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Electronic Financial Reporting</a:t>
          </a:r>
        </a:p>
      </dsp:txBody>
      <dsp:txXfrm>
        <a:off x="36963" y="1021097"/>
        <a:ext cx="6294019" cy="683274"/>
      </dsp:txXfrm>
    </dsp:sp>
    <dsp:sp modelId="{983CC244-DCD8-45EF-9578-64B38B9F0512}">
      <dsp:nvSpPr>
        <dsp:cNvPr id="0" name=""/>
        <dsp:cNvSpPr/>
      </dsp:nvSpPr>
      <dsp:spPr>
        <a:xfrm>
          <a:off x="0" y="1868055"/>
          <a:ext cx="6367945" cy="823680"/>
        </a:xfrm>
        <a:prstGeom prst="roundRect">
          <a:avLst/>
        </a:prstGeom>
        <a:solidFill>
          <a:schemeClr val="accent1">
            <a:shade val="80000"/>
            <a:hueOff val="363637"/>
            <a:satOff val="-40619"/>
            <a:lumOff val="21576"/>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Environmental Credits</a:t>
          </a:r>
        </a:p>
      </dsp:txBody>
      <dsp:txXfrm>
        <a:off x="40209" y="1908264"/>
        <a:ext cx="6287527" cy="743262"/>
      </dsp:txXfrm>
    </dsp:sp>
    <dsp:sp modelId="{F909218C-E2AE-471F-B8B0-3089B331A098}">
      <dsp:nvSpPr>
        <dsp:cNvPr id="0" name=""/>
        <dsp:cNvSpPr/>
      </dsp:nvSpPr>
      <dsp:spPr>
        <a:xfrm>
          <a:off x="0" y="2818455"/>
          <a:ext cx="6367945" cy="823680"/>
        </a:xfrm>
        <a:prstGeom prst="roundRect">
          <a:avLst/>
        </a:prstGeom>
        <a:solidFill>
          <a:schemeClr val="accent1">
            <a:shade val="80000"/>
            <a:hueOff val="545455"/>
            <a:satOff val="-60928"/>
            <a:lumOff val="32364"/>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SBITA </a:t>
          </a:r>
          <a:r>
            <a:rPr lang="en-US" sz="2000" kern="1200" dirty="0"/>
            <a:t>Implementation</a:t>
          </a:r>
        </a:p>
      </dsp:txBody>
      <dsp:txXfrm>
        <a:off x="40209" y="2858664"/>
        <a:ext cx="6287527" cy="743262"/>
      </dsp:txXfrm>
    </dsp:sp>
    <dsp:sp modelId="{ABB4CA06-EDD0-4524-9314-30234F91F123}">
      <dsp:nvSpPr>
        <dsp:cNvPr id="0" name=""/>
        <dsp:cNvSpPr/>
      </dsp:nvSpPr>
      <dsp:spPr>
        <a:xfrm>
          <a:off x="0" y="3768855"/>
          <a:ext cx="6367945" cy="823680"/>
        </a:xfrm>
        <a:prstGeom prst="roundRect">
          <a:avLst/>
        </a:prstGeom>
        <a:solidFill>
          <a:schemeClr val="accent1">
            <a:shade val="80000"/>
            <a:hueOff val="727274"/>
            <a:satOff val="-81238"/>
            <a:lumOff val="43152"/>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Other</a:t>
          </a:r>
        </a:p>
      </dsp:txBody>
      <dsp:txXfrm>
        <a:off x="40209" y="3809064"/>
        <a:ext cx="6287527" cy="743262"/>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0F6D0-67F0-4C45-B475-C7CEC51C18BE}">
      <dsp:nvSpPr>
        <dsp:cNvPr id="0" name=""/>
        <dsp:cNvSpPr/>
      </dsp:nvSpPr>
      <dsp:spPr>
        <a:xfrm>
          <a:off x="1016" y="0"/>
          <a:ext cx="2643603" cy="4537328"/>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What?</a:t>
          </a:r>
          <a:endParaRPr lang="en-US" sz="3600" kern="1200">
            <a:solidFill>
              <a:schemeClr val="accent3"/>
            </a:solidFill>
          </a:endParaRPr>
        </a:p>
      </dsp:txBody>
      <dsp:txXfrm>
        <a:off x="1016" y="0"/>
        <a:ext cx="2643603" cy="1361198"/>
      </dsp:txXfrm>
    </dsp:sp>
    <dsp:sp modelId="{0D50CC20-32FF-4B06-97FC-92D35B4FB189}">
      <dsp:nvSpPr>
        <dsp:cNvPr id="0" name=""/>
        <dsp:cNvSpPr/>
      </dsp:nvSpPr>
      <dsp:spPr>
        <a:xfrm>
          <a:off x="312697" y="1361705"/>
          <a:ext cx="2020241" cy="29482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t" anchorCtr="0">
          <a:noAutofit/>
        </a:bodyPr>
        <a:lstStyle/>
        <a:p>
          <a:pPr marL="60325" lvl="0" indent="0" algn="l" defTabSz="755650">
            <a:lnSpc>
              <a:spcPct val="90000"/>
            </a:lnSpc>
            <a:spcBef>
              <a:spcPct val="0"/>
            </a:spcBef>
            <a:spcAft>
              <a:spcPct val="35000"/>
            </a:spcAft>
            <a:buNone/>
          </a:pPr>
          <a:r>
            <a:rPr lang="en-US" sz="1700" kern="1200" dirty="0"/>
            <a:t>The Board will review existing standards related to going concern and address issues related to disclosures regarding going concern uncertainties and severe financial stress</a:t>
          </a:r>
        </a:p>
      </dsp:txBody>
      <dsp:txXfrm>
        <a:off x="371868" y="1420876"/>
        <a:ext cx="1901899" cy="2829907"/>
      </dsp:txXfrm>
    </dsp:sp>
    <dsp:sp modelId="{D07AB29A-E23C-4CB7-9C40-376C4ADD80A1}">
      <dsp:nvSpPr>
        <dsp:cNvPr id="0" name=""/>
        <dsp:cNvSpPr/>
      </dsp:nvSpPr>
      <dsp:spPr>
        <a:xfrm>
          <a:off x="2842889" y="0"/>
          <a:ext cx="2643603" cy="4537328"/>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Why?</a:t>
          </a:r>
          <a:endParaRPr lang="en-US" sz="3600" kern="1200">
            <a:solidFill>
              <a:schemeClr val="accent3"/>
            </a:solidFill>
          </a:endParaRPr>
        </a:p>
      </dsp:txBody>
      <dsp:txXfrm>
        <a:off x="2842889" y="0"/>
        <a:ext cx="2643603" cy="1361198"/>
      </dsp:txXfrm>
    </dsp:sp>
    <dsp:sp modelId="{2E34079D-27D5-48C7-A62C-2E8AAB1D3AF4}">
      <dsp:nvSpPr>
        <dsp:cNvPr id="0" name=""/>
        <dsp:cNvSpPr/>
      </dsp:nvSpPr>
      <dsp:spPr>
        <a:xfrm>
          <a:off x="3107250" y="1361198"/>
          <a:ext cx="2114882" cy="29492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t" anchorCtr="0">
          <a:noAutofit/>
        </a:bodyPr>
        <a:lstStyle/>
        <a:p>
          <a:pPr marL="60325" lvl="0" indent="0" algn="l" defTabSz="711200">
            <a:lnSpc>
              <a:spcPct val="90000"/>
            </a:lnSpc>
            <a:spcBef>
              <a:spcPct val="0"/>
            </a:spcBef>
            <a:spcAft>
              <a:spcPct val="35000"/>
            </a:spcAft>
            <a:buNone/>
          </a:pPr>
          <a:r>
            <a:rPr lang="en-US" sz="1600" kern="1200" dirty="0"/>
            <a:t>As it is currently defined, going concern may not be meaningful for governments, which hardly ever go out of business; users need information about governments’ severe </a:t>
          </a:r>
          <a:r>
            <a:rPr lang="en-US" sz="1600" kern="1200"/>
            <a:t>financial stress, </a:t>
          </a:r>
          <a:r>
            <a:rPr lang="en-US" sz="1600" kern="1200" dirty="0"/>
            <a:t>but that information is not readily available</a:t>
          </a:r>
          <a:endParaRPr lang="en-US" sz="1600" kern="1200" dirty="0">
            <a:solidFill>
              <a:schemeClr val="bg1"/>
            </a:solidFill>
          </a:endParaRPr>
        </a:p>
      </dsp:txBody>
      <dsp:txXfrm>
        <a:off x="3169193" y="1423141"/>
        <a:ext cx="1990996" cy="2825377"/>
      </dsp:txXfrm>
    </dsp:sp>
    <dsp:sp modelId="{B8E80059-7753-4292-BEE2-00EF08B957DE}">
      <dsp:nvSpPr>
        <dsp:cNvPr id="0" name=""/>
        <dsp:cNvSpPr/>
      </dsp:nvSpPr>
      <dsp:spPr>
        <a:xfrm>
          <a:off x="5684763" y="0"/>
          <a:ext cx="2643603" cy="4537328"/>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When?</a:t>
          </a:r>
          <a:endParaRPr lang="en-US" sz="3600" kern="1200">
            <a:solidFill>
              <a:schemeClr val="accent3"/>
            </a:solidFill>
          </a:endParaRPr>
        </a:p>
      </dsp:txBody>
      <dsp:txXfrm>
        <a:off x="5684763" y="0"/>
        <a:ext cx="2643603" cy="1361198"/>
      </dsp:txXfrm>
    </dsp:sp>
    <dsp:sp modelId="{E1B05951-EF31-4758-BA25-1797B6A2E274}">
      <dsp:nvSpPr>
        <dsp:cNvPr id="0" name=""/>
        <dsp:cNvSpPr/>
      </dsp:nvSpPr>
      <dsp:spPr>
        <a:xfrm>
          <a:off x="5949123" y="1361198"/>
          <a:ext cx="2114882" cy="29492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t" anchorCtr="0">
          <a:noAutofit/>
        </a:bodyPr>
        <a:lstStyle/>
        <a:p>
          <a:pPr marL="60325" lvl="0" indent="0" algn="l" defTabSz="711200">
            <a:lnSpc>
              <a:spcPct val="90000"/>
            </a:lnSpc>
            <a:spcBef>
              <a:spcPct val="0"/>
            </a:spcBef>
            <a:spcAft>
              <a:spcPct val="35000"/>
            </a:spcAft>
            <a:buNone/>
          </a:pPr>
          <a:r>
            <a:rPr lang="en-US" sz="1600" kern="1200" dirty="0"/>
            <a:t>The Board added the project to its current technical agenda in December 2021</a:t>
          </a:r>
        </a:p>
      </dsp:txBody>
      <dsp:txXfrm>
        <a:off x="6011066" y="1423141"/>
        <a:ext cx="1990996" cy="2825377"/>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C41617-BE13-42DB-9E70-7F0B3A7C6289}">
      <dsp:nvSpPr>
        <dsp:cNvPr id="0" name=""/>
        <dsp:cNvSpPr/>
      </dsp:nvSpPr>
      <dsp:spPr>
        <a:xfrm>
          <a:off x="0" y="408770"/>
          <a:ext cx="8561387" cy="1216800"/>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How should the existing guidance on going concern uncertainties (including the definition of a going concern) be clarified or improved to reduce diversity in practice in applying the guidance? </a:t>
          </a:r>
        </a:p>
      </dsp:txBody>
      <dsp:txXfrm>
        <a:off x="59399" y="468169"/>
        <a:ext cx="8442589" cy="1098002"/>
      </dsp:txXfrm>
    </dsp:sp>
    <dsp:sp modelId="{4C6ADBE6-907F-45FA-BA1B-FAE3FAB7C54A}">
      <dsp:nvSpPr>
        <dsp:cNvPr id="0" name=""/>
        <dsp:cNvSpPr/>
      </dsp:nvSpPr>
      <dsp:spPr>
        <a:xfrm>
          <a:off x="0" y="1812770"/>
          <a:ext cx="8561387" cy="1216800"/>
        </a:xfrm>
        <a:prstGeom prst="roundRect">
          <a:avLst/>
        </a:prstGeom>
        <a:solidFill>
          <a:schemeClr val="accent1">
            <a:shade val="80000"/>
            <a:hueOff val="363637"/>
            <a:satOff val="-40619"/>
            <a:lumOff val="21576"/>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How should severe financial stress be defined? How should that definition differ from going concern uncertainties? </a:t>
          </a:r>
        </a:p>
      </dsp:txBody>
      <dsp:txXfrm>
        <a:off x="59399" y="1872169"/>
        <a:ext cx="8442589" cy="1098002"/>
      </dsp:txXfrm>
    </dsp:sp>
    <dsp:sp modelId="{9620ED08-60CE-455A-8204-AFA9E4654905}">
      <dsp:nvSpPr>
        <dsp:cNvPr id="0" name=""/>
        <dsp:cNvSpPr/>
      </dsp:nvSpPr>
      <dsp:spPr>
        <a:xfrm>
          <a:off x="0" y="3216770"/>
          <a:ext cx="8561387" cy="1216800"/>
        </a:xfrm>
        <a:prstGeom prst="roundRect">
          <a:avLst/>
        </a:prstGeom>
        <a:solidFill>
          <a:schemeClr val="accent1">
            <a:shade val="80000"/>
            <a:hueOff val="727274"/>
            <a:satOff val="-81238"/>
            <a:lumOff val="43152"/>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If a government is determined to be exposed to severe financial stress, what relevant information should a government disclose in notes to financial statements? </a:t>
          </a:r>
        </a:p>
      </dsp:txBody>
      <dsp:txXfrm>
        <a:off x="59399" y="3276169"/>
        <a:ext cx="8442589" cy="1098002"/>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0F6D0-67F0-4C45-B475-C7CEC51C18BE}">
      <dsp:nvSpPr>
        <dsp:cNvPr id="0" name=""/>
        <dsp:cNvSpPr/>
      </dsp:nvSpPr>
      <dsp:spPr>
        <a:xfrm>
          <a:off x="1016" y="0"/>
          <a:ext cx="2643603" cy="4537328"/>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What?</a:t>
          </a:r>
          <a:endParaRPr lang="en-US" sz="3600" kern="1200">
            <a:solidFill>
              <a:schemeClr val="accent3"/>
            </a:solidFill>
          </a:endParaRPr>
        </a:p>
      </dsp:txBody>
      <dsp:txXfrm>
        <a:off x="1016" y="0"/>
        <a:ext cx="2643603" cy="1361198"/>
      </dsp:txXfrm>
    </dsp:sp>
    <dsp:sp modelId="{0D50CC20-32FF-4B06-97FC-92D35B4FB189}">
      <dsp:nvSpPr>
        <dsp:cNvPr id="0" name=""/>
        <dsp:cNvSpPr/>
      </dsp:nvSpPr>
      <dsp:spPr>
        <a:xfrm>
          <a:off x="265377" y="1361198"/>
          <a:ext cx="2114882" cy="29492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t" anchorCtr="0">
          <a:noAutofit/>
        </a:bodyPr>
        <a:lstStyle/>
        <a:p>
          <a:pPr marL="60325" lvl="0" indent="0" algn="l" defTabSz="844550">
            <a:lnSpc>
              <a:spcPct val="90000"/>
            </a:lnSpc>
            <a:spcBef>
              <a:spcPct val="0"/>
            </a:spcBef>
            <a:spcAft>
              <a:spcPct val="35000"/>
            </a:spcAft>
            <a:buNone/>
          </a:pPr>
          <a:r>
            <a:rPr lang="en-US" sz="1900" kern="1200"/>
            <a:t>The GASB is evaluating existing guidance related to capital assets and the usefulness of information reported by governments</a:t>
          </a:r>
        </a:p>
      </dsp:txBody>
      <dsp:txXfrm>
        <a:off x="327320" y="1423141"/>
        <a:ext cx="1990996" cy="2825377"/>
      </dsp:txXfrm>
    </dsp:sp>
    <dsp:sp modelId="{D07AB29A-E23C-4CB7-9C40-376C4ADD80A1}">
      <dsp:nvSpPr>
        <dsp:cNvPr id="0" name=""/>
        <dsp:cNvSpPr/>
      </dsp:nvSpPr>
      <dsp:spPr>
        <a:xfrm>
          <a:off x="2842889" y="0"/>
          <a:ext cx="2643603" cy="4537328"/>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Why?</a:t>
          </a:r>
          <a:endParaRPr lang="en-US" sz="3600" kern="1200">
            <a:solidFill>
              <a:schemeClr val="accent3"/>
            </a:solidFill>
          </a:endParaRPr>
        </a:p>
      </dsp:txBody>
      <dsp:txXfrm>
        <a:off x="2842889" y="0"/>
        <a:ext cx="2643603" cy="1361198"/>
      </dsp:txXfrm>
    </dsp:sp>
    <dsp:sp modelId="{2E34079D-27D5-48C7-A62C-2E8AAB1D3AF4}">
      <dsp:nvSpPr>
        <dsp:cNvPr id="0" name=""/>
        <dsp:cNvSpPr/>
      </dsp:nvSpPr>
      <dsp:spPr>
        <a:xfrm>
          <a:off x="3107250" y="1361198"/>
          <a:ext cx="2114882" cy="29492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t" anchorCtr="0">
          <a:noAutofit/>
        </a:bodyPr>
        <a:lstStyle/>
        <a:p>
          <a:pPr marL="60325" lvl="0" indent="0" algn="l" defTabSz="844550">
            <a:lnSpc>
              <a:spcPct val="90000"/>
            </a:lnSpc>
            <a:spcBef>
              <a:spcPct val="0"/>
            </a:spcBef>
            <a:spcAft>
              <a:spcPct val="35000"/>
            </a:spcAft>
            <a:buNone/>
          </a:pPr>
          <a:r>
            <a:rPr lang="en-US" sz="1900" kern="1200"/>
            <a:t>Stakeholders have asked the GASB to review various aspects of capital asset reporting; the most relevant standards have been in effect 15-20 years</a:t>
          </a:r>
          <a:endParaRPr lang="en-US" sz="1900" kern="1200">
            <a:solidFill>
              <a:schemeClr val="bg1"/>
            </a:solidFill>
          </a:endParaRPr>
        </a:p>
      </dsp:txBody>
      <dsp:txXfrm>
        <a:off x="3169193" y="1423141"/>
        <a:ext cx="1990996" cy="2825377"/>
      </dsp:txXfrm>
    </dsp:sp>
    <dsp:sp modelId="{B8E80059-7753-4292-BEE2-00EF08B957DE}">
      <dsp:nvSpPr>
        <dsp:cNvPr id="0" name=""/>
        <dsp:cNvSpPr/>
      </dsp:nvSpPr>
      <dsp:spPr>
        <a:xfrm>
          <a:off x="5684763" y="0"/>
          <a:ext cx="2643603" cy="4537328"/>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When?</a:t>
          </a:r>
          <a:endParaRPr lang="en-US" sz="3600" kern="1200">
            <a:solidFill>
              <a:schemeClr val="accent3"/>
            </a:solidFill>
          </a:endParaRPr>
        </a:p>
      </dsp:txBody>
      <dsp:txXfrm>
        <a:off x="5684763" y="0"/>
        <a:ext cx="2643603" cy="1361198"/>
      </dsp:txXfrm>
    </dsp:sp>
    <dsp:sp modelId="{E1B05951-EF31-4758-BA25-1797B6A2E274}">
      <dsp:nvSpPr>
        <dsp:cNvPr id="0" name=""/>
        <dsp:cNvSpPr/>
      </dsp:nvSpPr>
      <dsp:spPr>
        <a:xfrm>
          <a:off x="5949123" y="1361198"/>
          <a:ext cx="2114882" cy="29492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t" anchorCtr="0">
          <a:noAutofit/>
        </a:bodyPr>
        <a:lstStyle/>
        <a:p>
          <a:pPr marL="60325" lvl="0" indent="0" algn="l" defTabSz="844550">
            <a:lnSpc>
              <a:spcPct val="90000"/>
            </a:lnSpc>
            <a:spcBef>
              <a:spcPct val="0"/>
            </a:spcBef>
            <a:spcAft>
              <a:spcPct val="35000"/>
            </a:spcAft>
            <a:buNone/>
          </a:pPr>
          <a:r>
            <a:rPr lang="en-US" sz="1900" kern="1200"/>
            <a:t>The Board added the pre-agenda research in August 2019</a:t>
          </a:r>
        </a:p>
      </dsp:txBody>
      <dsp:txXfrm>
        <a:off x="6011066" y="1423141"/>
        <a:ext cx="1990996" cy="2825377"/>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C41617-BE13-42DB-9E70-7F0B3A7C6289}">
      <dsp:nvSpPr>
        <dsp:cNvPr id="0" name=""/>
        <dsp:cNvSpPr/>
      </dsp:nvSpPr>
      <dsp:spPr>
        <a:xfrm>
          <a:off x="0" y="5986"/>
          <a:ext cx="8561387" cy="692639"/>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kern="1200" dirty="0"/>
            <a:t>What choices do governments make with respect to their capital asset-related accounting policies? Why do they select those policies?</a:t>
          </a:r>
          <a:endParaRPr lang="en-US" sz="1800" kern="1200" dirty="0"/>
        </a:p>
      </dsp:txBody>
      <dsp:txXfrm>
        <a:off x="33812" y="39798"/>
        <a:ext cx="8493763" cy="625015"/>
      </dsp:txXfrm>
    </dsp:sp>
    <dsp:sp modelId="{4C6ADBE6-907F-45FA-BA1B-FAE3FAB7C54A}">
      <dsp:nvSpPr>
        <dsp:cNvPr id="0" name=""/>
        <dsp:cNvSpPr/>
      </dsp:nvSpPr>
      <dsp:spPr>
        <a:xfrm>
          <a:off x="0" y="721666"/>
          <a:ext cx="8561387" cy="692639"/>
        </a:xfrm>
        <a:prstGeom prst="roundRect">
          <a:avLst/>
        </a:prstGeom>
        <a:solidFill>
          <a:schemeClr val="accent1">
            <a:shade val="80000"/>
            <a:hueOff val="121212"/>
            <a:satOff val="-13540"/>
            <a:lumOff val="7192"/>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kern="1200"/>
            <a:t>How do governments determine when outflows enhance the service capacity or extend the useful life of an asset?</a:t>
          </a:r>
          <a:endParaRPr lang="en-US" sz="1800" kern="1200"/>
        </a:p>
      </dsp:txBody>
      <dsp:txXfrm>
        <a:off x="33812" y="755478"/>
        <a:ext cx="8493763" cy="625015"/>
      </dsp:txXfrm>
    </dsp:sp>
    <dsp:sp modelId="{9620ED08-60CE-455A-8204-AFA9E4654905}">
      <dsp:nvSpPr>
        <dsp:cNvPr id="0" name=""/>
        <dsp:cNvSpPr/>
      </dsp:nvSpPr>
      <dsp:spPr>
        <a:xfrm>
          <a:off x="0" y="1438654"/>
          <a:ext cx="8561387" cy="692639"/>
        </a:xfrm>
        <a:prstGeom prst="roundRect">
          <a:avLst/>
        </a:prstGeom>
        <a:solidFill>
          <a:schemeClr val="accent1">
            <a:shade val="80000"/>
            <a:hueOff val="242425"/>
            <a:satOff val="-27079"/>
            <a:lumOff val="14384"/>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kern="1200"/>
            <a:t>How do governments report exchanges of capital assets?</a:t>
          </a:r>
        </a:p>
      </dsp:txBody>
      <dsp:txXfrm>
        <a:off x="33812" y="1472466"/>
        <a:ext cx="8493763" cy="625015"/>
      </dsp:txXfrm>
    </dsp:sp>
    <dsp:sp modelId="{0766819B-CF3A-4E0B-A6F4-94073DFDC8B5}">
      <dsp:nvSpPr>
        <dsp:cNvPr id="0" name=""/>
        <dsp:cNvSpPr/>
      </dsp:nvSpPr>
      <dsp:spPr>
        <a:xfrm>
          <a:off x="0" y="2153026"/>
          <a:ext cx="8561387" cy="692639"/>
        </a:xfrm>
        <a:prstGeom prst="roundRect">
          <a:avLst/>
        </a:prstGeom>
        <a:solidFill>
          <a:schemeClr val="accent1">
            <a:shade val="80000"/>
            <a:hueOff val="363637"/>
            <a:satOff val="-40619"/>
            <a:lumOff val="21576"/>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kern="1200"/>
            <a:t>How do depreciation and estimated useful lives compare with the actual diminution of service capacity?</a:t>
          </a:r>
        </a:p>
      </dsp:txBody>
      <dsp:txXfrm>
        <a:off x="33812" y="2186838"/>
        <a:ext cx="8493763" cy="625015"/>
      </dsp:txXfrm>
    </dsp:sp>
    <dsp:sp modelId="{4DAD2FEF-A608-4357-9311-5233B50F50E3}">
      <dsp:nvSpPr>
        <dsp:cNvPr id="0" name=""/>
        <dsp:cNvSpPr/>
      </dsp:nvSpPr>
      <dsp:spPr>
        <a:xfrm>
          <a:off x="0" y="2868706"/>
          <a:ext cx="8561387" cy="839174"/>
        </a:xfrm>
        <a:prstGeom prst="roundRect">
          <a:avLst/>
        </a:prstGeom>
        <a:solidFill>
          <a:schemeClr val="accent1">
            <a:shade val="80000"/>
            <a:hueOff val="484849"/>
            <a:satOff val="-54159"/>
            <a:lumOff val="28768"/>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kern="1200"/>
            <a:t>What has been the experience with the modified approach to reporting infrastructure? How has it affected comparability of statement information?</a:t>
          </a:r>
        </a:p>
      </dsp:txBody>
      <dsp:txXfrm>
        <a:off x="40965" y="2909671"/>
        <a:ext cx="8479457" cy="757244"/>
      </dsp:txXfrm>
    </dsp:sp>
    <dsp:sp modelId="{324B2856-C6DF-4B41-8F3D-916B111ED563}">
      <dsp:nvSpPr>
        <dsp:cNvPr id="0" name=""/>
        <dsp:cNvSpPr/>
      </dsp:nvSpPr>
      <dsp:spPr>
        <a:xfrm>
          <a:off x="0" y="3730920"/>
          <a:ext cx="8561387" cy="685859"/>
        </a:xfrm>
        <a:prstGeom prst="roundRect">
          <a:avLst/>
        </a:prstGeom>
        <a:solidFill>
          <a:schemeClr val="accent1">
            <a:shade val="80000"/>
            <a:hueOff val="606062"/>
            <a:satOff val="-67698"/>
            <a:lumOff val="3596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kern="1200"/>
            <a:t>Should changes in the condition of capital assets be reflected as flows of resources in the financial statements? How would it be measured?</a:t>
          </a:r>
        </a:p>
      </dsp:txBody>
      <dsp:txXfrm>
        <a:off x="33481" y="3764401"/>
        <a:ext cx="8494425" cy="618897"/>
      </dsp:txXfrm>
    </dsp:sp>
    <dsp:sp modelId="{EADF8F3A-F56E-42C4-85FD-F7C96979E5A9}">
      <dsp:nvSpPr>
        <dsp:cNvPr id="0" name=""/>
        <dsp:cNvSpPr/>
      </dsp:nvSpPr>
      <dsp:spPr>
        <a:xfrm>
          <a:off x="0" y="4439819"/>
          <a:ext cx="8561387" cy="692639"/>
        </a:xfrm>
        <a:prstGeom prst="roundRect">
          <a:avLst/>
        </a:prstGeom>
        <a:solidFill>
          <a:schemeClr val="accent1">
            <a:shade val="80000"/>
            <a:hueOff val="727274"/>
            <a:satOff val="-81238"/>
            <a:lumOff val="43152"/>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kern="1200"/>
            <a:t>What information do governments collect and report about deferred maintenance? How is it estimated?</a:t>
          </a:r>
        </a:p>
      </dsp:txBody>
      <dsp:txXfrm>
        <a:off x="33812" y="4473631"/>
        <a:ext cx="8493763" cy="625015"/>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0F6D0-67F0-4C45-B475-C7CEC51C18BE}">
      <dsp:nvSpPr>
        <dsp:cNvPr id="0" name=""/>
        <dsp:cNvSpPr/>
      </dsp:nvSpPr>
      <dsp:spPr>
        <a:xfrm>
          <a:off x="1016" y="0"/>
          <a:ext cx="2643603" cy="4537328"/>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What?</a:t>
          </a:r>
          <a:endParaRPr lang="en-US" sz="3600" kern="1200">
            <a:solidFill>
              <a:schemeClr val="accent3"/>
            </a:solidFill>
          </a:endParaRPr>
        </a:p>
      </dsp:txBody>
      <dsp:txXfrm>
        <a:off x="1016" y="0"/>
        <a:ext cx="2643603" cy="1361198"/>
      </dsp:txXfrm>
    </dsp:sp>
    <dsp:sp modelId="{0D50CC20-32FF-4B06-97FC-92D35B4FB189}">
      <dsp:nvSpPr>
        <dsp:cNvPr id="0" name=""/>
        <dsp:cNvSpPr/>
      </dsp:nvSpPr>
      <dsp:spPr>
        <a:xfrm>
          <a:off x="265377" y="1361198"/>
          <a:ext cx="2114882" cy="29492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t" anchorCtr="0">
          <a:noAutofit/>
        </a:bodyPr>
        <a:lstStyle/>
        <a:p>
          <a:pPr marL="60325" lvl="0" indent="0" algn="l" defTabSz="711200">
            <a:lnSpc>
              <a:spcPct val="90000"/>
            </a:lnSpc>
            <a:spcBef>
              <a:spcPct val="0"/>
            </a:spcBef>
            <a:spcAft>
              <a:spcPct val="35000"/>
            </a:spcAft>
            <a:buNone/>
          </a:pPr>
          <a:r>
            <a:rPr lang="en-US" sz="1600" kern="1200" dirty="0"/>
            <a:t>The Board has proposed standards to identify and disclose risks faced by governments</a:t>
          </a:r>
        </a:p>
      </dsp:txBody>
      <dsp:txXfrm>
        <a:off x="327320" y="1423141"/>
        <a:ext cx="1990996" cy="2825377"/>
      </dsp:txXfrm>
    </dsp:sp>
    <dsp:sp modelId="{D07AB29A-E23C-4CB7-9C40-376C4ADD80A1}">
      <dsp:nvSpPr>
        <dsp:cNvPr id="0" name=""/>
        <dsp:cNvSpPr/>
      </dsp:nvSpPr>
      <dsp:spPr>
        <a:xfrm>
          <a:off x="2842889" y="0"/>
          <a:ext cx="2643603" cy="4537328"/>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Why?</a:t>
          </a:r>
          <a:endParaRPr lang="en-US" sz="3600" kern="1200">
            <a:solidFill>
              <a:schemeClr val="accent3"/>
            </a:solidFill>
          </a:endParaRPr>
        </a:p>
      </dsp:txBody>
      <dsp:txXfrm>
        <a:off x="2842889" y="0"/>
        <a:ext cx="2643603" cy="1361198"/>
      </dsp:txXfrm>
    </dsp:sp>
    <dsp:sp modelId="{2E34079D-27D5-48C7-A62C-2E8AAB1D3AF4}">
      <dsp:nvSpPr>
        <dsp:cNvPr id="0" name=""/>
        <dsp:cNvSpPr/>
      </dsp:nvSpPr>
      <dsp:spPr>
        <a:xfrm>
          <a:off x="3107250" y="1361198"/>
          <a:ext cx="2114882" cy="29492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t" anchorCtr="0">
          <a:noAutofit/>
        </a:bodyPr>
        <a:lstStyle/>
        <a:p>
          <a:pPr marL="60325" lvl="0" indent="0" algn="l" defTabSz="711200">
            <a:lnSpc>
              <a:spcPct val="90000"/>
            </a:lnSpc>
            <a:spcBef>
              <a:spcPct val="0"/>
            </a:spcBef>
            <a:spcAft>
              <a:spcPct val="35000"/>
            </a:spcAft>
            <a:buNone/>
          </a:pPr>
          <a:r>
            <a:rPr lang="en-US" sz="1600" kern="1200" dirty="0"/>
            <a:t>Stakeholders asked the GASB to address instances in which a government is exposed to risks that could impact services or the payment of obligation</a:t>
          </a:r>
          <a:endParaRPr lang="en-US" sz="1600" kern="1200" dirty="0">
            <a:solidFill>
              <a:schemeClr val="bg1"/>
            </a:solidFill>
          </a:endParaRPr>
        </a:p>
      </dsp:txBody>
      <dsp:txXfrm>
        <a:off x="3169193" y="1423141"/>
        <a:ext cx="1990996" cy="2825377"/>
      </dsp:txXfrm>
    </dsp:sp>
    <dsp:sp modelId="{B8E80059-7753-4292-BEE2-00EF08B957DE}">
      <dsp:nvSpPr>
        <dsp:cNvPr id="0" name=""/>
        <dsp:cNvSpPr/>
      </dsp:nvSpPr>
      <dsp:spPr>
        <a:xfrm>
          <a:off x="5684763" y="0"/>
          <a:ext cx="2643603" cy="4537328"/>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When?</a:t>
          </a:r>
          <a:endParaRPr lang="en-US" sz="3600" kern="1200">
            <a:solidFill>
              <a:schemeClr val="accent3"/>
            </a:solidFill>
          </a:endParaRPr>
        </a:p>
      </dsp:txBody>
      <dsp:txXfrm>
        <a:off x="5684763" y="0"/>
        <a:ext cx="2643603" cy="1361198"/>
      </dsp:txXfrm>
    </dsp:sp>
    <dsp:sp modelId="{E1B05951-EF31-4758-BA25-1797B6A2E274}">
      <dsp:nvSpPr>
        <dsp:cNvPr id="0" name=""/>
        <dsp:cNvSpPr/>
      </dsp:nvSpPr>
      <dsp:spPr>
        <a:xfrm>
          <a:off x="5949123" y="1361198"/>
          <a:ext cx="2114882" cy="29492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t" anchorCtr="0">
          <a:noAutofit/>
        </a:bodyPr>
        <a:lstStyle/>
        <a:p>
          <a:pPr marL="60325" lvl="0" indent="0" algn="l" defTabSz="711200">
            <a:lnSpc>
              <a:spcPct val="90000"/>
            </a:lnSpc>
            <a:spcBef>
              <a:spcPct val="0"/>
            </a:spcBef>
            <a:spcAft>
              <a:spcPct val="35000"/>
            </a:spcAft>
            <a:buNone/>
          </a:pPr>
          <a:r>
            <a:rPr lang="en-US" sz="1600" kern="1200" dirty="0"/>
            <a:t>Exposure Draft issued June 2022</a:t>
          </a:r>
        </a:p>
        <a:p>
          <a:pPr marL="60325" lvl="0" indent="0" algn="l" defTabSz="711200">
            <a:lnSpc>
              <a:spcPct val="90000"/>
            </a:lnSpc>
            <a:spcBef>
              <a:spcPct val="0"/>
            </a:spcBef>
            <a:spcAft>
              <a:spcPct val="35000"/>
            </a:spcAft>
            <a:buNone/>
          </a:pPr>
          <a:endParaRPr lang="en-US" sz="1600" kern="1200" dirty="0"/>
        </a:p>
        <a:p>
          <a:pPr marL="60325" lvl="0" indent="0" algn="l" defTabSz="711200">
            <a:lnSpc>
              <a:spcPct val="90000"/>
            </a:lnSpc>
            <a:spcBef>
              <a:spcPct val="0"/>
            </a:spcBef>
            <a:spcAft>
              <a:spcPct val="35000"/>
            </a:spcAft>
            <a:buNone/>
          </a:pPr>
          <a:r>
            <a:rPr lang="en-US" sz="1600" kern="1200" dirty="0"/>
            <a:t>Comment deadline is September 30, 2022</a:t>
          </a:r>
        </a:p>
        <a:p>
          <a:pPr marL="60325" lvl="0" indent="0" algn="l" defTabSz="711200">
            <a:lnSpc>
              <a:spcPct val="90000"/>
            </a:lnSpc>
            <a:spcBef>
              <a:spcPct val="0"/>
            </a:spcBef>
            <a:spcAft>
              <a:spcPct val="35000"/>
            </a:spcAft>
            <a:buNone/>
          </a:pPr>
          <a:endParaRPr lang="en-US" sz="1600" kern="1200" dirty="0"/>
        </a:p>
        <a:p>
          <a:pPr marL="60325" lvl="0" indent="0" algn="l" defTabSz="711200">
            <a:lnSpc>
              <a:spcPct val="90000"/>
            </a:lnSpc>
            <a:spcBef>
              <a:spcPct val="0"/>
            </a:spcBef>
            <a:spcAft>
              <a:spcPct val="35000"/>
            </a:spcAft>
            <a:buNone/>
          </a:pPr>
          <a:r>
            <a:rPr lang="en-US" sz="1600" kern="1200" dirty="0"/>
            <a:t>Final August 2023</a:t>
          </a:r>
        </a:p>
      </dsp:txBody>
      <dsp:txXfrm>
        <a:off x="6011066" y="1423141"/>
        <a:ext cx="1990996" cy="2825377"/>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DAC147-545B-438E-AC45-F4701FBEB17E}">
      <dsp:nvSpPr>
        <dsp:cNvPr id="0" name=""/>
        <dsp:cNvSpPr/>
      </dsp:nvSpPr>
      <dsp:spPr>
        <a:xfrm>
          <a:off x="0" y="0"/>
          <a:ext cx="8320034" cy="9088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i="0" kern="1200" dirty="0"/>
            <a:t>Disclosures should be required when the government determines that:</a:t>
          </a:r>
          <a:endParaRPr lang="en-US" sz="2400" kern="1200" dirty="0"/>
        </a:p>
      </dsp:txBody>
      <dsp:txXfrm>
        <a:off x="44366" y="44366"/>
        <a:ext cx="8231302" cy="820117"/>
      </dsp:txXfrm>
    </dsp:sp>
    <dsp:sp modelId="{87ADEA95-7F99-4FC4-9B85-B442EBCCCC96}">
      <dsp:nvSpPr>
        <dsp:cNvPr id="0" name=""/>
        <dsp:cNvSpPr/>
      </dsp:nvSpPr>
      <dsp:spPr>
        <a:xfrm>
          <a:off x="0" y="923431"/>
          <a:ext cx="8320034" cy="3378240"/>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264161" tIns="30480" rIns="170688" bIns="30480" numCol="1" spcCol="1270" anchor="t" anchorCtr="0">
          <a:noAutofit/>
        </a:bodyPr>
        <a:lstStyle/>
        <a:p>
          <a:pPr marL="171450" lvl="1" indent="-171450" algn="l" defTabSz="844550">
            <a:lnSpc>
              <a:spcPct val="90000"/>
            </a:lnSpc>
            <a:spcBef>
              <a:spcPct val="0"/>
            </a:spcBef>
            <a:spcAft>
              <a:spcPct val="20000"/>
            </a:spcAft>
            <a:buFont typeface="+mj-lt"/>
            <a:buAutoNum type="arabicPeriod"/>
          </a:pPr>
          <a:r>
            <a:rPr lang="en-US" sz="1900" b="0" i="0" kern="1200" baseline="0" dirty="0"/>
            <a:t>An event associated with a concentration or constraint either has </a:t>
          </a:r>
          <a:r>
            <a:rPr lang="en-US" sz="1900" b="0" i="1" kern="1200" baseline="0" dirty="0">
              <a:solidFill>
                <a:srgbClr val="C00000"/>
              </a:solidFill>
            </a:rPr>
            <a:t>occurred or is more likely than not to begin to occur </a:t>
          </a:r>
          <a:r>
            <a:rPr lang="en-US" sz="1900" b="0" i="0" kern="1200" baseline="0" dirty="0"/>
            <a:t>within 12 months of the date the financial statements are available for issuance</a:t>
          </a:r>
          <a:endParaRPr lang="en-US" sz="1900" kern="1200" dirty="0"/>
        </a:p>
        <a:p>
          <a:pPr marL="171450" lvl="1" indent="-171450" algn="l" defTabSz="844550">
            <a:lnSpc>
              <a:spcPct val="90000"/>
            </a:lnSpc>
            <a:spcBef>
              <a:spcPct val="0"/>
            </a:spcBef>
            <a:spcAft>
              <a:spcPct val="20000"/>
            </a:spcAft>
            <a:buFont typeface="+mj-lt"/>
            <a:buAutoNum type="arabicPeriod"/>
          </a:pPr>
          <a:r>
            <a:rPr lang="en-US" sz="1900" b="0" i="0" kern="1200" baseline="0" dirty="0"/>
            <a:t>It is </a:t>
          </a:r>
          <a:r>
            <a:rPr lang="en-US" sz="1900" b="0" i="1" kern="1200" baseline="0" dirty="0"/>
            <a:t>at least reasonably possible</a:t>
          </a:r>
          <a:r>
            <a:rPr lang="en-US" sz="1900" b="0" i="0" kern="1200" baseline="0" dirty="0"/>
            <a:t> that the event could cause there to be a </a:t>
          </a:r>
          <a:r>
            <a:rPr lang="en-US" sz="1900" b="0" i="1" kern="1200" baseline="0" dirty="0">
              <a:solidFill>
                <a:srgbClr val="C00000"/>
              </a:solidFill>
            </a:rPr>
            <a:t>substantial impact </a:t>
          </a:r>
          <a:r>
            <a:rPr lang="en-US" sz="1900" b="0" i="1" kern="1200" baseline="0" dirty="0">
              <a:solidFill>
                <a:schemeClr val="tx1"/>
              </a:solidFill>
            </a:rPr>
            <a:t>(disruption of normal functioning of the government)</a:t>
          </a:r>
          <a:endParaRPr lang="en-US" sz="1900" kern="1200" dirty="0">
            <a:solidFill>
              <a:schemeClr val="tx1"/>
            </a:solidFill>
          </a:endParaRPr>
        </a:p>
      </dsp:txBody>
      <dsp:txXfrm>
        <a:off x="0" y="923431"/>
        <a:ext cx="8320034" cy="3378240"/>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A2C677-16B5-4204-ADD6-24666E55B61D}">
      <dsp:nvSpPr>
        <dsp:cNvPr id="0" name=""/>
        <dsp:cNvSpPr/>
      </dsp:nvSpPr>
      <dsp:spPr>
        <a:xfrm>
          <a:off x="0" y="60607"/>
          <a:ext cx="8561387" cy="18322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Required to disclose sufficient detail to enable users to understand the general nature of the risks and their potential effect on the government’s ability to provide services or meet its obligation.</a:t>
          </a:r>
        </a:p>
      </dsp:txBody>
      <dsp:txXfrm>
        <a:off x="89442" y="150049"/>
        <a:ext cx="8382503" cy="1653336"/>
      </dsp:txXfrm>
    </dsp:sp>
    <dsp:sp modelId="{5AD5A1B3-16B3-4A97-AA9C-3F1F59BA55AA}">
      <dsp:nvSpPr>
        <dsp:cNvPr id="0" name=""/>
        <dsp:cNvSpPr/>
      </dsp:nvSpPr>
      <dsp:spPr>
        <a:xfrm>
          <a:off x="0" y="1892827"/>
          <a:ext cx="8561387" cy="2906280"/>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271824"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baseline="0" dirty="0"/>
            <a:t>Including:</a:t>
          </a:r>
          <a:endParaRPr lang="en-US" sz="2100" kern="1200" dirty="0"/>
        </a:p>
        <a:p>
          <a:pPr marL="457200" lvl="2" indent="-228600" algn="l" defTabSz="933450">
            <a:lnSpc>
              <a:spcPct val="90000"/>
            </a:lnSpc>
            <a:spcBef>
              <a:spcPct val="0"/>
            </a:spcBef>
            <a:spcAft>
              <a:spcPct val="20000"/>
            </a:spcAft>
            <a:buChar char="•"/>
          </a:pPr>
          <a:r>
            <a:rPr lang="en-US" sz="2100" kern="1200" baseline="0" dirty="0"/>
            <a:t>Description of concentration or constraint</a:t>
          </a:r>
          <a:endParaRPr lang="en-US" sz="2100" kern="1200" dirty="0"/>
        </a:p>
        <a:p>
          <a:pPr marL="457200" lvl="2" indent="-228600" algn="l" defTabSz="933450">
            <a:lnSpc>
              <a:spcPct val="90000"/>
            </a:lnSpc>
            <a:spcBef>
              <a:spcPct val="0"/>
            </a:spcBef>
            <a:spcAft>
              <a:spcPct val="20000"/>
            </a:spcAft>
            <a:buChar char="•"/>
          </a:pPr>
          <a:r>
            <a:rPr lang="en-US" sz="2100" kern="1200" dirty="0"/>
            <a:t>Description of each event associated with the concentration/constraint, including the criteria met</a:t>
          </a:r>
        </a:p>
        <a:p>
          <a:pPr marL="457200" lvl="2" indent="-228600" algn="l" defTabSz="933450">
            <a:lnSpc>
              <a:spcPct val="90000"/>
            </a:lnSpc>
            <a:spcBef>
              <a:spcPct val="0"/>
            </a:spcBef>
            <a:spcAft>
              <a:spcPct val="20000"/>
            </a:spcAft>
            <a:buChar char="•"/>
          </a:pPr>
          <a:r>
            <a:rPr lang="en-US" sz="2100" kern="1200" dirty="0"/>
            <a:t>Description of actions taken to mitigation the substantial effect.</a:t>
          </a:r>
        </a:p>
        <a:p>
          <a:pPr marL="228600" lvl="1" indent="-228600" algn="l" defTabSz="933450">
            <a:lnSpc>
              <a:spcPct val="90000"/>
            </a:lnSpc>
            <a:spcBef>
              <a:spcPct val="0"/>
            </a:spcBef>
            <a:spcAft>
              <a:spcPct val="20000"/>
            </a:spcAft>
            <a:buChar char="•"/>
          </a:pPr>
          <a:r>
            <a:rPr lang="en-US" sz="2100" b="0" i="0" kern="1200" dirty="0"/>
            <a:t>Disclosure if not required </a:t>
          </a:r>
          <a:r>
            <a:rPr lang="en-US" sz="2100" b="0" i="1" kern="1200" dirty="0">
              <a:solidFill>
                <a:srgbClr val="C00000"/>
              </a:solidFill>
            </a:rPr>
            <a:t>mitigating actions taken </a:t>
          </a:r>
          <a:r>
            <a:rPr lang="en-US" sz="2100" b="0" i="0" kern="1200" dirty="0"/>
            <a:t>cause any of the disclosure criteria to no longer be met.</a:t>
          </a:r>
          <a:endParaRPr lang="en-US" sz="2100" kern="1200" dirty="0"/>
        </a:p>
        <a:p>
          <a:pPr marL="228600" lvl="1" indent="-228600" algn="l" defTabSz="933450">
            <a:lnSpc>
              <a:spcPct val="90000"/>
            </a:lnSpc>
            <a:spcBef>
              <a:spcPct val="0"/>
            </a:spcBef>
            <a:spcAft>
              <a:spcPct val="20000"/>
            </a:spcAft>
            <a:buChar char="•"/>
          </a:pPr>
          <a:r>
            <a:rPr lang="en-US" sz="2100" b="0" i="0" kern="1200" baseline="0" dirty="0"/>
            <a:t>Disclosures should be </a:t>
          </a:r>
          <a:r>
            <a:rPr lang="en-US" sz="2100" b="0" i="0" kern="1200" baseline="0" dirty="0">
              <a:solidFill>
                <a:srgbClr val="C00000"/>
              </a:solidFill>
            </a:rPr>
            <a:t>made at the primary government level as </a:t>
          </a:r>
          <a:r>
            <a:rPr lang="en-US" sz="2100" b="0" i="0" kern="1200" baseline="0" dirty="0">
              <a:solidFill>
                <a:schemeClr val="tx1"/>
              </a:solidFill>
            </a:rPr>
            <a:t>well as for any reporting units that recognize revenue bonds.</a:t>
          </a:r>
          <a:endParaRPr lang="en-US" sz="2100" kern="1200" dirty="0">
            <a:solidFill>
              <a:schemeClr val="tx1"/>
            </a:solidFill>
          </a:endParaRPr>
        </a:p>
      </dsp:txBody>
      <dsp:txXfrm>
        <a:off x="0" y="1892827"/>
        <a:ext cx="8561387" cy="2906280"/>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0F6D0-67F0-4C45-B475-C7CEC51C18BE}">
      <dsp:nvSpPr>
        <dsp:cNvPr id="0" name=""/>
        <dsp:cNvSpPr/>
      </dsp:nvSpPr>
      <dsp:spPr>
        <a:xfrm>
          <a:off x="1016" y="0"/>
          <a:ext cx="2643603" cy="4537328"/>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What?</a:t>
          </a:r>
          <a:endParaRPr lang="en-US" sz="3600" kern="1200">
            <a:solidFill>
              <a:schemeClr val="accent3"/>
            </a:solidFill>
          </a:endParaRPr>
        </a:p>
      </dsp:txBody>
      <dsp:txXfrm>
        <a:off x="1016" y="0"/>
        <a:ext cx="2643603" cy="1361198"/>
      </dsp:txXfrm>
    </dsp:sp>
    <dsp:sp modelId="{0D50CC20-32FF-4B06-97FC-92D35B4FB189}">
      <dsp:nvSpPr>
        <dsp:cNvPr id="0" name=""/>
        <dsp:cNvSpPr/>
      </dsp:nvSpPr>
      <dsp:spPr>
        <a:xfrm>
          <a:off x="265377" y="1361198"/>
          <a:ext cx="2114882" cy="29492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t" anchorCtr="0">
          <a:noAutofit/>
        </a:bodyPr>
        <a:lstStyle/>
        <a:p>
          <a:pPr marL="60325" lvl="0" indent="0" algn="l" defTabSz="800100">
            <a:lnSpc>
              <a:spcPct val="90000"/>
            </a:lnSpc>
            <a:spcBef>
              <a:spcPct val="0"/>
            </a:spcBef>
            <a:spcAft>
              <a:spcPct val="35000"/>
            </a:spcAft>
            <a:buNone/>
          </a:pPr>
          <a:r>
            <a:rPr lang="en-US" sz="1800" b="0" kern="1200" dirty="0"/>
            <a:t>The Board will review the existing classification of nonfinancial assets and other related sub-classifications (for example, capital assets or intangible assets)</a:t>
          </a:r>
          <a:endParaRPr lang="en-US" sz="1800" kern="1200" dirty="0"/>
        </a:p>
      </dsp:txBody>
      <dsp:txXfrm>
        <a:off x="327320" y="1423141"/>
        <a:ext cx="1990996" cy="2825377"/>
      </dsp:txXfrm>
    </dsp:sp>
    <dsp:sp modelId="{D07AB29A-E23C-4CB7-9C40-376C4ADD80A1}">
      <dsp:nvSpPr>
        <dsp:cNvPr id="0" name=""/>
        <dsp:cNvSpPr/>
      </dsp:nvSpPr>
      <dsp:spPr>
        <a:xfrm>
          <a:off x="2842889" y="0"/>
          <a:ext cx="2643603" cy="4537328"/>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Why?</a:t>
          </a:r>
          <a:endParaRPr lang="en-US" sz="3600" kern="1200">
            <a:solidFill>
              <a:schemeClr val="accent3"/>
            </a:solidFill>
          </a:endParaRPr>
        </a:p>
      </dsp:txBody>
      <dsp:txXfrm>
        <a:off x="2842889" y="0"/>
        <a:ext cx="2643603" cy="1361198"/>
      </dsp:txXfrm>
    </dsp:sp>
    <dsp:sp modelId="{2E34079D-27D5-48C7-A62C-2E8AAB1D3AF4}">
      <dsp:nvSpPr>
        <dsp:cNvPr id="0" name=""/>
        <dsp:cNvSpPr/>
      </dsp:nvSpPr>
      <dsp:spPr>
        <a:xfrm>
          <a:off x="3107250" y="1361198"/>
          <a:ext cx="2114882" cy="29492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t" anchorCtr="0">
          <a:noAutofit/>
        </a:bodyPr>
        <a:lstStyle/>
        <a:p>
          <a:pPr marL="60325" lvl="0" indent="0" algn="l" defTabSz="844550">
            <a:lnSpc>
              <a:spcPct val="90000"/>
            </a:lnSpc>
            <a:spcBef>
              <a:spcPct val="0"/>
            </a:spcBef>
            <a:spcAft>
              <a:spcPct val="35000"/>
            </a:spcAft>
            <a:buNone/>
          </a:pPr>
          <a:r>
            <a:rPr lang="en-US" sz="1900" b="0" kern="1200" dirty="0"/>
            <a:t>A review of existing standards found that they generally were effective, but that there were aspects that could be significantly improved</a:t>
          </a:r>
          <a:endParaRPr lang="en-US" sz="1900" kern="1200" dirty="0">
            <a:solidFill>
              <a:schemeClr val="bg1"/>
            </a:solidFill>
          </a:endParaRPr>
        </a:p>
      </dsp:txBody>
      <dsp:txXfrm>
        <a:off x="3169193" y="1423141"/>
        <a:ext cx="1990996" cy="2825377"/>
      </dsp:txXfrm>
    </dsp:sp>
    <dsp:sp modelId="{B8E80059-7753-4292-BEE2-00EF08B957DE}">
      <dsp:nvSpPr>
        <dsp:cNvPr id="0" name=""/>
        <dsp:cNvSpPr/>
      </dsp:nvSpPr>
      <dsp:spPr>
        <a:xfrm>
          <a:off x="5684763" y="0"/>
          <a:ext cx="2643603" cy="4537328"/>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When?</a:t>
          </a:r>
          <a:endParaRPr lang="en-US" sz="3600" kern="1200">
            <a:solidFill>
              <a:schemeClr val="accent3"/>
            </a:solidFill>
          </a:endParaRPr>
        </a:p>
      </dsp:txBody>
      <dsp:txXfrm>
        <a:off x="5684763" y="0"/>
        <a:ext cx="2643603" cy="1361198"/>
      </dsp:txXfrm>
    </dsp:sp>
    <dsp:sp modelId="{E1B05951-EF31-4758-BA25-1797B6A2E274}">
      <dsp:nvSpPr>
        <dsp:cNvPr id="0" name=""/>
        <dsp:cNvSpPr/>
      </dsp:nvSpPr>
      <dsp:spPr>
        <a:xfrm>
          <a:off x="5949123" y="1361198"/>
          <a:ext cx="2114882" cy="29492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t" anchorCtr="0">
          <a:noAutofit/>
        </a:bodyPr>
        <a:lstStyle/>
        <a:p>
          <a:pPr marL="60325" lvl="0" indent="0" algn="l" defTabSz="844550">
            <a:lnSpc>
              <a:spcPct val="90000"/>
            </a:lnSpc>
            <a:spcBef>
              <a:spcPct val="0"/>
            </a:spcBef>
            <a:spcAft>
              <a:spcPct val="35000"/>
            </a:spcAft>
            <a:buNone/>
          </a:pPr>
          <a:r>
            <a:rPr lang="en-US" sz="1900" b="0" kern="1200" dirty="0"/>
            <a:t>Deliberations scheduled to begin July 2022 </a:t>
          </a:r>
          <a:endParaRPr lang="en-US" sz="1900" kern="1200" dirty="0"/>
        </a:p>
      </dsp:txBody>
      <dsp:txXfrm>
        <a:off x="6011066" y="1423141"/>
        <a:ext cx="1990996" cy="2825377"/>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6FC8D2-1690-4FAE-B4E2-4A4619C8A448}">
      <dsp:nvSpPr>
        <dsp:cNvPr id="0" name=""/>
        <dsp:cNvSpPr/>
      </dsp:nvSpPr>
      <dsp:spPr>
        <a:xfrm>
          <a:off x="0" y="116422"/>
          <a:ext cx="8561387" cy="730957"/>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How should the existing definitions of nonfinancial assets and capital assets be modified, if at all? Should new classifications be added?</a:t>
          </a:r>
        </a:p>
      </dsp:txBody>
      <dsp:txXfrm>
        <a:off x="35682" y="152104"/>
        <a:ext cx="8490023" cy="659593"/>
      </dsp:txXfrm>
    </dsp:sp>
    <dsp:sp modelId="{4519B11F-EB66-4899-8E90-445D544FDC43}">
      <dsp:nvSpPr>
        <dsp:cNvPr id="0" name=""/>
        <dsp:cNvSpPr/>
      </dsp:nvSpPr>
      <dsp:spPr>
        <a:xfrm>
          <a:off x="0" y="887700"/>
          <a:ext cx="8561387" cy="730957"/>
        </a:xfrm>
        <a:prstGeom prst="roundRect">
          <a:avLst/>
        </a:prstGeom>
        <a:solidFill>
          <a:schemeClr val="accent1">
            <a:shade val="80000"/>
            <a:hueOff val="145455"/>
            <a:satOff val="-16248"/>
            <a:lumOff val="863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Font typeface="Symbol" panose="05050102010706020507" pitchFamily="18" charset="2"/>
            <a:buNone/>
          </a:pPr>
          <a:r>
            <a:rPr lang="en-US" sz="1800" kern="1200" dirty="0"/>
            <a:t>Should right-to-use intangible assets resulting from Statements 87, 94, and 96, continue to be classified as capital assets?</a:t>
          </a:r>
        </a:p>
      </dsp:txBody>
      <dsp:txXfrm>
        <a:off x="35682" y="923382"/>
        <a:ext cx="8490023" cy="659593"/>
      </dsp:txXfrm>
    </dsp:sp>
    <dsp:sp modelId="{53FD7012-B754-4561-9A33-79BDE0D30341}">
      <dsp:nvSpPr>
        <dsp:cNvPr id="0" name=""/>
        <dsp:cNvSpPr/>
      </dsp:nvSpPr>
      <dsp:spPr>
        <a:xfrm>
          <a:off x="0" y="1658978"/>
          <a:ext cx="8561387" cy="730957"/>
        </a:xfrm>
        <a:prstGeom prst="roundRect">
          <a:avLst/>
        </a:prstGeom>
        <a:solidFill>
          <a:schemeClr val="accent1">
            <a:shade val="80000"/>
            <a:hueOff val="290910"/>
            <a:satOff val="-32495"/>
            <a:lumOff val="17261"/>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Font typeface="Symbol" panose="05050102010706020507" pitchFamily="18" charset="2"/>
            <a:buNone/>
          </a:pPr>
          <a:r>
            <a:rPr lang="en-US" sz="1800" kern="1200" dirty="0"/>
            <a:t>Should other intangible assets addressed in Statement 51 continue to be classified as capital assets?</a:t>
          </a:r>
        </a:p>
      </dsp:txBody>
      <dsp:txXfrm>
        <a:off x="35682" y="1694660"/>
        <a:ext cx="8490023" cy="659593"/>
      </dsp:txXfrm>
    </dsp:sp>
    <dsp:sp modelId="{E9831AD5-7A8D-43E6-94CB-EC1830B55581}">
      <dsp:nvSpPr>
        <dsp:cNvPr id="0" name=""/>
        <dsp:cNvSpPr/>
      </dsp:nvSpPr>
      <dsp:spPr>
        <a:xfrm>
          <a:off x="0" y="2430255"/>
          <a:ext cx="8561387" cy="730957"/>
        </a:xfrm>
        <a:prstGeom prst="roundRect">
          <a:avLst/>
        </a:prstGeom>
        <a:solidFill>
          <a:schemeClr val="accent1">
            <a:shade val="80000"/>
            <a:hueOff val="436364"/>
            <a:satOff val="-48743"/>
            <a:lumOff val="25891"/>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Font typeface="Symbol" panose="05050102010706020507" pitchFamily="18" charset="2"/>
            <a:buNone/>
          </a:pPr>
          <a:r>
            <a:rPr lang="en-US" sz="1800" kern="1200" dirty="0"/>
            <a:t>Should other types of assets, such as capital assets held for resale, continue to be classified as capital assets?</a:t>
          </a:r>
        </a:p>
      </dsp:txBody>
      <dsp:txXfrm>
        <a:off x="35682" y="2465937"/>
        <a:ext cx="8490023" cy="659593"/>
      </dsp:txXfrm>
    </dsp:sp>
    <dsp:sp modelId="{73C1251A-D080-4A6A-8627-C8D3B6F9ED83}">
      <dsp:nvSpPr>
        <dsp:cNvPr id="0" name=""/>
        <dsp:cNvSpPr/>
      </dsp:nvSpPr>
      <dsp:spPr>
        <a:xfrm>
          <a:off x="0" y="3201533"/>
          <a:ext cx="8561387" cy="730957"/>
        </a:xfrm>
        <a:prstGeom prst="roundRect">
          <a:avLst/>
        </a:prstGeom>
        <a:solidFill>
          <a:schemeClr val="accent1">
            <a:shade val="80000"/>
            <a:hueOff val="581819"/>
            <a:satOff val="-64990"/>
            <a:lumOff val="34522"/>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Font typeface="Symbol" panose="05050102010706020507" pitchFamily="18" charset="2"/>
            <a:buNone/>
          </a:pPr>
          <a:r>
            <a:rPr lang="en-US" sz="1800" kern="1200" dirty="0"/>
            <a:t>If classifications are added, how should those classifications be defined? </a:t>
          </a:r>
        </a:p>
      </dsp:txBody>
      <dsp:txXfrm>
        <a:off x="35682" y="3237215"/>
        <a:ext cx="8490023" cy="659593"/>
      </dsp:txXfrm>
    </dsp:sp>
    <dsp:sp modelId="{26F0D83D-B7A4-4B3B-825A-61EDBBFE7796}">
      <dsp:nvSpPr>
        <dsp:cNvPr id="0" name=""/>
        <dsp:cNvSpPr/>
      </dsp:nvSpPr>
      <dsp:spPr>
        <a:xfrm>
          <a:off x="0" y="3972810"/>
          <a:ext cx="8561387" cy="730957"/>
        </a:xfrm>
        <a:prstGeom prst="roundRect">
          <a:avLst/>
        </a:prstGeom>
        <a:solidFill>
          <a:schemeClr val="accent1">
            <a:shade val="80000"/>
            <a:hueOff val="727274"/>
            <a:satOff val="-81238"/>
            <a:lumOff val="431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If classifications are added and defined or existing definitions or classifications are modified, what should be the effect, if any, on presentation within the statement of net position or disclosure in notes to financial statements?</a:t>
          </a:r>
        </a:p>
      </dsp:txBody>
      <dsp:txXfrm>
        <a:off x="35682" y="4008492"/>
        <a:ext cx="8490023" cy="659593"/>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0F6D0-67F0-4C45-B475-C7CEC51C18BE}">
      <dsp:nvSpPr>
        <dsp:cNvPr id="0" name=""/>
        <dsp:cNvSpPr/>
      </dsp:nvSpPr>
      <dsp:spPr>
        <a:xfrm>
          <a:off x="1016" y="0"/>
          <a:ext cx="2643603" cy="4537328"/>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What?</a:t>
          </a:r>
          <a:endParaRPr lang="en-US" sz="3600" kern="1200">
            <a:solidFill>
              <a:schemeClr val="accent3"/>
            </a:solidFill>
          </a:endParaRPr>
        </a:p>
      </dsp:txBody>
      <dsp:txXfrm>
        <a:off x="1016" y="0"/>
        <a:ext cx="2643603" cy="1361198"/>
      </dsp:txXfrm>
    </dsp:sp>
    <dsp:sp modelId="{0D50CC20-32FF-4B06-97FC-92D35B4FB189}">
      <dsp:nvSpPr>
        <dsp:cNvPr id="0" name=""/>
        <dsp:cNvSpPr/>
      </dsp:nvSpPr>
      <dsp:spPr>
        <a:xfrm>
          <a:off x="265377" y="1361198"/>
          <a:ext cx="2114882" cy="29492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t" anchorCtr="0">
          <a:noAutofit/>
        </a:bodyPr>
        <a:lstStyle/>
        <a:p>
          <a:pPr marL="60325" lvl="0" indent="0" algn="l" defTabSz="800100">
            <a:lnSpc>
              <a:spcPct val="90000"/>
            </a:lnSpc>
            <a:spcBef>
              <a:spcPct val="0"/>
            </a:spcBef>
            <a:spcAft>
              <a:spcPct val="35000"/>
            </a:spcAft>
            <a:buNone/>
          </a:pPr>
          <a:r>
            <a:rPr lang="en-US" sz="1800" kern="1200" dirty="0"/>
            <a:t>Proposed new Q&amp;As and proposed amendments to existing Q&amp;As on various topics were issued in two Exposure Drafts (October 2022 and January 2023).</a:t>
          </a:r>
        </a:p>
      </dsp:txBody>
      <dsp:txXfrm>
        <a:off x="327320" y="1423141"/>
        <a:ext cx="1990996" cy="2825377"/>
      </dsp:txXfrm>
    </dsp:sp>
    <dsp:sp modelId="{D07AB29A-E23C-4CB7-9C40-376C4ADD80A1}">
      <dsp:nvSpPr>
        <dsp:cNvPr id="0" name=""/>
        <dsp:cNvSpPr/>
      </dsp:nvSpPr>
      <dsp:spPr>
        <a:xfrm>
          <a:off x="2842889" y="0"/>
          <a:ext cx="2643603" cy="4537328"/>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solidFill>
                <a:schemeClr val="accent3"/>
              </a:solidFill>
            </a:rPr>
            <a:t>Why?</a:t>
          </a:r>
          <a:endParaRPr lang="en-US" sz="3600" kern="1200" dirty="0">
            <a:solidFill>
              <a:schemeClr val="accent3"/>
            </a:solidFill>
          </a:endParaRPr>
        </a:p>
      </dsp:txBody>
      <dsp:txXfrm>
        <a:off x="2842889" y="0"/>
        <a:ext cx="2643603" cy="1361198"/>
      </dsp:txXfrm>
    </dsp:sp>
    <dsp:sp modelId="{2E34079D-27D5-48C7-A62C-2E8AAB1D3AF4}">
      <dsp:nvSpPr>
        <dsp:cNvPr id="0" name=""/>
        <dsp:cNvSpPr/>
      </dsp:nvSpPr>
      <dsp:spPr>
        <a:xfrm>
          <a:off x="3107250" y="1361198"/>
          <a:ext cx="2114882" cy="29492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t" anchorCtr="0">
          <a:noAutofit/>
        </a:bodyPr>
        <a:lstStyle/>
        <a:p>
          <a:pPr marL="60325" lvl="0" indent="0" algn="l" defTabSz="800100">
            <a:lnSpc>
              <a:spcPct val="90000"/>
            </a:lnSpc>
            <a:spcBef>
              <a:spcPct val="0"/>
            </a:spcBef>
            <a:spcAft>
              <a:spcPct val="35000"/>
            </a:spcAft>
            <a:buNone/>
          </a:pPr>
          <a:r>
            <a:rPr lang="en-US" sz="1800" kern="1200" dirty="0">
              <a:solidFill>
                <a:schemeClr val="bg1"/>
              </a:solidFill>
            </a:rPr>
            <a:t>New guidance is added as new pronouncements are issued and new issues arise.</a:t>
          </a:r>
        </a:p>
      </dsp:txBody>
      <dsp:txXfrm>
        <a:off x="3169193" y="1423141"/>
        <a:ext cx="1990996" cy="2825377"/>
      </dsp:txXfrm>
    </dsp:sp>
    <dsp:sp modelId="{B8E80059-7753-4292-BEE2-00EF08B957DE}">
      <dsp:nvSpPr>
        <dsp:cNvPr id="0" name=""/>
        <dsp:cNvSpPr/>
      </dsp:nvSpPr>
      <dsp:spPr>
        <a:xfrm>
          <a:off x="5684763" y="0"/>
          <a:ext cx="2643603" cy="4537328"/>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solidFill>
                <a:schemeClr val="accent3"/>
              </a:solidFill>
            </a:rPr>
            <a:t>When?</a:t>
          </a:r>
          <a:endParaRPr lang="en-US" sz="3600" kern="1200" dirty="0">
            <a:solidFill>
              <a:schemeClr val="accent3"/>
            </a:solidFill>
          </a:endParaRPr>
        </a:p>
      </dsp:txBody>
      <dsp:txXfrm>
        <a:off x="5684763" y="0"/>
        <a:ext cx="2643603" cy="1361198"/>
      </dsp:txXfrm>
    </dsp:sp>
    <dsp:sp modelId="{C39E622D-13D7-46D3-81DD-DF4AECF3390C}">
      <dsp:nvSpPr>
        <dsp:cNvPr id="0" name=""/>
        <dsp:cNvSpPr/>
      </dsp:nvSpPr>
      <dsp:spPr>
        <a:xfrm>
          <a:off x="5949123" y="1361198"/>
          <a:ext cx="2114882" cy="29492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53340" tIns="40005" rIns="53340" bIns="40005" numCol="1" spcCol="1270" anchor="t" anchorCtr="0">
          <a:noAutofit/>
        </a:bodyPr>
        <a:lstStyle/>
        <a:p>
          <a:pPr marL="0" lvl="0" indent="0" algn="l" defTabSz="933450">
            <a:lnSpc>
              <a:spcPct val="90000"/>
            </a:lnSpc>
            <a:spcBef>
              <a:spcPct val="0"/>
            </a:spcBef>
            <a:spcAft>
              <a:spcPct val="35000"/>
            </a:spcAft>
            <a:buNone/>
          </a:pPr>
          <a:r>
            <a:rPr lang="en-US" sz="2100" kern="1200" dirty="0">
              <a:solidFill>
                <a:schemeClr val="bg1"/>
              </a:solidFill>
            </a:rPr>
            <a:t>A final Implementation Guide is scheduled to be considered in June 2023.</a:t>
          </a:r>
        </a:p>
      </dsp:txBody>
      <dsp:txXfrm>
        <a:off x="6011066" y="1423141"/>
        <a:ext cx="1990996" cy="282537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F13192-4AED-4687-934E-13CD05F1BF34}">
      <dsp:nvSpPr>
        <dsp:cNvPr id="0" name=""/>
        <dsp:cNvSpPr/>
      </dsp:nvSpPr>
      <dsp:spPr>
        <a:xfrm>
          <a:off x="6047116" y="3543839"/>
          <a:ext cx="91440" cy="301848"/>
        </a:xfrm>
        <a:custGeom>
          <a:avLst/>
          <a:gdLst/>
          <a:ahLst/>
          <a:cxnLst/>
          <a:rect l="0" t="0" r="0" b="0"/>
          <a:pathLst>
            <a:path>
              <a:moveTo>
                <a:pt x="45720" y="0"/>
              </a:moveTo>
              <a:lnTo>
                <a:pt x="45720" y="30184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1FD5E68-4441-4AC9-88BA-511EA6D2ABA9}">
      <dsp:nvSpPr>
        <dsp:cNvPr id="0" name=""/>
        <dsp:cNvSpPr/>
      </dsp:nvSpPr>
      <dsp:spPr>
        <a:xfrm>
          <a:off x="5458580" y="2582942"/>
          <a:ext cx="634255" cy="301848"/>
        </a:xfrm>
        <a:custGeom>
          <a:avLst/>
          <a:gdLst/>
          <a:ahLst/>
          <a:cxnLst/>
          <a:rect l="0" t="0" r="0" b="0"/>
          <a:pathLst>
            <a:path>
              <a:moveTo>
                <a:pt x="0" y="0"/>
              </a:moveTo>
              <a:lnTo>
                <a:pt x="0" y="205700"/>
              </a:lnTo>
              <a:lnTo>
                <a:pt x="634255" y="205700"/>
              </a:lnTo>
              <a:lnTo>
                <a:pt x="634255" y="30184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6F6883-1915-4311-B736-7E6F88D2B36F}">
      <dsp:nvSpPr>
        <dsp:cNvPr id="0" name=""/>
        <dsp:cNvSpPr/>
      </dsp:nvSpPr>
      <dsp:spPr>
        <a:xfrm>
          <a:off x="4778605" y="3543839"/>
          <a:ext cx="91440" cy="301848"/>
        </a:xfrm>
        <a:custGeom>
          <a:avLst/>
          <a:gdLst/>
          <a:ahLst/>
          <a:cxnLst/>
          <a:rect l="0" t="0" r="0" b="0"/>
          <a:pathLst>
            <a:path>
              <a:moveTo>
                <a:pt x="45720" y="0"/>
              </a:moveTo>
              <a:lnTo>
                <a:pt x="45720" y="30184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26BF8B-9A0F-4318-A3BF-DB3D61A15C56}">
      <dsp:nvSpPr>
        <dsp:cNvPr id="0" name=""/>
        <dsp:cNvSpPr/>
      </dsp:nvSpPr>
      <dsp:spPr>
        <a:xfrm>
          <a:off x="4824325" y="2582942"/>
          <a:ext cx="634255" cy="301848"/>
        </a:xfrm>
        <a:custGeom>
          <a:avLst/>
          <a:gdLst/>
          <a:ahLst/>
          <a:cxnLst/>
          <a:rect l="0" t="0" r="0" b="0"/>
          <a:pathLst>
            <a:path>
              <a:moveTo>
                <a:pt x="634255" y="0"/>
              </a:moveTo>
              <a:lnTo>
                <a:pt x="634255" y="205700"/>
              </a:lnTo>
              <a:lnTo>
                <a:pt x="0" y="205700"/>
              </a:lnTo>
              <a:lnTo>
                <a:pt x="0" y="30184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237F7D6-EF04-48AB-A228-16C5C175A20F}">
      <dsp:nvSpPr>
        <dsp:cNvPr id="0" name=""/>
        <dsp:cNvSpPr/>
      </dsp:nvSpPr>
      <dsp:spPr>
        <a:xfrm>
          <a:off x="4507197" y="1622045"/>
          <a:ext cx="951383" cy="301848"/>
        </a:xfrm>
        <a:custGeom>
          <a:avLst/>
          <a:gdLst/>
          <a:ahLst/>
          <a:cxnLst/>
          <a:rect l="0" t="0" r="0" b="0"/>
          <a:pathLst>
            <a:path>
              <a:moveTo>
                <a:pt x="0" y="0"/>
              </a:moveTo>
              <a:lnTo>
                <a:pt x="0" y="205700"/>
              </a:lnTo>
              <a:lnTo>
                <a:pt x="951383" y="205700"/>
              </a:lnTo>
              <a:lnTo>
                <a:pt x="951383" y="30184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7BDB583-DF4D-47AC-830F-37288070B708}">
      <dsp:nvSpPr>
        <dsp:cNvPr id="0" name=""/>
        <dsp:cNvSpPr/>
      </dsp:nvSpPr>
      <dsp:spPr>
        <a:xfrm>
          <a:off x="3510093" y="2582942"/>
          <a:ext cx="91440" cy="301848"/>
        </a:xfrm>
        <a:custGeom>
          <a:avLst/>
          <a:gdLst/>
          <a:ahLst/>
          <a:cxnLst/>
          <a:rect l="0" t="0" r="0" b="0"/>
          <a:pathLst>
            <a:path>
              <a:moveTo>
                <a:pt x="45720" y="0"/>
              </a:moveTo>
              <a:lnTo>
                <a:pt x="45720" y="30184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5D43546-FBA5-4F73-A22B-9ECDF40DDB02}">
      <dsp:nvSpPr>
        <dsp:cNvPr id="0" name=""/>
        <dsp:cNvSpPr/>
      </dsp:nvSpPr>
      <dsp:spPr>
        <a:xfrm>
          <a:off x="3555813" y="1622045"/>
          <a:ext cx="951383" cy="301848"/>
        </a:xfrm>
        <a:custGeom>
          <a:avLst/>
          <a:gdLst/>
          <a:ahLst/>
          <a:cxnLst/>
          <a:rect l="0" t="0" r="0" b="0"/>
          <a:pathLst>
            <a:path>
              <a:moveTo>
                <a:pt x="951383" y="0"/>
              </a:moveTo>
              <a:lnTo>
                <a:pt x="951383" y="205700"/>
              </a:lnTo>
              <a:lnTo>
                <a:pt x="0" y="205700"/>
              </a:lnTo>
              <a:lnTo>
                <a:pt x="0" y="30184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684AD6-FBE9-40FB-BA07-6B45974C043D}">
      <dsp:nvSpPr>
        <dsp:cNvPr id="0" name=""/>
        <dsp:cNvSpPr/>
      </dsp:nvSpPr>
      <dsp:spPr>
        <a:xfrm>
          <a:off x="3397249" y="661147"/>
          <a:ext cx="1109947" cy="301848"/>
        </a:xfrm>
        <a:custGeom>
          <a:avLst/>
          <a:gdLst/>
          <a:ahLst/>
          <a:cxnLst/>
          <a:rect l="0" t="0" r="0" b="0"/>
          <a:pathLst>
            <a:path>
              <a:moveTo>
                <a:pt x="0" y="0"/>
              </a:moveTo>
              <a:lnTo>
                <a:pt x="0" y="205700"/>
              </a:lnTo>
              <a:lnTo>
                <a:pt x="1109947" y="205700"/>
              </a:lnTo>
              <a:lnTo>
                <a:pt x="1109947" y="30184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4F1CFDC-B675-46AE-A036-7DDD6C542A21}">
      <dsp:nvSpPr>
        <dsp:cNvPr id="0" name=""/>
        <dsp:cNvSpPr/>
      </dsp:nvSpPr>
      <dsp:spPr>
        <a:xfrm>
          <a:off x="2241582" y="1622045"/>
          <a:ext cx="91440" cy="301848"/>
        </a:xfrm>
        <a:custGeom>
          <a:avLst/>
          <a:gdLst/>
          <a:ahLst/>
          <a:cxnLst/>
          <a:rect l="0" t="0" r="0" b="0"/>
          <a:pathLst>
            <a:path>
              <a:moveTo>
                <a:pt x="45720" y="0"/>
              </a:moveTo>
              <a:lnTo>
                <a:pt x="45720" y="30184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7A3156-34CC-43CE-BD73-F7D39F7F3BE0}">
      <dsp:nvSpPr>
        <dsp:cNvPr id="0" name=""/>
        <dsp:cNvSpPr/>
      </dsp:nvSpPr>
      <dsp:spPr>
        <a:xfrm>
          <a:off x="2287302" y="661147"/>
          <a:ext cx="1109947" cy="301848"/>
        </a:xfrm>
        <a:custGeom>
          <a:avLst/>
          <a:gdLst/>
          <a:ahLst/>
          <a:cxnLst/>
          <a:rect l="0" t="0" r="0" b="0"/>
          <a:pathLst>
            <a:path>
              <a:moveTo>
                <a:pt x="1109947" y="0"/>
              </a:moveTo>
              <a:lnTo>
                <a:pt x="1109947" y="205700"/>
              </a:lnTo>
              <a:lnTo>
                <a:pt x="0" y="205700"/>
              </a:lnTo>
              <a:lnTo>
                <a:pt x="0" y="30184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14815F5-6E6A-4220-B1F2-976318E29E3B}">
      <dsp:nvSpPr>
        <dsp:cNvPr id="0" name=""/>
        <dsp:cNvSpPr/>
      </dsp:nvSpPr>
      <dsp:spPr>
        <a:xfrm>
          <a:off x="2878313" y="2098"/>
          <a:ext cx="1037872" cy="6590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A239BD-6C9E-4371-B59D-C34085E376D5}">
      <dsp:nvSpPr>
        <dsp:cNvPr id="0" name=""/>
        <dsp:cNvSpPr/>
      </dsp:nvSpPr>
      <dsp:spPr>
        <a:xfrm>
          <a:off x="2993632" y="111651"/>
          <a:ext cx="1037872" cy="6590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Meets both lease and P3 definitions</a:t>
          </a:r>
        </a:p>
      </dsp:txBody>
      <dsp:txXfrm>
        <a:off x="3012935" y="130954"/>
        <a:ext cx="999266" cy="620443"/>
      </dsp:txXfrm>
    </dsp:sp>
    <dsp:sp modelId="{38368347-AA20-4C37-B20A-561D1AEB898A}">
      <dsp:nvSpPr>
        <dsp:cNvPr id="0" name=""/>
        <dsp:cNvSpPr/>
      </dsp:nvSpPr>
      <dsp:spPr>
        <a:xfrm>
          <a:off x="1768366" y="962995"/>
          <a:ext cx="1037872" cy="6590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756142-01DB-4CE9-BB21-F83A7CD8D12D}">
      <dsp:nvSpPr>
        <dsp:cNvPr id="0" name=""/>
        <dsp:cNvSpPr/>
      </dsp:nvSpPr>
      <dsp:spPr>
        <a:xfrm>
          <a:off x="1883685" y="1072549"/>
          <a:ext cx="1037872" cy="6590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Meets SCA</a:t>
          </a:r>
        </a:p>
      </dsp:txBody>
      <dsp:txXfrm>
        <a:off x="1902988" y="1091852"/>
        <a:ext cx="999266" cy="620443"/>
      </dsp:txXfrm>
    </dsp:sp>
    <dsp:sp modelId="{BE57DCA8-2D5B-4E1A-8A8B-8DDC6460E604}">
      <dsp:nvSpPr>
        <dsp:cNvPr id="0" name=""/>
        <dsp:cNvSpPr/>
      </dsp:nvSpPr>
      <dsp:spPr>
        <a:xfrm>
          <a:off x="1768366" y="1923893"/>
          <a:ext cx="1037872" cy="6590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E65D8E-06E3-4F6F-9FBE-A21A8B4A95E0}">
      <dsp:nvSpPr>
        <dsp:cNvPr id="0" name=""/>
        <dsp:cNvSpPr/>
      </dsp:nvSpPr>
      <dsp:spPr>
        <a:xfrm>
          <a:off x="1883685" y="2033446"/>
          <a:ext cx="1037872" cy="6590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Statement 94 SCA guidance</a:t>
          </a:r>
        </a:p>
      </dsp:txBody>
      <dsp:txXfrm>
        <a:off x="1902988" y="2052749"/>
        <a:ext cx="999266" cy="620443"/>
      </dsp:txXfrm>
    </dsp:sp>
    <dsp:sp modelId="{7886C5B6-9D31-4C11-A0E1-42771788ADFD}">
      <dsp:nvSpPr>
        <dsp:cNvPr id="0" name=""/>
        <dsp:cNvSpPr/>
      </dsp:nvSpPr>
      <dsp:spPr>
        <a:xfrm>
          <a:off x="3988260" y="962995"/>
          <a:ext cx="1037872" cy="6590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D2C4F8-02B5-4EFF-B2BC-4E49143E4157}">
      <dsp:nvSpPr>
        <dsp:cNvPr id="0" name=""/>
        <dsp:cNvSpPr/>
      </dsp:nvSpPr>
      <dsp:spPr>
        <a:xfrm>
          <a:off x="4103579" y="1072549"/>
          <a:ext cx="1037872" cy="6590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Does not meet SCA</a:t>
          </a:r>
        </a:p>
      </dsp:txBody>
      <dsp:txXfrm>
        <a:off x="4122882" y="1091852"/>
        <a:ext cx="999266" cy="620443"/>
      </dsp:txXfrm>
    </dsp:sp>
    <dsp:sp modelId="{C8A4C1F2-C51D-4F7C-9AD5-23F5889CA10A}">
      <dsp:nvSpPr>
        <dsp:cNvPr id="0" name=""/>
        <dsp:cNvSpPr/>
      </dsp:nvSpPr>
      <dsp:spPr>
        <a:xfrm>
          <a:off x="3036877" y="1923893"/>
          <a:ext cx="1037872" cy="6590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193654-35EB-4821-8C20-36C0D00EE164}">
      <dsp:nvSpPr>
        <dsp:cNvPr id="0" name=""/>
        <dsp:cNvSpPr/>
      </dsp:nvSpPr>
      <dsp:spPr>
        <a:xfrm>
          <a:off x="3152196" y="2033446"/>
          <a:ext cx="1037872" cy="6590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Underlying PPP assets not existing assets of transferor</a:t>
          </a:r>
        </a:p>
      </dsp:txBody>
      <dsp:txXfrm>
        <a:off x="3171499" y="2052749"/>
        <a:ext cx="999266" cy="620443"/>
      </dsp:txXfrm>
    </dsp:sp>
    <dsp:sp modelId="{5B8122CB-B4D3-48EA-82F1-39D1819178D6}">
      <dsp:nvSpPr>
        <dsp:cNvPr id="0" name=""/>
        <dsp:cNvSpPr/>
      </dsp:nvSpPr>
      <dsp:spPr>
        <a:xfrm>
          <a:off x="3036877" y="2884790"/>
          <a:ext cx="1037872" cy="6590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811CB9-C787-474B-8280-BFB47EA83437}">
      <dsp:nvSpPr>
        <dsp:cNvPr id="0" name=""/>
        <dsp:cNvSpPr/>
      </dsp:nvSpPr>
      <dsp:spPr>
        <a:xfrm>
          <a:off x="3152196" y="2994343"/>
          <a:ext cx="1037872" cy="6590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Statement 94 P3 guidance</a:t>
          </a:r>
        </a:p>
      </dsp:txBody>
      <dsp:txXfrm>
        <a:off x="3171499" y="3013646"/>
        <a:ext cx="999266" cy="620443"/>
      </dsp:txXfrm>
    </dsp:sp>
    <dsp:sp modelId="{3C2E7093-C204-4BA1-98E9-C872A919B479}">
      <dsp:nvSpPr>
        <dsp:cNvPr id="0" name=""/>
        <dsp:cNvSpPr/>
      </dsp:nvSpPr>
      <dsp:spPr>
        <a:xfrm>
          <a:off x="4939644" y="1923893"/>
          <a:ext cx="1037872" cy="6590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E000CB-AA21-4142-B028-BDD92803A619}">
      <dsp:nvSpPr>
        <dsp:cNvPr id="0" name=""/>
        <dsp:cNvSpPr/>
      </dsp:nvSpPr>
      <dsp:spPr>
        <a:xfrm>
          <a:off x="5054963" y="2033446"/>
          <a:ext cx="1037872" cy="6590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Underlying PPP assets existing assets of transferor</a:t>
          </a:r>
        </a:p>
      </dsp:txBody>
      <dsp:txXfrm>
        <a:off x="5074266" y="2052749"/>
        <a:ext cx="999266" cy="620443"/>
      </dsp:txXfrm>
    </dsp:sp>
    <dsp:sp modelId="{56467324-8DB8-4B97-9A96-4435BC900111}">
      <dsp:nvSpPr>
        <dsp:cNvPr id="0" name=""/>
        <dsp:cNvSpPr/>
      </dsp:nvSpPr>
      <dsp:spPr>
        <a:xfrm>
          <a:off x="4305388" y="2884790"/>
          <a:ext cx="1037872" cy="6590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54E799-3E92-4011-BA00-A79EDE721BC9}">
      <dsp:nvSpPr>
        <dsp:cNvPr id="0" name=""/>
        <dsp:cNvSpPr/>
      </dsp:nvSpPr>
      <dsp:spPr>
        <a:xfrm>
          <a:off x="4420707" y="2994343"/>
          <a:ext cx="1037872" cy="6590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Improvements required to be made by operator</a:t>
          </a:r>
        </a:p>
      </dsp:txBody>
      <dsp:txXfrm>
        <a:off x="4440010" y="3013646"/>
        <a:ext cx="999266" cy="620443"/>
      </dsp:txXfrm>
    </dsp:sp>
    <dsp:sp modelId="{3C0EE5A3-0DCF-42F0-B7B8-3D6010AF03F5}">
      <dsp:nvSpPr>
        <dsp:cNvPr id="0" name=""/>
        <dsp:cNvSpPr/>
      </dsp:nvSpPr>
      <dsp:spPr>
        <a:xfrm>
          <a:off x="4305388" y="3845687"/>
          <a:ext cx="1037872" cy="6590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130FA9-987D-4A04-9195-4FBAFC909ED6}">
      <dsp:nvSpPr>
        <dsp:cNvPr id="0" name=""/>
        <dsp:cNvSpPr/>
      </dsp:nvSpPr>
      <dsp:spPr>
        <a:xfrm>
          <a:off x="4420707" y="3955241"/>
          <a:ext cx="1037872" cy="6590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Statement 94 P3 guidance</a:t>
          </a:r>
        </a:p>
      </dsp:txBody>
      <dsp:txXfrm>
        <a:off x="4440010" y="3974544"/>
        <a:ext cx="999266" cy="620443"/>
      </dsp:txXfrm>
    </dsp:sp>
    <dsp:sp modelId="{2F03578F-D59B-44B7-871A-3EA91724E6FA}">
      <dsp:nvSpPr>
        <dsp:cNvPr id="0" name=""/>
        <dsp:cNvSpPr/>
      </dsp:nvSpPr>
      <dsp:spPr>
        <a:xfrm>
          <a:off x="5573899" y="2884790"/>
          <a:ext cx="1037872" cy="6590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5B2EDE-F3BD-419A-AE64-FAAB86CFB4C1}">
      <dsp:nvSpPr>
        <dsp:cNvPr id="0" name=""/>
        <dsp:cNvSpPr/>
      </dsp:nvSpPr>
      <dsp:spPr>
        <a:xfrm>
          <a:off x="5689219" y="2994343"/>
          <a:ext cx="1037872" cy="6590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Improvements not required to be made by operator</a:t>
          </a:r>
        </a:p>
      </dsp:txBody>
      <dsp:txXfrm>
        <a:off x="5708522" y="3013646"/>
        <a:ext cx="999266" cy="620443"/>
      </dsp:txXfrm>
    </dsp:sp>
    <dsp:sp modelId="{C8848A20-F1EC-41E8-ADFD-E44453C412E7}">
      <dsp:nvSpPr>
        <dsp:cNvPr id="0" name=""/>
        <dsp:cNvSpPr/>
      </dsp:nvSpPr>
      <dsp:spPr>
        <a:xfrm>
          <a:off x="5573899" y="3845687"/>
          <a:ext cx="1037872" cy="6590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EB403D-61D1-4164-A1B7-B39A71B5B932}">
      <dsp:nvSpPr>
        <dsp:cNvPr id="0" name=""/>
        <dsp:cNvSpPr/>
      </dsp:nvSpPr>
      <dsp:spPr>
        <a:xfrm>
          <a:off x="5689219" y="3955241"/>
          <a:ext cx="1037872" cy="6590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Statement 87</a:t>
          </a:r>
        </a:p>
      </dsp:txBody>
      <dsp:txXfrm>
        <a:off x="5708522" y="3974544"/>
        <a:ext cx="999266" cy="620443"/>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EF0BFF-42FC-4EB5-9C1F-6307A12F407F}">
      <dsp:nvSpPr>
        <dsp:cNvPr id="0" name=""/>
        <dsp:cNvSpPr/>
      </dsp:nvSpPr>
      <dsp:spPr>
        <a:xfrm>
          <a:off x="0" y="38801"/>
          <a:ext cx="7581530" cy="585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0" kern="1200" dirty="0"/>
            <a:t>Adds new questions on standards regarding</a:t>
          </a:r>
          <a:endParaRPr lang="en-US" sz="2500" kern="1200" dirty="0"/>
        </a:p>
      </dsp:txBody>
      <dsp:txXfrm>
        <a:off x="28557" y="67358"/>
        <a:ext cx="7524416" cy="527886"/>
      </dsp:txXfrm>
    </dsp:sp>
    <dsp:sp modelId="{946785ED-EFD2-4AEF-B32F-459162385387}">
      <dsp:nvSpPr>
        <dsp:cNvPr id="0" name=""/>
        <dsp:cNvSpPr/>
      </dsp:nvSpPr>
      <dsp:spPr>
        <a:xfrm>
          <a:off x="0" y="623801"/>
          <a:ext cx="7581530" cy="124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714"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en-US" sz="2000" kern="1200" baseline="0"/>
            <a:t>Leases</a:t>
          </a:r>
          <a:endParaRPr lang="en-US" sz="2000" kern="1200"/>
        </a:p>
        <a:p>
          <a:pPr marL="228600" lvl="1" indent="-228600" algn="l" defTabSz="889000">
            <a:lnSpc>
              <a:spcPct val="90000"/>
            </a:lnSpc>
            <a:spcBef>
              <a:spcPct val="0"/>
            </a:spcBef>
            <a:spcAft>
              <a:spcPct val="20000"/>
            </a:spcAft>
            <a:buChar char="•"/>
          </a:pPr>
          <a:r>
            <a:rPr lang="en-US" sz="2000" kern="1200" baseline="0"/>
            <a:t>SBITAs</a:t>
          </a:r>
          <a:endParaRPr lang="en-US" sz="2000" kern="1200"/>
        </a:p>
        <a:p>
          <a:pPr marL="228600" lvl="1" indent="-228600" algn="l" defTabSz="889000">
            <a:lnSpc>
              <a:spcPct val="90000"/>
            </a:lnSpc>
            <a:spcBef>
              <a:spcPct val="0"/>
            </a:spcBef>
            <a:spcAft>
              <a:spcPct val="20000"/>
            </a:spcAft>
            <a:buChar char="•"/>
          </a:pPr>
          <a:r>
            <a:rPr lang="en-US" sz="2000" kern="1200" baseline="0" dirty="0"/>
            <a:t>Changes to or within the financial reporting entity (Statement 100)</a:t>
          </a:r>
          <a:endParaRPr lang="en-US" sz="2000" kern="1200" dirty="0"/>
        </a:p>
      </dsp:txBody>
      <dsp:txXfrm>
        <a:off x="0" y="623801"/>
        <a:ext cx="7581530" cy="1242000"/>
      </dsp:txXfrm>
    </dsp:sp>
    <dsp:sp modelId="{8A45DEA7-55C5-4D86-B304-82DC12B2227B}">
      <dsp:nvSpPr>
        <dsp:cNvPr id="0" name=""/>
        <dsp:cNvSpPr/>
      </dsp:nvSpPr>
      <dsp:spPr>
        <a:xfrm>
          <a:off x="0" y="1865802"/>
          <a:ext cx="7581530" cy="585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0" kern="1200"/>
            <a:t>Updates existing Q&amp;A guidance related to</a:t>
          </a:r>
          <a:endParaRPr lang="en-US" sz="2500" kern="1200"/>
        </a:p>
      </dsp:txBody>
      <dsp:txXfrm>
        <a:off x="28557" y="1894359"/>
        <a:ext cx="7524416" cy="527886"/>
      </dsp:txXfrm>
    </dsp:sp>
    <dsp:sp modelId="{FCDC3791-1787-43CC-84C1-8239E2406E5F}">
      <dsp:nvSpPr>
        <dsp:cNvPr id="0" name=""/>
        <dsp:cNvSpPr/>
      </dsp:nvSpPr>
      <dsp:spPr>
        <a:xfrm>
          <a:off x="0" y="2450802"/>
          <a:ext cx="7581530" cy="41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714"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en-US" sz="2000" kern="1200" baseline="0"/>
            <a:t>Leases</a:t>
          </a:r>
          <a:endParaRPr lang="en-US" sz="2000" kern="1200"/>
        </a:p>
      </dsp:txBody>
      <dsp:txXfrm>
        <a:off x="0" y="2450802"/>
        <a:ext cx="7581530" cy="414000"/>
      </dsp:txXfrm>
    </dsp:sp>
    <dsp:sp modelId="{2FD40A9F-C273-4034-83AE-A7FB7D1BB6D1}">
      <dsp:nvSpPr>
        <dsp:cNvPr id="0" name=""/>
        <dsp:cNvSpPr/>
      </dsp:nvSpPr>
      <dsp:spPr>
        <a:xfrm>
          <a:off x="0" y="2864802"/>
          <a:ext cx="7581530" cy="585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0" kern="1200"/>
            <a:t>Proposed effective date</a:t>
          </a:r>
          <a:endParaRPr lang="en-US" sz="2500" kern="1200"/>
        </a:p>
      </dsp:txBody>
      <dsp:txXfrm>
        <a:off x="28557" y="2893359"/>
        <a:ext cx="7524416" cy="527886"/>
      </dsp:txXfrm>
    </dsp:sp>
    <dsp:sp modelId="{7E699898-B02D-4BC7-8EE7-11BFE950C151}">
      <dsp:nvSpPr>
        <dsp:cNvPr id="0" name=""/>
        <dsp:cNvSpPr/>
      </dsp:nvSpPr>
      <dsp:spPr>
        <a:xfrm>
          <a:off x="0" y="3449802"/>
          <a:ext cx="7581530" cy="595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714"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en-US" sz="2000" kern="1200" baseline="0"/>
            <a:t>Fiscal years beginning after June 15, 2023, and all reporting periods thereafter</a:t>
          </a:r>
          <a:endParaRPr lang="en-US" sz="2000" kern="1200"/>
        </a:p>
      </dsp:txBody>
      <dsp:txXfrm>
        <a:off x="0" y="3449802"/>
        <a:ext cx="7581530" cy="595125"/>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0F6D0-67F0-4C45-B475-C7CEC51C18BE}">
      <dsp:nvSpPr>
        <dsp:cNvPr id="0" name=""/>
        <dsp:cNvSpPr/>
      </dsp:nvSpPr>
      <dsp:spPr>
        <a:xfrm>
          <a:off x="1016" y="0"/>
          <a:ext cx="2643603" cy="4537328"/>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What?</a:t>
          </a:r>
          <a:endParaRPr lang="en-US" sz="3600" kern="1200">
            <a:solidFill>
              <a:schemeClr val="accent3"/>
            </a:solidFill>
          </a:endParaRPr>
        </a:p>
      </dsp:txBody>
      <dsp:txXfrm>
        <a:off x="1016" y="0"/>
        <a:ext cx="2643603" cy="1361198"/>
      </dsp:txXfrm>
    </dsp:sp>
    <dsp:sp modelId="{0D50CC20-32FF-4B06-97FC-92D35B4FB189}">
      <dsp:nvSpPr>
        <dsp:cNvPr id="0" name=""/>
        <dsp:cNvSpPr/>
      </dsp:nvSpPr>
      <dsp:spPr>
        <a:xfrm>
          <a:off x="265377" y="1361198"/>
          <a:ext cx="2114882" cy="29492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t" anchorCtr="0">
          <a:noAutofit/>
        </a:bodyPr>
        <a:lstStyle/>
        <a:p>
          <a:pPr marL="60325" lvl="0" indent="0" algn="l" defTabSz="800100">
            <a:lnSpc>
              <a:spcPct val="90000"/>
            </a:lnSpc>
            <a:spcBef>
              <a:spcPct val="0"/>
            </a:spcBef>
            <a:spcAft>
              <a:spcPct val="35000"/>
            </a:spcAft>
            <a:buNone/>
          </a:pPr>
          <a:r>
            <a:rPr lang="en-US" sz="1800" kern="1200" dirty="0"/>
            <a:t>The Board has amended existing concepts regarding what information should be disclosed in notes</a:t>
          </a:r>
        </a:p>
      </dsp:txBody>
      <dsp:txXfrm>
        <a:off x="327320" y="1423141"/>
        <a:ext cx="1990996" cy="2825377"/>
      </dsp:txXfrm>
    </dsp:sp>
    <dsp:sp modelId="{D07AB29A-E23C-4CB7-9C40-376C4ADD80A1}">
      <dsp:nvSpPr>
        <dsp:cNvPr id="0" name=""/>
        <dsp:cNvSpPr/>
      </dsp:nvSpPr>
      <dsp:spPr>
        <a:xfrm>
          <a:off x="2842889" y="0"/>
          <a:ext cx="2643603" cy="4537328"/>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Why?</a:t>
          </a:r>
          <a:endParaRPr lang="en-US" sz="3600" kern="1200">
            <a:solidFill>
              <a:schemeClr val="accent3"/>
            </a:solidFill>
          </a:endParaRPr>
        </a:p>
      </dsp:txBody>
      <dsp:txXfrm>
        <a:off x="2842889" y="0"/>
        <a:ext cx="2643603" cy="1361198"/>
      </dsp:txXfrm>
    </dsp:sp>
    <dsp:sp modelId="{2E34079D-27D5-48C7-A62C-2E8AAB1D3AF4}">
      <dsp:nvSpPr>
        <dsp:cNvPr id="0" name=""/>
        <dsp:cNvSpPr/>
      </dsp:nvSpPr>
      <dsp:spPr>
        <a:xfrm>
          <a:off x="3107250" y="1361198"/>
          <a:ext cx="2114882" cy="29492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t" anchorCtr="0">
          <a:noAutofit/>
        </a:bodyPr>
        <a:lstStyle/>
        <a:p>
          <a:pPr marL="60325" lvl="0" indent="0" algn="l" defTabSz="800100">
            <a:lnSpc>
              <a:spcPct val="90000"/>
            </a:lnSpc>
            <a:spcBef>
              <a:spcPct val="0"/>
            </a:spcBef>
            <a:spcAft>
              <a:spcPct val="35000"/>
            </a:spcAft>
            <a:buNone/>
          </a:pPr>
          <a:r>
            <a:rPr lang="en-US" sz="1800" kern="1200"/>
            <a:t>The GASB reexamined existing note disclosure requirements and concluded that it was necessary to elaborate on the concept of “essential” as it relates to notes</a:t>
          </a:r>
          <a:endParaRPr lang="en-US" sz="1800" kern="1200">
            <a:solidFill>
              <a:schemeClr val="bg1"/>
            </a:solidFill>
          </a:endParaRPr>
        </a:p>
      </dsp:txBody>
      <dsp:txXfrm>
        <a:off x="3169193" y="1423141"/>
        <a:ext cx="1990996" cy="2825377"/>
      </dsp:txXfrm>
    </dsp:sp>
    <dsp:sp modelId="{B8E80059-7753-4292-BEE2-00EF08B957DE}">
      <dsp:nvSpPr>
        <dsp:cNvPr id="0" name=""/>
        <dsp:cNvSpPr/>
      </dsp:nvSpPr>
      <dsp:spPr>
        <a:xfrm>
          <a:off x="5684763" y="0"/>
          <a:ext cx="2643603" cy="4537328"/>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When?</a:t>
          </a:r>
          <a:endParaRPr lang="en-US" sz="3600" kern="1200">
            <a:solidFill>
              <a:schemeClr val="accent3"/>
            </a:solidFill>
          </a:endParaRPr>
        </a:p>
      </dsp:txBody>
      <dsp:txXfrm>
        <a:off x="5684763" y="0"/>
        <a:ext cx="2643603" cy="1361198"/>
      </dsp:txXfrm>
    </dsp:sp>
    <dsp:sp modelId="{E1B05951-EF31-4758-BA25-1797B6A2E274}">
      <dsp:nvSpPr>
        <dsp:cNvPr id="0" name=""/>
        <dsp:cNvSpPr/>
      </dsp:nvSpPr>
      <dsp:spPr>
        <a:xfrm>
          <a:off x="5949123" y="1361198"/>
          <a:ext cx="2114882" cy="29492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t" anchorCtr="0">
          <a:noAutofit/>
        </a:bodyPr>
        <a:lstStyle/>
        <a:p>
          <a:pPr marL="60325" lvl="0" indent="0" algn="l" defTabSz="800100">
            <a:lnSpc>
              <a:spcPct val="90000"/>
            </a:lnSpc>
            <a:spcBef>
              <a:spcPct val="0"/>
            </a:spcBef>
            <a:spcAft>
              <a:spcPct val="35000"/>
            </a:spcAft>
            <a:buNone/>
          </a:pPr>
          <a:r>
            <a:rPr lang="en-US" sz="1800" kern="1200" dirty="0"/>
            <a:t>Final Concepts Statement issued in June 2022</a:t>
          </a:r>
        </a:p>
      </dsp:txBody>
      <dsp:txXfrm>
        <a:off x="6011066" y="1423141"/>
        <a:ext cx="1990996" cy="2825377"/>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F51D0B-6C92-4B92-BC08-FDA1C3D7E319}">
      <dsp:nvSpPr>
        <dsp:cNvPr id="0" name=""/>
        <dsp:cNvSpPr/>
      </dsp:nvSpPr>
      <dsp:spPr>
        <a:xfrm>
          <a:off x="0" y="606368"/>
          <a:ext cx="8776142" cy="1410583"/>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kern="1200"/>
            <a:t>Concepts Statements guide the Board’s decisions when setting accounting and financial reporting standards</a:t>
          </a:r>
          <a:endParaRPr lang="en-US" sz="2800" kern="1200"/>
        </a:p>
      </dsp:txBody>
      <dsp:txXfrm>
        <a:off x="68859" y="675227"/>
        <a:ext cx="8638424" cy="1272865"/>
      </dsp:txXfrm>
    </dsp:sp>
    <dsp:sp modelId="{6F52054A-AEB2-4C11-87AB-3CFCBE39281D}">
      <dsp:nvSpPr>
        <dsp:cNvPr id="0" name=""/>
        <dsp:cNvSpPr/>
      </dsp:nvSpPr>
      <dsp:spPr>
        <a:xfrm>
          <a:off x="0" y="2201271"/>
          <a:ext cx="8776142" cy="2281500"/>
        </a:xfrm>
        <a:prstGeom prst="roundRect">
          <a:avLst/>
        </a:prstGeom>
        <a:solidFill>
          <a:schemeClr val="accent1">
            <a:shade val="80000"/>
            <a:hueOff val="727274"/>
            <a:satOff val="-81238"/>
            <a:lumOff val="43152"/>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kern="1200"/>
            <a:t>Concepts Statement 3 establishes criteria for what communication method should be used to report information – financial statements, notes to financial statements, required supplementary information, and supplementary information</a:t>
          </a:r>
          <a:endParaRPr lang="en-US" sz="2800" kern="1200"/>
        </a:p>
      </dsp:txBody>
      <dsp:txXfrm>
        <a:off x="111374" y="2312645"/>
        <a:ext cx="8553394" cy="2058752"/>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4F4CB4-44A8-4E74-B961-78A404B8F21C}">
      <dsp:nvSpPr>
        <dsp:cNvPr id="0" name=""/>
        <dsp:cNvSpPr/>
      </dsp:nvSpPr>
      <dsp:spPr>
        <a:xfrm>
          <a:off x="0" y="150544"/>
          <a:ext cx="8751936" cy="1635075"/>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kern="1200" dirty="0"/>
            <a:t>The purpose of note disclosures is to provide information that explains, describes, or supplements the financial statements and is </a:t>
          </a:r>
          <a:r>
            <a:rPr lang="en-US" sz="2400" b="1" kern="1200" dirty="0"/>
            <a:t>essential</a:t>
          </a:r>
          <a:r>
            <a:rPr lang="en-US" sz="2400" b="0" kern="1200" dirty="0"/>
            <a:t> to users in making economic, social, and political decisions and assessing accountability</a:t>
          </a:r>
          <a:endParaRPr lang="en-US" sz="2400" kern="1200" dirty="0"/>
        </a:p>
      </dsp:txBody>
      <dsp:txXfrm>
        <a:off x="79818" y="230362"/>
        <a:ext cx="8592300" cy="1475439"/>
      </dsp:txXfrm>
    </dsp:sp>
    <dsp:sp modelId="{C3E77858-11E0-4BFB-B83B-62FEA93AB159}">
      <dsp:nvSpPr>
        <dsp:cNvPr id="0" name=""/>
        <dsp:cNvSpPr/>
      </dsp:nvSpPr>
      <dsp:spPr>
        <a:xfrm>
          <a:off x="0" y="2013084"/>
          <a:ext cx="8751936" cy="1635075"/>
        </a:xfrm>
        <a:prstGeom prst="roundRect">
          <a:avLst/>
        </a:prstGeom>
        <a:solidFill>
          <a:schemeClr val="accent1">
            <a:shade val="80000"/>
            <a:hueOff val="727274"/>
            <a:satOff val="-81238"/>
            <a:lumOff val="43152"/>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Principal revisions to Concepts Statement 3 relate to the criteria that determine essentiality – the term essential conveys the degree of importance that information contained in notes should possess</a:t>
          </a:r>
        </a:p>
      </dsp:txBody>
      <dsp:txXfrm>
        <a:off x="79818" y="2092902"/>
        <a:ext cx="8592300" cy="1475439"/>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3EE9D4-936D-41BD-A2C2-B0E2A399129E}">
      <dsp:nvSpPr>
        <dsp:cNvPr id="0" name=""/>
        <dsp:cNvSpPr/>
      </dsp:nvSpPr>
      <dsp:spPr>
        <a:xfrm>
          <a:off x="0" y="230355"/>
          <a:ext cx="8561387" cy="1254825"/>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The information has or is expected to have a </a:t>
          </a:r>
          <a:r>
            <a:rPr lang="en-US" sz="2400" kern="1200" dirty="0">
              <a:solidFill>
                <a:srgbClr val="FFFF00"/>
              </a:solidFill>
            </a:rPr>
            <a:t>meaningful effect </a:t>
          </a:r>
          <a:r>
            <a:rPr lang="en-US" sz="2400" kern="1200" dirty="0"/>
            <a:t>on users’ analyses for making decisions or assessing accountability</a:t>
          </a:r>
        </a:p>
      </dsp:txBody>
      <dsp:txXfrm>
        <a:off x="61256" y="291611"/>
        <a:ext cx="8438875" cy="1132313"/>
      </dsp:txXfrm>
    </dsp:sp>
    <dsp:sp modelId="{71DE730A-986D-4F01-B4C1-F5C75769E965}">
      <dsp:nvSpPr>
        <dsp:cNvPr id="0" name=""/>
        <dsp:cNvSpPr/>
      </dsp:nvSpPr>
      <dsp:spPr>
        <a:xfrm>
          <a:off x="0" y="1684778"/>
          <a:ext cx="8561387" cy="1254825"/>
        </a:xfrm>
        <a:prstGeom prst="roundRect">
          <a:avLst/>
        </a:prstGeom>
        <a:solidFill>
          <a:schemeClr val="accent1">
            <a:shade val="80000"/>
            <a:hueOff val="727274"/>
            <a:satOff val="-81238"/>
            <a:lumOff val="43152"/>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A </a:t>
          </a:r>
          <a:r>
            <a:rPr lang="en-US" sz="2400" kern="1200" dirty="0">
              <a:solidFill>
                <a:srgbClr val="FFFF00"/>
              </a:solidFill>
            </a:rPr>
            <a:t>breadth or depth of users </a:t>
          </a:r>
          <a:r>
            <a:rPr lang="en-US" sz="2400" kern="1200" dirty="0"/>
            <a:t>utilize or are expected to utilize the information in their analyses for making decisions or assessing accountability</a:t>
          </a:r>
        </a:p>
      </dsp:txBody>
      <dsp:txXfrm>
        <a:off x="61256" y="1746034"/>
        <a:ext cx="8438875" cy="1132313"/>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0F6D0-67F0-4C45-B475-C7CEC51C18BE}">
      <dsp:nvSpPr>
        <dsp:cNvPr id="0" name=""/>
        <dsp:cNvSpPr/>
      </dsp:nvSpPr>
      <dsp:spPr>
        <a:xfrm>
          <a:off x="1016" y="0"/>
          <a:ext cx="2643603" cy="4537328"/>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What?</a:t>
          </a:r>
          <a:endParaRPr lang="en-US" sz="3600" kern="1200">
            <a:solidFill>
              <a:schemeClr val="accent3"/>
            </a:solidFill>
          </a:endParaRPr>
        </a:p>
      </dsp:txBody>
      <dsp:txXfrm>
        <a:off x="1016" y="0"/>
        <a:ext cx="2643603" cy="1361198"/>
      </dsp:txXfrm>
    </dsp:sp>
    <dsp:sp modelId="{0D50CC20-32FF-4B06-97FC-92D35B4FB189}">
      <dsp:nvSpPr>
        <dsp:cNvPr id="0" name=""/>
        <dsp:cNvSpPr/>
      </dsp:nvSpPr>
      <dsp:spPr>
        <a:xfrm>
          <a:off x="265377" y="1361198"/>
          <a:ext cx="2114882" cy="29492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t" anchorCtr="0">
          <a:noAutofit/>
        </a:bodyPr>
        <a:lstStyle/>
        <a:p>
          <a:pPr marL="60325" lvl="0" indent="0" algn="l" defTabSz="889000">
            <a:lnSpc>
              <a:spcPct val="90000"/>
            </a:lnSpc>
            <a:spcBef>
              <a:spcPct val="0"/>
            </a:spcBef>
            <a:spcAft>
              <a:spcPct val="35000"/>
            </a:spcAft>
            <a:buNone/>
          </a:pPr>
          <a:r>
            <a:rPr lang="en-US" sz="2000" b="0" kern="1200"/>
            <a:t>The Board proposed improvements to the financial reporting model― Statements 34, 35, 37, 41, and 46, and Interpretation 6</a:t>
          </a:r>
          <a:endParaRPr lang="en-US" sz="2000" kern="1200"/>
        </a:p>
      </dsp:txBody>
      <dsp:txXfrm>
        <a:off x="327320" y="1423141"/>
        <a:ext cx="1990996" cy="2825377"/>
      </dsp:txXfrm>
    </dsp:sp>
    <dsp:sp modelId="{D07AB29A-E23C-4CB7-9C40-376C4ADD80A1}">
      <dsp:nvSpPr>
        <dsp:cNvPr id="0" name=""/>
        <dsp:cNvSpPr/>
      </dsp:nvSpPr>
      <dsp:spPr>
        <a:xfrm>
          <a:off x="2842889" y="0"/>
          <a:ext cx="2643603" cy="4537328"/>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Why?</a:t>
          </a:r>
          <a:endParaRPr lang="en-US" sz="3600" kern="1200">
            <a:solidFill>
              <a:schemeClr val="accent3"/>
            </a:solidFill>
          </a:endParaRPr>
        </a:p>
      </dsp:txBody>
      <dsp:txXfrm>
        <a:off x="2842889" y="0"/>
        <a:ext cx="2643603" cy="1361198"/>
      </dsp:txXfrm>
    </dsp:sp>
    <dsp:sp modelId="{2E34079D-27D5-48C7-A62C-2E8AAB1D3AF4}">
      <dsp:nvSpPr>
        <dsp:cNvPr id="0" name=""/>
        <dsp:cNvSpPr/>
      </dsp:nvSpPr>
      <dsp:spPr>
        <a:xfrm>
          <a:off x="3107250" y="1361198"/>
          <a:ext cx="2114882" cy="29492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t" anchorCtr="0">
          <a:noAutofit/>
        </a:bodyPr>
        <a:lstStyle/>
        <a:p>
          <a:pPr marL="60325" lvl="0" indent="0" algn="l" defTabSz="889000">
            <a:lnSpc>
              <a:spcPct val="90000"/>
            </a:lnSpc>
            <a:spcBef>
              <a:spcPct val="0"/>
            </a:spcBef>
            <a:spcAft>
              <a:spcPct val="35000"/>
            </a:spcAft>
            <a:buNone/>
          </a:pPr>
          <a:r>
            <a:rPr lang="en-US" sz="2000" b="0" kern="1200"/>
            <a:t>A review of those standards found that they generally were effective, but that there were aspects that could be significantly improved</a:t>
          </a:r>
          <a:endParaRPr lang="en-US" sz="2000" kern="1200">
            <a:solidFill>
              <a:schemeClr val="bg1"/>
            </a:solidFill>
          </a:endParaRPr>
        </a:p>
      </dsp:txBody>
      <dsp:txXfrm>
        <a:off x="3169193" y="1423141"/>
        <a:ext cx="1990996" cy="2825377"/>
      </dsp:txXfrm>
    </dsp:sp>
    <dsp:sp modelId="{B8E80059-7753-4292-BEE2-00EF08B957DE}">
      <dsp:nvSpPr>
        <dsp:cNvPr id="0" name=""/>
        <dsp:cNvSpPr/>
      </dsp:nvSpPr>
      <dsp:spPr>
        <a:xfrm>
          <a:off x="5684763" y="0"/>
          <a:ext cx="2643603" cy="4537328"/>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When?</a:t>
          </a:r>
          <a:endParaRPr lang="en-US" sz="3600" kern="1200">
            <a:solidFill>
              <a:schemeClr val="accent3"/>
            </a:solidFill>
          </a:endParaRPr>
        </a:p>
      </dsp:txBody>
      <dsp:txXfrm>
        <a:off x="5684763" y="0"/>
        <a:ext cx="2643603" cy="1361198"/>
      </dsp:txXfrm>
    </dsp:sp>
    <dsp:sp modelId="{E1B05951-EF31-4758-BA25-1797B6A2E274}">
      <dsp:nvSpPr>
        <dsp:cNvPr id="0" name=""/>
        <dsp:cNvSpPr/>
      </dsp:nvSpPr>
      <dsp:spPr>
        <a:xfrm>
          <a:off x="5949123" y="1371461"/>
          <a:ext cx="2114882" cy="29492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t" anchorCtr="0">
          <a:noAutofit/>
        </a:bodyPr>
        <a:lstStyle/>
        <a:p>
          <a:pPr marL="60325" lvl="0" indent="0" algn="l" defTabSz="889000">
            <a:lnSpc>
              <a:spcPct val="90000"/>
            </a:lnSpc>
            <a:spcBef>
              <a:spcPct val="0"/>
            </a:spcBef>
            <a:spcAft>
              <a:spcPct val="35000"/>
            </a:spcAft>
            <a:buNone/>
          </a:pPr>
          <a:r>
            <a:rPr lang="en-US" sz="2000" b="0" kern="1200" dirty="0"/>
            <a:t>A final Statement is scheduled to be considered for issuance in Q1 2024 </a:t>
          </a:r>
          <a:endParaRPr lang="en-US" sz="2000" kern="1200" dirty="0"/>
        </a:p>
      </dsp:txBody>
      <dsp:txXfrm>
        <a:off x="6011066" y="1433404"/>
        <a:ext cx="1990996" cy="2825377"/>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D54DCE-26DA-43A5-8E0A-3F580D25996B}">
      <dsp:nvSpPr>
        <dsp:cNvPr id="0" name=""/>
        <dsp:cNvSpPr/>
      </dsp:nvSpPr>
      <dsp:spPr>
        <a:xfrm>
          <a:off x="0" y="0"/>
          <a:ext cx="8561387" cy="0"/>
        </a:xfrm>
        <a:prstGeom prst="line">
          <a:avLst/>
        </a:prstGeom>
        <a:solidFill>
          <a:schemeClr val="accent2">
            <a:shade val="80000"/>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CF333032-92F7-45ED-898E-02CBBF350F06}">
      <dsp:nvSpPr>
        <dsp:cNvPr id="0" name=""/>
        <dsp:cNvSpPr/>
      </dsp:nvSpPr>
      <dsp:spPr>
        <a:xfrm>
          <a:off x="0" y="0"/>
          <a:ext cx="8561387" cy="578029"/>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0" strike="sngStrike" kern="1200" baseline="0" dirty="0">
              <a:solidFill>
                <a:schemeClr val="bg1">
                  <a:lumMod val="75000"/>
                </a:schemeClr>
              </a:solidFill>
            </a:rPr>
            <a:t>Measurement focus and basis of accounting for the governmental funds</a:t>
          </a:r>
          <a:endParaRPr lang="en-US" sz="1700" strike="sngStrike" kern="1200" baseline="0" dirty="0">
            <a:solidFill>
              <a:schemeClr val="bg1">
                <a:lumMod val="75000"/>
              </a:schemeClr>
            </a:solidFill>
          </a:endParaRPr>
        </a:p>
      </dsp:txBody>
      <dsp:txXfrm>
        <a:off x="0" y="0"/>
        <a:ext cx="8561387" cy="578029"/>
      </dsp:txXfrm>
    </dsp:sp>
    <dsp:sp modelId="{39869D51-02EB-4EE5-B9E0-3A6A7B0F4968}">
      <dsp:nvSpPr>
        <dsp:cNvPr id="0" name=""/>
        <dsp:cNvSpPr/>
      </dsp:nvSpPr>
      <dsp:spPr>
        <a:xfrm>
          <a:off x="0" y="578030"/>
          <a:ext cx="8561387" cy="0"/>
        </a:xfrm>
        <a:prstGeom prst="line">
          <a:avLst/>
        </a:prstGeom>
        <a:solidFill>
          <a:schemeClr val="accent2">
            <a:shade val="80000"/>
            <a:hueOff val="110980"/>
            <a:satOff val="-7644"/>
            <a:lumOff val="5186"/>
            <a:alphaOff val="0"/>
          </a:schemeClr>
        </a:solidFill>
        <a:ln w="12700" cap="flat" cmpd="sng" algn="ctr">
          <a:solidFill>
            <a:schemeClr val="accent2">
              <a:shade val="80000"/>
              <a:hueOff val="110980"/>
              <a:satOff val="-7644"/>
              <a:lumOff val="5186"/>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AB7BEF40-B110-4776-A7CB-1EB66A3A06E4}">
      <dsp:nvSpPr>
        <dsp:cNvPr id="0" name=""/>
        <dsp:cNvSpPr/>
      </dsp:nvSpPr>
      <dsp:spPr>
        <a:xfrm>
          <a:off x="0" y="578029"/>
          <a:ext cx="8561387" cy="578029"/>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0" strike="sngStrike" kern="1200" baseline="0" dirty="0">
              <a:solidFill>
                <a:schemeClr val="bg1">
                  <a:lumMod val="75000"/>
                </a:schemeClr>
              </a:solidFill>
            </a:rPr>
            <a:t>Format of governmental funds financial statements</a:t>
          </a:r>
          <a:endParaRPr lang="en-US" sz="1700" strike="sngStrike" kern="1200" baseline="0" dirty="0">
            <a:solidFill>
              <a:schemeClr val="bg1">
                <a:lumMod val="75000"/>
              </a:schemeClr>
            </a:solidFill>
          </a:endParaRPr>
        </a:p>
      </dsp:txBody>
      <dsp:txXfrm>
        <a:off x="0" y="578029"/>
        <a:ext cx="8561387" cy="578029"/>
      </dsp:txXfrm>
    </dsp:sp>
    <dsp:sp modelId="{B0A73843-A8E9-4CFC-807A-2693AE7557E3}">
      <dsp:nvSpPr>
        <dsp:cNvPr id="0" name=""/>
        <dsp:cNvSpPr/>
      </dsp:nvSpPr>
      <dsp:spPr>
        <a:xfrm>
          <a:off x="0" y="1156060"/>
          <a:ext cx="8561387" cy="0"/>
        </a:xfrm>
        <a:prstGeom prst="line">
          <a:avLst/>
        </a:prstGeom>
        <a:solidFill>
          <a:schemeClr val="accent2">
            <a:shade val="80000"/>
            <a:hueOff val="221960"/>
            <a:satOff val="-15289"/>
            <a:lumOff val="10373"/>
            <a:alphaOff val="0"/>
          </a:schemeClr>
        </a:solidFill>
        <a:ln w="12700" cap="flat" cmpd="sng" algn="ctr">
          <a:solidFill>
            <a:schemeClr val="accent2">
              <a:shade val="80000"/>
              <a:hueOff val="221960"/>
              <a:satOff val="-15289"/>
              <a:lumOff val="10373"/>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8D462F5C-F193-4493-8ABA-A4C38DA4BA07}">
      <dsp:nvSpPr>
        <dsp:cNvPr id="0" name=""/>
        <dsp:cNvSpPr/>
      </dsp:nvSpPr>
      <dsp:spPr>
        <a:xfrm>
          <a:off x="0" y="1156059"/>
          <a:ext cx="8561387" cy="578029"/>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0" kern="1200"/>
            <a:t>Clarification of operating and nonoperating in proprietary funds</a:t>
          </a:r>
          <a:endParaRPr lang="en-US" sz="1700" kern="1200"/>
        </a:p>
      </dsp:txBody>
      <dsp:txXfrm>
        <a:off x="0" y="1156059"/>
        <a:ext cx="8561387" cy="578029"/>
      </dsp:txXfrm>
    </dsp:sp>
    <dsp:sp modelId="{58496717-489F-48C7-B277-D4B62AAA2426}">
      <dsp:nvSpPr>
        <dsp:cNvPr id="0" name=""/>
        <dsp:cNvSpPr/>
      </dsp:nvSpPr>
      <dsp:spPr>
        <a:xfrm>
          <a:off x="0" y="1734090"/>
          <a:ext cx="8561387" cy="0"/>
        </a:xfrm>
        <a:prstGeom prst="line">
          <a:avLst/>
        </a:prstGeom>
        <a:solidFill>
          <a:schemeClr val="accent2">
            <a:shade val="80000"/>
            <a:hueOff val="332940"/>
            <a:satOff val="-22933"/>
            <a:lumOff val="15559"/>
            <a:alphaOff val="0"/>
          </a:schemeClr>
        </a:solidFill>
        <a:ln w="12700" cap="flat" cmpd="sng" algn="ctr">
          <a:solidFill>
            <a:schemeClr val="accent2">
              <a:shade val="80000"/>
              <a:hueOff val="332940"/>
              <a:satOff val="-22933"/>
              <a:lumOff val="15559"/>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0E568E0A-E616-42A7-9E07-825350FCA521}">
      <dsp:nvSpPr>
        <dsp:cNvPr id="0" name=""/>
        <dsp:cNvSpPr/>
      </dsp:nvSpPr>
      <dsp:spPr>
        <a:xfrm>
          <a:off x="0" y="1734089"/>
          <a:ext cx="8561387" cy="578029"/>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0" kern="1200" dirty="0"/>
            <a:t>Presentation of proprietary funds statement of revenues, expenses, and changes in fund net position</a:t>
          </a:r>
          <a:endParaRPr lang="en-US" sz="1700" kern="1200" dirty="0"/>
        </a:p>
      </dsp:txBody>
      <dsp:txXfrm>
        <a:off x="0" y="1734089"/>
        <a:ext cx="8561387" cy="578029"/>
      </dsp:txXfrm>
    </dsp:sp>
    <dsp:sp modelId="{B337017C-81F9-41CE-B202-A00F95E78000}">
      <dsp:nvSpPr>
        <dsp:cNvPr id="0" name=""/>
        <dsp:cNvSpPr/>
      </dsp:nvSpPr>
      <dsp:spPr>
        <a:xfrm>
          <a:off x="0" y="2312120"/>
          <a:ext cx="8561387" cy="0"/>
        </a:xfrm>
        <a:prstGeom prst="line">
          <a:avLst/>
        </a:prstGeom>
        <a:solidFill>
          <a:schemeClr val="accent2">
            <a:shade val="80000"/>
            <a:hueOff val="443920"/>
            <a:satOff val="-30578"/>
            <a:lumOff val="20745"/>
            <a:alphaOff val="0"/>
          </a:schemeClr>
        </a:solidFill>
        <a:ln w="12700" cap="flat" cmpd="sng" algn="ctr">
          <a:solidFill>
            <a:schemeClr val="accent2">
              <a:shade val="80000"/>
              <a:hueOff val="443920"/>
              <a:satOff val="-30578"/>
              <a:lumOff val="20745"/>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BE4EF76C-68E5-4449-8EBD-AB67442DF40F}">
      <dsp:nvSpPr>
        <dsp:cNvPr id="0" name=""/>
        <dsp:cNvSpPr/>
      </dsp:nvSpPr>
      <dsp:spPr>
        <a:xfrm>
          <a:off x="0" y="2312119"/>
          <a:ext cx="8561387" cy="578029"/>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0" kern="1200"/>
            <a:t>Management’s discussion and analysis</a:t>
          </a:r>
          <a:endParaRPr lang="en-US" sz="1700" kern="1200"/>
        </a:p>
      </dsp:txBody>
      <dsp:txXfrm>
        <a:off x="0" y="2312119"/>
        <a:ext cx="8561387" cy="578029"/>
      </dsp:txXfrm>
    </dsp:sp>
    <dsp:sp modelId="{BF490C71-CDB3-4A30-98C9-75346E68AB34}">
      <dsp:nvSpPr>
        <dsp:cNvPr id="0" name=""/>
        <dsp:cNvSpPr/>
      </dsp:nvSpPr>
      <dsp:spPr>
        <a:xfrm>
          <a:off x="0" y="2890149"/>
          <a:ext cx="8561387" cy="0"/>
        </a:xfrm>
        <a:prstGeom prst="line">
          <a:avLst/>
        </a:prstGeom>
        <a:solidFill>
          <a:schemeClr val="accent2">
            <a:shade val="80000"/>
            <a:hueOff val="554900"/>
            <a:satOff val="-38222"/>
            <a:lumOff val="25931"/>
            <a:alphaOff val="0"/>
          </a:schemeClr>
        </a:solidFill>
        <a:ln w="12700" cap="flat" cmpd="sng" algn="ctr">
          <a:solidFill>
            <a:schemeClr val="accent2">
              <a:shade val="80000"/>
              <a:hueOff val="554900"/>
              <a:satOff val="-38222"/>
              <a:lumOff val="25931"/>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35254AC0-88C4-449F-B4E3-B899226EB34F}">
      <dsp:nvSpPr>
        <dsp:cNvPr id="0" name=""/>
        <dsp:cNvSpPr/>
      </dsp:nvSpPr>
      <dsp:spPr>
        <a:xfrm>
          <a:off x="0" y="2890149"/>
          <a:ext cx="8561387" cy="578029"/>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0" kern="1200"/>
            <a:t>Budgetary comparisons</a:t>
          </a:r>
          <a:endParaRPr lang="en-US" sz="1700" kern="1200"/>
        </a:p>
      </dsp:txBody>
      <dsp:txXfrm>
        <a:off x="0" y="2890149"/>
        <a:ext cx="8561387" cy="578029"/>
      </dsp:txXfrm>
    </dsp:sp>
    <dsp:sp modelId="{BE86C8CD-68B6-4D11-A920-01A10B0DD879}">
      <dsp:nvSpPr>
        <dsp:cNvPr id="0" name=""/>
        <dsp:cNvSpPr/>
      </dsp:nvSpPr>
      <dsp:spPr>
        <a:xfrm>
          <a:off x="0" y="3468180"/>
          <a:ext cx="8561387" cy="0"/>
        </a:xfrm>
        <a:prstGeom prst="line">
          <a:avLst/>
        </a:prstGeom>
        <a:solidFill>
          <a:schemeClr val="accent2">
            <a:shade val="80000"/>
            <a:hueOff val="665881"/>
            <a:satOff val="-45867"/>
            <a:lumOff val="31118"/>
            <a:alphaOff val="0"/>
          </a:schemeClr>
        </a:solidFill>
        <a:ln w="12700" cap="flat" cmpd="sng" algn="ctr">
          <a:solidFill>
            <a:schemeClr val="accent2">
              <a:shade val="80000"/>
              <a:hueOff val="665881"/>
              <a:satOff val="-45867"/>
              <a:lumOff val="31118"/>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51D391A9-D88A-48A5-83E4-ADC0F8E7254B}">
      <dsp:nvSpPr>
        <dsp:cNvPr id="0" name=""/>
        <dsp:cNvSpPr/>
      </dsp:nvSpPr>
      <dsp:spPr>
        <a:xfrm>
          <a:off x="0" y="3468180"/>
          <a:ext cx="8561387" cy="578029"/>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0" kern="1200"/>
            <a:t>Major component unit presentations</a:t>
          </a:r>
          <a:endParaRPr lang="en-US" sz="1700" kern="1200"/>
        </a:p>
      </dsp:txBody>
      <dsp:txXfrm>
        <a:off x="0" y="3468180"/>
        <a:ext cx="8561387" cy="578029"/>
      </dsp:txXfrm>
    </dsp:sp>
    <dsp:sp modelId="{29C79D86-31B2-4506-B938-35FA1E0CE50B}">
      <dsp:nvSpPr>
        <dsp:cNvPr id="0" name=""/>
        <dsp:cNvSpPr/>
      </dsp:nvSpPr>
      <dsp:spPr>
        <a:xfrm>
          <a:off x="0" y="4046209"/>
          <a:ext cx="8561387" cy="0"/>
        </a:xfrm>
        <a:prstGeom prst="line">
          <a:avLst/>
        </a:prstGeom>
        <a:solidFill>
          <a:schemeClr val="accent2">
            <a:shade val="80000"/>
            <a:hueOff val="776861"/>
            <a:satOff val="-53511"/>
            <a:lumOff val="36304"/>
            <a:alphaOff val="0"/>
          </a:schemeClr>
        </a:solidFill>
        <a:ln w="12700" cap="flat" cmpd="sng" algn="ctr">
          <a:solidFill>
            <a:schemeClr val="accent2">
              <a:shade val="80000"/>
              <a:hueOff val="776861"/>
              <a:satOff val="-53511"/>
              <a:lumOff val="36304"/>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55760FF1-AB23-410E-9F8A-AA9BB82A3944}">
      <dsp:nvSpPr>
        <dsp:cNvPr id="0" name=""/>
        <dsp:cNvSpPr/>
      </dsp:nvSpPr>
      <dsp:spPr>
        <a:xfrm>
          <a:off x="0" y="4046210"/>
          <a:ext cx="8561387" cy="578029"/>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0" kern="1200"/>
            <a:t>Unusual or infrequent items</a:t>
          </a:r>
          <a:endParaRPr lang="en-US" sz="1700" kern="1200"/>
        </a:p>
      </dsp:txBody>
      <dsp:txXfrm>
        <a:off x="0" y="4046210"/>
        <a:ext cx="8561387" cy="578029"/>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7E2A31-851C-4BC2-81BD-DC8B8DE88BE2}">
      <dsp:nvSpPr>
        <dsp:cNvPr id="0" name=""/>
        <dsp:cNvSpPr/>
      </dsp:nvSpPr>
      <dsp:spPr>
        <a:xfrm rot="5400000">
          <a:off x="4708934" y="-742239"/>
          <a:ext cx="2763497" cy="4938850"/>
        </a:xfrm>
        <a:prstGeom prst="round2SameRect">
          <a:avLst/>
        </a:prstGeom>
        <a:solidFill>
          <a:schemeClr val="accent1">
            <a:alpha val="90000"/>
            <a:tint val="55000"/>
            <a:hueOff val="0"/>
            <a:satOff val="0"/>
            <a:lumOff val="0"/>
            <a:alphaOff val="0"/>
          </a:schemeClr>
        </a:solidFill>
        <a:ln w="12700" cap="flat" cmpd="sng" algn="ctr">
          <a:solidFill>
            <a:schemeClr val="accent1">
              <a:alpha val="90000"/>
              <a:tint val="55000"/>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b="0" i="0" kern="1200" dirty="0"/>
            <a:t>Users have different levels of knowledge and sophistication.</a:t>
          </a:r>
          <a:endParaRPr lang="en-US" sz="1800" kern="1200" dirty="0"/>
        </a:p>
        <a:p>
          <a:pPr marL="171450" lvl="1" indent="-171450" algn="l" defTabSz="800100">
            <a:lnSpc>
              <a:spcPct val="90000"/>
            </a:lnSpc>
            <a:spcBef>
              <a:spcPct val="0"/>
            </a:spcBef>
            <a:spcAft>
              <a:spcPct val="15000"/>
            </a:spcAft>
            <a:buChar char="•"/>
          </a:pPr>
          <a:r>
            <a:rPr lang="en-US" sz="1800" b="0" i="0" kern="1200" dirty="0"/>
            <a:t>Continue to provide objective and readable explanations and interpretations that users can understand.</a:t>
          </a:r>
          <a:endParaRPr lang="en-US" sz="1800" kern="1200" dirty="0"/>
        </a:p>
      </dsp:txBody>
      <dsp:txXfrm rot="-5400000">
        <a:off x="3621258" y="480340"/>
        <a:ext cx="4803947" cy="2493691"/>
      </dsp:txXfrm>
    </dsp:sp>
    <dsp:sp modelId="{F7904B59-FCBE-40AC-A24E-2850A124BAB8}">
      <dsp:nvSpPr>
        <dsp:cNvPr id="0" name=""/>
        <dsp:cNvSpPr/>
      </dsp:nvSpPr>
      <dsp:spPr>
        <a:xfrm>
          <a:off x="0" y="0"/>
          <a:ext cx="3619979" cy="3454372"/>
        </a:xfrm>
        <a:prstGeom prst="round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b="0" i="0" kern="1200" dirty="0"/>
            <a:t>PREPARERS:</a:t>
          </a:r>
        </a:p>
        <a:p>
          <a:pPr marL="0" lvl="0" indent="0" algn="ctr" defTabSz="1155700">
            <a:lnSpc>
              <a:spcPct val="90000"/>
            </a:lnSpc>
            <a:spcBef>
              <a:spcPct val="0"/>
            </a:spcBef>
            <a:spcAft>
              <a:spcPct val="35000"/>
            </a:spcAft>
            <a:buNone/>
          </a:pPr>
          <a:r>
            <a:rPr lang="en-US" sz="2600" b="0" i="0" kern="1200" dirty="0"/>
            <a:t>Remember Users are Different </a:t>
          </a:r>
          <a:endParaRPr lang="en-US" sz="2600" kern="1200" dirty="0"/>
        </a:p>
      </dsp:txBody>
      <dsp:txXfrm>
        <a:off x="168629" y="168629"/>
        <a:ext cx="3282721" cy="3117114"/>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7E2A31-851C-4BC2-81BD-DC8B8DE88BE2}">
      <dsp:nvSpPr>
        <dsp:cNvPr id="0" name=""/>
        <dsp:cNvSpPr/>
      </dsp:nvSpPr>
      <dsp:spPr>
        <a:xfrm rot="5400000">
          <a:off x="4439994" y="-1022406"/>
          <a:ext cx="2763497" cy="5479287"/>
        </a:xfrm>
        <a:prstGeom prst="round2SameRect">
          <a:avLst/>
        </a:prstGeom>
        <a:solidFill>
          <a:schemeClr val="accent1">
            <a:alpha val="90000"/>
            <a:tint val="55000"/>
            <a:hueOff val="0"/>
            <a:satOff val="0"/>
            <a:lumOff val="0"/>
            <a:alphaOff val="0"/>
          </a:schemeClr>
        </a:solidFill>
        <a:ln w="12700" cap="flat" cmpd="sng" algn="ctr">
          <a:solidFill>
            <a:schemeClr val="accent1">
              <a:alpha val="90000"/>
              <a:tint val="55000"/>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b="0" i="0" kern="1200" dirty="0"/>
            <a:t>Focus on the primary government.</a:t>
          </a:r>
          <a:endParaRPr lang="en-US" sz="1800" kern="1200" dirty="0"/>
        </a:p>
        <a:p>
          <a:pPr marL="171450" lvl="1" indent="-171450" algn="l" defTabSz="800100">
            <a:lnSpc>
              <a:spcPct val="90000"/>
            </a:lnSpc>
            <a:spcBef>
              <a:spcPct val="0"/>
            </a:spcBef>
            <a:spcAft>
              <a:spcPct val="15000"/>
            </a:spcAft>
            <a:buChar char="•"/>
          </a:pPr>
          <a:r>
            <a:rPr lang="en-US" sz="1800" kern="1200" dirty="0"/>
            <a:t>Discuss comparative results of current year and prior year, focusing on current year</a:t>
          </a:r>
        </a:p>
        <a:p>
          <a:pPr marL="171450" lvl="1" indent="-171450" algn="l" defTabSz="800100">
            <a:lnSpc>
              <a:spcPct val="90000"/>
            </a:lnSpc>
            <a:spcBef>
              <a:spcPct val="0"/>
            </a:spcBef>
            <a:spcAft>
              <a:spcPct val="15000"/>
            </a:spcAft>
            <a:buChar char="•"/>
          </a:pPr>
          <a:r>
            <a:rPr lang="en-US" sz="1800" kern="1200" dirty="0"/>
            <a:t>Avoid unnecessary duplication and “boilerplate” discussions.</a:t>
          </a:r>
        </a:p>
      </dsp:txBody>
      <dsp:txXfrm rot="-5400000">
        <a:off x="3082100" y="470391"/>
        <a:ext cx="5344384" cy="2493691"/>
      </dsp:txXfrm>
    </dsp:sp>
    <dsp:sp modelId="{F7904B59-FCBE-40AC-A24E-2850A124BAB8}">
      <dsp:nvSpPr>
        <dsp:cNvPr id="0" name=""/>
        <dsp:cNvSpPr/>
      </dsp:nvSpPr>
      <dsp:spPr>
        <a:xfrm>
          <a:off x="0" y="0"/>
          <a:ext cx="3082099" cy="3454372"/>
        </a:xfrm>
        <a:prstGeom prst="round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Telling Your Story</a:t>
          </a:r>
        </a:p>
        <a:p>
          <a:pPr marL="0" lvl="0" indent="0" algn="ctr" defTabSz="1155700">
            <a:lnSpc>
              <a:spcPct val="90000"/>
            </a:lnSpc>
            <a:spcBef>
              <a:spcPct val="0"/>
            </a:spcBef>
            <a:spcAft>
              <a:spcPct val="35000"/>
            </a:spcAft>
            <a:buNone/>
          </a:pPr>
          <a:endParaRPr lang="en-US" sz="2800" kern="1200" dirty="0"/>
        </a:p>
      </dsp:txBody>
      <dsp:txXfrm>
        <a:off x="150456" y="150456"/>
        <a:ext cx="2781187" cy="3153460"/>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4B5FCB-E62A-4385-B206-958BDFFE26BA}">
      <dsp:nvSpPr>
        <dsp:cNvPr id="0" name=""/>
        <dsp:cNvSpPr/>
      </dsp:nvSpPr>
      <dsp:spPr>
        <a:xfrm rot="5400000">
          <a:off x="3913819" y="-384145"/>
          <a:ext cx="3545071" cy="519963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US" sz="1800" b="0" kern="1200" dirty="0"/>
            <a:t>Move budgetary analysis and discussion of infrastructure assets modified approach (if applicable) to the relevant parts of RSI</a:t>
          </a:r>
          <a:r>
            <a:rPr lang="en-US" sz="1800" kern="1200" dirty="0"/>
            <a:t> </a:t>
          </a:r>
        </a:p>
        <a:p>
          <a:pPr marL="171450" lvl="1" indent="-171450" algn="l" defTabSz="800100">
            <a:lnSpc>
              <a:spcPct val="90000"/>
            </a:lnSpc>
            <a:spcBef>
              <a:spcPct val="0"/>
            </a:spcBef>
            <a:spcAft>
              <a:spcPct val="15000"/>
            </a:spcAft>
            <a:buChar char="•"/>
          </a:pPr>
          <a:endParaRPr lang="en-US" sz="1800" kern="1200"/>
        </a:p>
        <a:p>
          <a:pPr marL="171450" lvl="1" indent="-171450" algn="l" defTabSz="800100">
            <a:lnSpc>
              <a:spcPct val="90000"/>
            </a:lnSpc>
            <a:spcBef>
              <a:spcPct val="0"/>
            </a:spcBef>
            <a:spcAft>
              <a:spcPct val="15000"/>
            </a:spcAft>
            <a:buChar char="•"/>
          </a:pPr>
          <a:r>
            <a:rPr lang="en-US" sz="1800" kern="1200"/>
            <a:t>Use five required sections -</a:t>
          </a:r>
        </a:p>
        <a:p>
          <a:pPr marL="342900" lvl="2" indent="-171450" algn="l" defTabSz="800100">
            <a:lnSpc>
              <a:spcPct val="90000"/>
            </a:lnSpc>
            <a:spcBef>
              <a:spcPct val="0"/>
            </a:spcBef>
            <a:spcAft>
              <a:spcPct val="15000"/>
            </a:spcAft>
            <a:buFont typeface="+mj-lt"/>
            <a:buAutoNum type="arabicPeriod"/>
          </a:pPr>
          <a:r>
            <a:rPr lang="en-US" sz="1800" kern="1200"/>
            <a:t>Introduction</a:t>
          </a:r>
        </a:p>
        <a:p>
          <a:pPr marL="342900" lvl="2" indent="-171450" algn="l" defTabSz="800100">
            <a:lnSpc>
              <a:spcPct val="90000"/>
            </a:lnSpc>
            <a:spcBef>
              <a:spcPct val="0"/>
            </a:spcBef>
            <a:spcAft>
              <a:spcPct val="15000"/>
            </a:spcAft>
            <a:buFont typeface="+mj-lt"/>
            <a:buAutoNum type="arabicPeriod"/>
          </a:pPr>
          <a:r>
            <a:rPr lang="en-US" sz="1800" kern="1200"/>
            <a:t>Financial summary</a:t>
          </a:r>
        </a:p>
        <a:p>
          <a:pPr marL="342900" lvl="2" indent="-171450" algn="l" defTabSz="800100">
            <a:lnSpc>
              <a:spcPct val="90000"/>
            </a:lnSpc>
            <a:spcBef>
              <a:spcPct val="0"/>
            </a:spcBef>
            <a:spcAft>
              <a:spcPct val="15000"/>
            </a:spcAft>
            <a:buFont typeface="+mj-lt"/>
            <a:buAutoNum type="arabicPeriod"/>
          </a:pPr>
          <a:r>
            <a:rPr lang="en-US" sz="1800" kern="1200"/>
            <a:t>Detailed analysis</a:t>
          </a:r>
        </a:p>
        <a:p>
          <a:pPr marL="342900" lvl="2" indent="-171450" algn="l" defTabSz="800100">
            <a:lnSpc>
              <a:spcPct val="90000"/>
            </a:lnSpc>
            <a:spcBef>
              <a:spcPct val="0"/>
            </a:spcBef>
            <a:spcAft>
              <a:spcPct val="15000"/>
            </a:spcAft>
            <a:buFont typeface="+mj-lt"/>
            <a:buAutoNum type="arabicPeriod"/>
          </a:pPr>
          <a:r>
            <a:rPr lang="en-US" sz="1800" kern="1200"/>
            <a:t>Significant capital assets and long-term debt activity</a:t>
          </a:r>
        </a:p>
        <a:p>
          <a:pPr marL="342900" lvl="2" indent="-171450" algn="l" defTabSz="800100">
            <a:lnSpc>
              <a:spcPct val="90000"/>
            </a:lnSpc>
            <a:spcBef>
              <a:spcPct val="0"/>
            </a:spcBef>
            <a:spcAft>
              <a:spcPct val="15000"/>
            </a:spcAft>
            <a:buFont typeface="+mj-lt"/>
            <a:buAutoNum type="arabicPeriod"/>
          </a:pPr>
          <a:r>
            <a:rPr lang="en-US" sz="1800" kern="1200"/>
            <a:t>Currently known facts, decisions, or conditions</a:t>
          </a:r>
        </a:p>
      </dsp:txBody>
      <dsp:txXfrm rot="-5400000">
        <a:off x="3086540" y="616190"/>
        <a:ext cx="5026574" cy="3198959"/>
      </dsp:txXfrm>
    </dsp:sp>
    <dsp:sp modelId="{7F716C45-8318-4B12-8077-A753E9C55A1E}">
      <dsp:nvSpPr>
        <dsp:cNvPr id="0" name=""/>
        <dsp:cNvSpPr/>
      </dsp:nvSpPr>
      <dsp:spPr>
        <a:xfrm>
          <a:off x="93" y="201337"/>
          <a:ext cx="3086445" cy="402866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Do Some House-Keeping</a:t>
          </a:r>
        </a:p>
        <a:p>
          <a:pPr marL="0" lvl="0" indent="0" algn="ctr" defTabSz="1778000">
            <a:lnSpc>
              <a:spcPct val="90000"/>
            </a:lnSpc>
            <a:spcBef>
              <a:spcPct val="0"/>
            </a:spcBef>
            <a:spcAft>
              <a:spcPct val="35000"/>
            </a:spcAft>
            <a:buNone/>
          </a:pPr>
          <a:endParaRPr lang="en-US" sz="4900" kern="1200" dirty="0"/>
        </a:p>
      </dsp:txBody>
      <dsp:txXfrm>
        <a:off x="150761" y="352005"/>
        <a:ext cx="2785109" cy="372732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D7A283-537D-4F06-9DB6-8FA60BDF27BB}">
      <dsp:nvSpPr>
        <dsp:cNvPr id="0" name=""/>
        <dsp:cNvSpPr/>
      </dsp:nvSpPr>
      <dsp:spPr>
        <a:xfrm rot="5400000">
          <a:off x="4551593" y="-1927190"/>
          <a:ext cx="2234629" cy="630473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baseline="0" dirty="0"/>
            <a:t>If contract gives either party the option to cancel, even if it is highly unlikely that they wont, it is a cancellable period (Q4.15 in IG 2019-3)</a:t>
          </a:r>
          <a:endParaRPr lang="en-US" sz="1600" kern="1200" dirty="0"/>
        </a:p>
        <a:p>
          <a:pPr marL="171450" lvl="1" indent="-171450" algn="l" defTabSz="711200">
            <a:lnSpc>
              <a:spcPct val="90000"/>
            </a:lnSpc>
            <a:spcBef>
              <a:spcPct val="0"/>
            </a:spcBef>
            <a:spcAft>
              <a:spcPct val="15000"/>
            </a:spcAft>
            <a:buChar char="•"/>
          </a:pPr>
          <a:r>
            <a:rPr lang="en-US" sz="1600" kern="1200" baseline="0" dirty="0"/>
            <a:t>If renewal is an option within the contract versus there being a new contract:</a:t>
          </a:r>
          <a:endParaRPr lang="en-US" sz="1600" kern="1200" dirty="0"/>
        </a:p>
        <a:p>
          <a:pPr marL="342900" lvl="2" indent="-171450" algn="l" defTabSz="711200">
            <a:lnSpc>
              <a:spcPct val="90000"/>
            </a:lnSpc>
            <a:spcBef>
              <a:spcPct val="0"/>
            </a:spcBef>
            <a:spcAft>
              <a:spcPct val="15000"/>
            </a:spcAft>
            <a:buChar char="•"/>
          </a:pPr>
          <a:r>
            <a:rPr lang="en-US" sz="1600" kern="1200" baseline="0" dirty="0">
              <a:latin typeface="Arial" panose="020B0604020202020204" pitchFamily="34" charset="0"/>
              <a:cs typeface="Arial" panose="020B0604020202020204" pitchFamily="34" charset="0"/>
            </a:rPr>
            <a:t>Could change the short-term lease evaluation (Q4.10 in IG 2020-1)</a:t>
          </a:r>
          <a:endParaRPr lang="en-US" sz="1600" kern="1200" dirty="0"/>
        </a:p>
        <a:p>
          <a:pPr marL="342900" lvl="2" indent="-171450" algn="l" defTabSz="711200">
            <a:lnSpc>
              <a:spcPct val="90000"/>
            </a:lnSpc>
            <a:spcBef>
              <a:spcPct val="0"/>
            </a:spcBef>
            <a:spcAft>
              <a:spcPct val="15000"/>
            </a:spcAft>
            <a:buChar char="•"/>
          </a:pPr>
          <a:r>
            <a:rPr lang="en-US" sz="1600" kern="1200" baseline="0" dirty="0">
              <a:latin typeface="Arial" panose="020B0604020202020204" pitchFamily="34" charset="0"/>
              <a:cs typeface="Arial" panose="020B0604020202020204" pitchFamily="34" charset="0"/>
            </a:rPr>
            <a:t>It determines whether renewal history matters—it matters if there is a renewal option and it does not matter if it is a new contract (Q4.11 in IG 2020-1)</a:t>
          </a:r>
          <a:endParaRPr lang="en-US" sz="1600" kern="1200" dirty="0"/>
        </a:p>
      </dsp:txBody>
      <dsp:txXfrm rot="-5400000">
        <a:off x="2516538" y="216951"/>
        <a:ext cx="6195653" cy="2016457"/>
      </dsp:txXfrm>
    </dsp:sp>
    <dsp:sp modelId="{AEBF61BA-1056-4C32-9811-32CF590A9F48}">
      <dsp:nvSpPr>
        <dsp:cNvPr id="0" name=""/>
        <dsp:cNvSpPr/>
      </dsp:nvSpPr>
      <dsp:spPr>
        <a:xfrm>
          <a:off x="241846" y="2327"/>
          <a:ext cx="2396466" cy="244570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Much of GASB 87 is driven by the legal form of the contract</a:t>
          </a:r>
        </a:p>
      </dsp:txBody>
      <dsp:txXfrm>
        <a:off x="358832" y="119313"/>
        <a:ext cx="2162494" cy="2211731"/>
      </dsp:txXfrm>
    </dsp:sp>
    <dsp:sp modelId="{B1784264-6983-49CF-BA2E-0308BD33C943}">
      <dsp:nvSpPr>
        <dsp:cNvPr id="0" name=""/>
        <dsp:cNvSpPr/>
      </dsp:nvSpPr>
      <dsp:spPr>
        <a:xfrm rot="5400000">
          <a:off x="4894900" y="426275"/>
          <a:ext cx="1567285" cy="6285511"/>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baseline="0" dirty="0"/>
            <a:t>Is it an exchange or an exchange-like transaction</a:t>
          </a:r>
          <a:r>
            <a:rPr lang="en-US" sz="1600" kern="1200" baseline="0" dirty="0">
              <a:latin typeface="Arial" panose="020B0604020202020204" pitchFamily="34" charset="0"/>
              <a:cs typeface="Arial" panose="020B0604020202020204" pitchFamily="34" charset="0"/>
            </a:rPr>
            <a:t>—definition of a lease</a:t>
          </a:r>
          <a:endParaRPr lang="en-US" sz="1600" kern="1200" dirty="0"/>
        </a:p>
        <a:p>
          <a:pPr marL="171450" lvl="1" indent="-171450" algn="l" defTabSz="711200">
            <a:lnSpc>
              <a:spcPct val="90000"/>
            </a:lnSpc>
            <a:spcBef>
              <a:spcPct val="0"/>
            </a:spcBef>
            <a:spcAft>
              <a:spcPct val="15000"/>
            </a:spcAft>
            <a:buChar char="•"/>
          </a:pPr>
          <a:r>
            <a:rPr lang="en-US" sz="1600" kern="1200" baseline="0" dirty="0"/>
            <a:t>Estimating the incremental borrowing rate (</a:t>
          </a:r>
          <a:r>
            <a:rPr lang="en-US" sz="1600" kern="1200" baseline="0" dirty="0">
              <a:latin typeface="Arial" panose="020B0604020202020204" pitchFamily="34" charset="0"/>
              <a:cs typeface="Arial" panose="020B0604020202020204" pitchFamily="34" charset="0"/>
            </a:rPr>
            <a:t>discount rate) if no similar debt has been issued</a:t>
          </a:r>
          <a:endParaRPr lang="en-US" sz="1600" kern="1200" dirty="0"/>
        </a:p>
        <a:p>
          <a:pPr marL="171450" lvl="1" indent="-171450" algn="l" defTabSz="711200">
            <a:lnSpc>
              <a:spcPct val="90000"/>
            </a:lnSpc>
            <a:spcBef>
              <a:spcPct val="0"/>
            </a:spcBef>
            <a:spcAft>
              <a:spcPct val="15000"/>
            </a:spcAft>
            <a:buChar char="•"/>
          </a:pPr>
          <a:r>
            <a:rPr lang="en-US" sz="1600" kern="1200" baseline="0" dirty="0"/>
            <a:t>Whether payments are fixed in substance</a:t>
          </a:r>
          <a:endParaRPr lang="en-US" sz="1600" kern="1200" dirty="0"/>
        </a:p>
      </dsp:txBody>
      <dsp:txXfrm rot="-5400000">
        <a:off x="2535788" y="2861897"/>
        <a:ext cx="6209002" cy="1414267"/>
      </dsp:txXfrm>
    </dsp:sp>
    <dsp:sp modelId="{D88B2DF1-9F7C-4179-B5B1-81C892EDA250}">
      <dsp:nvSpPr>
        <dsp:cNvPr id="0" name=""/>
        <dsp:cNvSpPr/>
      </dsp:nvSpPr>
      <dsp:spPr>
        <a:xfrm>
          <a:off x="249457" y="2570316"/>
          <a:ext cx="2415715" cy="19974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0" kern="1200" dirty="0"/>
            <a:t>Need to exercise professional judgment </a:t>
          </a:r>
          <a:endParaRPr lang="en-US" sz="2000" kern="1200" dirty="0"/>
        </a:p>
      </dsp:txBody>
      <dsp:txXfrm>
        <a:off x="346963" y="2667822"/>
        <a:ext cx="2220703" cy="1802418"/>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7E2A31-851C-4BC2-81BD-DC8B8DE88BE2}">
      <dsp:nvSpPr>
        <dsp:cNvPr id="0" name=""/>
        <dsp:cNvSpPr/>
      </dsp:nvSpPr>
      <dsp:spPr>
        <a:xfrm rot="5400000">
          <a:off x="4285446" y="-894580"/>
          <a:ext cx="2906199" cy="5400984"/>
        </a:xfrm>
        <a:prstGeom prst="round2SameRect">
          <a:avLst/>
        </a:prstGeom>
        <a:solidFill>
          <a:schemeClr val="accent1">
            <a:alpha val="90000"/>
            <a:tint val="55000"/>
            <a:hueOff val="0"/>
            <a:satOff val="0"/>
            <a:lumOff val="0"/>
            <a:alphaOff val="0"/>
          </a:schemeClr>
        </a:solidFill>
        <a:ln w="12700" cap="flat" cmpd="sng" algn="ctr">
          <a:solidFill>
            <a:schemeClr val="accent1">
              <a:alpha val="90000"/>
              <a:tint val="55000"/>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endParaRPr lang="en-US" sz="1600" kern="1200" dirty="0"/>
        </a:p>
        <a:p>
          <a:pPr marL="171450" lvl="1" indent="-171450" algn="l" defTabSz="711200">
            <a:lnSpc>
              <a:spcPct val="90000"/>
            </a:lnSpc>
            <a:spcBef>
              <a:spcPct val="0"/>
            </a:spcBef>
            <a:spcAft>
              <a:spcPct val="15000"/>
            </a:spcAft>
            <a:buChar char="•"/>
          </a:pPr>
          <a:endParaRPr lang="en-US" sz="1600" kern="1200" dirty="0"/>
        </a:p>
        <a:p>
          <a:pPr marL="114300" lvl="1" indent="-114300" algn="l" defTabSz="622300">
            <a:lnSpc>
              <a:spcPct val="90000"/>
            </a:lnSpc>
            <a:spcBef>
              <a:spcPct val="0"/>
            </a:spcBef>
            <a:spcAft>
              <a:spcPct val="15000"/>
            </a:spcAft>
            <a:buChar char="•"/>
          </a:pPr>
          <a:r>
            <a:rPr lang="en-US" sz="1400" b="0" kern="1200" dirty="0"/>
            <a:t>Trends in relevant economic and demographic data</a:t>
          </a:r>
          <a:endParaRPr lang="en-US" sz="1400" kern="1200" dirty="0"/>
        </a:p>
        <a:p>
          <a:pPr marL="114300" lvl="1" indent="-114300" algn="l" defTabSz="622300">
            <a:lnSpc>
              <a:spcPct val="90000"/>
            </a:lnSpc>
            <a:spcBef>
              <a:spcPct val="0"/>
            </a:spcBef>
            <a:spcAft>
              <a:spcPct val="15000"/>
            </a:spcAft>
            <a:buChar char="•"/>
          </a:pPr>
          <a:r>
            <a:rPr lang="en-US" sz="1400" kern="1200" dirty="0"/>
            <a:t>Information related to the subsequent year’s budget</a:t>
          </a:r>
        </a:p>
        <a:p>
          <a:pPr marL="114300" lvl="1" indent="-114300" algn="l" defTabSz="622300">
            <a:lnSpc>
              <a:spcPct val="90000"/>
            </a:lnSpc>
            <a:spcBef>
              <a:spcPct val="0"/>
            </a:spcBef>
            <a:spcAft>
              <a:spcPct val="15000"/>
            </a:spcAft>
            <a:buChar char="•"/>
          </a:pPr>
          <a:r>
            <a:rPr lang="en-US" sz="1400" kern="1200" dirty="0"/>
            <a:t>Information about certain actions the government has taken after the end of the reporting period</a:t>
          </a:r>
        </a:p>
        <a:p>
          <a:pPr marL="114300" lvl="1" indent="-114300" algn="l" defTabSz="622300">
            <a:lnSpc>
              <a:spcPct val="90000"/>
            </a:lnSpc>
            <a:spcBef>
              <a:spcPct val="0"/>
            </a:spcBef>
            <a:spcAft>
              <a:spcPct val="15000"/>
            </a:spcAft>
            <a:buChar char="•"/>
          </a:pPr>
          <a:r>
            <a:rPr lang="en-US" sz="1400" kern="1200" dirty="0"/>
            <a:t>Information related to actions other parties have taken that will affect the government</a:t>
          </a:r>
        </a:p>
        <a:p>
          <a:pPr marL="171450" lvl="1" indent="-171450" algn="l" defTabSz="800100">
            <a:lnSpc>
              <a:spcPct val="90000"/>
            </a:lnSpc>
            <a:spcBef>
              <a:spcPct val="0"/>
            </a:spcBef>
            <a:spcAft>
              <a:spcPct val="15000"/>
            </a:spcAft>
            <a:buChar char="•"/>
          </a:pPr>
          <a:endParaRPr lang="en-US" sz="1800" kern="1200" dirty="0"/>
        </a:p>
        <a:p>
          <a:pPr marL="171450" lvl="1" indent="-171450" algn="l" defTabSz="800100">
            <a:lnSpc>
              <a:spcPct val="90000"/>
            </a:lnSpc>
            <a:spcBef>
              <a:spcPct val="0"/>
            </a:spcBef>
            <a:spcAft>
              <a:spcPct val="15000"/>
            </a:spcAft>
            <a:buChar char="•"/>
          </a:pPr>
          <a:endParaRPr lang="en-US" sz="1800" kern="1200" dirty="0"/>
        </a:p>
      </dsp:txBody>
      <dsp:txXfrm rot="-5400000">
        <a:off x="3038054" y="494681"/>
        <a:ext cx="5259115" cy="2622461"/>
      </dsp:txXfrm>
    </dsp:sp>
    <dsp:sp modelId="{F7904B59-FCBE-40AC-A24E-2850A124BAB8}">
      <dsp:nvSpPr>
        <dsp:cNvPr id="0" name=""/>
        <dsp:cNvSpPr/>
      </dsp:nvSpPr>
      <dsp:spPr>
        <a:xfrm>
          <a:off x="0" y="0"/>
          <a:ext cx="3038054" cy="3632749"/>
        </a:xfrm>
        <a:prstGeom prst="round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EXAMPLES</a:t>
          </a:r>
        </a:p>
        <a:p>
          <a:pPr marL="0" lvl="0" indent="0" algn="ctr" defTabSz="1155700">
            <a:lnSpc>
              <a:spcPct val="90000"/>
            </a:lnSpc>
            <a:spcBef>
              <a:spcPct val="0"/>
            </a:spcBef>
            <a:spcAft>
              <a:spcPct val="35000"/>
            </a:spcAft>
            <a:buNone/>
          </a:pPr>
          <a:r>
            <a:rPr lang="en-US" sz="2600" kern="1200" dirty="0"/>
            <a:t>Currently known facts, decisions, or conditions</a:t>
          </a:r>
        </a:p>
        <a:p>
          <a:pPr marL="0" lvl="0" indent="0" algn="ctr" defTabSz="1155700">
            <a:lnSpc>
              <a:spcPct val="90000"/>
            </a:lnSpc>
            <a:spcBef>
              <a:spcPct val="0"/>
            </a:spcBef>
            <a:spcAft>
              <a:spcPct val="35000"/>
            </a:spcAft>
            <a:buNone/>
          </a:pPr>
          <a:endParaRPr lang="en-US" sz="2800" kern="1200" dirty="0"/>
        </a:p>
      </dsp:txBody>
      <dsp:txXfrm>
        <a:off x="148306" y="148306"/>
        <a:ext cx="2741442" cy="3336137"/>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7E2A31-851C-4BC2-81BD-DC8B8DE88BE2}">
      <dsp:nvSpPr>
        <dsp:cNvPr id="0" name=""/>
        <dsp:cNvSpPr/>
      </dsp:nvSpPr>
      <dsp:spPr>
        <a:xfrm rot="5400000">
          <a:off x="3644837" y="-574236"/>
          <a:ext cx="4187417" cy="5400984"/>
        </a:xfrm>
        <a:prstGeom prst="round2SameRect">
          <a:avLst/>
        </a:prstGeom>
        <a:solidFill>
          <a:schemeClr val="accent1">
            <a:alpha val="90000"/>
            <a:tint val="55000"/>
            <a:hueOff val="0"/>
            <a:satOff val="0"/>
            <a:lumOff val="0"/>
            <a:alphaOff val="0"/>
          </a:schemeClr>
        </a:solidFill>
        <a:ln w="12700" cap="flat" cmpd="sng" algn="ctr">
          <a:solidFill>
            <a:schemeClr val="accent1">
              <a:alpha val="90000"/>
              <a:tint val="55000"/>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endParaRPr lang="en-US" sz="1600" kern="1200" dirty="0"/>
        </a:p>
        <a:p>
          <a:pPr marL="171450" lvl="1" indent="-171450" algn="l" defTabSz="711200">
            <a:lnSpc>
              <a:spcPct val="90000"/>
            </a:lnSpc>
            <a:spcBef>
              <a:spcPct val="0"/>
            </a:spcBef>
            <a:spcAft>
              <a:spcPct val="15000"/>
            </a:spcAft>
            <a:buChar char="•"/>
          </a:pPr>
          <a:endParaRPr lang="en-US" sz="1600" kern="1200" dirty="0"/>
        </a:p>
        <a:p>
          <a:pPr marL="171450" lvl="1" indent="-171450" algn="l" defTabSz="800100">
            <a:lnSpc>
              <a:spcPct val="90000"/>
            </a:lnSpc>
            <a:spcBef>
              <a:spcPct val="0"/>
            </a:spcBef>
            <a:spcAft>
              <a:spcPct val="15000"/>
            </a:spcAft>
            <a:buChar char="•"/>
          </a:pPr>
          <a:r>
            <a:rPr lang="en-US" sz="1800" kern="1200" dirty="0"/>
            <a:t>Reference to the SSAP not should not be required</a:t>
          </a:r>
        </a:p>
        <a:p>
          <a:pPr marL="171450" lvl="1" indent="-171450" algn="l" defTabSz="800100">
            <a:lnSpc>
              <a:spcPct val="90000"/>
            </a:lnSpc>
            <a:spcBef>
              <a:spcPct val="0"/>
            </a:spcBef>
            <a:spcAft>
              <a:spcPct val="15000"/>
            </a:spcAft>
            <a:buChar char="•"/>
          </a:pPr>
          <a:r>
            <a:rPr lang="en-US" sz="1800" kern="1200" dirty="0"/>
            <a:t>Presenting an analysis of balances and transactions of nonmajor funds in the aggregate should not be required</a:t>
          </a:r>
        </a:p>
        <a:p>
          <a:pPr marL="171450" lvl="1" indent="-171450" algn="l" defTabSz="800100">
            <a:lnSpc>
              <a:spcPct val="90000"/>
            </a:lnSpc>
            <a:spcBef>
              <a:spcPct val="0"/>
            </a:spcBef>
            <a:spcAft>
              <a:spcPct val="15000"/>
            </a:spcAft>
            <a:buChar char="•"/>
          </a:pPr>
          <a:r>
            <a:rPr lang="en-US" sz="1800" kern="1200" dirty="0"/>
            <a:t>discussion of significant variations between the original and final budget amounts and between the final budget amounts and actual results for the general fund should be presented as notes to budgetary comparison information, which is proposed to be presented as RSI</a:t>
          </a:r>
        </a:p>
        <a:p>
          <a:pPr marL="171450" lvl="1" indent="-171450" algn="l" defTabSz="800100">
            <a:lnSpc>
              <a:spcPct val="90000"/>
            </a:lnSpc>
            <a:spcBef>
              <a:spcPct val="0"/>
            </a:spcBef>
            <a:spcAft>
              <a:spcPct val="15000"/>
            </a:spcAft>
            <a:buChar char="•"/>
          </a:pPr>
          <a:r>
            <a:rPr lang="en-US" sz="1800" kern="1200" dirty="0"/>
            <a:t>Information about infrastructure assets accounted for using the modified approach should be removed</a:t>
          </a:r>
        </a:p>
        <a:p>
          <a:pPr marL="171450" lvl="1" indent="-171450" algn="l" defTabSz="800100">
            <a:lnSpc>
              <a:spcPct val="90000"/>
            </a:lnSpc>
            <a:spcBef>
              <a:spcPct val="0"/>
            </a:spcBef>
            <a:spcAft>
              <a:spcPct val="15000"/>
            </a:spcAft>
            <a:buChar char="•"/>
          </a:pPr>
          <a:endParaRPr lang="en-US" sz="1800" kern="1200" dirty="0"/>
        </a:p>
        <a:p>
          <a:pPr marL="171450" lvl="1" indent="-171450" algn="l" defTabSz="800100">
            <a:lnSpc>
              <a:spcPct val="90000"/>
            </a:lnSpc>
            <a:spcBef>
              <a:spcPct val="0"/>
            </a:spcBef>
            <a:spcAft>
              <a:spcPct val="15000"/>
            </a:spcAft>
            <a:buChar char="•"/>
          </a:pPr>
          <a:endParaRPr lang="en-US" sz="1800" kern="1200" dirty="0"/>
        </a:p>
        <a:p>
          <a:pPr marL="171450" lvl="1" indent="-171450" algn="l" defTabSz="800100">
            <a:lnSpc>
              <a:spcPct val="90000"/>
            </a:lnSpc>
            <a:spcBef>
              <a:spcPct val="0"/>
            </a:spcBef>
            <a:spcAft>
              <a:spcPct val="15000"/>
            </a:spcAft>
            <a:buChar char="•"/>
          </a:pPr>
          <a:endParaRPr lang="en-US" sz="1800" kern="1200" dirty="0"/>
        </a:p>
      </dsp:txBody>
      <dsp:txXfrm rot="-5400000">
        <a:off x="3038054" y="236960"/>
        <a:ext cx="5196571" cy="3778591"/>
      </dsp:txXfrm>
    </dsp:sp>
    <dsp:sp modelId="{F7904B59-FCBE-40AC-A24E-2850A124BAB8}">
      <dsp:nvSpPr>
        <dsp:cNvPr id="0" name=""/>
        <dsp:cNvSpPr/>
      </dsp:nvSpPr>
      <dsp:spPr>
        <a:xfrm>
          <a:off x="0" y="4301"/>
          <a:ext cx="3038054" cy="4400211"/>
        </a:xfrm>
        <a:prstGeom prst="round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Board Tentative Decisions</a:t>
          </a:r>
        </a:p>
        <a:p>
          <a:pPr marL="0" lvl="0" indent="0" algn="ctr" defTabSz="1155700">
            <a:lnSpc>
              <a:spcPct val="90000"/>
            </a:lnSpc>
            <a:spcBef>
              <a:spcPct val="0"/>
            </a:spcBef>
            <a:spcAft>
              <a:spcPct val="35000"/>
            </a:spcAft>
            <a:buNone/>
          </a:pPr>
          <a:endParaRPr lang="en-US" sz="2800" kern="1200" dirty="0"/>
        </a:p>
      </dsp:txBody>
      <dsp:txXfrm>
        <a:off x="148306" y="152607"/>
        <a:ext cx="2741442" cy="4103599"/>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3C6FB6-41B4-4C9C-B468-7630D822D9E9}">
      <dsp:nvSpPr>
        <dsp:cNvPr id="0" name=""/>
        <dsp:cNvSpPr/>
      </dsp:nvSpPr>
      <dsp:spPr>
        <a:xfrm rot="5400000">
          <a:off x="4035890" y="-508169"/>
          <a:ext cx="3569546" cy="5478272"/>
        </a:xfrm>
        <a:prstGeom prst="round2Same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kern="1200" baseline="0" dirty="0"/>
            <a:t>If it is not feasible to present major component unit financial statements in separate columns in the reporting entity’s financial statements, the financial statements of the major component units would be presented in the reporting entity’s basic financial statements as combining financial statements</a:t>
          </a:r>
          <a:endParaRPr lang="en-US" sz="2400" kern="1200" dirty="0"/>
        </a:p>
      </dsp:txBody>
      <dsp:txXfrm rot="-5400000">
        <a:off x="3081528" y="620444"/>
        <a:ext cx="5304021" cy="3221044"/>
      </dsp:txXfrm>
    </dsp:sp>
    <dsp:sp modelId="{1EE2C944-7E09-4340-871F-17ED7457250B}">
      <dsp:nvSpPr>
        <dsp:cNvPr id="0" name=""/>
        <dsp:cNvSpPr/>
      </dsp:nvSpPr>
      <dsp:spPr>
        <a:xfrm>
          <a:off x="0" y="0"/>
          <a:ext cx="3081528" cy="4461933"/>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b="0" kern="1200"/>
            <a:t>Major component unit presentations</a:t>
          </a:r>
          <a:endParaRPr lang="en-US" sz="3300" kern="1200"/>
        </a:p>
      </dsp:txBody>
      <dsp:txXfrm>
        <a:off x="150428" y="150428"/>
        <a:ext cx="2780672" cy="4161077"/>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7ACB1C-643C-4D62-B5CD-AD5F7AB48598}">
      <dsp:nvSpPr>
        <dsp:cNvPr id="0" name=""/>
        <dsp:cNvSpPr/>
      </dsp:nvSpPr>
      <dsp:spPr>
        <a:xfrm rot="5400000">
          <a:off x="4645361" y="-1142674"/>
          <a:ext cx="2677346" cy="563203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b="0" i="0" kern="1200"/>
            <a:t>Separately present inflows and outflows of resources that are unusual in nature and/or infrequent in occurrence (replacing extraordinary and special items)</a:t>
          </a:r>
          <a:endParaRPr lang="en-US" sz="1900" kern="1200"/>
        </a:p>
        <a:p>
          <a:pPr marL="171450" lvl="1" indent="-171450" algn="l" defTabSz="844550">
            <a:lnSpc>
              <a:spcPct val="90000"/>
            </a:lnSpc>
            <a:spcBef>
              <a:spcPct val="0"/>
            </a:spcBef>
            <a:spcAft>
              <a:spcPct val="15000"/>
            </a:spcAft>
            <a:buChar char="•"/>
          </a:pPr>
          <a:r>
            <a:rPr lang="en-US" sz="1900" b="0" i="0" kern="1200"/>
            <a:t>Disclose additional information about those inflows and outflows, including the programs, functions, or identifiable activities to which they are related and whether they are within the control of management</a:t>
          </a:r>
          <a:endParaRPr lang="en-US" sz="1900" kern="1200"/>
        </a:p>
      </dsp:txBody>
      <dsp:txXfrm rot="-5400000">
        <a:off x="3168019" y="465365"/>
        <a:ext cx="5501335" cy="2415952"/>
      </dsp:txXfrm>
    </dsp:sp>
    <dsp:sp modelId="{E77BD823-035F-4B99-890C-0CFDB595D769}">
      <dsp:nvSpPr>
        <dsp:cNvPr id="0" name=""/>
        <dsp:cNvSpPr/>
      </dsp:nvSpPr>
      <dsp:spPr>
        <a:xfrm>
          <a:off x="0" y="0"/>
          <a:ext cx="3168018" cy="334668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r>
            <a:rPr lang="en-US" sz="4400" b="0" i="0" kern="1200"/>
            <a:t>Unusual or Infrequent Items</a:t>
          </a:r>
          <a:endParaRPr lang="en-US" sz="4400" kern="1200"/>
        </a:p>
      </dsp:txBody>
      <dsp:txXfrm>
        <a:off x="154650" y="154650"/>
        <a:ext cx="2858718" cy="3037382"/>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7C9A1A-50AB-45E2-8A32-576DB464538F}">
      <dsp:nvSpPr>
        <dsp:cNvPr id="0" name=""/>
        <dsp:cNvSpPr/>
      </dsp:nvSpPr>
      <dsp:spPr>
        <a:xfrm rot="5400000">
          <a:off x="4412938" y="-1542148"/>
          <a:ext cx="1371511" cy="4798771"/>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US" sz="1300" kern="1200"/>
            <a:t>Activities other than nonoperating activities</a:t>
          </a:r>
        </a:p>
      </dsp:txBody>
      <dsp:txXfrm rot="-5400000">
        <a:off x="2699308" y="238434"/>
        <a:ext cx="4731819" cy="1237607"/>
      </dsp:txXfrm>
    </dsp:sp>
    <dsp:sp modelId="{A5B0F22E-5AFD-47B3-9AF6-2D9D05B4522A}">
      <dsp:nvSpPr>
        <dsp:cNvPr id="0" name=""/>
        <dsp:cNvSpPr/>
      </dsp:nvSpPr>
      <dsp:spPr>
        <a:xfrm>
          <a:off x="0" y="42"/>
          <a:ext cx="2699308" cy="171438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a:t>Operating</a:t>
          </a:r>
        </a:p>
      </dsp:txBody>
      <dsp:txXfrm>
        <a:off x="83690" y="83732"/>
        <a:ext cx="2531928" cy="1547009"/>
      </dsp:txXfrm>
    </dsp:sp>
    <dsp:sp modelId="{F4F7F24D-A7B5-4988-B123-444236A7A39A}">
      <dsp:nvSpPr>
        <dsp:cNvPr id="0" name=""/>
        <dsp:cNvSpPr/>
      </dsp:nvSpPr>
      <dsp:spPr>
        <a:xfrm rot="5400000">
          <a:off x="4412938" y="257960"/>
          <a:ext cx="1371511" cy="4798771"/>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US" sz="1300" kern="1200"/>
            <a:t>Subsidies received and provided</a:t>
          </a:r>
        </a:p>
        <a:p>
          <a:pPr marL="114300" lvl="1" indent="-114300" algn="l" defTabSz="577850">
            <a:lnSpc>
              <a:spcPct val="90000"/>
            </a:lnSpc>
            <a:spcBef>
              <a:spcPct val="0"/>
            </a:spcBef>
            <a:spcAft>
              <a:spcPct val="15000"/>
            </a:spcAft>
            <a:buChar char="•"/>
          </a:pPr>
          <a:r>
            <a:rPr lang="en-US" sz="1300" kern="1200"/>
            <a:t>Revenues and expenses of financing</a:t>
          </a:r>
        </a:p>
        <a:p>
          <a:pPr marL="114300" lvl="1" indent="-114300" algn="l" defTabSz="577850">
            <a:lnSpc>
              <a:spcPct val="90000"/>
            </a:lnSpc>
            <a:spcBef>
              <a:spcPct val="0"/>
            </a:spcBef>
            <a:spcAft>
              <a:spcPct val="15000"/>
            </a:spcAft>
            <a:buChar char="•"/>
          </a:pPr>
          <a:r>
            <a:rPr lang="en-US" sz="1300" kern="1200"/>
            <a:t>Resources from the disposal of capital assets and inventory</a:t>
          </a:r>
        </a:p>
        <a:p>
          <a:pPr marL="114300" lvl="1" indent="-114300" algn="l" defTabSz="577850">
            <a:lnSpc>
              <a:spcPct val="90000"/>
            </a:lnSpc>
            <a:spcBef>
              <a:spcPct val="0"/>
            </a:spcBef>
            <a:spcAft>
              <a:spcPct val="15000"/>
            </a:spcAft>
            <a:buChar char="•"/>
          </a:pPr>
          <a:r>
            <a:rPr lang="en-US" sz="1300" kern="1200" dirty="0"/>
            <a:t>Investment income and expenses</a:t>
          </a:r>
        </a:p>
        <a:p>
          <a:pPr marL="114300" lvl="1" indent="-114300" algn="l" defTabSz="577850">
            <a:lnSpc>
              <a:spcPct val="90000"/>
            </a:lnSpc>
            <a:spcBef>
              <a:spcPct val="0"/>
            </a:spcBef>
            <a:spcAft>
              <a:spcPct val="15000"/>
            </a:spcAft>
            <a:buChar char="•"/>
          </a:pPr>
          <a:r>
            <a:rPr lang="en-US" sz="1300" kern="1200" dirty="0">
              <a:highlight>
                <a:srgbClr val="FFFF00"/>
              </a:highlight>
            </a:rPr>
            <a:t>Contributions to permanent and term endowments</a:t>
          </a:r>
        </a:p>
      </dsp:txBody>
      <dsp:txXfrm rot="-5400000">
        <a:off x="2699308" y="2038542"/>
        <a:ext cx="4731819" cy="1237607"/>
      </dsp:txXfrm>
    </dsp:sp>
    <dsp:sp modelId="{F2450198-9DCF-4724-824A-7D722DCD6E6E}">
      <dsp:nvSpPr>
        <dsp:cNvPr id="0" name=""/>
        <dsp:cNvSpPr/>
      </dsp:nvSpPr>
      <dsp:spPr>
        <a:xfrm>
          <a:off x="0" y="1800151"/>
          <a:ext cx="2699308" cy="171438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a:t>Nonoperating</a:t>
          </a:r>
        </a:p>
      </dsp:txBody>
      <dsp:txXfrm>
        <a:off x="83690" y="1883841"/>
        <a:ext cx="2531928" cy="1547009"/>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BC1398-B096-4989-9AD6-EB41C07C2F05}">
      <dsp:nvSpPr>
        <dsp:cNvPr id="0" name=""/>
        <dsp:cNvSpPr/>
      </dsp:nvSpPr>
      <dsp:spPr>
        <a:xfrm rot="5400000">
          <a:off x="5104482" y="-2022383"/>
          <a:ext cx="1434520" cy="5479287"/>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a:t>Resources received from another party or fund to keep rates lower than otherwise would be necessary to support the level of goods and services to be provided</a:t>
          </a:r>
        </a:p>
        <a:p>
          <a:pPr marL="114300" lvl="1" indent="-114300" algn="l" defTabSz="666750">
            <a:lnSpc>
              <a:spcPct val="90000"/>
            </a:lnSpc>
            <a:spcBef>
              <a:spcPct val="0"/>
            </a:spcBef>
            <a:spcAft>
              <a:spcPct val="15000"/>
            </a:spcAft>
            <a:buChar char="•"/>
          </a:pPr>
          <a:r>
            <a:rPr lang="en-US" sz="1500" kern="1200" dirty="0"/>
            <a:t>Resources provided to another party or fund that results in higher rates than otherwise would be established for the level of goods and services to be provided</a:t>
          </a:r>
        </a:p>
      </dsp:txBody>
      <dsp:txXfrm rot="-5400000">
        <a:off x="3082099" y="70027"/>
        <a:ext cx="5409260" cy="1294466"/>
      </dsp:txXfrm>
    </dsp:sp>
    <dsp:sp modelId="{09D18AFB-C9A9-40EA-BBE8-BF4EDC1FBC21}">
      <dsp:nvSpPr>
        <dsp:cNvPr id="0" name=""/>
        <dsp:cNvSpPr/>
      </dsp:nvSpPr>
      <dsp:spPr>
        <a:xfrm>
          <a:off x="0" y="0"/>
          <a:ext cx="3082099" cy="1163477"/>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a:t>Subsidies</a:t>
          </a:r>
          <a:endParaRPr lang="en-US" sz="4400" kern="1200"/>
        </a:p>
      </dsp:txBody>
      <dsp:txXfrm>
        <a:off x="56796" y="56796"/>
        <a:ext cx="2968507" cy="1049885"/>
      </dsp:txXfrm>
    </dsp:sp>
    <dsp:sp modelId="{CBA532F8-925D-4E20-9D04-A1EA59DA8A74}">
      <dsp:nvSpPr>
        <dsp:cNvPr id="0" name=""/>
        <dsp:cNvSpPr/>
      </dsp:nvSpPr>
      <dsp:spPr>
        <a:xfrm>
          <a:off x="6349" y="3817455"/>
          <a:ext cx="8434873" cy="8588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Add a new subtotal for operating income (loss) and noncapital subsidies</a:t>
          </a:r>
        </a:p>
      </dsp:txBody>
      <dsp:txXfrm>
        <a:off x="48272" y="3859378"/>
        <a:ext cx="8351027" cy="774954"/>
      </dsp:txXfrm>
    </dsp:sp>
    <dsp:sp modelId="{E613F514-60BB-40B8-811C-C3AD84A604B7}">
      <dsp:nvSpPr>
        <dsp:cNvPr id="0" name=""/>
        <dsp:cNvSpPr/>
      </dsp:nvSpPr>
      <dsp:spPr>
        <a:xfrm flipH="1">
          <a:off x="123807" y="2044843"/>
          <a:ext cx="2823233" cy="728928"/>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dirty="0"/>
            <a:t>Board Tentative Decisions - Clarifications</a:t>
          </a:r>
        </a:p>
      </dsp:txBody>
      <dsp:txXfrm>
        <a:off x="159390" y="2080426"/>
        <a:ext cx="2752067" cy="657762"/>
      </dsp:txXfrm>
    </dsp:sp>
    <dsp:sp modelId="{24D5BC66-D527-48E2-A05A-42CF858CD88A}">
      <dsp:nvSpPr>
        <dsp:cNvPr id="0" name=""/>
        <dsp:cNvSpPr/>
      </dsp:nvSpPr>
      <dsp:spPr>
        <a:xfrm>
          <a:off x="2930823" y="1605504"/>
          <a:ext cx="5630563" cy="1821922"/>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dirty="0"/>
            <a:t>(1) Indicate that all transfers should be included</a:t>
          </a:r>
        </a:p>
        <a:p>
          <a:pPr marL="0" lvl="0" indent="0" algn="ctr" defTabSz="755650">
            <a:lnSpc>
              <a:spcPct val="90000"/>
            </a:lnSpc>
            <a:spcBef>
              <a:spcPct val="0"/>
            </a:spcBef>
            <a:spcAft>
              <a:spcPct val="35000"/>
            </a:spcAft>
            <a:buNone/>
          </a:pPr>
          <a:r>
            <a:rPr lang="en-US" sz="1700" kern="1200" dirty="0"/>
            <a:t>(2) Clarify that subsidies have a direct or indirect impact on user fees and charges</a:t>
          </a:r>
        </a:p>
        <a:p>
          <a:pPr marL="0" lvl="0" indent="0" algn="ctr" defTabSz="755650">
            <a:lnSpc>
              <a:spcPct val="90000"/>
            </a:lnSpc>
            <a:spcBef>
              <a:spcPct val="0"/>
            </a:spcBef>
            <a:spcAft>
              <a:spcPct val="35000"/>
            </a:spcAft>
            <a:buNone/>
          </a:pPr>
          <a:r>
            <a:rPr lang="en-US" sz="1700" kern="1200" dirty="0"/>
            <a:t>(3) Clarify that subsidies should be classified as noncapital subsidies unless they are limited to capital purposes</a:t>
          </a:r>
        </a:p>
      </dsp:txBody>
      <dsp:txXfrm>
        <a:off x="3019762" y="1694443"/>
        <a:ext cx="5452685" cy="1644044"/>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92C7BB-8EC4-4EEA-B35A-59CF4D0BB27D}">
      <dsp:nvSpPr>
        <dsp:cNvPr id="0" name=""/>
        <dsp:cNvSpPr/>
      </dsp:nvSpPr>
      <dsp:spPr>
        <a:xfrm rot="5400000">
          <a:off x="4035890" y="-508169"/>
          <a:ext cx="3569546" cy="547827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53340" rIns="106680" bIns="53340" numCol="1" spcCol="1270" anchor="ctr" anchorCtr="0">
          <a:noAutofit/>
        </a:bodyPr>
        <a:lstStyle/>
        <a:p>
          <a:pPr marL="285750" lvl="1" indent="-285750" algn="l" defTabSz="1244600">
            <a:lnSpc>
              <a:spcPct val="90000"/>
            </a:lnSpc>
            <a:spcBef>
              <a:spcPct val="0"/>
            </a:spcBef>
            <a:spcAft>
              <a:spcPct val="15000"/>
            </a:spcAft>
            <a:buChar char="•"/>
          </a:pPr>
          <a:r>
            <a:rPr lang="en-US" sz="2800" b="0" kern="1200"/>
            <a:t>Would be presented as required supplementary information (no option for basic statements)</a:t>
          </a:r>
          <a:endParaRPr lang="en-US" sz="2800" kern="1200"/>
        </a:p>
        <a:p>
          <a:pPr marL="285750" lvl="1" indent="-285750" algn="l" defTabSz="1244600">
            <a:lnSpc>
              <a:spcPct val="90000"/>
            </a:lnSpc>
            <a:spcBef>
              <a:spcPct val="0"/>
            </a:spcBef>
            <a:spcAft>
              <a:spcPct val="15000"/>
            </a:spcAft>
            <a:buChar char="•"/>
          </a:pPr>
          <a:r>
            <a:rPr lang="en-US" sz="2800" b="0" kern="1200"/>
            <a:t>Required variances would be final-budget-to-actual and original-budget-to-final-budget</a:t>
          </a:r>
          <a:endParaRPr lang="en-US" sz="2800" kern="1200"/>
        </a:p>
      </dsp:txBody>
      <dsp:txXfrm rot="-5400000">
        <a:off x="3081528" y="620444"/>
        <a:ext cx="5304021" cy="3221044"/>
      </dsp:txXfrm>
    </dsp:sp>
    <dsp:sp modelId="{6383C60B-F272-4327-8DD6-868035EF184C}">
      <dsp:nvSpPr>
        <dsp:cNvPr id="0" name=""/>
        <dsp:cNvSpPr/>
      </dsp:nvSpPr>
      <dsp:spPr>
        <a:xfrm>
          <a:off x="0" y="0"/>
          <a:ext cx="3081528" cy="446193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b="0" kern="1200"/>
            <a:t>Budgetary Comparisons</a:t>
          </a:r>
          <a:endParaRPr lang="en-US" sz="3300" kern="1200"/>
        </a:p>
      </dsp:txBody>
      <dsp:txXfrm>
        <a:off x="150428" y="150428"/>
        <a:ext cx="2780672" cy="4161077"/>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0F6D0-67F0-4C45-B475-C7CEC51C18BE}">
      <dsp:nvSpPr>
        <dsp:cNvPr id="0" name=""/>
        <dsp:cNvSpPr/>
      </dsp:nvSpPr>
      <dsp:spPr>
        <a:xfrm>
          <a:off x="1016" y="0"/>
          <a:ext cx="2643603" cy="4537328"/>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What?</a:t>
          </a:r>
          <a:endParaRPr lang="en-US" sz="3600" kern="1200">
            <a:solidFill>
              <a:schemeClr val="accent3"/>
            </a:solidFill>
          </a:endParaRPr>
        </a:p>
      </dsp:txBody>
      <dsp:txXfrm>
        <a:off x="1016" y="0"/>
        <a:ext cx="2643603" cy="1361198"/>
      </dsp:txXfrm>
    </dsp:sp>
    <dsp:sp modelId="{0D50CC20-32FF-4B06-97FC-92D35B4FB189}">
      <dsp:nvSpPr>
        <dsp:cNvPr id="0" name=""/>
        <dsp:cNvSpPr/>
      </dsp:nvSpPr>
      <dsp:spPr>
        <a:xfrm>
          <a:off x="265377" y="1361198"/>
          <a:ext cx="2114882" cy="29492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t" anchorCtr="0">
          <a:noAutofit/>
        </a:bodyPr>
        <a:lstStyle/>
        <a:p>
          <a:pPr marL="60325" lvl="0" indent="0" algn="l" defTabSz="889000">
            <a:lnSpc>
              <a:spcPct val="90000"/>
            </a:lnSpc>
            <a:spcBef>
              <a:spcPct val="0"/>
            </a:spcBef>
            <a:spcAft>
              <a:spcPct val="35000"/>
            </a:spcAft>
            <a:buNone/>
          </a:pPr>
          <a:r>
            <a:rPr lang="en-US" sz="2000" kern="1200"/>
            <a:t>The Board proposed a comprehensive model for recognition of revenues and expenses</a:t>
          </a:r>
        </a:p>
      </dsp:txBody>
      <dsp:txXfrm>
        <a:off x="327320" y="1423141"/>
        <a:ext cx="1990996" cy="2825377"/>
      </dsp:txXfrm>
    </dsp:sp>
    <dsp:sp modelId="{D07AB29A-E23C-4CB7-9C40-376C4ADD80A1}">
      <dsp:nvSpPr>
        <dsp:cNvPr id="0" name=""/>
        <dsp:cNvSpPr/>
      </dsp:nvSpPr>
      <dsp:spPr>
        <a:xfrm>
          <a:off x="2842889" y="0"/>
          <a:ext cx="2643603" cy="4537328"/>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Why?</a:t>
          </a:r>
          <a:endParaRPr lang="en-US" sz="3600" kern="1200">
            <a:solidFill>
              <a:schemeClr val="accent3"/>
            </a:solidFill>
          </a:endParaRPr>
        </a:p>
      </dsp:txBody>
      <dsp:txXfrm>
        <a:off x="2842889" y="0"/>
        <a:ext cx="2643603" cy="1361198"/>
      </dsp:txXfrm>
    </dsp:sp>
    <dsp:sp modelId="{2E34079D-27D5-48C7-A62C-2E8AAB1D3AF4}">
      <dsp:nvSpPr>
        <dsp:cNvPr id="0" name=""/>
        <dsp:cNvSpPr/>
      </dsp:nvSpPr>
      <dsp:spPr>
        <a:xfrm>
          <a:off x="3107250" y="1361198"/>
          <a:ext cx="2114882" cy="29492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t" anchorCtr="0">
          <a:noAutofit/>
        </a:bodyPr>
        <a:lstStyle/>
        <a:p>
          <a:pPr marL="60325" lvl="0" indent="0" algn="l" defTabSz="889000">
            <a:lnSpc>
              <a:spcPct val="90000"/>
            </a:lnSpc>
            <a:spcBef>
              <a:spcPct val="0"/>
            </a:spcBef>
            <a:spcAft>
              <a:spcPct val="35000"/>
            </a:spcAft>
            <a:buNone/>
          </a:pPr>
          <a:r>
            <a:rPr lang="en-US" sz="2000" kern="1200"/>
            <a:t>Guidance for exchange transactions is limited; guidance for nonexchange transactions could be improved and clarified</a:t>
          </a:r>
          <a:endParaRPr lang="en-US" sz="2000" kern="1200">
            <a:solidFill>
              <a:schemeClr val="bg1"/>
            </a:solidFill>
          </a:endParaRPr>
        </a:p>
      </dsp:txBody>
      <dsp:txXfrm>
        <a:off x="3169193" y="1423141"/>
        <a:ext cx="1990996" cy="2825377"/>
      </dsp:txXfrm>
    </dsp:sp>
    <dsp:sp modelId="{B8E80059-7753-4292-BEE2-00EF08B957DE}">
      <dsp:nvSpPr>
        <dsp:cNvPr id="0" name=""/>
        <dsp:cNvSpPr/>
      </dsp:nvSpPr>
      <dsp:spPr>
        <a:xfrm>
          <a:off x="5684763" y="0"/>
          <a:ext cx="2643603" cy="4537328"/>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When?</a:t>
          </a:r>
          <a:endParaRPr lang="en-US" sz="3600" kern="1200">
            <a:solidFill>
              <a:schemeClr val="accent3"/>
            </a:solidFill>
          </a:endParaRPr>
        </a:p>
      </dsp:txBody>
      <dsp:txXfrm>
        <a:off x="5684763" y="0"/>
        <a:ext cx="2643603" cy="1361198"/>
      </dsp:txXfrm>
    </dsp:sp>
    <dsp:sp modelId="{E1B05951-EF31-4758-BA25-1797B6A2E274}">
      <dsp:nvSpPr>
        <dsp:cNvPr id="0" name=""/>
        <dsp:cNvSpPr/>
      </dsp:nvSpPr>
      <dsp:spPr>
        <a:xfrm>
          <a:off x="5949123" y="1361198"/>
          <a:ext cx="2114882" cy="29492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t" anchorCtr="0">
          <a:noAutofit/>
        </a:bodyPr>
        <a:lstStyle/>
        <a:p>
          <a:pPr marL="60325" lvl="0" indent="0" algn="l" defTabSz="889000">
            <a:lnSpc>
              <a:spcPct val="90000"/>
            </a:lnSpc>
            <a:spcBef>
              <a:spcPct val="0"/>
            </a:spcBef>
            <a:spcAft>
              <a:spcPct val="35000"/>
            </a:spcAft>
            <a:buNone/>
          </a:pPr>
          <a:r>
            <a:rPr lang="en-US" sz="2000" kern="1200" dirty="0"/>
            <a:t>The Board is scheduled to consider the issuance of an Exposure Draft in Q1 2025</a:t>
          </a:r>
        </a:p>
      </dsp:txBody>
      <dsp:txXfrm>
        <a:off x="6011066" y="1423141"/>
        <a:ext cx="1990996" cy="2825377"/>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7247B2-6DA7-4F0E-8B08-9E8288D21FD2}">
      <dsp:nvSpPr>
        <dsp:cNvPr id="0" name=""/>
        <dsp:cNvSpPr/>
      </dsp:nvSpPr>
      <dsp:spPr>
        <a:xfrm>
          <a:off x="0" y="233270"/>
          <a:ext cx="8561387" cy="148297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kern="1200"/>
            <a:t>Develop a comprehensive, principles-based model that establishes guidance applicable to a wide range of revenue and expense transactions to:</a:t>
          </a:r>
          <a:endParaRPr lang="en-US" sz="2800" kern="1200"/>
        </a:p>
      </dsp:txBody>
      <dsp:txXfrm>
        <a:off x="72393" y="305663"/>
        <a:ext cx="8416601" cy="1338188"/>
      </dsp:txXfrm>
    </dsp:sp>
    <dsp:sp modelId="{DC7E98E7-6BF6-42B0-9CAA-B4C33145BC26}">
      <dsp:nvSpPr>
        <dsp:cNvPr id="0" name=""/>
        <dsp:cNvSpPr/>
      </dsp:nvSpPr>
      <dsp:spPr>
        <a:xfrm>
          <a:off x="0" y="1716245"/>
          <a:ext cx="8561387" cy="2892825"/>
        </a:xfrm>
        <a:prstGeom prst="rect">
          <a:avLst/>
        </a:prstGeom>
        <a:no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dsp:style>
      <dsp:txBody>
        <a:bodyPr spcFirstLastPara="0" vert="horz" wrap="square" lIns="271824"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n-US" sz="2400" kern="1200" baseline="0"/>
            <a:t>Expand on areas where there is no guidance—expenses</a:t>
          </a:r>
          <a:endParaRPr lang="en-US" sz="2400" kern="1200"/>
        </a:p>
        <a:p>
          <a:pPr marL="228600" lvl="1" indent="-228600" algn="l" defTabSz="1066800">
            <a:lnSpc>
              <a:spcPct val="90000"/>
            </a:lnSpc>
            <a:spcBef>
              <a:spcPct val="0"/>
            </a:spcBef>
            <a:spcAft>
              <a:spcPct val="20000"/>
            </a:spcAft>
            <a:buChar char="•"/>
          </a:pPr>
          <a:r>
            <a:rPr lang="en-US" sz="2400" kern="1200" baseline="0"/>
            <a:t>Expand on areas where there is limited guidance—certain revenues</a:t>
          </a:r>
          <a:endParaRPr lang="en-US" sz="2400" kern="1200"/>
        </a:p>
        <a:p>
          <a:pPr marL="228600" lvl="1" indent="-228600" algn="l" defTabSz="1066800">
            <a:lnSpc>
              <a:spcPct val="90000"/>
            </a:lnSpc>
            <a:spcBef>
              <a:spcPct val="0"/>
            </a:spcBef>
            <a:spcAft>
              <a:spcPct val="20000"/>
            </a:spcAft>
            <a:buChar char="•"/>
          </a:pPr>
          <a:r>
            <a:rPr lang="en-US" sz="2400" kern="1200" baseline="0"/>
            <a:t>Consider practice issues and challenges identified in current guidance—Statement 33</a:t>
          </a:r>
          <a:endParaRPr lang="en-US" sz="2400" kern="1200"/>
        </a:p>
        <a:p>
          <a:pPr marL="228600" lvl="1" indent="-228600" algn="l" defTabSz="1066800">
            <a:lnSpc>
              <a:spcPct val="90000"/>
            </a:lnSpc>
            <a:spcBef>
              <a:spcPct val="0"/>
            </a:spcBef>
            <a:spcAft>
              <a:spcPct val="20000"/>
            </a:spcAft>
            <a:buChar char="•"/>
          </a:pPr>
          <a:r>
            <a:rPr lang="en-US" sz="2400" kern="1200" baseline="0"/>
            <a:t>Consider the conceptual framework—issued after Statement 33</a:t>
          </a:r>
          <a:endParaRPr lang="en-US" sz="2400" kern="1200"/>
        </a:p>
        <a:p>
          <a:pPr marL="228600" lvl="1" indent="-228600" algn="l" defTabSz="1066800">
            <a:lnSpc>
              <a:spcPct val="90000"/>
            </a:lnSpc>
            <a:spcBef>
              <a:spcPct val="0"/>
            </a:spcBef>
            <a:spcAft>
              <a:spcPct val="20000"/>
            </a:spcAft>
            <a:buChar char="•"/>
          </a:pPr>
          <a:r>
            <a:rPr lang="en-US" sz="2400" kern="1200" baseline="0"/>
            <a:t>Consider performance obligation recognition</a:t>
          </a:r>
          <a:endParaRPr lang="en-US" sz="2400" kern="1200"/>
        </a:p>
      </dsp:txBody>
      <dsp:txXfrm>
        <a:off x="0" y="1716245"/>
        <a:ext cx="8561387" cy="2892825"/>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42C809-89B8-4F85-B023-BDBD7A4CECB2}">
      <dsp:nvSpPr>
        <dsp:cNvPr id="0" name=""/>
        <dsp:cNvSpPr/>
      </dsp:nvSpPr>
      <dsp:spPr>
        <a:xfrm>
          <a:off x="744" y="13195"/>
          <a:ext cx="1743189" cy="87159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a:t>Financial instruments</a:t>
          </a:r>
        </a:p>
      </dsp:txBody>
      <dsp:txXfrm>
        <a:off x="26272" y="38723"/>
        <a:ext cx="1692133" cy="820538"/>
      </dsp:txXfrm>
    </dsp:sp>
    <dsp:sp modelId="{84211419-AFDC-450A-81B1-9B5A906BDA06}">
      <dsp:nvSpPr>
        <dsp:cNvPr id="0" name=""/>
        <dsp:cNvSpPr/>
      </dsp:nvSpPr>
      <dsp:spPr>
        <a:xfrm>
          <a:off x="175063" y="884789"/>
          <a:ext cx="174318" cy="653695"/>
        </a:xfrm>
        <a:custGeom>
          <a:avLst/>
          <a:gdLst/>
          <a:ahLst/>
          <a:cxnLst/>
          <a:rect l="0" t="0" r="0" b="0"/>
          <a:pathLst>
            <a:path>
              <a:moveTo>
                <a:pt x="0" y="0"/>
              </a:moveTo>
              <a:lnTo>
                <a:pt x="0" y="653695"/>
              </a:lnTo>
              <a:lnTo>
                <a:pt x="174318" y="653695"/>
              </a:lnTo>
            </a:path>
          </a:pathLst>
        </a:custGeom>
        <a:noFill/>
        <a:ln w="12700" cap="flat" cmpd="sng" algn="ctr">
          <a:solidFill>
            <a:schemeClr val="accen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0">
          <a:scrgbClr r="0" g="0" b="0"/>
        </a:fillRef>
        <a:effectRef idx="0">
          <a:scrgbClr r="0" g="0" b="0"/>
        </a:effectRef>
        <a:fontRef idx="minor"/>
      </dsp:style>
    </dsp:sp>
    <dsp:sp modelId="{F1683EAC-C557-4A9B-B198-7EF9A0C2AE73}">
      <dsp:nvSpPr>
        <dsp:cNvPr id="0" name=""/>
        <dsp:cNvSpPr/>
      </dsp:nvSpPr>
      <dsp:spPr>
        <a:xfrm>
          <a:off x="349382" y="1102688"/>
          <a:ext cx="1394551" cy="871594"/>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a:t>Investments</a:t>
          </a:r>
        </a:p>
      </dsp:txBody>
      <dsp:txXfrm>
        <a:off x="374910" y="1128216"/>
        <a:ext cx="1343495" cy="820538"/>
      </dsp:txXfrm>
    </dsp:sp>
    <dsp:sp modelId="{9B9E2183-B156-4C4A-A1E6-DD4EE091AE9C}">
      <dsp:nvSpPr>
        <dsp:cNvPr id="0" name=""/>
        <dsp:cNvSpPr/>
      </dsp:nvSpPr>
      <dsp:spPr>
        <a:xfrm>
          <a:off x="175063" y="884789"/>
          <a:ext cx="174318" cy="1743189"/>
        </a:xfrm>
        <a:custGeom>
          <a:avLst/>
          <a:gdLst/>
          <a:ahLst/>
          <a:cxnLst/>
          <a:rect l="0" t="0" r="0" b="0"/>
          <a:pathLst>
            <a:path>
              <a:moveTo>
                <a:pt x="0" y="0"/>
              </a:moveTo>
              <a:lnTo>
                <a:pt x="0" y="1743189"/>
              </a:lnTo>
              <a:lnTo>
                <a:pt x="174318" y="1743189"/>
              </a:lnTo>
            </a:path>
          </a:pathLst>
        </a:custGeom>
        <a:noFill/>
        <a:ln w="12700" cap="flat" cmpd="sng" algn="ctr">
          <a:solidFill>
            <a:schemeClr val="accen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0">
          <a:scrgbClr r="0" g="0" b="0"/>
        </a:fillRef>
        <a:effectRef idx="0">
          <a:scrgbClr r="0" g="0" b="0"/>
        </a:effectRef>
        <a:fontRef idx="minor"/>
      </dsp:style>
    </dsp:sp>
    <dsp:sp modelId="{4B0A167E-BBE9-4874-95BF-F236049D8570}">
      <dsp:nvSpPr>
        <dsp:cNvPr id="0" name=""/>
        <dsp:cNvSpPr/>
      </dsp:nvSpPr>
      <dsp:spPr>
        <a:xfrm>
          <a:off x="349382" y="2192181"/>
          <a:ext cx="1394551" cy="871594"/>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a:t>Derivative instruments</a:t>
          </a:r>
        </a:p>
      </dsp:txBody>
      <dsp:txXfrm>
        <a:off x="374910" y="2217709"/>
        <a:ext cx="1343495" cy="820538"/>
      </dsp:txXfrm>
    </dsp:sp>
    <dsp:sp modelId="{6C0FC0C4-5A78-4589-8B12-39118DBA6E37}">
      <dsp:nvSpPr>
        <dsp:cNvPr id="0" name=""/>
        <dsp:cNvSpPr/>
      </dsp:nvSpPr>
      <dsp:spPr>
        <a:xfrm>
          <a:off x="175063" y="884789"/>
          <a:ext cx="183843" cy="2803318"/>
        </a:xfrm>
        <a:custGeom>
          <a:avLst/>
          <a:gdLst/>
          <a:ahLst/>
          <a:cxnLst/>
          <a:rect l="0" t="0" r="0" b="0"/>
          <a:pathLst>
            <a:path>
              <a:moveTo>
                <a:pt x="0" y="0"/>
              </a:moveTo>
              <a:lnTo>
                <a:pt x="0" y="2803318"/>
              </a:lnTo>
              <a:lnTo>
                <a:pt x="183843" y="2803318"/>
              </a:lnTo>
            </a:path>
          </a:pathLst>
        </a:custGeom>
        <a:noFill/>
        <a:ln w="12700" cap="flat" cmpd="sng" algn="ctr">
          <a:solidFill>
            <a:schemeClr val="accen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0">
          <a:scrgbClr r="0" g="0" b="0"/>
        </a:fillRef>
        <a:effectRef idx="0">
          <a:scrgbClr r="0" g="0" b="0"/>
        </a:effectRef>
        <a:fontRef idx="minor"/>
      </dsp:style>
    </dsp:sp>
    <dsp:sp modelId="{9DCAE394-1277-44EE-835A-6AD0D9631264}">
      <dsp:nvSpPr>
        <dsp:cNvPr id="0" name=""/>
        <dsp:cNvSpPr/>
      </dsp:nvSpPr>
      <dsp:spPr>
        <a:xfrm>
          <a:off x="358907" y="3252311"/>
          <a:ext cx="1394551" cy="871594"/>
        </a:xfrm>
        <a:prstGeom prst="roundRect">
          <a:avLst>
            <a:gd name="adj" fmla="val 10000"/>
          </a:avLst>
        </a:prstGeom>
        <a:solidFill>
          <a:schemeClr val="lt1">
            <a:alpha val="90000"/>
            <a:hueOff val="0"/>
            <a:satOff val="0"/>
            <a:lumOff val="0"/>
            <a:alphaOff val="0"/>
          </a:schemeClr>
        </a:solidFill>
        <a:ln w="12700" cap="flat" cmpd="sng" algn="ctr">
          <a:solidFill>
            <a:schemeClr val="tx2">
              <a:lumMod val="7500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a:t>Long-term debt</a:t>
          </a:r>
        </a:p>
      </dsp:txBody>
      <dsp:txXfrm>
        <a:off x="384435" y="3277839"/>
        <a:ext cx="1343495" cy="820538"/>
      </dsp:txXfrm>
    </dsp:sp>
    <dsp:sp modelId="{A7E1E742-4381-4DD7-AFC8-F8311999C689}">
      <dsp:nvSpPr>
        <dsp:cNvPr id="0" name=""/>
        <dsp:cNvSpPr/>
      </dsp:nvSpPr>
      <dsp:spPr>
        <a:xfrm>
          <a:off x="2179731" y="13195"/>
          <a:ext cx="1743189" cy="87159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a:t>Capital assets and inventory</a:t>
          </a:r>
        </a:p>
      </dsp:txBody>
      <dsp:txXfrm>
        <a:off x="2205259" y="38723"/>
        <a:ext cx="1692133" cy="820538"/>
      </dsp:txXfrm>
    </dsp:sp>
    <dsp:sp modelId="{4D574902-E5DD-4E54-9ACA-5554D437E65C}">
      <dsp:nvSpPr>
        <dsp:cNvPr id="0" name=""/>
        <dsp:cNvSpPr/>
      </dsp:nvSpPr>
      <dsp:spPr>
        <a:xfrm>
          <a:off x="2354050" y="884789"/>
          <a:ext cx="174318" cy="653695"/>
        </a:xfrm>
        <a:custGeom>
          <a:avLst/>
          <a:gdLst/>
          <a:ahLst/>
          <a:cxnLst/>
          <a:rect l="0" t="0" r="0" b="0"/>
          <a:pathLst>
            <a:path>
              <a:moveTo>
                <a:pt x="0" y="0"/>
              </a:moveTo>
              <a:lnTo>
                <a:pt x="0" y="653695"/>
              </a:lnTo>
              <a:lnTo>
                <a:pt x="174318" y="653695"/>
              </a:lnTo>
            </a:path>
          </a:pathLst>
        </a:custGeom>
        <a:noFill/>
        <a:ln w="12700" cap="flat" cmpd="sng" algn="ctr">
          <a:solidFill>
            <a:schemeClr val="accen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0">
          <a:scrgbClr r="0" g="0" b="0"/>
        </a:fillRef>
        <a:effectRef idx="0">
          <a:scrgbClr r="0" g="0" b="0"/>
        </a:effectRef>
        <a:fontRef idx="minor"/>
      </dsp:style>
    </dsp:sp>
    <dsp:sp modelId="{020ADB93-7E9C-4E80-A445-05B976EC2749}">
      <dsp:nvSpPr>
        <dsp:cNvPr id="0" name=""/>
        <dsp:cNvSpPr/>
      </dsp:nvSpPr>
      <dsp:spPr>
        <a:xfrm>
          <a:off x="2528369" y="1102688"/>
          <a:ext cx="1394551" cy="871594"/>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a:t>Purchase, sale, or impairment</a:t>
          </a:r>
        </a:p>
      </dsp:txBody>
      <dsp:txXfrm>
        <a:off x="2553897" y="1128216"/>
        <a:ext cx="1343495" cy="820538"/>
      </dsp:txXfrm>
    </dsp:sp>
    <dsp:sp modelId="{495F34CF-5072-4092-A22F-7565EB33674F}">
      <dsp:nvSpPr>
        <dsp:cNvPr id="0" name=""/>
        <dsp:cNvSpPr/>
      </dsp:nvSpPr>
      <dsp:spPr>
        <a:xfrm>
          <a:off x="2354050" y="884789"/>
          <a:ext cx="174318" cy="1743189"/>
        </a:xfrm>
        <a:custGeom>
          <a:avLst/>
          <a:gdLst/>
          <a:ahLst/>
          <a:cxnLst/>
          <a:rect l="0" t="0" r="0" b="0"/>
          <a:pathLst>
            <a:path>
              <a:moveTo>
                <a:pt x="0" y="0"/>
              </a:moveTo>
              <a:lnTo>
                <a:pt x="0" y="1743189"/>
              </a:lnTo>
              <a:lnTo>
                <a:pt x="174318" y="1743189"/>
              </a:lnTo>
            </a:path>
          </a:pathLst>
        </a:custGeom>
        <a:noFill/>
        <a:ln w="12700" cap="flat" cmpd="sng" algn="ctr">
          <a:solidFill>
            <a:schemeClr val="accen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0">
          <a:scrgbClr r="0" g="0" b="0"/>
        </a:fillRef>
        <a:effectRef idx="0">
          <a:scrgbClr r="0" g="0" b="0"/>
        </a:effectRef>
        <a:fontRef idx="minor"/>
      </dsp:style>
    </dsp:sp>
    <dsp:sp modelId="{417DCE7D-3525-42E7-9693-261310A00FD4}">
      <dsp:nvSpPr>
        <dsp:cNvPr id="0" name=""/>
        <dsp:cNvSpPr/>
      </dsp:nvSpPr>
      <dsp:spPr>
        <a:xfrm>
          <a:off x="2528369" y="2192181"/>
          <a:ext cx="1394551" cy="871594"/>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a:t>Capitalization and depreciation</a:t>
          </a:r>
        </a:p>
      </dsp:txBody>
      <dsp:txXfrm>
        <a:off x="2553897" y="2217709"/>
        <a:ext cx="1343495" cy="820538"/>
      </dsp:txXfrm>
    </dsp:sp>
    <dsp:sp modelId="{20E80EAE-8277-460C-A930-9898C72E517B}">
      <dsp:nvSpPr>
        <dsp:cNvPr id="0" name=""/>
        <dsp:cNvSpPr/>
      </dsp:nvSpPr>
      <dsp:spPr>
        <a:xfrm>
          <a:off x="2354050" y="884789"/>
          <a:ext cx="174318" cy="2832682"/>
        </a:xfrm>
        <a:custGeom>
          <a:avLst/>
          <a:gdLst/>
          <a:ahLst/>
          <a:cxnLst/>
          <a:rect l="0" t="0" r="0" b="0"/>
          <a:pathLst>
            <a:path>
              <a:moveTo>
                <a:pt x="0" y="0"/>
              </a:moveTo>
              <a:lnTo>
                <a:pt x="0" y="2832682"/>
              </a:lnTo>
              <a:lnTo>
                <a:pt x="174318" y="2832682"/>
              </a:lnTo>
            </a:path>
          </a:pathLst>
        </a:custGeom>
        <a:noFill/>
        <a:ln w="12700" cap="flat" cmpd="sng" algn="ctr">
          <a:solidFill>
            <a:schemeClr val="accen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0">
          <a:scrgbClr r="0" g="0" b="0"/>
        </a:fillRef>
        <a:effectRef idx="0">
          <a:scrgbClr r="0" g="0" b="0"/>
        </a:effectRef>
        <a:fontRef idx="minor"/>
      </dsp:style>
    </dsp:sp>
    <dsp:sp modelId="{13618E5A-547F-41C4-BF83-7D3568E7D866}">
      <dsp:nvSpPr>
        <dsp:cNvPr id="0" name=""/>
        <dsp:cNvSpPr/>
      </dsp:nvSpPr>
      <dsp:spPr>
        <a:xfrm>
          <a:off x="2528369" y="3281675"/>
          <a:ext cx="1394551" cy="871594"/>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a:t>Inventory valuation</a:t>
          </a:r>
        </a:p>
      </dsp:txBody>
      <dsp:txXfrm>
        <a:off x="2553897" y="3307203"/>
        <a:ext cx="1343495" cy="820538"/>
      </dsp:txXfrm>
    </dsp:sp>
    <dsp:sp modelId="{03546D43-2FB2-402B-9188-AF0D29AD9A8B}">
      <dsp:nvSpPr>
        <dsp:cNvPr id="0" name=""/>
        <dsp:cNvSpPr/>
      </dsp:nvSpPr>
      <dsp:spPr>
        <a:xfrm>
          <a:off x="4358717" y="13195"/>
          <a:ext cx="1743189" cy="871594"/>
        </a:xfrm>
        <a:prstGeom prst="roundRect">
          <a:avLst>
            <a:gd name="adj" fmla="val 10000"/>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a:t>Post-employment</a:t>
          </a:r>
        </a:p>
      </dsp:txBody>
      <dsp:txXfrm>
        <a:off x="4384245" y="38723"/>
        <a:ext cx="1692133" cy="820538"/>
      </dsp:txXfrm>
    </dsp:sp>
    <dsp:sp modelId="{1C6369E5-AA39-4D06-93AA-A6657E738DBA}">
      <dsp:nvSpPr>
        <dsp:cNvPr id="0" name=""/>
        <dsp:cNvSpPr/>
      </dsp:nvSpPr>
      <dsp:spPr>
        <a:xfrm>
          <a:off x="4533036" y="884789"/>
          <a:ext cx="174318" cy="653695"/>
        </a:xfrm>
        <a:custGeom>
          <a:avLst/>
          <a:gdLst/>
          <a:ahLst/>
          <a:cxnLst/>
          <a:rect l="0" t="0" r="0" b="0"/>
          <a:pathLst>
            <a:path>
              <a:moveTo>
                <a:pt x="0" y="0"/>
              </a:moveTo>
              <a:lnTo>
                <a:pt x="0" y="653695"/>
              </a:lnTo>
              <a:lnTo>
                <a:pt x="174318" y="653695"/>
              </a:lnTo>
            </a:path>
          </a:pathLst>
        </a:custGeom>
        <a:noFill/>
        <a:ln w="12700" cap="flat" cmpd="sng" algn="ctr">
          <a:solidFill>
            <a:schemeClr val="accen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0">
          <a:scrgbClr r="0" g="0" b="0"/>
        </a:fillRef>
        <a:effectRef idx="0">
          <a:scrgbClr r="0" g="0" b="0"/>
        </a:effectRef>
        <a:fontRef idx="minor"/>
      </dsp:style>
    </dsp:sp>
    <dsp:sp modelId="{709B523B-15EB-46EE-9B71-9F6AF60A51C3}">
      <dsp:nvSpPr>
        <dsp:cNvPr id="0" name=""/>
        <dsp:cNvSpPr/>
      </dsp:nvSpPr>
      <dsp:spPr>
        <a:xfrm>
          <a:off x="4707355" y="1102688"/>
          <a:ext cx="1394551" cy="871594"/>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a:t>Pensions</a:t>
          </a:r>
        </a:p>
      </dsp:txBody>
      <dsp:txXfrm>
        <a:off x="4732883" y="1128216"/>
        <a:ext cx="1343495" cy="820538"/>
      </dsp:txXfrm>
    </dsp:sp>
    <dsp:sp modelId="{E2506855-6792-4513-874A-A79BD7DAB0C2}">
      <dsp:nvSpPr>
        <dsp:cNvPr id="0" name=""/>
        <dsp:cNvSpPr/>
      </dsp:nvSpPr>
      <dsp:spPr>
        <a:xfrm>
          <a:off x="4533036" y="884789"/>
          <a:ext cx="174318" cy="1743189"/>
        </a:xfrm>
        <a:custGeom>
          <a:avLst/>
          <a:gdLst/>
          <a:ahLst/>
          <a:cxnLst/>
          <a:rect l="0" t="0" r="0" b="0"/>
          <a:pathLst>
            <a:path>
              <a:moveTo>
                <a:pt x="0" y="0"/>
              </a:moveTo>
              <a:lnTo>
                <a:pt x="0" y="1743189"/>
              </a:lnTo>
              <a:lnTo>
                <a:pt x="174318" y="1743189"/>
              </a:lnTo>
            </a:path>
          </a:pathLst>
        </a:custGeom>
        <a:noFill/>
        <a:ln w="12700" cap="flat" cmpd="sng" algn="ctr">
          <a:solidFill>
            <a:schemeClr val="accen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0">
          <a:scrgbClr r="0" g="0" b="0"/>
        </a:fillRef>
        <a:effectRef idx="0">
          <a:scrgbClr r="0" g="0" b="0"/>
        </a:effectRef>
        <a:fontRef idx="minor"/>
      </dsp:style>
    </dsp:sp>
    <dsp:sp modelId="{C68572D5-1B9D-4BD3-BE78-6E7B11C02911}">
      <dsp:nvSpPr>
        <dsp:cNvPr id="0" name=""/>
        <dsp:cNvSpPr/>
      </dsp:nvSpPr>
      <dsp:spPr>
        <a:xfrm>
          <a:off x="4707355" y="2192181"/>
          <a:ext cx="1394551" cy="871594"/>
        </a:xfrm>
        <a:prstGeom prst="roundRect">
          <a:avLst>
            <a:gd name="adj" fmla="val 10000"/>
          </a:avLst>
        </a:prstGeom>
        <a:solidFill>
          <a:schemeClr val="lt1">
            <a:alpha val="90000"/>
            <a:hueOff val="0"/>
            <a:satOff val="0"/>
            <a:lumOff val="0"/>
            <a:alphaOff val="0"/>
          </a:schemeClr>
        </a:solidFill>
        <a:ln w="12700" cap="flat" cmpd="sng" algn="ctr">
          <a:solidFill>
            <a:schemeClr val="tx2">
              <a:lumMod val="7500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a:t>OPEB</a:t>
          </a:r>
        </a:p>
      </dsp:txBody>
      <dsp:txXfrm>
        <a:off x="4732883" y="2217709"/>
        <a:ext cx="1343495" cy="820538"/>
      </dsp:txXfrm>
    </dsp:sp>
    <dsp:sp modelId="{A6463964-EE46-4A02-B37D-48EDB06AD221}">
      <dsp:nvSpPr>
        <dsp:cNvPr id="0" name=""/>
        <dsp:cNvSpPr/>
      </dsp:nvSpPr>
      <dsp:spPr>
        <a:xfrm>
          <a:off x="4533036" y="884789"/>
          <a:ext cx="174318" cy="2832682"/>
        </a:xfrm>
        <a:custGeom>
          <a:avLst/>
          <a:gdLst/>
          <a:ahLst/>
          <a:cxnLst/>
          <a:rect l="0" t="0" r="0" b="0"/>
          <a:pathLst>
            <a:path>
              <a:moveTo>
                <a:pt x="0" y="0"/>
              </a:moveTo>
              <a:lnTo>
                <a:pt x="0" y="2832682"/>
              </a:lnTo>
              <a:lnTo>
                <a:pt x="174318" y="2832682"/>
              </a:lnTo>
            </a:path>
          </a:pathLst>
        </a:custGeom>
        <a:noFill/>
        <a:ln w="12700" cap="flat" cmpd="sng" algn="ctr">
          <a:solidFill>
            <a:schemeClr val="accent2">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0">
          <a:scrgbClr r="0" g="0" b="0"/>
        </a:fillRef>
        <a:effectRef idx="0">
          <a:scrgbClr r="0" g="0" b="0"/>
        </a:effectRef>
        <a:fontRef idx="minor"/>
      </dsp:style>
    </dsp:sp>
    <dsp:sp modelId="{0C6AC5CE-A493-465E-8887-D5347611690F}">
      <dsp:nvSpPr>
        <dsp:cNvPr id="0" name=""/>
        <dsp:cNvSpPr/>
      </dsp:nvSpPr>
      <dsp:spPr>
        <a:xfrm>
          <a:off x="4707355" y="3281675"/>
          <a:ext cx="1394551" cy="871594"/>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a:t>Other: compensated absences</a:t>
          </a:r>
        </a:p>
      </dsp:txBody>
      <dsp:txXfrm>
        <a:off x="4732883" y="3307203"/>
        <a:ext cx="1343495" cy="82053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9B5A01-1390-4CC9-BA50-88BAAE11FCBC}">
      <dsp:nvSpPr>
        <dsp:cNvPr id="0" name=""/>
        <dsp:cNvSpPr/>
      </dsp:nvSpPr>
      <dsp:spPr>
        <a:xfrm rot="5400000">
          <a:off x="4526237" y="-1777889"/>
          <a:ext cx="2072462" cy="634666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baseline="0" dirty="0"/>
            <a:t>Statement 87 requires that leases be recognized and measured using the facts and circumstances as of the beginning of the period of implementation</a:t>
          </a:r>
          <a:endParaRPr lang="en-US" sz="1600" kern="1200" dirty="0"/>
        </a:p>
        <a:p>
          <a:pPr marL="171450" lvl="1" indent="-171450" algn="l" defTabSz="711200">
            <a:lnSpc>
              <a:spcPct val="90000"/>
            </a:lnSpc>
            <a:spcBef>
              <a:spcPct val="0"/>
            </a:spcBef>
            <a:spcAft>
              <a:spcPct val="15000"/>
            </a:spcAft>
            <a:buChar char="•"/>
          </a:pPr>
          <a:r>
            <a:rPr lang="en-US" sz="1600" kern="1200" baseline="0" dirty="0"/>
            <a:t>For example:</a:t>
          </a:r>
          <a:endParaRPr lang="en-US" sz="1600" kern="1200" dirty="0"/>
        </a:p>
        <a:p>
          <a:pPr marL="342900" lvl="2" indent="-171450" algn="l" defTabSz="711200">
            <a:lnSpc>
              <a:spcPct val="90000"/>
            </a:lnSpc>
            <a:spcBef>
              <a:spcPct val="0"/>
            </a:spcBef>
            <a:spcAft>
              <a:spcPct val="15000"/>
            </a:spcAft>
            <a:buChar char="•"/>
          </a:pPr>
          <a:r>
            <a:rPr lang="en-US" sz="1600" kern="1200" baseline="0" dirty="0"/>
            <a:t>As of January 1, 2022 for FYE December 31, 2022</a:t>
          </a:r>
          <a:endParaRPr lang="en-US" sz="1600" kern="1200" dirty="0"/>
        </a:p>
        <a:p>
          <a:pPr marL="342900" lvl="2" indent="-171450" algn="l" defTabSz="711200">
            <a:lnSpc>
              <a:spcPct val="90000"/>
            </a:lnSpc>
            <a:spcBef>
              <a:spcPct val="0"/>
            </a:spcBef>
            <a:spcAft>
              <a:spcPct val="15000"/>
            </a:spcAft>
            <a:buChar char="•"/>
          </a:pPr>
          <a:r>
            <a:rPr lang="en-US" sz="1600" kern="1200" baseline="0" dirty="0"/>
            <a:t>As of July 1, 2021 for FYE June 30, 2022</a:t>
          </a:r>
          <a:endParaRPr lang="en-US" sz="1600" kern="1200" dirty="0"/>
        </a:p>
        <a:p>
          <a:pPr marL="171450" lvl="1" indent="-171450" algn="l" defTabSz="711200">
            <a:lnSpc>
              <a:spcPct val="90000"/>
            </a:lnSpc>
            <a:spcBef>
              <a:spcPct val="0"/>
            </a:spcBef>
            <a:spcAft>
              <a:spcPct val="15000"/>
            </a:spcAft>
            <a:buChar char="•"/>
          </a:pPr>
          <a:r>
            <a:rPr lang="en-US" sz="1600" kern="1200" dirty="0"/>
            <a:t>Not allowed to go back to the actual beginning of the lease</a:t>
          </a:r>
        </a:p>
      </dsp:txBody>
      <dsp:txXfrm rot="-5400000">
        <a:off x="2389137" y="460380"/>
        <a:ext cx="6245495" cy="1870124"/>
      </dsp:txXfrm>
    </dsp:sp>
    <dsp:sp modelId="{6E6CB893-F33D-45F2-9332-88025A909806}">
      <dsp:nvSpPr>
        <dsp:cNvPr id="0" name=""/>
        <dsp:cNvSpPr/>
      </dsp:nvSpPr>
      <dsp:spPr>
        <a:xfrm>
          <a:off x="96849" y="208376"/>
          <a:ext cx="2366335" cy="236801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0" kern="1200" dirty="0"/>
            <a:t>Transition provisions</a:t>
          </a:r>
          <a:endParaRPr lang="en-US" sz="2000" kern="1200" dirty="0"/>
        </a:p>
      </dsp:txBody>
      <dsp:txXfrm>
        <a:off x="212364" y="323891"/>
        <a:ext cx="2135305" cy="2136986"/>
      </dsp:txXfrm>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80F482-B543-4E79-A293-5BCAE574B69D}">
      <dsp:nvSpPr>
        <dsp:cNvPr id="0" name=""/>
        <dsp:cNvSpPr/>
      </dsp:nvSpPr>
      <dsp:spPr>
        <a:xfrm>
          <a:off x="0" y="0"/>
          <a:ext cx="5435257" cy="1290671"/>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i="1" kern="1200"/>
            <a:t>Categorization</a:t>
          </a:r>
          <a:r>
            <a:rPr lang="en-US" sz="2300" b="0" kern="1200"/>
            <a:t> </a:t>
          </a:r>
        </a:p>
        <a:p>
          <a:pPr marL="0" lvl="0" indent="0" algn="l" defTabSz="1022350">
            <a:lnSpc>
              <a:spcPct val="90000"/>
            </a:lnSpc>
            <a:spcBef>
              <a:spcPct val="0"/>
            </a:spcBef>
            <a:spcAft>
              <a:spcPct val="35000"/>
            </a:spcAft>
            <a:buNone/>
          </a:pPr>
          <a:r>
            <a:rPr lang="en-US" sz="2300" b="0" kern="1200"/>
            <a:t>Identify the </a:t>
          </a:r>
          <a:r>
            <a:rPr lang="en-US" sz="2300" b="0" i="1" kern="1200"/>
            <a:t>type</a:t>
          </a:r>
          <a:r>
            <a:rPr lang="en-US" sz="2300" b="0" kern="1200"/>
            <a:t> of transaction</a:t>
          </a:r>
          <a:endParaRPr lang="en-US" sz="2300" kern="1200"/>
        </a:p>
      </dsp:txBody>
      <dsp:txXfrm>
        <a:off x="37802" y="37802"/>
        <a:ext cx="4042522" cy="1215067"/>
      </dsp:txXfrm>
    </dsp:sp>
    <dsp:sp modelId="{76EF79BC-AE4A-452D-811D-E9744A0CF9EF}">
      <dsp:nvSpPr>
        <dsp:cNvPr id="0" name=""/>
        <dsp:cNvSpPr/>
      </dsp:nvSpPr>
      <dsp:spPr>
        <a:xfrm>
          <a:off x="479581" y="1505783"/>
          <a:ext cx="5435257" cy="1290671"/>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i="1" kern="1200"/>
            <a:t>Recognition</a:t>
          </a:r>
          <a:r>
            <a:rPr lang="en-US" sz="2300" b="0" kern="1200"/>
            <a:t> </a:t>
          </a:r>
        </a:p>
        <a:p>
          <a:pPr marL="0" lvl="0" indent="0" algn="l" defTabSz="1022350">
            <a:lnSpc>
              <a:spcPct val="90000"/>
            </a:lnSpc>
            <a:spcBef>
              <a:spcPct val="0"/>
            </a:spcBef>
            <a:spcAft>
              <a:spcPct val="35000"/>
            </a:spcAft>
            <a:buNone/>
          </a:pPr>
          <a:r>
            <a:rPr lang="en-US" sz="2300" b="0" kern="1200"/>
            <a:t>Determine </a:t>
          </a:r>
          <a:r>
            <a:rPr lang="en-US" sz="2300" b="0" i="1" kern="1200"/>
            <a:t>what</a:t>
          </a:r>
          <a:r>
            <a:rPr lang="en-US" sz="2300" b="0" kern="1200"/>
            <a:t> element should be reported and </a:t>
          </a:r>
          <a:r>
            <a:rPr lang="en-US" sz="2300" b="0" i="1" kern="1200"/>
            <a:t>when</a:t>
          </a:r>
          <a:endParaRPr lang="en-US" sz="2300" kern="1200"/>
        </a:p>
      </dsp:txBody>
      <dsp:txXfrm>
        <a:off x="517383" y="1543585"/>
        <a:ext cx="4041134" cy="1215067"/>
      </dsp:txXfrm>
    </dsp:sp>
    <dsp:sp modelId="{44A65F9C-9D2D-45A1-B2DD-103762E954C5}">
      <dsp:nvSpPr>
        <dsp:cNvPr id="0" name=""/>
        <dsp:cNvSpPr/>
      </dsp:nvSpPr>
      <dsp:spPr>
        <a:xfrm>
          <a:off x="959162" y="3003732"/>
          <a:ext cx="5435257" cy="1290671"/>
        </a:xfrm>
        <a:prstGeom prst="roundRect">
          <a:avLst>
            <a:gd name="adj" fmla="val 10000"/>
          </a:avLst>
        </a:prstGeom>
        <a:solidFill>
          <a:schemeClr val="accent5">
            <a:lumMod val="75000"/>
          </a:schemeClr>
        </a:soli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i="1" kern="1200"/>
            <a:t>Measurement</a:t>
          </a:r>
        </a:p>
        <a:p>
          <a:pPr marL="0" lvl="0" indent="0" algn="l" defTabSz="1022350">
            <a:lnSpc>
              <a:spcPct val="90000"/>
            </a:lnSpc>
            <a:spcBef>
              <a:spcPct val="0"/>
            </a:spcBef>
            <a:spcAft>
              <a:spcPct val="35000"/>
            </a:spcAft>
            <a:buNone/>
          </a:pPr>
          <a:r>
            <a:rPr lang="en-US" sz="2300" b="0" kern="1200"/>
            <a:t>Determine the </a:t>
          </a:r>
          <a:r>
            <a:rPr lang="en-US" sz="2300" b="0" i="1" kern="1200"/>
            <a:t>amount</a:t>
          </a:r>
          <a:r>
            <a:rPr lang="en-US" sz="2300" b="0" kern="1200"/>
            <a:t> to report</a:t>
          </a:r>
          <a:endParaRPr lang="en-US" sz="2300" kern="1200"/>
        </a:p>
      </dsp:txBody>
      <dsp:txXfrm>
        <a:off x="996964" y="3041534"/>
        <a:ext cx="4041134" cy="1215067"/>
      </dsp:txXfrm>
    </dsp:sp>
    <dsp:sp modelId="{F81C1F6A-DC69-4BF4-BAA6-A04F1464AA40}">
      <dsp:nvSpPr>
        <dsp:cNvPr id="0" name=""/>
        <dsp:cNvSpPr/>
      </dsp:nvSpPr>
      <dsp:spPr>
        <a:xfrm>
          <a:off x="4596320" y="978759"/>
          <a:ext cx="838936" cy="838936"/>
        </a:xfrm>
        <a:prstGeom prst="downArrow">
          <a:avLst>
            <a:gd name="adj1" fmla="val 55000"/>
            <a:gd name="adj2" fmla="val 45000"/>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a:scene3d>
          <a:camera prst="orthographicFront"/>
          <a:lightRig rig="threePt" dir="t"/>
        </a:scene3d>
        <a:sp3d>
          <a:bevelT/>
        </a:sp3d>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4785081" y="978759"/>
        <a:ext cx="461414" cy="631299"/>
      </dsp:txXfrm>
    </dsp:sp>
    <dsp:sp modelId="{069762BA-D637-4B0D-9680-085EBAC27FD2}">
      <dsp:nvSpPr>
        <dsp:cNvPr id="0" name=""/>
        <dsp:cNvSpPr/>
      </dsp:nvSpPr>
      <dsp:spPr>
        <a:xfrm>
          <a:off x="5075901" y="2475938"/>
          <a:ext cx="838936" cy="838936"/>
        </a:xfrm>
        <a:prstGeom prst="downArrow">
          <a:avLst>
            <a:gd name="adj1" fmla="val 55000"/>
            <a:gd name="adj2" fmla="val 45000"/>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a:scene3d>
          <a:camera prst="orthographicFront"/>
          <a:lightRig rig="threePt" dir="t"/>
        </a:scene3d>
        <a:sp3d>
          <a:bevelT/>
        </a:sp3d>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264662" y="2475938"/>
        <a:ext cx="461414" cy="631299"/>
      </dsp:txXfrm>
    </dsp:sp>
  </dsp:spTree>
</dsp:drawing>
</file>

<file path=ppt/diagrams/drawing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F63AEA-B362-4730-811D-F1E76C779E4E}">
      <dsp:nvSpPr>
        <dsp:cNvPr id="0" name=""/>
        <dsp:cNvSpPr/>
      </dsp:nvSpPr>
      <dsp:spPr>
        <a:xfrm>
          <a:off x="0" y="39383"/>
          <a:ext cx="7771070" cy="2129400"/>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A </a:t>
          </a:r>
          <a:r>
            <a:rPr lang="en-US" sz="2600" b="1" u="sng" kern="1200" dirty="0"/>
            <a:t>receivable</a:t>
          </a:r>
          <a:r>
            <a:rPr lang="en-US" sz="2600" kern="1200" dirty="0"/>
            <a:t> should be recognized when a </a:t>
          </a:r>
          <a:r>
            <a:rPr lang="en-US" sz="2600" b="1" u="sng" kern="1200" dirty="0"/>
            <a:t>legally enforceable claim</a:t>
          </a:r>
          <a:r>
            <a:rPr lang="en-US" sz="2600" kern="1200" dirty="0"/>
            <a:t> arises in a revenue transaction. A legally enforceable claim arises at different points based on the terms and conditions specified in the binding arrangement.</a:t>
          </a:r>
        </a:p>
      </dsp:txBody>
      <dsp:txXfrm>
        <a:off x="103949" y="143332"/>
        <a:ext cx="7563172" cy="1921502"/>
      </dsp:txXfrm>
    </dsp:sp>
    <dsp:sp modelId="{262C8E42-A13F-411A-B934-84AA76C8F1BA}">
      <dsp:nvSpPr>
        <dsp:cNvPr id="0" name=""/>
        <dsp:cNvSpPr/>
      </dsp:nvSpPr>
      <dsp:spPr>
        <a:xfrm>
          <a:off x="0" y="2243663"/>
          <a:ext cx="7771070" cy="2129400"/>
        </a:xfrm>
        <a:prstGeom prst="roundRect">
          <a:avLst/>
        </a:prstGeom>
        <a:solidFill>
          <a:schemeClr val="accent1">
            <a:shade val="80000"/>
            <a:hueOff val="727274"/>
            <a:satOff val="-81238"/>
            <a:lumOff val="431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Advances in revenue transactions are resources received before a </a:t>
          </a:r>
          <a:r>
            <a:rPr lang="en-US" sz="2600" b="1" u="sng" kern="1200" dirty="0"/>
            <a:t>legally enforceable claim</a:t>
          </a:r>
          <a:r>
            <a:rPr lang="en-US" sz="2600" kern="1200" dirty="0"/>
            <a:t> arises and should result in a </a:t>
          </a:r>
          <a:r>
            <a:rPr lang="en-US" sz="2600" b="1" u="sng" kern="1200" dirty="0"/>
            <a:t>liability </a:t>
          </a:r>
          <a:r>
            <a:rPr lang="en-US" sz="2600" kern="1200" dirty="0"/>
            <a:t>being recognized, regardless of whether those advances are refundable.</a:t>
          </a:r>
        </a:p>
      </dsp:txBody>
      <dsp:txXfrm>
        <a:off x="103949" y="2347612"/>
        <a:ext cx="7563172" cy="1921502"/>
      </dsp:txXfrm>
    </dsp:sp>
  </dsp:spTree>
</dsp:drawing>
</file>

<file path=ppt/diagrams/drawing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126BE3-E5BA-4256-97D8-BA4C50A7C1D6}">
      <dsp:nvSpPr>
        <dsp:cNvPr id="0" name=""/>
        <dsp:cNvSpPr/>
      </dsp:nvSpPr>
      <dsp:spPr>
        <a:xfrm>
          <a:off x="0" y="496194"/>
          <a:ext cx="8071658" cy="1175636"/>
        </a:xfrm>
        <a:prstGeom prst="rightArrow">
          <a:avLst>
            <a:gd name="adj1" fmla="val 50000"/>
            <a:gd name="adj2" fmla="val 5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254000" bIns="186632" numCol="1" spcCol="1270" anchor="ctr" anchorCtr="0">
          <a:noAutofit/>
        </a:bodyPr>
        <a:lstStyle/>
        <a:p>
          <a:pPr marL="0" lvl="0" indent="0" algn="l" defTabSz="1022350">
            <a:lnSpc>
              <a:spcPct val="90000"/>
            </a:lnSpc>
            <a:spcBef>
              <a:spcPct val="0"/>
            </a:spcBef>
            <a:spcAft>
              <a:spcPct val="35000"/>
            </a:spcAft>
            <a:buNone/>
          </a:pPr>
          <a:r>
            <a:rPr lang="en-US" sz="2300" kern="1200" dirty="0"/>
            <a:t>Categorization</a:t>
          </a:r>
        </a:p>
      </dsp:txBody>
      <dsp:txXfrm>
        <a:off x="0" y="790103"/>
        <a:ext cx="7777749" cy="587818"/>
      </dsp:txXfrm>
    </dsp:sp>
    <dsp:sp modelId="{D1F493CB-C5F4-455A-8F61-F7C58F42CBE2}">
      <dsp:nvSpPr>
        <dsp:cNvPr id="0" name=""/>
        <dsp:cNvSpPr/>
      </dsp:nvSpPr>
      <dsp:spPr>
        <a:xfrm>
          <a:off x="0" y="1405693"/>
          <a:ext cx="3729105" cy="262408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977900">
            <a:lnSpc>
              <a:spcPct val="90000"/>
            </a:lnSpc>
            <a:spcBef>
              <a:spcPct val="0"/>
            </a:spcBef>
            <a:spcAft>
              <a:spcPct val="35000"/>
            </a:spcAft>
            <a:buNone/>
          </a:pPr>
          <a:r>
            <a:rPr lang="en-US" sz="2200" kern="1200" dirty="0"/>
            <a:t>Contain the following characteristics:</a:t>
          </a:r>
        </a:p>
        <a:p>
          <a:pPr marL="171450" lvl="1" indent="-171450" algn="l" defTabSz="844550">
            <a:lnSpc>
              <a:spcPct val="90000"/>
            </a:lnSpc>
            <a:spcBef>
              <a:spcPct val="0"/>
            </a:spcBef>
            <a:spcAft>
              <a:spcPct val="15000"/>
            </a:spcAft>
            <a:buChar char="•"/>
          </a:pPr>
          <a:r>
            <a:rPr lang="en-US" sz="1900" kern="1200" dirty="0"/>
            <a:t>Identifiable rights and obligations that are substantive</a:t>
          </a:r>
        </a:p>
        <a:p>
          <a:pPr marL="171450" lvl="1" indent="-171450" algn="l" defTabSz="844550">
            <a:lnSpc>
              <a:spcPct val="90000"/>
            </a:lnSpc>
            <a:spcBef>
              <a:spcPct val="0"/>
            </a:spcBef>
            <a:spcAft>
              <a:spcPct val="15000"/>
            </a:spcAft>
            <a:buChar char="•"/>
          </a:pPr>
          <a:r>
            <a:rPr lang="en-US" sz="1900" kern="1200" dirty="0"/>
            <a:t>Rights and obligations are interdependent</a:t>
          </a:r>
        </a:p>
      </dsp:txBody>
      <dsp:txXfrm>
        <a:off x="0" y="1405693"/>
        <a:ext cx="3729105" cy="2624083"/>
      </dsp:txXfrm>
    </dsp:sp>
    <dsp:sp modelId="{F597DA0A-2F95-4B74-AF42-E9E1FA05B2EB}">
      <dsp:nvSpPr>
        <dsp:cNvPr id="0" name=""/>
        <dsp:cNvSpPr/>
      </dsp:nvSpPr>
      <dsp:spPr>
        <a:xfrm>
          <a:off x="3729105" y="887942"/>
          <a:ext cx="4342552" cy="1175636"/>
        </a:xfrm>
        <a:prstGeom prst="rightArrow">
          <a:avLst>
            <a:gd name="adj1" fmla="val 50000"/>
            <a:gd name="adj2" fmla="val 5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254000" bIns="186632" numCol="1" spcCol="1270" anchor="ctr" anchorCtr="0">
          <a:noAutofit/>
        </a:bodyPr>
        <a:lstStyle/>
        <a:p>
          <a:pPr marL="0" lvl="0" indent="0" algn="l" defTabSz="1022350">
            <a:lnSpc>
              <a:spcPct val="90000"/>
            </a:lnSpc>
            <a:spcBef>
              <a:spcPct val="0"/>
            </a:spcBef>
            <a:spcAft>
              <a:spcPct val="35000"/>
            </a:spcAft>
            <a:buNone/>
          </a:pPr>
          <a:r>
            <a:rPr lang="en-US" sz="2300" kern="1200" dirty="0"/>
            <a:t>Recognition</a:t>
          </a:r>
        </a:p>
      </dsp:txBody>
      <dsp:txXfrm>
        <a:off x="3729105" y="1181851"/>
        <a:ext cx="4048643" cy="587818"/>
      </dsp:txXfrm>
    </dsp:sp>
    <dsp:sp modelId="{C6637C24-8DA8-438E-A1BA-A8AD228D9422}">
      <dsp:nvSpPr>
        <dsp:cNvPr id="0" name=""/>
        <dsp:cNvSpPr/>
      </dsp:nvSpPr>
      <dsp:spPr>
        <a:xfrm>
          <a:off x="3729105" y="1797441"/>
          <a:ext cx="3729105" cy="262408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Revenues and expenses are recognized based on the satisfaction of a </a:t>
          </a:r>
          <a:r>
            <a:rPr lang="en-US" sz="2300" b="1" u="sng" kern="1200" dirty="0"/>
            <a:t>performance obligation</a:t>
          </a:r>
          <a:endParaRPr lang="en-US" sz="2300" kern="1200" dirty="0"/>
        </a:p>
      </dsp:txBody>
      <dsp:txXfrm>
        <a:off x="3729105" y="1797441"/>
        <a:ext cx="3729105" cy="2624083"/>
      </dsp:txXfrm>
    </dsp:sp>
  </dsp:spTree>
</dsp:drawing>
</file>

<file path=ppt/diagrams/drawing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522B3-B3DC-4B87-B552-6B3B84CA69C8}">
      <dsp:nvSpPr>
        <dsp:cNvPr id="0" name=""/>
        <dsp:cNvSpPr/>
      </dsp:nvSpPr>
      <dsp:spPr>
        <a:xfrm>
          <a:off x="3138497" y="0"/>
          <a:ext cx="4707746" cy="1147008"/>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228600" lvl="1" indent="-228600" algn="l" defTabSz="933450">
            <a:lnSpc>
              <a:spcPct val="90000"/>
            </a:lnSpc>
            <a:spcBef>
              <a:spcPct val="0"/>
            </a:spcBef>
            <a:spcAft>
              <a:spcPct val="15000"/>
            </a:spcAft>
            <a:buNone/>
          </a:pPr>
          <a:r>
            <a:rPr lang="en-US" sz="2100" kern="1200"/>
            <a:t>	Expense is recognized as the city receives the supplies</a:t>
          </a:r>
        </a:p>
      </dsp:txBody>
      <dsp:txXfrm>
        <a:off x="3138497" y="143376"/>
        <a:ext cx="4277618" cy="860256"/>
      </dsp:txXfrm>
    </dsp:sp>
    <dsp:sp modelId="{F5A3FC1E-716A-489F-A032-F8B355F435E8}">
      <dsp:nvSpPr>
        <dsp:cNvPr id="0" name=""/>
        <dsp:cNvSpPr/>
      </dsp:nvSpPr>
      <dsp:spPr>
        <a:xfrm>
          <a:off x="0" y="0"/>
          <a:ext cx="3138497" cy="1147008"/>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a:t>City orders supplies</a:t>
          </a:r>
        </a:p>
      </dsp:txBody>
      <dsp:txXfrm>
        <a:off x="55992" y="55992"/>
        <a:ext cx="3026513" cy="1035024"/>
      </dsp:txXfrm>
    </dsp:sp>
    <dsp:sp modelId="{01767D7B-6805-4307-B70E-D7E33189CD43}">
      <dsp:nvSpPr>
        <dsp:cNvPr id="0" name=""/>
        <dsp:cNvSpPr/>
      </dsp:nvSpPr>
      <dsp:spPr>
        <a:xfrm>
          <a:off x="3138497" y="1261709"/>
          <a:ext cx="4707746" cy="1147008"/>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228600" lvl="1" indent="-228600" algn="l" defTabSz="933450">
            <a:lnSpc>
              <a:spcPct val="90000"/>
            </a:lnSpc>
            <a:spcBef>
              <a:spcPct val="0"/>
            </a:spcBef>
            <a:spcAft>
              <a:spcPct val="15000"/>
            </a:spcAft>
            <a:buNone/>
          </a:pPr>
          <a:r>
            <a:rPr lang="en-US" sz="2100" kern="1200"/>
            <a:t>	Expense is recognized as the CPA firm carries out the expected work, such as an audit</a:t>
          </a:r>
        </a:p>
      </dsp:txBody>
      <dsp:txXfrm>
        <a:off x="3138497" y="1405085"/>
        <a:ext cx="4277618" cy="860256"/>
      </dsp:txXfrm>
    </dsp:sp>
    <dsp:sp modelId="{616F5916-82D9-406F-8DEC-D4DF57958C15}">
      <dsp:nvSpPr>
        <dsp:cNvPr id="0" name=""/>
        <dsp:cNvSpPr/>
      </dsp:nvSpPr>
      <dsp:spPr>
        <a:xfrm>
          <a:off x="0" y="1261709"/>
          <a:ext cx="3138497" cy="1147008"/>
        </a:xfrm>
        <a:prstGeom prst="roundRect">
          <a:avLst/>
        </a:prstGeom>
        <a:solidFill>
          <a:schemeClr val="accent1">
            <a:shade val="80000"/>
            <a:hueOff val="363637"/>
            <a:satOff val="-40619"/>
            <a:lumOff val="21576"/>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a:t>School district hires CPA</a:t>
          </a:r>
        </a:p>
      </dsp:txBody>
      <dsp:txXfrm>
        <a:off x="55992" y="1317701"/>
        <a:ext cx="3026513" cy="1035024"/>
      </dsp:txXfrm>
    </dsp:sp>
    <dsp:sp modelId="{FD0CF255-AF60-483E-8117-D3AF654F67E1}">
      <dsp:nvSpPr>
        <dsp:cNvPr id="0" name=""/>
        <dsp:cNvSpPr/>
      </dsp:nvSpPr>
      <dsp:spPr>
        <a:xfrm>
          <a:off x="3138497" y="2523418"/>
          <a:ext cx="4707746" cy="1147008"/>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228600" lvl="1" indent="-228600" algn="l" defTabSz="933450">
            <a:lnSpc>
              <a:spcPct val="90000"/>
            </a:lnSpc>
            <a:spcBef>
              <a:spcPct val="0"/>
            </a:spcBef>
            <a:spcAft>
              <a:spcPct val="15000"/>
            </a:spcAft>
            <a:buNone/>
          </a:pPr>
          <a:r>
            <a:rPr lang="en-US" sz="2100" kern="1200"/>
            <a:t>	Expenses for wages are recognized as the employees perform services over time</a:t>
          </a:r>
        </a:p>
      </dsp:txBody>
      <dsp:txXfrm>
        <a:off x="3138497" y="2666794"/>
        <a:ext cx="4277618" cy="860256"/>
      </dsp:txXfrm>
    </dsp:sp>
    <dsp:sp modelId="{896A63C4-93C0-43D5-9AE6-B4C3E8454A46}">
      <dsp:nvSpPr>
        <dsp:cNvPr id="0" name=""/>
        <dsp:cNvSpPr/>
      </dsp:nvSpPr>
      <dsp:spPr>
        <a:xfrm>
          <a:off x="0" y="2523418"/>
          <a:ext cx="3138497" cy="1147008"/>
        </a:xfrm>
        <a:prstGeom prst="roundRect">
          <a:avLst/>
        </a:prstGeom>
        <a:solidFill>
          <a:schemeClr val="accent1">
            <a:shade val="80000"/>
            <a:hueOff val="727274"/>
            <a:satOff val="-81238"/>
            <a:lumOff val="43152"/>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a:t>Public utility employees</a:t>
          </a:r>
        </a:p>
      </dsp:txBody>
      <dsp:txXfrm>
        <a:off x="55992" y="2579410"/>
        <a:ext cx="3026513" cy="1035024"/>
      </dsp:txXfrm>
    </dsp:sp>
  </dsp:spTree>
</dsp:drawing>
</file>

<file path=ppt/diagrams/drawing6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126BE3-E5BA-4256-97D8-BA4C50A7C1D6}">
      <dsp:nvSpPr>
        <dsp:cNvPr id="0" name=""/>
        <dsp:cNvSpPr/>
      </dsp:nvSpPr>
      <dsp:spPr>
        <a:xfrm>
          <a:off x="0" y="558144"/>
          <a:ext cx="7530003" cy="1096744"/>
        </a:xfrm>
        <a:prstGeom prst="rightArrow">
          <a:avLst>
            <a:gd name="adj1" fmla="val 50000"/>
            <a:gd name="adj2" fmla="val 5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254000" bIns="174108" numCol="1" spcCol="1270" anchor="ctr" anchorCtr="0">
          <a:noAutofit/>
        </a:bodyPr>
        <a:lstStyle/>
        <a:p>
          <a:pPr marL="0" lvl="0" indent="0" algn="l" defTabSz="977900">
            <a:lnSpc>
              <a:spcPct val="90000"/>
            </a:lnSpc>
            <a:spcBef>
              <a:spcPct val="0"/>
            </a:spcBef>
            <a:spcAft>
              <a:spcPct val="35000"/>
            </a:spcAft>
            <a:buNone/>
          </a:pPr>
          <a:r>
            <a:rPr lang="en-US" sz="2200" kern="1200" dirty="0"/>
            <a:t>Categorization</a:t>
          </a:r>
        </a:p>
      </dsp:txBody>
      <dsp:txXfrm>
        <a:off x="0" y="832330"/>
        <a:ext cx="7255817" cy="548372"/>
      </dsp:txXfrm>
    </dsp:sp>
    <dsp:sp modelId="{D1F493CB-C5F4-455A-8F61-F7C58F42CBE2}">
      <dsp:nvSpPr>
        <dsp:cNvPr id="0" name=""/>
        <dsp:cNvSpPr/>
      </dsp:nvSpPr>
      <dsp:spPr>
        <a:xfrm>
          <a:off x="0" y="1406610"/>
          <a:ext cx="3478861" cy="2447992"/>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Fails one of the following:</a:t>
          </a:r>
        </a:p>
        <a:p>
          <a:pPr marL="171450" lvl="1" indent="-171450" algn="l" defTabSz="755650">
            <a:lnSpc>
              <a:spcPct val="90000"/>
            </a:lnSpc>
            <a:spcBef>
              <a:spcPct val="0"/>
            </a:spcBef>
            <a:spcAft>
              <a:spcPct val="15000"/>
            </a:spcAft>
            <a:buChar char="•"/>
          </a:pPr>
          <a:endParaRPr lang="en-US" sz="1700" kern="1200" dirty="0"/>
        </a:p>
        <a:p>
          <a:pPr marL="171450" lvl="1" indent="-171450" algn="l" defTabSz="755650">
            <a:lnSpc>
              <a:spcPct val="90000"/>
            </a:lnSpc>
            <a:spcBef>
              <a:spcPct val="0"/>
            </a:spcBef>
            <a:spcAft>
              <a:spcPct val="15000"/>
            </a:spcAft>
            <a:buChar char="•"/>
          </a:pPr>
          <a:r>
            <a:rPr lang="en-US" sz="1700" kern="1200" dirty="0"/>
            <a:t>Identifiable rights and obligations that are substantive</a:t>
          </a:r>
        </a:p>
        <a:p>
          <a:pPr marL="171450" lvl="1" indent="-171450" algn="l" defTabSz="755650">
            <a:lnSpc>
              <a:spcPct val="90000"/>
            </a:lnSpc>
            <a:spcBef>
              <a:spcPct val="0"/>
            </a:spcBef>
            <a:spcAft>
              <a:spcPct val="15000"/>
            </a:spcAft>
            <a:buChar char="•"/>
          </a:pPr>
          <a:r>
            <a:rPr lang="en-US" sz="1700" kern="1200" dirty="0"/>
            <a:t>Rights and obligations are interdependent</a:t>
          </a:r>
        </a:p>
      </dsp:txBody>
      <dsp:txXfrm>
        <a:off x="0" y="1406610"/>
        <a:ext cx="3478861" cy="2447992"/>
      </dsp:txXfrm>
    </dsp:sp>
    <dsp:sp modelId="{F597DA0A-2F95-4B74-AF42-E9E1FA05B2EB}">
      <dsp:nvSpPr>
        <dsp:cNvPr id="0" name=""/>
        <dsp:cNvSpPr/>
      </dsp:nvSpPr>
      <dsp:spPr>
        <a:xfrm>
          <a:off x="3478861" y="923603"/>
          <a:ext cx="4051141" cy="1096744"/>
        </a:xfrm>
        <a:prstGeom prst="rightArrow">
          <a:avLst>
            <a:gd name="adj1" fmla="val 50000"/>
            <a:gd name="adj2" fmla="val 5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254000" bIns="174108" numCol="1" spcCol="1270" anchor="ctr" anchorCtr="0">
          <a:noAutofit/>
        </a:bodyPr>
        <a:lstStyle/>
        <a:p>
          <a:pPr marL="0" lvl="0" indent="0" algn="l" defTabSz="977900">
            <a:lnSpc>
              <a:spcPct val="90000"/>
            </a:lnSpc>
            <a:spcBef>
              <a:spcPct val="0"/>
            </a:spcBef>
            <a:spcAft>
              <a:spcPct val="35000"/>
            </a:spcAft>
            <a:buNone/>
          </a:pPr>
          <a:r>
            <a:rPr lang="en-US" sz="2200" kern="1200" dirty="0"/>
            <a:t>Recognition</a:t>
          </a:r>
        </a:p>
      </dsp:txBody>
      <dsp:txXfrm>
        <a:off x="3478861" y="1197789"/>
        <a:ext cx="3776955" cy="548372"/>
      </dsp:txXfrm>
    </dsp:sp>
    <dsp:sp modelId="{C6637C24-8DA8-438E-A1BA-A8AD228D9422}">
      <dsp:nvSpPr>
        <dsp:cNvPr id="0" name=""/>
        <dsp:cNvSpPr/>
      </dsp:nvSpPr>
      <dsp:spPr>
        <a:xfrm>
          <a:off x="3478861" y="1772070"/>
          <a:ext cx="3478861" cy="2447992"/>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Revenues and expenses are recognized based on </a:t>
          </a:r>
          <a:r>
            <a:rPr lang="en-US" sz="2200" b="1" u="sng" kern="1200" dirty="0"/>
            <a:t>five subcategories</a:t>
          </a:r>
        </a:p>
      </dsp:txBody>
      <dsp:txXfrm>
        <a:off x="3478861" y="1772070"/>
        <a:ext cx="3478861" cy="2447992"/>
      </dsp:txXfrm>
    </dsp:sp>
  </dsp:spTree>
</dsp:drawing>
</file>

<file path=ppt/diagrams/drawing6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52298D-8F33-4AEB-BA2F-43487A65E8B4}">
      <dsp:nvSpPr>
        <dsp:cNvPr id="0" name=""/>
        <dsp:cNvSpPr/>
      </dsp:nvSpPr>
      <dsp:spPr>
        <a:xfrm>
          <a:off x="3138354" y="1248"/>
          <a:ext cx="4707531" cy="990772"/>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US" sz="1800" kern="1200" dirty="0"/>
            <a:t>Recognized when a legally enforceable claim arises</a:t>
          </a:r>
        </a:p>
      </dsp:txBody>
      <dsp:txXfrm>
        <a:off x="3138354" y="125095"/>
        <a:ext cx="4335992" cy="743079"/>
      </dsp:txXfrm>
    </dsp:sp>
    <dsp:sp modelId="{838813DD-0918-4449-9411-089053EED177}">
      <dsp:nvSpPr>
        <dsp:cNvPr id="0" name=""/>
        <dsp:cNvSpPr/>
      </dsp:nvSpPr>
      <dsp:spPr>
        <a:xfrm>
          <a:off x="0" y="1248"/>
          <a:ext cx="3138354" cy="99077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dirty="0"/>
            <a:t>Receivable </a:t>
          </a:r>
        </a:p>
      </dsp:txBody>
      <dsp:txXfrm>
        <a:off x="48366" y="49614"/>
        <a:ext cx="3041622" cy="894040"/>
      </dsp:txXfrm>
    </dsp:sp>
    <dsp:sp modelId="{D38B7804-BDAC-4131-8A20-E2A0A10ECF7A}">
      <dsp:nvSpPr>
        <dsp:cNvPr id="0" name=""/>
        <dsp:cNvSpPr/>
      </dsp:nvSpPr>
      <dsp:spPr>
        <a:xfrm>
          <a:off x="3138354" y="1091098"/>
          <a:ext cx="4707531" cy="990772"/>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US" sz="1800" kern="1200" dirty="0"/>
            <a:t>Recognized at the same time as the receivable, unless there are time requirements</a:t>
          </a:r>
        </a:p>
      </dsp:txBody>
      <dsp:txXfrm>
        <a:off x="3138354" y="1214945"/>
        <a:ext cx="4335992" cy="743079"/>
      </dsp:txXfrm>
    </dsp:sp>
    <dsp:sp modelId="{6A884C5B-4A0F-4B97-BD16-E43F6D3AB763}">
      <dsp:nvSpPr>
        <dsp:cNvPr id="0" name=""/>
        <dsp:cNvSpPr/>
      </dsp:nvSpPr>
      <dsp:spPr>
        <a:xfrm>
          <a:off x="0" y="1091098"/>
          <a:ext cx="3138354" cy="99077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dirty="0"/>
            <a:t>Revenue </a:t>
          </a:r>
        </a:p>
      </dsp:txBody>
      <dsp:txXfrm>
        <a:off x="48366" y="1139464"/>
        <a:ext cx="3041622" cy="894040"/>
      </dsp:txXfrm>
    </dsp:sp>
    <dsp:sp modelId="{13D792BE-4064-4285-8392-8BDA4BB7F163}">
      <dsp:nvSpPr>
        <dsp:cNvPr id="0" name=""/>
        <dsp:cNvSpPr/>
      </dsp:nvSpPr>
      <dsp:spPr>
        <a:xfrm>
          <a:off x="3138354" y="2180947"/>
          <a:ext cx="4707531" cy="990772"/>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US" sz="1800" kern="1200" dirty="0"/>
            <a:t>Resources received prior to the establishment of a legally enforceable claim</a:t>
          </a:r>
        </a:p>
      </dsp:txBody>
      <dsp:txXfrm>
        <a:off x="3138354" y="2304794"/>
        <a:ext cx="4335992" cy="743079"/>
      </dsp:txXfrm>
    </dsp:sp>
    <dsp:sp modelId="{28C78791-B9BE-4C26-BCE6-C646606EA5F7}">
      <dsp:nvSpPr>
        <dsp:cNvPr id="0" name=""/>
        <dsp:cNvSpPr/>
      </dsp:nvSpPr>
      <dsp:spPr>
        <a:xfrm>
          <a:off x="0" y="2180947"/>
          <a:ext cx="3138354" cy="99077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dirty="0"/>
            <a:t>Liability </a:t>
          </a:r>
        </a:p>
      </dsp:txBody>
      <dsp:txXfrm>
        <a:off x="48366" y="2229313"/>
        <a:ext cx="3041622" cy="894040"/>
      </dsp:txXfrm>
    </dsp:sp>
    <dsp:sp modelId="{D5FD07B2-E86F-4071-B5C4-0A8535A0707D}">
      <dsp:nvSpPr>
        <dsp:cNvPr id="0" name=""/>
        <dsp:cNvSpPr/>
      </dsp:nvSpPr>
      <dsp:spPr>
        <a:xfrm>
          <a:off x="3138354" y="3270796"/>
          <a:ext cx="4707531" cy="990772"/>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US" sz="1800" kern="1200" dirty="0"/>
            <a:t>If the transaction includes a time requirement, assess the recognition of a deferred inflow of resources</a:t>
          </a:r>
        </a:p>
      </dsp:txBody>
      <dsp:txXfrm>
        <a:off x="3138354" y="3394643"/>
        <a:ext cx="4335992" cy="743079"/>
      </dsp:txXfrm>
    </dsp:sp>
    <dsp:sp modelId="{3DFA3C7D-533C-4A98-966A-F40BBB12E580}">
      <dsp:nvSpPr>
        <dsp:cNvPr id="0" name=""/>
        <dsp:cNvSpPr/>
      </dsp:nvSpPr>
      <dsp:spPr>
        <a:xfrm>
          <a:off x="0" y="3270796"/>
          <a:ext cx="3138354" cy="99077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dirty="0"/>
            <a:t>Deferred Inflow of Resources</a:t>
          </a:r>
        </a:p>
      </dsp:txBody>
      <dsp:txXfrm>
        <a:off x="48366" y="3319162"/>
        <a:ext cx="3041622" cy="894040"/>
      </dsp:txXfrm>
    </dsp:sp>
  </dsp:spTree>
</dsp:drawing>
</file>

<file path=ppt/diagrams/drawing6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64EB81-829C-4BDE-920A-CD40C3125BAA}">
      <dsp:nvSpPr>
        <dsp:cNvPr id="0" name=""/>
        <dsp:cNvSpPr/>
      </dsp:nvSpPr>
      <dsp:spPr>
        <a:xfrm>
          <a:off x="0" y="0"/>
          <a:ext cx="7652085" cy="4993304"/>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accent2">
                  <a:lumMod val="60000"/>
                  <a:lumOff val="40000"/>
                </a:schemeClr>
              </a:solidFill>
            </a:rPr>
            <a:t>Expense is recognized at the same time as the </a:t>
          </a:r>
          <a:r>
            <a:rPr lang="en-US" sz="2800" b="1" i="1" kern="1200">
              <a:solidFill>
                <a:schemeClr val="accent2">
                  <a:lumMod val="60000"/>
                  <a:lumOff val="40000"/>
                </a:schemeClr>
              </a:solidFill>
            </a:rPr>
            <a:t>payable</a:t>
          </a:r>
          <a:r>
            <a:rPr lang="en-US" sz="2800" kern="1200">
              <a:solidFill>
                <a:schemeClr val="accent2">
                  <a:lumMod val="60000"/>
                  <a:lumOff val="40000"/>
                </a:schemeClr>
              </a:solidFill>
            </a:rPr>
            <a:t>, unless there are time requirements</a:t>
          </a:r>
        </a:p>
      </dsp:txBody>
      <dsp:txXfrm>
        <a:off x="0" y="0"/>
        <a:ext cx="7652085" cy="1497991"/>
      </dsp:txXfrm>
    </dsp:sp>
    <dsp:sp modelId="{E7A1A5B9-5FA8-4788-A804-0FB36245067E}">
      <dsp:nvSpPr>
        <dsp:cNvPr id="0" name=""/>
        <dsp:cNvSpPr/>
      </dsp:nvSpPr>
      <dsp:spPr>
        <a:xfrm>
          <a:off x="765208" y="1498417"/>
          <a:ext cx="6121668" cy="980984"/>
        </a:xfrm>
        <a:prstGeom prst="roundRect">
          <a:avLst>
            <a:gd name="adj" fmla="val 100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a:t>Contractual arrangements</a:t>
          </a:r>
        </a:p>
      </dsp:txBody>
      <dsp:txXfrm>
        <a:off x="793940" y="1527149"/>
        <a:ext cx="6064204" cy="923520"/>
      </dsp:txXfrm>
    </dsp:sp>
    <dsp:sp modelId="{02F8DCC0-1499-4C0E-960C-C503EC9DA22B}">
      <dsp:nvSpPr>
        <dsp:cNvPr id="0" name=""/>
        <dsp:cNvSpPr/>
      </dsp:nvSpPr>
      <dsp:spPr>
        <a:xfrm>
          <a:off x="765208" y="2630322"/>
          <a:ext cx="6121668" cy="980984"/>
        </a:xfrm>
        <a:prstGeom prst="roundRect">
          <a:avLst>
            <a:gd name="adj" fmla="val 10000"/>
          </a:avLst>
        </a:prstGeom>
        <a:solidFill>
          <a:schemeClr val="accent1">
            <a:shade val="80000"/>
            <a:hueOff val="363637"/>
            <a:satOff val="-40619"/>
            <a:lumOff val="21576"/>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a:t>Shared revenue (outflows)</a:t>
          </a:r>
        </a:p>
      </dsp:txBody>
      <dsp:txXfrm>
        <a:off x="793940" y="2659054"/>
        <a:ext cx="6064204" cy="923520"/>
      </dsp:txXfrm>
    </dsp:sp>
    <dsp:sp modelId="{B36401E7-AA7B-456B-8FD5-3CB5EF4F08CA}">
      <dsp:nvSpPr>
        <dsp:cNvPr id="0" name=""/>
        <dsp:cNvSpPr/>
      </dsp:nvSpPr>
      <dsp:spPr>
        <a:xfrm>
          <a:off x="765208" y="3762227"/>
          <a:ext cx="6121668" cy="980984"/>
        </a:xfrm>
        <a:prstGeom prst="roundRect">
          <a:avLst>
            <a:gd name="adj" fmla="val 10000"/>
          </a:avLst>
        </a:prstGeom>
        <a:solidFill>
          <a:schemeClr val="accent1">
            <a:shade val="80000"/>
            <a:hueOff val="727274"/>
            <a:satOff val="-81238"/>
            <a:lumOff val="43152"/>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a:t>General aid (outflows)</a:t>
          </a:r>
        </a:p>
      </dsp:txBody>
      <dsp:txXfrm>
        <a:off x="793940" y="3790959"/>
        <a:ext cx="6064204" cy="92352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9B5A01-1390-4CC9-BA50-88BAAE11FCBC}">
      <dsp:nvSpPr>
        <dsp:cNvPr id="0" name=""/>
        <dsp:cNvSpPr/>
      </dsp:nvSpPr>
      <dsp:spPr>
        <a:xfrm rot="5400000">
          <a:off x="5088462" y="-1996063"/>
          <a:ext cx="948011" cy="634666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baseline="0" dirty="0"/>
            <a:t>Materiality is always a consideration</a:t>
          </a:r>
          <a:endParaRPr lang="en-US" sz="1600" kern="1200" dirty="0"/>
        </a:p>
      </dsp:txBody>
      <dsp:txXfrm rot="-5400000">
        <a:off x="2389136" y="749541"/>
        <a:ext cx="6300386" cy="855455"/>
      </dsp:txXfrm>
    </dsp:sp>
    <dsp:sp modelId="{6E6CB893-F33D-45F2-9332-88025A909806}">
      <dsp:nvSpPr>
        <dsp:cNvPr id="0" name=""/>
        <dsp:cNvSpPr/>
      </dsp:nvSpPr>
      <dsp:spPr>
        <a:xfrm>
          <a:off x="89225" y="565465"/>
          <a:ext cx="2366335" cy="135414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0" kern="1200" dirty="0"/>
            <a:t>Materiality</a:t>
          </a:r>
          <a:endParaRPr lang="en-US" sz="2000" kern="1200" dirty="0"/>
        </a:p>
      </dsp:txBody>
      <dsp:txXfrm>
        <a:off x="155329" y="631569"/>
        <a:ext cx="2234127" cy="122193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0F6D0-67F0-4C45-B475-C7CEC51C18BE}">
      <dsp:nvSpPr>
        <dsp:cNvPr id="0" name=""/>
        <dsp:cNvSpPr/>
      </dsp:nvSpPr>
      <dsp:spPr>
        <a:xfrm>
          <a:off x="1016" y="0"/>
          <a:ext cx="2643603" cy="4537328"/>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What?</a:t>
          </a:r>
          <a:endParaRPr lang="en-US" sz="3600" kern="1200">
            <a:solidFill>
              <a:schemeClr val="accent3"/>
            </a:solidFill>
          </a:endParaRPr>
        </a:p>
      </dsp:txBody>
      <dsp:txXfrm>
        <a:off x="1016" y="0"/>
        <a:ext cx="2643603" cy="1361198"/>
      </dsp:txXfrm>
    </dsp:sp>
    <dsp:sp modelId="{0D50CC20-32FF-4B06-97FC-92D35B4FB189}">
      <dsp:nvSpPr>
        <dsp:cNvPr id="0" name=""/>
        <dsp:cNvSpPr/>
      </dsp:nvSpPr>
      <dsp:spPr>
        <a:xfrm>
          <a:off x="265377" y="1361198"/>
          <a:ext cx="2114882" cy="29492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t" anchorCtr="0">
          <a:noAutofit/>
        </a:bodyPr>
        <a:lstStyle/>
        <a:p>
          <a:pPr marL="60325" lvl="0" indent="0" algn="l" defTabSz="755650">
            <a:lnSpc>
              <a:spcPct val="90000"/>
            </a:lnSpc>
            <a:spcBef>
              <a:spcPct val="0"/>
            </a:spcBef>
            <a:spcAft>
              <a:spcPct val="35000"/>
            </a:spcAft>
            <a:buNone/>
          </a:pPr>
          <a:r>
            <a:rPr lang="en-US" sz="1700" kern="1200" dirty="0"/>
            <a:t>The Board improved the standards related to conduit debt obligations by providing a single reporting method for government issuers</a:t>
          </a:r>
        </a:p>
      </dsp:txBody>
      <dsp:txXfrm>
        <a:off x="327320" y="1423141"/>
        <a:ext cx="1990996" cy="2825377"/>
      </dsp:txXfrm>
    </dsp:sp>
    <dsp:sp modelId="{D07AB29A-E23C-4CB7-9C40-376C4ADD80A1}">
      <dsp:nvSpPr>
        <dsp:cNvPr id="0" name=""/>
        <dsp:cNvSpPr/>
      </dsp:nvSpPr>
      <dsp:spPr>
        <a:xfrm>
          <a:off x="2842889" y="0"/>
          <a:ext cx="2643603" cy="4537328"/>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Why?</a:t>
          </a:r>
          <a:endParaRPr lang="en-US" sz="3600" kern="1200">
            <a:solidFill>
              <a:schemeClr val="accent3"/>
            </a:solidFill>
          </a:endParaRPr>
        </a:p>
      </dsp:txBody>
      <dsp:txXfrm>
        <a:off x="2842889" y="0"/>
        <a:ext cx="2643603" cy="1361198"/>
      </dsp:txXfrm>
    </dsp:sp>
    <dsp:sp modelId="{2E34079D-27D5-48C7-A62C-2E8AAB1D3AF4}">
      <dsp:nvSpPr>
        <dsp:cNvPr id="0" name=""/>
        <dsp:cNvSpPr/>
      </dsp:nvSpPr>
      <dsp:spPr>
        <a:xfrm>
          <a:off x="3107250" y="1361198"/>
          <a:ext cx="2114882" cy="29492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t" anchorCtr="0">
          <a:noAutofit/>
        </a:bodyPr>
        <a:lstStyle/>
        <a:p>
          <a:pPr marL="60325" lvl="0" indent="0" algn="l" defTabSz="755650">
            <a:lnSpc>
              <a:spcPct val="90000"/>
            </a:lnSpc>
            <a:spcBef>
              <a:spcPct val="0"/>
            </a:spcBef>
            <a:spcAft>
              <a:spcPct val="35000"/>
            </a:spcAft>
            <a:buNone/>
          </a:pPr>
          <a:r>
            <a:rPr lang="en-US" sz="1700" kern="1200"/>
            <a:t>Interpretation 2 had been in effect for 20 years before its effectiveness was evaluated; based on GASB research, improvements were needed to eliminate diversity in practice</a:t>
          </a:r>
        </a:p>
      </dsp:txBody>
      <dsp:txXfrm>
        <a:off x="3169193" y="1423141"/>
        <a:ext cx="1990996" cy="2825377"/>
      </dsp:txXfrm>
    </dsp:sp>
    <dsp:sp modelId="{B8E80059-7753-4292-BEE2-00EF08B957DE}">
      <dsp:nvSpPr>
        <dsp:cNvPr id="0" name=""/>
        <dsp:cNvSpPr/>
      </dsp:nvSpPr>
      <dsp:spPr>
        <a:xfrm>
          <a:off x="5684763" y="0"/>
          <a:ext cx="2643603" cy="4537328"/>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accent3"/>
              </a:solidFill>
            </a:rPr>
            <a:t>When?</a:t>
          </a:r>
          <a:endParaRPr lang="en-US" sz="3600" kern="1200">
            <a:solidFill>
              <a:schemeClr val="accent3"/>
            </a:solidFill>
          </a:endParaRPr>
        </a:p>
      </dsp:txBody>
      <dsp:txXfrm>
        <a:off x="5684763" y="0"/>
        <a:ext cx="2643603" cy="1361198"/>
      </dsp:txXfrm>
    </dsp:sp>
    <dsp:sp modelId="{E1B05951-EF31-4758-BA25-1797B6A2E274}">
      <dsp:nvSpPr>
        <dsp:cNvPr id="0" name=""/>
        <dsp:cNvSpPr/>
      </dsp:nvSpPr>
      <dsp:spPr>
        <a:xfrm>
          <a:off x="5949123" y="1362527"/>
          <a:ext cx="2114882" cy="136806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60325" lvl="0" indent="0" algn="ctr" defTabSz="755650">
            <a:lnSpc>
              <a:spcPct val="90000"/>
            </a:lnSpc>
            <a:spcBef>
              <a:spcPct val="0"/>
            </a:spcBef>
            <a:spcAft>
              <a:spcPct val="35000"/>
            </a:spcAft>
            <a:buNone/>
          </a:pPr>
          <a:r>
            <a:rPr lang="en-US" sz="1700" kern="1200"/>
            <a:t>Effective for periods beginning after December 15, 2021</a:t>
          </a:r>
        </a:p>
      </dsp:txBody>
      <dsp:txXfrm>
        <a:off x="5989192" y="1402596"/>
        <a:ext cx="2034744" cy="1287928"/>
      </dsp:txXfrm>
    </dsp:sp>
    <dsp:sp modelId="{040950A5-55C3-41CD-984F-738A8F565B1D}">
      <dsp:nvSpPr>
        <dsp:cNvPr id="0" name=""/>
        <dsp:cNvSpPr/>
      </dsp:nvSpPr>
      <dsp:spPr>
        <a:xfrm>
          <a:off x="5949123" y="2941065"/>
          <a:ext cx="2114882" cy="136806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60325" lvl="0" indent="0" algn="ctr" defTabSz="755650">
            <a:lnSpc>
              <a:spcPct val="90000"/>
            </a:lnSpc>
            <a:spcBef>
              <a:spcPct val="0"/>
            </a:spcBef>
            <a:spcAft>
              <a:spcPct val="35000"/>
            </a:spcAft>
            <a:buNone/>
          </a:pPr>
          <a:r>
            <a:rPr lang="en-US" sz="1700" kern="1200"/>
            <a:t>Earlier application is encouraged</a:t>
          </a:r>
        </a:p>
      </dsp:txBody>
      <dsp:txXfrm>
        <a:off x="5989192" y="2981134"/>
        <a:ext cx="2034744" cy="128792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A41E2F-697E-4433-8B2F-5753C6A27B86}">
      <dsp:nvSpPr>
        <dsp:cNvPr id="0" name=""/>
        <dsp:cNvSpPr/>
      </dsp:nvSpPr>
      <dsp:spPr>
        <a:xfrm>
          <a:off x="1812" y="1959"/>
          <a:ext cx="8660931" cy="85310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0" kern="1200" dirty="0"/>
            <a:t>Generally, issuers’ commitments are </a:t>
          </a:r>
          <a:r>
            <a:rPr lang="en-US" sz="1800" b="1" i="0" kern="1200" dirty="0">
              <a:solidFill>
                <a:srgbClr val="FFFF00"/>
              </a:solidFill>
            </a:rPr>
            <a:t>limited</a:t>
          </a:r>
          <a:r>
            <a:rPr lang="en-US" sz="1800" b="0" kern="1200" dirty="0"/>
            <a:t> to the resources provided by the third-party obligor.</a:t>
          </a:r>
          <a:endParaRPr lang="en-US" sz="1800" kern="1200" dirty="0"/>
        </a:p>
      </dsp:txBody>
      <dsp:txXfrm>
        <a:off x="43457" y="43604"/>
        <a:ext cx="8577641" cy="769814"/>
      </dsp:txXfrm>
    </dsp:sp>
    <dsp:sp modelId="{2B4A7807-EB43-4EFC-99E5-30CAD19355F4}">
      <dsp:nvSpPr>
        <dsp:cNvPr id="0" name=""/>
        <dsp:cNvSpPr/>
      </dsp:nvSpPr>
      <dsp:spPr>
        <a:xfrm rot="5400000">
          <a:off x="5648755" y="-311397"/>
          <a:ext cx="1600000" cy="443764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ts val="0"/>
            </a:spcAft>
            <a:buNone/>
          </a:pPr>
          <a:r>
            <a:rPr lang="en-US" sz="1800" kern="1200" baseline="0"/>
            <a:t>For example:</a:t>
          </a:r>
          <a:endParaRPr lang="en-US" sz="1800" kern="1200"/>
        </a:p>
        <a:p>
          <a:pPr marL="171450" lvl="1" indent="-171450" algn="l" defTabSz="800100">
            <a:lnSpc>
              <a:spcPct val="90000"/>
            </a:lnSpc>
            <a:spcBef>
              <a:spcPct val="0"/>
            </a:spcBef>
            <a:spcAft>
              <a:spcPts val="0"/>
            </a:spcAft>
            <a:buChar char="•"/>
          </a:pPr>
          <a:r>
            <a:rPr lang="en-US" sz="1800" kern="1200" baseline="0"/>
            <a:t>Extending a moral obligation pledge</a:t>
          </a:r>
          <a:endParaRPr lang="en-US" sz="1800" kern="1200"/>
        </a:p>
        <a:p>
          <a:pPr marL="171450" lvl="1" indent="-171450" algn="l" defTabSz="800100">
            <a:lnSpc>
              <a:spcPct val="90000"/>
            </a:lnSpc>
            <a:spcBef>
              <a:spcPct val="0"/>
            </a:spcBef>
            <a:spcAft>
              <a:spcPts val="0"/>
            </a:spcAft>
            <a:buChar char="•"/>
          </a:pPr>
          <a:r>
            <a:rPr lang="en-US" sz="1800" kern="1200" baseline="0" dirty="0"/>
            <a:t>Extending an appropriation pledge</a:t>
          </a:r>
          <a:endParaRPr lang="en-US" sz="1800" kern="1200" dirty="0"/>
        </a:p>
        <a:p>
          <a:pPr marL="171450" lvl="1" indent="-171450" algn="l" defTabSz="800100">
            <a:lnSpc>
              <a:spcPct val="90000"/>
            </a:lnSpc>
            <a:spcBef>
              <a:spcPct val="0"/>
            </a:spcBef>
            <a:spcAft>
              <a:spcPts val="0"/>
            </a:spcAft>
            <a:buChar char="•"/>
          </a:pPr>
          <a:r>
            <a:rPr lang="en-US" sz="1800" kern="1200" baseline="0"/>
            <a:t>Extending a financial guarantee </a:t>
          </a:r>
          <a:endParaRPr lang="en-US" sz="1800" kern="1200"/>
        </a:p>
        <a:p>
          <a:pPr marL="171450" lvl="1" indent="-171450" algn="l" defTabSz="800100">
            <a:lnSpc>
              <a:spcPct val="90000"/>
            </a:lnSpc>
            <a:spcBef>
              <a:spcPct val="0"/>
            </a:spcBef>
            <a:spcAft>
              <a:spcPts val="0"/>
            </a:spcAft>
            <a:buChar char="•"/>
          </a:pPr>
          <a:r>
            <a:rPr lang="en-US" sz="1800" kern="1200" baseline="0"/>
            <a:t>Pledging its own property, revenue, or other assets as security</a:t>
          </a:r>
          <a:endParaRPr lang="en-US" sz="1800" kern="1200"/>
        </a:p>
      </dsp:txBody>
      <dsp:txXfrm rot="-5400000">
        <a:off x="4229933" y="1185531"/>
        <a:ext cx="4359538" cy="1443788"/>
      </dsp:txXfrm>
    </dsp:sp>
    <dsp:sp modelId="{E9E01FBE-8278-4A4D-9750-CCA72D9B06DB}">
      <dsp:nvSpPr>
        <dsp:cNvPr id="0" name=""/>
        <dsp:cNvSpPr/>
      </dsp:nvSpPr>
      <dsp:spPr>
        <a:xfrm>
          <a:off x="1812" y="1008208"/>
          <a:ext cx="4228121" cy="179843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ts val="0"/>
            </a:spcAft>
            <a:buNone/>
          </a:pPr>
          <a:r>
            <a:rPr lang="en-US" sz="1800" b="0" kern="1200" dirty="0"/>
            <a:t>Occasionally, an issuer may extend an</a:t>
          </a:r>
        </a:p>
        <a:p>
          <a:pPr marL="0" lvl="0" indent="0" algn="ctr" defTabSz="800100">
            <a:lnSpc>
              <a:spcPct val="90000"/>
            </a:lnSpc>
            <a:spcBef>
              <a:spcPct val="0"/>
            </a:spcBef>
            <a:spcAft>
              <a:spcPts val="0"/>
            </a:spcAft>
            <a:buNone/>
          </a:pPr>
          <a:r>
            <a:rPr lang="en-US" sz="1800" b="1" kern="1200" dirty="0">
              <a:solidFill>
                <a:srgbClr val="FFFF00"/>
              </a:solidFill>
            </a:rPr>
            <a:t>additional commitment</a:t>
          </a:r>
        </a:p>
        <a:p>
          <a:pPr marL="0" lvl="0" indent="0" algn="ctr" defTabSz="800100">
            <a:lnSpc>
              <a:spcPct val="90000"/>
            </a:lnSpc>
            <a:spcBef>
              <a:spcPct val="0"/>
            </a:spcBef>
            <a:spcAft>
              <a:spcPts val="0"/>
            </a:spcAft>
            <a:buNone/>
          </a:pPr>
          <a:r>
            <a:rPr lang="en-US" sz="1800" b="0" kern="1200" dirty="0"/>
            <a:t>to support debt service in the event of the third-party obligor’s default. </a:t>
          </a:r>
          <a:endParaRPr lang="en-US" sz="1800" kern="1200" dirty="0"/>
        </a:p>
      </dsp:txBody>
      <dsp:txXfrm>
        <a:off x="89604" y="1096000"/>
        <a:ext cx="4052537" cy="1622848"/>
      </dsp:txXfrm>
    </dsp:sp>
    <dsp:sp modelId="{A121580E-A6D0-4A79-BFD8-EFEA55DD0F99}">
      <dsp:nvSpPr>
        <dsp:cNvPr id="0" name=""/>
        <dsp:cNvSpPr/>
      </dsp:nvSpPr>
      <dsp:spPr>
        <a:xfrm>
          <a:off x="1812" y="2959785"/>
          <a:ext cx="8660931" cy="138831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u="none" kern="1200" dirty="0"/>
            <a:t>Under a </a:t>
          </a:r>
          <a:r>
            <a:rPr lang="en-US" sz="1800" b="1" u="none" kern="1200" dirty="0">
              <a:solidFill>
                <a:srgbClr val="FFFF00"/>
              </a:solidFill>
            </a:rPr>
            <a:t>voluntary commitment</a:t>
          </a:r>
          <a:r>
            <a:rPr lang="en-US" sz="1800" u="none" kern="1200" dirty="0"/>
            <a:t>, issuer voluntarily decides to make a debt service payment or request an appropriation for a payment in the event that the third-party is, or will be, unable to pay.</a:t>
          </a:r>
        </a:p>
      </dsp:txBody>
      <dsp:txXfrm>
        <a:off x="69584" y="3027557"/>
        <a:ext cx="8525387" cy="125276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7.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7.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2.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6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4.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6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6.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3979" cy="467363"/>
          </a:xfrm>
          <a:prstGeom prst="rect">
            <a:avLst/>
          </a:prstGeom>
        </p:spPr>
        <p:txBody>
          <a:bodyPr vert="horz" lIns="91577" tIns="45789" rIns="91577" bIns="45789" rtlCol="0"/>
          <a:lstStyle>
            <a:lvl1pPr algn="l">
              <a:defRPr sz="1200"/>
            </a:lvl1pPr>
          </a:lstStyle>
          <a:p>
            <a:endParaRPr lang="en-US"/>
          </a:p>
        </p:txBody>
      </p:sp>
      <p:sp>
        <p:nvSpPr>
          <p:cNvPr id="3" name="Date Placeholder 2"/>
          <p:cNvSpPr>
            <a:spLocks noGrp="1"/>
          </p:cNvSpPr>
          <p:nvPr>
            <p:ph type="dt" sz="quarter" idx="1"/>
          </p:nvPr>
        </p:nvSpPr>
        <p:spPr>
          <a:xfrm>
            <a:off x="3977531" y="0"/>
            <a:ext cx="3043979" cy="467363"/>
          </a:xfrm>
          <a:prstGeom prst="rect">
            <a:avLst/>
          </a:prstGeom>
        </p:spPr>
        <p:txBody>
          <a:bodyPr vert="horz" lIns="91577" tIns="45789" rIns="91577" bIns="45789" rtlCol="0"/>
          <a:lstStyle>
            <a:lvl1pPr algn="r">
              <a:defRPr sz="1200"/>
            </a:lvl1pPr>
          </a:lstStyle>
          <a:p>
            <a:fld id="{362FE091-9834-3248-B5DE-0B4F05D31F25}" type="datetimeFigureOut">
              <a:rPr lang="en-US" smtClean="0"/>
              <a:t>11/29/2023</a:t>
            </a:fld>
            <a:endParaRPr lang="en-US"/>
          </a:p>
        </p:txBody>
      </p:sp>
      <p:sp>
        <p:nvSpPr>
          <p:cNvPr id="4" name="Footer Placeholder 3"/>
          <p:cNvSpPr>
            <a:spLocks noGrp="1"/>
          </p:cNvSpPr>
          <p:nvPr>
            <p:ph type="ftr" sz="quarter" idx="2"/>
          </p:nvPr>
        </p:nvSpPr>
        <p:spPr>
          <a:xfrm>
            <a:off x="1" y="8841738"/>
            <a:ext cx="3043979" cy="467363"/>
          </a:xfrm>
          <a:prstGeom prst="rect">
            <a:avLst/>
          </a:prstGeom>
        </p:spPr>
        <p:txBody>
          <a:bodyPr vert="horz" lIns="91577" tIns="45789" rIns="91577" bIns="45789" rtlCol="0" anchor="b"/>
          <a:lstStyle>
            <a:lvl1pPr algn="l">
              <a:defRPr sz="1200"/>
            </a:lvl1pPr>
          </a:lstStyle>
          <a:p>
            <a:endParaRPr lang="en-US"/>
          </a:p>
        </p:txBody>
      </p:sp>
      <p:sp>
        <p:nvSpPr>
          <p:cNvPr id="5" name="Slide Number Placeholder 4"/>
          <p:cNvSpPr>
            <a:spLocks noGrp="1"/>
          </p:cNvSpPr>
          <p:nvPr>
            <p:ph type="sldNum" sz="quarter" idx="3"/>
          </p:nvPr>
        </p:nvSpPr>
        <p:spPr>
          <a:xfrm>
            <a:off x="3977531" y="8841738"/>
            <a:ext cx="3043979" cy="467363"/>
          </a:xfrm>
          <a:prstGeom prst="rect">
            <a:avLst/>
          </a:prstGeom>
        </p:spPr>
        <p:txBody>
          <a:bodyPr vert="horz" lIns="91577" tIns="45789" rIns="91577" bIns="45789" rtlCol="0" anchor="b"/>
          <a:lstStyle>
            <a:lvl1pPr algn="r">
              <a:defRPr sz="1200"/>
            </a:lvl1pPr>
          </a:lstStyle>
          <a:p>
            <a:fld id="{D57E1298-9719-A847-8A86-E02FED6E13BC}" type="slidenum">
              <a:rPr lang="en-US" smtClean="0"/>
              <a:t>‹#›</a:t>
            </a:fld>
            <a:endParaRPr lang="en-US"/>
          </a:p>
        </p:txBody>
      </p:sp>
    </p:spTree>
    <p:extLst>
      <p:ext uri="{BB962C8B-B14F-4D97-AF65-F5344CB8AC3E}">
        <p14:creationId xmlns:p14="http://schemas.microsoft.com/office/powerpoint/2010/main" val="440644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17" tIns="46659" rIns="93317" bIns="46659"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17" tIns="46659" rIns="93317" bIns="46659" rtlCol="0"/>
          <a:lstStyle>
            <a:lvl1pPr algn="r" fontAlgn="auto">
              <a:spcBef>
                <a:spcPts val="0"/>
              </a:spcBef>
              <a:spcAft>
                <a:spcPts val="0"/>
              </a:spcAft>
              <a:defRPr sz="1200">
                <a:latin typeface="+mn-lt"/>
              </a:defRPr>
            </a:lvl1pPr>
          </a:lstStyle>
          <a:p>
            <a:pPr>
              <a:defRPr/>
            </a:pPr>
            <a:fld id="{05768711-07A2-4905-A9C6-92171B1DF195}" type="datetimeFigureOut">
              <a:rPr lang="en-US"/>
              <a:pPr>
                <a:defRPr/>
              </a:pPr>
              <a:t>11/29/2023</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17" tIns="46659" rIns="93317" bIns="46659" rtlCol="0" anchor="ctr"/>
          <a:lstStyle/>
          <a:p>
            <a:pPr lvl="0"/>
            <a:endParaRPr lang="en-US" noProof="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17" tIns="46659" rIns="93317" bIns="4665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42030"/>
            <a:ext cx="3043343" cy="465455"/>
          </a:xfrm>
          <a:prstGeom prst="rect">
            <a:avLst/>
          </a:prstGeom>
        </p:spPr>
        <p:txBody>
          <a:bodyPr vert="horz" lIns="93317" tIns="46659" rIns="93317" bIns="46659"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8132" y="8842030"/>
            <a:ext cx="3043343" cy="465455"/>
          </a:xfrm>
          <a:prstGeom prst="rect">
            <a:avLst/>
          </a:prstGeom>
        </p:spPr>
        <p:txBody>
          <a:bodyPr vert="horz" lIns="93317" tIns="46659" rIns="93317" bIns="46659" rtlCol="0" anchor="b"/>
          <a:lstStyle>
            <a:lvl1pPr algn="r" fontAlgn="auto">
              <a:spcBef>
                <a:spcPts val="0"/>
              </a:spcBef>
              <a:spcAft>
                <a:spcPts val="0"/>
              </a:spcAft>
              <a:defRPr sz="1200">
                <a:latin typeface="+mn-lt"/>
              </a:defRPr>
            </a:lvl1pPr>
          </a:lstStyle>
          <a:p>
            <a:pPr>
              <a:defRPr/>
            </a:pPr>
            <a:fld id="{279DEEB5-AEAE-45A6-BF9A-868FE2D85C7C}" type="slidenum">
              <a:rPr lang="en-US"/>
              <a:pPr>
                <a:defRPr/>
              </a:pPr>
              <a:t>‹#›</a:t>
            </a:fld>
            <a:endParaRPr lang="en-US"/>
          </a:p>
        </p:txBody>
      </p:sp>
    </p:spTree>
    <p:extLst>
      <p:ext uri="{BB962C8B-B14F-4D97-AF65-F5344CB8AC3E}">
        <p14:creationId xmlns:p14="http://schemas.microsoft.com/office/powerpoint/2010/main" val="19289375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a:p>
            <a:pPr defTabSz="457886" eaLnBrk="1" hangingPunct="1">
              <a:spcBef>
                <a:spcPct val="0"/>
              </a:spcBef>
              <a:defRPr/>
            </a:pPr>
            <a:endParaRPr lang="en-US" dirty="0"/>
          </a:p>
          <a:p>
            <a:pPr eaLnBrk="1" hangingPunct="1">
              <a:spcBef>
                <a:spcPct val="0"/>
              </a:spcBef>
            </a:pPr>
            <a:endParaRPr lang="en-US" dirty="0"/>
          </a:p>
        </p:txBody>
      </p:sp>
      <p:sp>
        <p:nvSpPr>
          <p:cNvPr id="215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A4771D8-322F-431E-9855-CA76D7EB5828}" type="slidenum">
              <a:rPr lang="en-US"/>
              <a:pPr fontAlgn="base">
                <a:spcBef>
                  <a:spcPct val="0"/>
                </a:spcBef>
                <a:spcAft>
                  <a:spcPct val="0"/>
                </a:spcAft>
                <a:defRPr/>
              </a:pPr>
              <a:t>2</a:t>
            </a:fld>
            <a:endParaRPr lang="en-US"/>
          </a:p>
        </p:txBody>
      </p:sp>
    </p:spTree>
    <p:extLst>
      <p:ext uri="{BB962C8B-B14F-4D97-AF65-F5344CB8AC3E}">
        <p14:creationId xmlns:p14="http://schemas.microsoft.com/office/powerpoint/2010/main" val="3551753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79DEEB5-AEAE-45A6-BF9A-868FE2D85C7C}" type="slidenum">
              <a:rPr lang="en-US" smtClean="0"/>
              <a:pPr>
                <a:defRPr/>
              </a:pPr>
              <a:t>45</a:t>
            </a:fld>
            <a:endParaRPr lang="en-US"/>
          </a:p>
        </p:txBody>
      </p:sp>
    </p:spTree>
    <p:extLst>
      <p:ext uri="{BB962C8B-B14F-4D97-AF65-F5344CB8AC3E}">
        <p14:creationId xmlns:p14="http://schemas.microsoft.com/office/powerpoint/2010/main" val="17363253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279DEEB5-AEAE-45A6-BF9A-868FE2D85C7C}" type="slidenum">
              <a:rPr lang="en-US" smtClean="0"/>
              <a:pPr>
                <a:defRPr/>
              </a:pPr>
              <a:t>46</a:t>
            </a:fld>
            <a:endParaRPr lang="en-US"/>
          </a:p>
        </p:txBody>
      </p:sp>
    </p:spTree>
    <p:extLst>
      <p:ext uri="{BB962C8B-B14F-4D97-AF65-F5344CB8AC3E}">
        <p14:creationId xmlns:p14="http://schemas.microsoft.com/office/powerpoint/2010/main" val="20291284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279DEEB5-AEAE-45A6-BF9A-868FE2D85C7C}" type="slidenum">
              <a:rPr lang="en-US" smtClean="0"/>
              <a:pPr>
                <a:defRPr/>
              </a:pPr>
              <a:t>47</a:t>
            </a:fld>
            <a:endParaRPr lang="en-US"/>
          </a:p>
        </p:txBody>
      </p:sp>
    </p:spTree>
    <p:extLst>
      <p:ext uri="{BB962C8B-B14F-4D97-AF65-F5344CB8AC3E}">
        <p14:creationId xmlns:p14="http://schemas.microsoft.com/office/powerpoint/2010/main" val="31802453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279DEEB5-AEAE-45A6-BF9A-868FE2D85C7C}" type="slidenum">
              <a:rPr lang="en-US" smtClean="0"/>
              <a:pPr>
                <a:defRPr/>
              </a:pPr>
              <a:t>48</a:t>
            </a:fld>
            <a:endParaRPr lang="en-US"/>
          </a:p>
        </p:txBody>
      </p:sp>
    </p:spTree>
    <p:extLst>
      <p:ext uri="{BB962C8B-B14F-4D97-AF65-F5344CB8AC3E}">
        <p14:creationId xmlns:p14="http://schemas.microsoft.com/office/powerpoint/2010/main" val="11821894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279DEEB5-AEAE-45A6-BF9A-868FE2D85C7C}" type="slidenum">
              <a:rPr lang="en-US" smtClean="0"/>
              <a:pPr>
                <a:defRPr/>
              </a:pPr>
              <a:t>49</a:t>
            </a:fld>
            <a:endParaRPr lang="en-US"/>
          </a:p>
        </p:txBody>
      </p:sp>
    </p:spTree>
    <p:extLst>
      <p:ext uri="{BB962C8B-B14F-4D97-AF65-F5344CB8AC3E}">
        <p14:creationId xmlns:p14="http://schemas.microsoft.com/office/powerpoint/2010/main" val="2187119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79DEEB5-AEAE-45A6-BF9A-868FE2D85C7C}" type="slidenum">
              <a:rPr lang="en-US" smtClean="0"/>
              <a:pPr>
                <a:defRPr/>
              </a:pPr>
              <a:t>50</a:t>
            </a:fld>
            <a:endParaRPr lang="en-US"/>
          </a:p>
        </p:txBody>
      </p:sp>
    </p:spTree>
    <p:extLst>
      <p:ext uri="{BB962C8B-B14F-4D97-AF65-F5344CB8AC3E}">
        <p14:creationId xmlns:p14="http://schemas.microsoft.com/office/powerpoint/2010/main" val="12530633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79DEEB5-AEAE-45A6-BF9A-868FE2D85C7C}" type="slidenum">
              <a:rPr lang="en-US" smtClean="0"/>
              <a:pPr>
                <a:defRPr/>
              </a:pPr>
              <a:t>51</a:t>
            </a:fld>
            <a:endParaRPr lang="en-US"/>
          </a:p>
        </p:txBody>
      </p:sp>
    </p:spTree>
    <p:extLst>
      <p:ext uri="{BB962C8B-B14F-4D97-AF65-F5344CB8AC3E}">
        <p14:creationId xmlns:p14="http://schemas.microsoft.com/office/powerpoint/2010/main" val="14128071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279DEEB5-AEAE-45A6-BF9A-868FE2D85C7C}" type="slidenum">
              <a:rPr lang="en-US" smtClean="0"/>
              <a:pPr>
                <a:defRPr/>
              </a:pPr>
              <a:t>52</a:t>
            </a:fld>
            <a:endParaRPr lang="en-US"/>
          </a:p>
        </p:txBody>
      </p:sp>
    </p:spTree>
    <p:extLst>
      <p:ext uri="{BB962C8B-B14F-4D97-AF65-F5344CB8AC3E}">
        <p14:creationId xmlns:p14="http://schemas.microsoft.com/office/powerpoint/2010/main" val="31993548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l" defTabSz="457886">
              <a:defRPr/>
            </a:pPr>
            <a:endParaRPr lang="en-US" sz="1800" dirty="0"/>
          </a:p>
        </p:txBody>
      </p:sp>
      <p:sp>
        <p:nvSpPr>
          <p:cNvPr id="4" name="Slide Number Placeholder 3"/>
          <p:cNvSpPr>
            <a:spLocks noGrp="1"/>
          </p:cNvSpPr>
          <p:nvPr>
            <p:ph type="sldNum" sz="quarter" idx="10"/>
          </p:nvPr>
        </p:nvSpPr>
        <p:spPr/>
        <p:txBody>
          <a:bodyPr/>
          <a:lstStyle/>
          <a:p>
            <a:pPr marL="0" marR="0" lvl="0" indent="0" algn="r" defTabSz="457886" rtl="0" eaLnBrk="1" fontAlgn="base" latinLnBrk="0" hangingPunct="1">
              <a:lnSpc>
                <a:spcPct val="100000"/>
              </a:lnSpc>
              <a:spcBef>
                <a:spcPct val="0"/>
              </a:spcBef>
              <a:spcAft>
                <a:spcPct val="0"/>
              </a:spcAft>
              <a:buClrTx/>
              <a:buSzTx/>
              <a:buFontTx/>
              <a:buNone/>
              <a:tabLst/>
              <a:defRPr/>
            </a:pPr>
            <a:fld id="{829599AC-CD18-4F14-B469-B034D02387DF}" type="slidenum">
              <a:rPr kumimoji="0" lang="en-US" sz="1200" b="0" i="0" u="none" strike="noStrike" kern="1200" cap="none" spc="0" normalizeH="0" baseline="0" noProof="0">
                <a:ln>
                  <a:noFill/>
                </a:ln>
                <a:solidFill>
                  <a:prstClr val="black"/>
                </a:solidFill>
                <a:effectLst/>
                <a:uLnTx/>
                <a:uFillTx/>
                <a:latin typeface="Calibri" pitchFamily="-64" charset="0"/>
                <a:ea typeface="ＭＳ Ｐゴシック" pitchFamily="-64" charset="-128"/>
                <a:cs typeface="+mn-cs"/>
              </a:rPr>
              <a:pPr marL="0" marR="0" lvl="0" indent="0" algn="r" defTabSz="457886" rtl="0" eaLnBrk="1" fontAlgn="base" latinLnBrk="0" hangingPunct="1">
                <a:lnSpc>
                  <a:spcPct val="100000"/>
                </a:lnSpc>
                <a:spcBef>
                  <a:spcPct val="0"/>
                </a:spcBef>
                <a:spcAft>
                  <a:spcPct val="0"/>
                </a:spcAft>
                <a:buClrTx/>
                <a:buSzTx/>
                <a:buFontTx/>
                <a:buNone/>
                <a:tabLst/>
                <a:defRPr/>
              </a:pPr>
              <a:t>53</a:t>
            </a:fld>
            <a:endParaRPr kumimoji="0" lang="en-US" sz="1200" b="0" i="0" u="none" strike="noStrike" kern="1200" cap="none" spc="0" normalizeH="0" baseline="0" noProof="0" dirty="0">
              <a:ln>
                <a:noFill/>
              </a:ln>
              <a:solidFill>
                <a:prstClr val="black"/>
              </a:solidFill>
              <a:effectLst/>
              <a:uLnTx/>
              <a:uFillTx/>
              <a:latin typeface="Calibri" pitchFamily="-64" charset="0"/>
              <a:ea typeface="ＭＳ Ｐゴシック" pitchFamily="-64" charset="-128"/>
              <a:cs typeface="+mn-cs"/>
            </a:endParaRPr>
          </a:p>
        </p:txBody>
      </p:sp>
    </p:spTree>
    <p:extLst>
      <p:ext uri="{BB962C8B-B14F-4D97-AF65-F5344CB8AC3E}">
        <p14:creationId xmlns:p14="http://schemas.microsoft.com/office/powerpoint/2010/main" val="18921720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279DEEB5-AEAE-45A6-BF9A-868FE2D85C7C}" type="slidenum">
              <a:rPr lang="en-US" smtClean="0"/>
              <a:pPr>
                <a:defRPr/>
              </a:pPr>
              <a:t>64</a:t>
            </a:fld>
            <a:endParaRPr lang="en-US"/>
          </a:p>
        </p:txBody>
      </p:sp>
    </p:spTree>
    <p:extLst>
      <p:ext uri="{BB962C8B-B14F-4D97-AF65-F5344CB8AC3E}">
        <p14:creationId xmlns:p14="http://schemas.microsoft.com/office/powerpoint/2010/main" val="1738466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7925" y="695325"/>
            <a:ext cx="4641850" cy="3481388"/>
          </a:xfrm>
        </p:spPr>
      </p:sp>
      <p:sp>
        <p:nvSpPr>
          <p:cNvPr id="3" name="Notes Placeholder 2"/>
          <p:cNvSpPr>
            <a:spLocks noGrp="1"/>
          </p:cNvSpPr>
          <p:nvPr>
            <p:ph type="body" idx="1"/>
          </p:nvPr>
        </p:nvSpPr>
        <p:spPr/>
        <p:txBody>
          <a:bodyPr/>
          <a:lstStyle/>
          <a:p>
            <a:pPr defTabSz="912937">
              <a:defRPr/>
            </a:pPr>
            <a:endParaRPr lang="en-US" dirty="0"/>
          </a:p>
        </p:txBody>
      </p:sp>
      <p:sp>
        <p:nvSpPr>
          <p:cNvPr id="4" name="Slide Number Placeholder 3"/>
          <p:cNvSpPr>
            <a:spLocks noGrp="1"/>
          </p:cNvSpPr>
          <p:nvPr>
            <p:ph type="sldNum" sz="quarter" idx="10"/>
          </p:nvPr>
        </p:nvSpPr>
        <p:spPr/>
        <p:txBody>
          <a:bodyPr/>
          <a:lstStyle/>
          <a:p>
            <a:pPr>
              <a:defRPr/>
            </a:pPr>
            <a:fld id="{279DEEB5-AEAE-45A6-BF9A-868FE2D85C7C}" type="slidenum">
              <a:rPr lang="en-US" smtClean="0">
                <a:solidFill>
                  <a:prstClr val="black"/>
                </a:solidFill>
              </a:rPr>
              <a:pPr>
                <a:defRPr/>
              </a:pPr>
              <a:t>9</a:t>
            </a:fld>
            <a:endParaRPr lang="en-US" dirty="0">
              <a:solidFill>
                <a:prstClr val="black"/>
              </a:solidFill>
            </a:endParaRPr>
          </a:p>
        </p:txBody>
      </p:sp>
    </p:spTree>
    <p:extLst>
      <p:ext uri="{BB962C8B-B14F-4D97-AF65-F5344CB8AC3E}">
        <p14:creationId xmlns:p14="http://schemas.microsoft.com/office/powerpoint/2010/main" val="41687220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4775" y="1144588"/>
            <a:ext cx="4121150" cy="3090862"/>
          </a:xfrm>
        </p:spPr>
      </p:sp>
      <p:sp>
        <p:nvSpPr>
          <p:cNvPr id="3" name="Notes Placeholder 2"/>
          <p:cNvSpPr>
            <a:spLocks noGrp="1"/>
          </p:cNvSpPr>
          <p:nvPr>
            <p:ph type="body" idx="1"/>
          </p:nvPr>
        </p:nvSpPr>
        <p:spPr/>
        <p:txBody>
          <a:bodyPr/>
          <a:lstStyle/>
          <a:p>
            <a:pPr defTabSz="458573">
              <a:defRPr/>
            </a:pPr>
            <a:endParaRPr lang="en-US" sz="1800"/>
          </a:p>
        </p:txBody>
      </p:sp>
      <p:sp>
        <p:nvSpPr>
          <p:cNvPr id="4" name="Slide Number Placeholder 3"/>
          <p:cNvSpPr>
            <a:spLocks noGrp="1"/>
          </p:cNvSpPr>
          <p:nvPr>
            <p:ph type="sldNum" sz="quarter" idx="10"/>
          </p:nvPr>
        </p:nvSpPr>
        <p:spPr/>
        <p:txBody>
          <a:bodyPr/>
          <a:lstStyle/>
          <a:p>
            <a:pPr defTabSz="458573" fontAlgn="base">
              <a:spcBef>
                <a:spcPct val="0"/>
              </a:spcBef>
              <a:spcAft>
                <a:spcPct val="0"/>
              </a:spcAft>
              <a:defRPr/>
            </a:pPr>
            <a:fld id="{829599AC-CD18-4F14-B469-B034D02387DF}" type="slidenum">
              <a:rPr lang="en-US">
                <a:solidFill>
                  <a:prstClr val="black"/>
                </a:solidFill>
                <a:latin typeface="Calibri" pitchFamily="-64" charset="0"/>
                <a:ea typeface="ＭＳ Ｐゴシック" pitchFamily="-64" charset="-128"/>
              </a:rPr>
              <a:pPr defTabSz="458573" fontAlgn="base">
                <a:spcBef>
                  <a:spcPct val="0"/>
                </a:spcBef>
                <a:spcAft>
                  <a:spcPct val="0"/>
                </a:spcAft>
                <a:defRPr/>
              </a:pPr>
              <a:t>65</a:t>
            </a:fld>
            <a:endParaRPr lang="en-US">
              <a:solidFill>
                <a:prstClr val="black"/>
              </a:solidFill>
              <a:latin typeface="Calibri" pitchFamily="-64" charset="0"/>
              <a:ea typeface="ＭＳ Ｐゴシック" pitchFamily="-64" charset="-128"/>
            </a:endParaRPr>
          </a:p>
        </p:txBody>
      </p:sp>
    </p:spTree>
    <p:extLst>
      <p:ext uri="{BB962C8B-B14F-4D97-AF65-F5344CB8AC3E}">
        <p14:creationId xmlns:p14="http://schemas.microsoft.com/office/powerpoint/2010/main" val="16354483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4775" y="1144588"/>
            <a:ext cx="4121150" cy="3090862"/>
          </a:xfrm>
        </p:spPr>
      </p:sp>
      <p:sp>
        <p:nvSpPr>
          <p:cNvPr id="3" name="Notes Placeholder 2"/>
          <p:cNvSpPr>
            <a:spLocks noGrp="1"/>
          </p:cNvSpPr>
          <p:nvPr>
            <p:ph type="body" idx="1"/>
          </p:nvPr>
        </p:nvSpPr>
        <p:spPr/>
        <p:txBody>
          <a:bodyPr/>
          <a:lstStyle/>
          <a:p>
            <a:pPr defTabSz="458526">
              <a:defRPr/>
            </a:pPr>
            <a:endParaRPr lang="en-US" sz="1800"/>
          </a:p>
        </p:txBody>
      </p:sp>
      <p:sp>
        <p:nvSpPr>
          <p:cNvPr id="4" name="Slide Number Placeholder 3"/>
          <p:cNvSpPr>
            <a:spLocks noGrp="1"/>
          </p:cNvSpPr>
          <p:nvPr>
            <p:ph type="sldNum" sz="quarter" idx="10"/>
          </p:nvPr>
        </p:nvSpPr>
        <p:spPr/>
        <p:txBody>
          <a:bodyPr/>
          <a:lstStyle/>
          <a:p>
            <a:pPr defTabSz="458526" fontAlgn="base">
              <a:spcBef>
                <a:spcPct val="0"/>
              </a:spcBef>
              <a:spcAft>
                <a:spcPct val="0"/>
              </a:spcAft>
              <a:defRPr/>
            </a:pPr>
            <a:fld id="{829599AC-CD18-4F14-B469-B034D02387DF}" type="slidenum">
              <a:rPr lang="en-US">
                <a:solidFill>
                  <a:prstClr val="black"/>
                </a:solidFill>
                <a:latin typeface="Calibri" pitchFamily="-64" charset="0"/>
                <a:ea typeface="ＭＳ Ｐゴシック" pitchFamily="-64" charset="-128"/>
              </a:rPr>
              <a:pPr defTabSz="458526" fontAlgn="base">
                <a:spcBef>
                  <a:spcPct val="0"/>
                </a:spcBef>
                <a:spcAft>
                  <a:spcPct val="0"/>
                </a:spcAft>
                <a:defRPr/>
              </a:pPr>
              <a:t>73</a:t>
            </a:fld>
            <a:endParaRPr lang="en-US">
              <a:solidFill>
                <a:prstClr val="black"/>
              </a:solidFill>
              <a:latin typeface="Calibri" pitchFamily="-64" charset="0"/>
              <a:ea typeface="ＭＳ Ｐゴシック" pitchFamily="-64" charset="-128"/>
            </a:endParaRPr>
          </a:p>
        </p:txBody>
      </p:sp>
    </p:spTree>
    <p:extLst>
      <p:ext uri="{BB962C8B-B14F-4D97-AF65-F5344CB8AC3E}">
        <p14:creationId xmlns:p14="http://schemas.microsoft.com/office/powerpoint/2010/main" val="9968946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defTabSz="457839">
              <a:defRPr/>
            </a:pPr>
            <a:endParaRPr lang="en-US" sz="1800"/>
          </a:p>
        </p:txBody>
      </p:sp>
      <p:sp>
        <p:nvSpPr>
          <p:cNvPr id="4" name="Slide Number Placeholder 3"/>
          <p:cNvSpPr>
            <a:spLocks noGrp="1"/>
          </p:cNvSpPr>
          <p:nvPr>
            <p:ph type="sldNum" sz="quarter" idx="10"/>
          </p:nvPr>
        </p:nvSpPr>
        <p:spPr/>
        <p:txBody>
          <a:bodyPr/>
          <a:lstStyle/>
          <a:p>
            <a:pPr defTabSz="457839" fontAlgn="base">
              <a:spcBef>
                <a:spcPct val="0"/>
              </a:spcBef>
              <a:spcAft>
                <a:spcPct val="0"/>
              </a:spcAft>
              <a:defRPr/>
            </a:pPr>
            <a:fld id="{829599AC-CD18-4F14-B469-B034D02387DF}" type="slidenum">
              <a:rPr lang="en-US">
                <a:solidFill>
                  <a:prstClr val="black"/>
                </a:solidFill>
                <a:latin typeface="Calibri" pitchFamily="-64" charset="0"/>
                <a:ea typeface="ＭＳ Ｐゴシック" pitchFamily="-64" charset="-128"/>
              </a:rPr>
              <a:pPr defTabSz="457839" fontAlgn="base">
                <a:spcBef>
                  <a:spcPct val="0"/>
                </a:spcBef>
                <a:spcAft>
                  <a:spcPct val="0"/>
                </a:spcAft>
                <a:defRPr/>
              </a:pPr>
              <a:t>76</a:t>
            </a:fld>
            <a:endParaRPr lang="en-US">
              <a:solidFill>
                <a:prstClr val="black"/>
              </a:solidFill>
              <a:latin typeface="Calibri" pitchFamily="-64" charset="0"/>
              <a:ea typeface="ＭＳ Ｐゴシック" pitchFamily="-64" charset="-128"/>
            </a:endParaRPr>
          </a:p>
        </p:txBody>
      </p:sp>
    </p:spTree>
    <p:extLst>
      <p:ext uri="{BB962C8B-B14F-4D97-AF65-F5344CB8AC3E}">
        <p14:creationId xmlns:p14="http://schemas.microsoft.com/office/powerpoint/2010/main" val="38786630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defTabSz="457839">
              <a:defRPr/>
            </a:pPr>
            <a:endParaRPr lang="en-US" sz="1800"/>
          </a:p>
        </p:txBody>
      </p:sp>
      <p:sp>
        <p:nvSpPr>
          <p:cNvPr id="4" name="Slide Number Placeholder 3"/>
          <p:cNvSpPr>
            <a:spLocks noGrp="1"/>
          </p:cNvSpPr>
          <p:nvPr>
            <p:ph type="sldNum" sz="quarter" idx="10"/>
          </p:nvPr>
        </p:nvSpPr>
        <p:spPr/>
        <p:txBody>
          <a:bodyPr/>
          <a:lstStyle/>
          <a:p>
            <a:pPr defTabSz="457839" fontAlgn="base">
              <a:spcBef>
                <a:spcPct val="0"/>
              </a:spcBef>
              <a:spcAft>
                <a:spcPct val="0"/>
              </a:spcAft>
              <a:defRPr/>
            </a:pPr>
            <a:fld id="{829599AC-CD18-4F14-B469-B034D02387DF}" type="slidenum">
              <a:rPr lang="en-US">
                <a:solidFill>
                  <a:prstClr val="black"/>
                </a:solidFill>
                <a:latin typeface="Calibri" pitchFamily="-64" charset="0"/>
                <a:ea typeface="ＭＳ Ｐゴシック" pitchFamily="-64" charset="-128"/>
              </a:rPr>
              <a:pPr defTabSz="457839" fontAlgn="base">
                <a:spcBef>
                  <a:spcPct val="0"/>
                </a:spcBef>
                <a:spcAft>
                  <a:spcPct val="0"/>
                </a:spcAft>
                <a:defRPr/>
              </a:pPr>
              <a:t>79</a:t>
            </a:fld>
            <a:endParaRPr lang="en-US">
              <a:solidFill>
                <a:prstClr val="black"/>
              </a:solidFill>
              <a:latin typeface="Calibri" pitchFamily="-64" charset="0"/>
              <a:ea typeface="ＭＳ Ｐゴシック" pitchFamily="-64" charset="-128"/>
            </a:endParaRPr>
          </a:p>
        </p:txBody>
      </p:sp>
    </p:spTree>
    <p:extLst>
      <p:ext uri="{BB962C8B-B14F-4D97-AF65-F5344CB8AC3E}">
        <p14:creationId xmlns:p14="http://schemas.microsoft.com/office/powerpoint/2010/main" val="6858214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79DEEB5-AEAE-45A6-BF9A-868FE2D85C7C}" type="slidenum">
              <a:rPr lang="en-US" smtClean="0">
                <a:solidFill>
                  <a:prstClr val="black"/>
                </a:solidFill>
              </a:rPr>
              <a:pPr>
                <a:defRPr/>
              </a:pPr>
              <a:t>85</a:t>
            </a:fld>
            <a:endParaRPr lang="en-US">
              <a:solidFill>
                <a:prstClr val="black"/>
              </a:solidFill>
            </a:endParaRPr>
          </a:p>
        </p:txBody>
      </p:sp>
    </p:spTree>
    <p:extLst>
      <p:ext uri="{BB962C8B-B14F-4D97-AF65-F5344CB8AC3E}">
        <p14:creationId xmlns:p14="http://schemas.microsoft.com/office/powerpoint/2010/main" val="15834829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4775" y="1144588"/>
            <a:ext cx="4121150" cy="3090862"/>
          </a:xfrm>
        </p:spPr>
      </p:sp>
      <p:sp>
        <p:nvSpPr>
          <p:cNvPr id="3" name="Notes Placeholder 2"/>
          <p:cNvSpPr>
            <a:spLocks noGrp="1"/>
          </p:cNvSpPr>
          <p:nvPr>
            <p:ph type="body" idx="1"/>
          </p:nvPr>
        </p:nvSpPr>
        <p:spPr/>
        <p:txBody>
          <a:bodyPr/>
          <a:lstStyle/>
          <a:p>
            <a:pPr defTabSz="458526">
              <a:defRPr/>
            </a:pPr>
            <a:endParaRPr lang="en-US" sz="1800"/>
          </a:p>
        </p:txBody>
      </p:sp>
      <p:sp>
        <p:nvSpPr>
          <p:cNvPr id="4" name="Slide Number Placeholder 3"/>
          <p:cNvSpPr>
            <a:spLocks noGrp="1"/>
          </p:cNvSpPr>
          <p:nvPr>
            <p:ph type="sldNum" sz="quarter" idx="10"/>
          </p:nvPr>
        </p:nvSpPr>
        <p:spPr/>
        <p:txBody>
          <a:bodyPr/>
          <a:lstStyle/>
          <a:p>
            <a:pPr defTabSz="458526" fontAlgn="base">
              <a:spcBef>
                <a:spcPct val="0"/>
              </a:spcBef>
              <a:spcAft>
                <a:spcPct val="0"/>
              </a:spcAft>
              <a:defRPr/>
            </a:pPr>
            <a:fld id="{829599AC-CD18-4F14-B469-B034D02387DF}" type="slidenum">
              <a:rPr lang="en-US">
                <a:solidFill>
                  <a:prstClr val="black"/>
                </a:solidFill>
                <a:latin typeface="Calibri" pitchFamily="-64" charset="0"/>
                <a:ea typeface="ＭＳ Ｐゴシック" pitchFamily="-64" charset="-128"/>
              </a:rPr>
              <a:pPr defTabSz="458526" fontAlgn="base">
                <a:spcBef>
                  <a:spcPct val="0"/>
                </a:spcBef>
                <a:spcAft>
                  <a:spcPct val="0"/>
                </a:spcAft>
                <a:defRPr/>
              </a:pPr>
              <a:t>87</a:t>
            </a:fld>
            <a:endParaRPr lang="en-US">
              <a:solidFill>
                <a:prstClr val="black"/>
              </a:solidFill>
              <a:latin typeface="Calibri" pitchFamily="-64" charset="0"/>
              <a:ea typeface="ＭＳ Ｐゴシック" pitchFamily="-64" charset="-128"/>
            </a:endParaRPr>
          </a:p>
        </p:txBody>
      </p:sp>
    </p:spTree>
    <p:extLst>
      <p:ext uri="{BB962C8B-B14F-4D97-AF65-F5344CB8AC3E}">
        <p14:creationId xmlns:p14="http://schemas.microsoft.com/office/powerpoint/2010/main" val="1347267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279DEEB5-AEAE-45A6-BF9A-868FE2D85C7C}" type="slidenum">
              <a:rPr lang="en-US" smtClean="0"/>
              <a:pPr>
                <a:defRPr/>
              </a:pPr>
              <a:t>88</a:t>
            </a:fld>
            <a:endParaRPr lang="en-US"/>
          </a:p>
        </p:txBody>
      </p:sp>
    </p:spTree>
    <p:extLst>
      <p:ext uri="{BB962C8B-B14F-4D97-AF65-F5344CB8AC3E}">
        <p14:creationId xmlns:p14="http://schemas.microsoft.com/office/powerpoint/2010/main" val="38704722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79DEEB5-AEAE-45A6-BF9A-868FE2D85C7C}" type="slidenum">
              <a:rPr lang="en-US" smtClean="0">
                <a:solidFill>
                  <a:prstClr val="black"/>
                </a:solidFill>
              </a:rPr>
              <a:pPr>
                <a:defRPr/>
              </a:pPr>
              <a:t>91</a:t>
            </a:fld>
            <a:endParaRPr lang="en-US">
              <a:solidFill>
                <a:prstClr val="black"/>
              </a:solidFill>
            </a:endParaRPr>
          </a:p>
        </p:txBody>
      </p:sp>
    </p:spTree>
    <p:extLst>
      <p:ext uri="{BB962C8B-B14F-4D97-AF65-F5344CB8AC3E}">
        <p14:creationId xmlns:p14="http://schemas.microsoft.com/office/powerpoint/2010/main" val="28795895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defTabSz="457839">
              <a:defRPr/>
            </a:pPr>
            <a:endParaRPr lang="en-US" sz="1800"/>
          </a:p>
        </p:txBody>
      </p:sp>
      <p:sp>
        <p:nvSpPr>
          <p:cNvPr id="4" name="Slide Number Placeholder 3"/>
          <p:cNvSpPr>
            <a:spLocks noGrp="1"/>
          </p:cNvSpPr>
          <p:nvPr>
            <p:ph type="sldNum" sz="quarter" idx="10"/>
          </p:nvPr>
        </p:nvSpPr>
        <p:spPr/>
        <p:txBody>
          <a:bodyPr/>
          <a:lstStyle/>
          <a:p>
            <a:pPr defTabSz="457839" fontAlgn="base">
              <a:spcBef>
                <a:spcPct val="0"/>
              </a:spcBef>
              <a:spcAft>
                <a:spcPct val="0"/>
              </a:spcAft>
              <a:defRPr/>
            </a:pPr>
            <a:fld id="{829599AC-CD18-4F14-B469-B034D02387DF}" type="slidenum">
              <a:rPr lang="en-US">
                <a:solidFill>
                  <a:prstClr val="black"/>
                </a:solidFill>
                <a:latin typeface="Calibri" pitchFamily="-64" charset="0"/>
                <a:ea typeface="ＭＳ Ｐゴシック" pitchFamily="-64" charset="-128"/>
              </a:rPr>
              <a:pPr defTabSz="457839" fontAlgn="base">
                <a:spcBef>
                  <a:spcPct val="0"/>
                </a:spcBef>
                <a:spcAft>
                  <a:spcPct val="0"/>
                </a:spcAft>
                <a:defRPr/>
              </a:pPr>
              <a:t>93</a:t>
            </a:fld>
            <a:endParaRPr lang="en-US">
              <a:solidFill>
                <a:prstClr val="black"/>
              </a:solidFill>
              <a:latin typeface="Calibri" pitchFamily="-64" charset="0"/>
              <a:ea typeface="ＭＳ Ｐゴシック" pitchFamily="-64" charset="-128"/>
            </a:endParaRPr>
          </a:p>
        </p:txBody>
      </p:sp>
    </p:spTree>
    <p:extLst>
      <p:ext uri="{BB962C8B-B14F-4D97-AF65-F5344CB8AC3E}">
        <p14:creationId xmlns:p14="http://schemas.microsoft.com/office/powerpoint/2010/main" val="17195359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79DEEB5-AEAE-45A6-BF9A-868FE2D85C7C}" type="slidenum">
              <a:rPr lang="en-US" smtClean="0">
                <a:solidFill>
                  <a:prstClr val="black"/>
                </a:solidFill>
              </a:rPr>
              <a:pPr>
                <a:defRPr/>
              </a:pPr>
              <a:t>95</a:t>
            </a:fld>
            <a:endParaRPr lang="en-US">
              <a:solidFill>
                <a:prstClr val="black"/>
              </a:solidFill>
            </a:endParaRPr>
          </a:p>
        </p:txBody>
      </p:sp>
    </p:spTree>
    <p:extLst>
      <p:ext uri="{BB962C8B-B14F-4D97-AF65-F5344CB8AC3E}">
        <p14:creationId xmlns:p14="http://schemas.microsoft.com/office/powerpoint/2010/main" val="1718371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79DEEB5-AEAE-45A6-BF9A-868FE2D85C7C}" type="slidenum">
              <a:rPr lang="en-US" smtClean="0"/>
              <a:pPr>
                <a:defRPr/>
              </a:pPr>
              <a:t>14</a:t>
            </a:fld>
            <a:endParaRPr lang="en-US" dirty="0"/>
          </a:p>
        </p:txBody>
      </p:sp>
    </p:spTree>
    <p:extLst>
      <p:ext uri="{BB962C8B-B14F-4D97-AF65-F5344CB8AC3E}">
        <p14:creationId xmlns:p14="http://schemas.microsoft.com/office/powerpoint/2010/main" val="13711797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C567FE8-6F20-49C1-BC45-7C156291F442}" type="slidenum">
              <a:rPr lang="en-US" smtClean="0"/>
              <a:t>96</a:t>
            </a:fld>
            <a:endParaRPr lang="en-US"/>
          </a:p>
        </p:txBody>
      </p:sp>
    </p:spTree>
    <p:extLst>
      <p:ext uri="{BB962C8B-B14F-4D97-AF65-F5344CB8AC3E}">
        <p14:creationId xmlns:p14="http://schemas.microsoft.com/office/powerpoint/2010/main" val="24963669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defTabSz="457839">
              <a:defRPr/>
            </a:pPr>
            <a:endParaRPr lang="en-US" sz="1800"/>
          </a:p>
        </p:txBody>
      </p:sp>
      <p:sp>
        <p:nvSpPr>
          <p:cNvPr id="4" name="Slide Number Placeholder 3"/>
          <p:cNvSpPr>
            <a:spLocks noGrp="1"/>
          </p:cNvSpPr>
          <p:nvPr>
            <p:ph type="sldNum" sz="quarter" idx="10"/>
          </p:nvPr>
        </p:nvSpPr>
        <p:spPr/>
        <p:txBody>
          <a:bodyPr/>
          <a:lstStyle/>
          <a:p>
            <a:pPr defTabSz="457839" fontAlgn="base">
              <a:spcBef>
                <a:spcPct val="0"/>
              </a:spcBef>
              <a:spcAft>
                <a:spcPct val="0"/>
              </a:spcAft>
              <a:defRPr/>
            </a:pPr>
            <a:fld id="{829599AC-CD18-4F14-B469-B034D02387DF}" type="slidenum">
              <a:rPr lang="en-US">
                <a:solidFill>
                  <a:prstClr val="black"/>
                </a:solidFill>
                <a:latin typeface="Calibri" pitchFamily="-64" charset="0"/>
                <a:ea typeface="ＭＳ Ｐゴシック" pitchFamily="-64" charset="-128"/>
              </a:rPr>
              <a:pPr defTabSz="457839" fontAlgn="base">
                <a:spcBef>
                  <a:spcPct val="0"/>
                </a:spcBef>
                <a:spcAft>
                  <a:spcPct val="0"/>
                </a:spcAft>
                <a:defRPr/>
              </a:pPr>
              <a:t>97</a:t>
            </a:fld>
            <a:endParaRPr lang="en-US">
              <a:solidFill>
                <a:prstClr val="black"/>
              </a:solidFill>
              <a:latin typeface="Calibri" pitchFamily="-64" charset="0"/>
              <a:ea typeface="ＭＳ Ｐゴシック" pitchFamily="-64" charset="-128"/>
            </a:endParaRPr>
          </a:p>
        </p:txBody>
      </p:sp>
    </p:spTree>
    <p:extLst>
      <p:ext uri="{BB962C8B-B14F-4D97-AF65-F5344CB8AC3E}">
        <p14:creationId xmlns:p14="http://schemas.microsoft.com/office/powerpoint/2010/main" val="36808440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07">
              <a:defRPr/>
            </a:pPr>
            <a:endParaRPr lang="en-US"/>
          </a:p>
        </p:txBody>
      </p:sp>
      <p:sp>
        <p:nvSpPr>
          <p:cNvPr id="4" name="Slide Number Placeholder 3"/>
          <p:cNvSpPr>
            <a:spLocks noGrp="1"/>
          </p:cNvSpPr>
          <p:nvPr>
            <p:ph type="sldNum" sz="quarter" idx="10"/>
          </p:nvPr>
        </p:nvSpPr>
        <p:spPr/>
        <p:txBody>
          <a:bodyPr/>
          <a:lstStyle/>
          <a:p>
            <a:fld id="{829599AC-CD18-4F14-B469-B034D02387DF}" type="slidenum">
              <a:rPr lang="en-US" smtClean="0"/>
              <a:pPr/>
              <a:t>100</a:t>
            </a:fld>
            <a:endParaRPr lang="en-US"/>
          </a:p>
        </p:txBody>
      </p:sp>
    </p:spTree>
    <p:extLst>
      <p:ext uri="{BB962C8B-B14F-4D97-AF65-F5344CB8AC3E}">
        <p14:creationId xmlns:p14="http://schemas.microsoft.com/office/powerpoint/2010/main" val="30235995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defTabSz="457839">
              <a:defRPr/>
            </a:pPr>
            <a:endParaRPr lang="en-US" sz="1800"/>
          </a:p>
        </p:txBody>
      </p:sp>
      <p:sp>
        <p:nvSpPr>
          <p:cNvPr id="4" name="Slide Number Placeholder 3"/>
          <p:cNvSpPr>
            <a:spLocks noGrp="1"/>
          </p:cNvSpPr>
          <p:nvPr>
            <p:ph type="sldNum" sz="quarter" idx="10"/>
          </p:nvPr>
        </p:nvSpPr>
        <p:spPr/>
        <p:txBody>
          <a:bodyPr/>
          <a:lstStyle/>
          <a:p>
            <a:pPr defTabSz="457839" fontAlgn="base">
              <a:spcBef>
                <a:spcPct val="0"/>
              </a:spcBef>
              <a:spcAft>
                <a:spcPct val="0"/>
              </a:spcAft>
              <a:defRPr/>
            </a:pPr>
            <a:fld id="{829599AC-CD18-4F14-B469-B034D02387DF}" type="slidenum">
              <a:rPr lang="en-US">
                <a:solidFill>
                  <a:prstClr val="black"/>
                </a:solidFill>
                <a:latin typeface="Calibri" pitchFamily="-64" charset="0"/>
                <a:ea typeface="ＭＳ Ｐゴシック" pitchFamily="-64" charset="-128"/>
              </a:rPr>
              <a:pPr defTabSz="457839" fontAlgn="base">
                <a:spcBef>
                  <a:spcPct val="0"/>
                </a:spcBef>
                <a:spcAft>
                  <a:spcPct val="0"/>
                </a:spcAft>
                <a:defRPr/>
              </a:pPr>
              <a:t>102</a:t>
            </a:fld>
            <a:endParaRPr lang="en-US">
              <a:solidFill>
                <a:prstClr val="black"/>
              </a:solidFill>
              <a:latin typeface="Calibri" pitchFamily="-64" charset="0"/>
              <a:ea typeface="ＭＳ Ｐゴシック" pitchFamily="-64" charset="-128"/>
            </a:endParaRPr>
          </a:p>
        </p:txBody>
      </p:sp>
    </p:spTree>
    <p:extLst>
      <p:ext uri="{BB962C8B-B14F-4D97-AF65-F5344CB8AC3E}">
        <p14:creationId xmlns:p14="http://schemas.microsoft.com/office/powerpoint/2010/main" val="27432691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4125" y="719138"/>
            <a:ext cx="4794250" cy="3595687"/>
          </a:xfrm>
        </p:spPr>
      </p:sp>
      <p:sp>
        <p:nvSpPr>
          <p:cNvPr id="3" name="Notes Placeholder 2"/>
          <p:cNvSpPr>
            <a:spLocks noGrp="1"/>
          </p:cNvSpPr>
          <p:nvPr>
            <p:ph type="body" idx="1"/>
          </p:nvPr>
        </p:nvSpPr>
        <p:spPr/>
        <p:txBody>
          <a:bodyPr/>
          <a:lstStyle/>
          <a:p>
            <a:pPr defTabSz="456468" eaLnBrk="1" fontAlgn="auto" hangingPunct="1">
              <a:spcBef>
                <a:spcPts val="0"/>
              </a:spcBef>
              <a:spcAft>
                <a:spcPts val="0"/>
              </a:spcAft>
              <a:defRPr/>
            </a:pPr>
            <a:r>
              <a:rPr lang="en-US" dirty="0"/>
              <a:t>The Board has tentatively decided to carry forward the major component unit proposals to the ED.</a:t>
            </a:r>
          </a:p>
          <a:p>
            <a:endParaRPr lang="en-US" dirty="0"/>
          </a:p>
        </p:txBody>
      </p:sp>
      <p:sp>
        <p:nvSpPr>
          <p:cNvPr id="4" name="Slide Number Placeholder 3"/>
          <p:cNvSpPr>
            <a:spLocks noGrp="1"/>
          </p:cNvSpPr>
          <p:nvPr>
            <p:ph type="sldNum" sz="quarter" idx="10"/>
          </p:nvPr>
        </p:nvSpPr>
        <p:spPr/>
        <p:txBody>
          <a:bodyPr/>
          <a:lstStyle/>
          <a:p>
            <a:fld id="{A3F9647A-3E31-3A41-A4E9-ABE8D6F99CD0}" type="slidenum">
              <a:rPr lang="en-US" smtClean="0"/>
              <a:t>110</a:t>
            </a:fld>
            <a:endParaRPr lang="en-US" dirty="0"/>
          </a:p>
        </p:txBody>
      </p:sp>
    </p:spTree>
    <p:extLst>
      <p:ext uri="{BB962C8B-B14F-4D97-AF65-F5344CB8AC3E}">
        <p14:creationId xmlns:p14="http://schemas.microsoft.com/office/powerpoint/2010/main" val="39546951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4125" y="719138"/>
            <a:ext cx="4794250" cy="3595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F9647A-3E31-3A41-A4E9-ABE8D6F99CD0}" type="slidenum">
              <a:rPr lang="en-US" smtClean="0"/>
              <a:t>112</a:t>
            </a:fld>
            <a:endParaRPr lang="en-US" dirty="0"/>
          </a:p>
        </p:txBody>
      </p:sp>
    </p:spTree>
    <p:extLst>
      <p:ext uri="{BB962C8B-B14F-4D97-AF65-F5344CB8AC3E}">
        <p14:creationId xmlns:p14="http://schemas.microsoft.com/office/powerpoint/2010/main" val="37282000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4125" y="719138"/>
            <a:ext cx="4794250" cy="3595687"/>
          </a:xfrm>
        </p:spPr>
      </p:sp>
      <p:sp>
        <p:nvSpPr>
          <p:cNvPr id="3" name="Notes Placeholder 2"/>
          <p:cNvSpPr>
            <a:spLocks noGrp="1"/>
          </p:cNvSpPr>
          <p:nvPr>
            <p:ph type="body" idx="1"/>
          </p:nvPr>
        </p:nvSpPr>
        <p:spPr/>
        <p:txBody>
          <a:bodyPr/>
          <a:lstStyle/>
          <a:p>
            <a:pPr defTabSz="456468" eaLnBrk="1" fontAlgn="auto" hangingPunct="1">
              <a:spcBef>
                <a:spcPts val="0"/>
              </a:spcBef>
              <a:spcAft>
                <a:spcPts val="0"/>
              </a:spcAft>
              <a:defRPr/>
            </a:pPr>
            <a:r>
              <a:rPr lang="en-US" dirty="0"/>
              <a:t>The Board has tentatively decided to carry forward the major component unit proposals to the ED.</a:t>
            </a:r>
          </a:p>
          <a:p>
            <a:endParaRPr lang="en-US" dirty="0"/>
          </a:p>
        </p:txBody>
      </p:sp>
      <p:sp>
        <p:nvSpPr>
          <p:cNvPr id="4" name="Slide Number Placeholder 3"/>
          <p:cNvSpPr>
            <a:spLocks noGrp="1"/>
          </p:cNvSpPr>
          <p:nvPr>
            <p:ph type="sldNum" sz="quarter" idx="10"/>
          </p:nvPr>
        </p:nvSpPr>
        <p:spPr/>
        <p:txBody>
          <a:bodyPr/>
          <a:lstStyle/>
          <a:p>
            <a:fld id="{A3F9647A-3E31-3A41-A4E9-ABE8D6F99CD0}" type="slidenum">
              <a:rPr lang="en-US" smtClean="0"/>
              <a:t>115</a:t>
            </a:fld>
            <a:endParaRPr lang="en-US" dirty="0"/>
          </a:p>
        </p:txBody>
      </p:sp>
    </p:spTree>
    <p:extLst>
      <p:ext uri="{BB962C8B-B14F-4D97-AF65-F5344CB8AC3E}">
        <p14:creationId xmlns:p14="http://schemas.microsoft.com/office/powerpoint/2010/main" val="921513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79DEEB5-AEAE-45A6-BF9A-868FE2D85C7C}" type="slidenum">
              <a:rPr lang="en-US" smtClean="0">
                <a:solidFill>
                  <a:prstClr val="black"/>
                </a:solidFill>
              </a:rPr>
              <a:pPr>
                <a:defRPr/>
              </a:pPr>
              <a:t>116</a:t>
            </a:fld>
            <a:endParaRPr lang="en-US">
              <a:solidFill>
                <a:prstClr val="black"/>
              </a:solidFill>
            </a:endParaRPr>
          </a:p>
        </p:txBody>
      </p:sp>
    </p:spTree>
    <p:extLst>
      <p:ext uri="{BB962C8B-B14F-4D97-AF65-F5344CB8AC3E}">
        <p14:creationId xmlns:p14="http://schemas.microsoft.com/office/powerpoint/2010/main" val="20639562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4775" y="1144588"/>
            <a:ext cx="4121150" cy="3090862"/>
          </a:xfrm>
        </p:spPr>
      </p:sp>
      <p:sp>
        <p:nvSpPr>
          <p:cNvPr id="3" name="Notes Placeholder 2"/>
          <p:cNvSpPr>
            <a:spLocks noGrp="1"/>
          </p:cNvSpPr>
          <p:nvPr>
            <p:ph type="body" idx="1"/>
          </p:nvPr>
        </p:nvSpPr>
        <p:spPr/>
        <p:txBody>
          <a:bodyPr/>
          <a:lstStyle/>
          <a:p>
            <a:pPr defTabSz="458526">
              <a:defRPr/>
            </a:pPr>
            <a:endParaRPr lang="en-US" sz="1800"/>
          </a:p>
        </p:txBody>
      </p:sp>
      <p:sp>
        <p:nvSpPr>
          <p:cNvPr id="4" name="Slide Number Placeholder 3"/>
          <p:cNvSpPr>
            <a:spLocks noGrp="1"/>
          </p:cNvSpPr>
          <p:nvPr>
            <p:ph type="sldNum" sz="quarter" idx="10"/>
          </p:nvPr>
        </p:nvSpPr>
        <p:spPr/>
        <p:txBody>
          <a:bodyPr/>
          <a:lstStyle/>
          <a:p>
            <a:pPr defTabSz="458526" fontAlgn="base">
              <a:spcBef>
                <a:spcPct val="0"/>
              </a:spcBef>
              <a:spcAft>
                <a:spcPct val="0"/>
              </a:spcAft>
              <a:defRPr/>
            </a:pPr>
            <a:fld id="{829599AC-CD18-4F14-B469-B034D02387DF}" type="slidenum">
              <a:rPr lang="en-US">
                <a:solidFill>
                  <a:prstClr val="black"/>
                </a:solidFill>
                <a:latin typeface="Calibri" pitchFamily="-64" charset="0"/>
                <a:ea typeface="ＭＳ Ｐゴシック" pitchFamily="-64" charset="-128"/>
              </a:rPr>
              <a:pPr defTabSz="458526" fontAlgn="base">
                <a:spcBef>
                  <a:spcPct val="0"/>
                </a:spcBef>
                <a:spcAft>
                  <a:spcPct val="0"/>
                </a:spcAft>
                <a:defRPr/>
              </a:pPr>
              <a:t>118</a:t>
            </a:fld>
            <a:endParaRPr lang="en-US">
              <a:solidFill>
                <a:prstClr val="black"/>
              </a:solidFill>
              <a:latin typeface="Calibri" pitchFamily="-64" charset="0"/>
              <a:ea typeface="ＭＳ Ｐゴシック" pitchFamily="-64" charset="-128"/>
            </a:endParaRPr>
          </a:p>
        </p:txBody>
      </p:sp>
    </p:spTree>
    <p:extLst>
      <p:ext uri="{BB962C8B-B14F-4D97-AF65-F5344CB8AC3E}">
        <p14:creationId xmlns:p14="http://schemas.microsoft.com/office/powerpoint/2010/main" val="24261007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Scope excludes financial instruments such as investments, derivative instruments, and long-term debt; capital assets and inventory; and postemployment benefits, including compensated absences.</a:t>
            </a:r>
          </a:p>
        </p:txBody>
      </p:sp>
      <p:sp>
        <p:nvSpPr>
          <p:cNvPr id="4" name="Slide Number Placeholder 3"/>
          <p:cNvSpPr>
            <a:spLocks noGrp="1"/>
          </p:cNvSpPr>
          <p:nvPr>
            <p:ph type="sldNum" sz="quarter" idx="5"/>
          </p:nvPr>
        </p:nvSpPr>
        <p:spPr/>
        <p:txBody>
          <a:bodyPr/>
          <a:lstStyle/>
          <a:p>
            <a:pPr>
              <a:defRPr/>
            </a:pPr>
            <a:fld id="{279DEEB5-AEAE-45A6-BF9A-868FE2D85C7C}" type="slidenum">
              <a:rPr lang="en-US" smtClean="0"/>
              <a:pPr>
                <a:defRPr/>
              </a:pPr>
              <a:t>119</a:t>
            </a:fld>
            <a:endParaRPr lang="en-US"/>
          </a:p>
        </p:txBody>
      </p:sp>
    </p:spTree>
    <p:extLst>
      <p:ext uri="{BB962C8B-B14F-4D97-AF65-F5344CB8AC3E}">
        <p14:creationId xmlns:p14="http://schemas.microsoft.com/office/powerpoint/2010/main" val="2679100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79DEEB5-AEAE-45A6-BF9A-868FE2D85C7C}" type="slidenum">
              <a:rPr lang="en-US" smtClean="0"/>
              <a:pPr>
                <a:defRPr/>
              </a:pPr>
              <a:t>20</a:t>
            </a:fld>
            <a:endParaRPr lang="en-US" dirty="0"/>
          </a:p>
        </p:txBody>
      </p:sp>
    </p:spTree>
    <p:extLst>
      <p:ext uri="{BB962C8B-B14F-4D97-AF65-F5344CB8AC3E}">
        <p14:creationId xmlns:p14="http://schemas.microsoft.com/office/powerpoint/2010/main" val="26484046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279DEEB5-AEAE-45A6-BF9A-868FE2D85C7C}" type="slidenum">
              <a:rPr lang="en-US" smtClean="0"/>
              <a:pPr>
                <a:defRPr/>
              </a:pPr>
              <a:t>120</a:t>
            </a:fld>
            <a:endParaRPr lang="en-US"/>
          </a:p>
        </p:txBody>
      </p:sp>
    </p:spTree>
    <p:extLst>
      <p:ext uri="{BB962C8B-B14F-4D97-AF65-F5344CB8AC3E}">
        <p14:creationId xmlns:p14="http://schemas.microsoft.com/office/powerpoint/2010/main" val="17106571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279DEEB5-AEAE-45A6-BF9A-868FE2D85C7C}" type="slidenum">
              <a:rPr lang="en-US" smtClean="0"/>
              <a:pPr>
                <a:defRPr/>
              </a:pPr>
              <a:t>121</a:t>
            </a:fld>
            <a:endParaRPr lang="en-US"/>
          </a:p>
        </p:txBody>
      </p:sp>
    </p:spTree>
    <p:extLst>
      <p:ext uri="{BB962C8B-B14F-4D97-AF65-F5344CB8AC3E}">
        <p14:creationId xmlns:p14="http://schemas.microsoft.com/office/powerpoint/2010/main" val="37740747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5679">
              <a:defRPr/>
            </a:pPr>
            <a:r>
              <a:rPr lang="en-US"/>
              <a:t>Categorization does NOT describe GEOGRAPHY: no relationship to operating / nonoperating.</a:t>
            </a:r>
          </a:p>
          <a:p>
            <a:pPr defTabSz="915679">
              <a:defRPr/>
            </a:pPr>
            <a:r>
              <a:rPr lang="en-US"/>
              <a:t>Illegal or unenforceable transactions have no binding arrangement and are outside the scope. Examples of transactions that fail each step and therefore are Category B: sales and income taxes don’t have mutual assent; donations don’t have identifiable rights and obligations, purpose-restricted grants do not have interdependent rights and obligations; Category A would include eligibility grants and contracts for services.</a:t>
            </a:r>
          </a:p>
        </p:txBody>
      </p:sp>
      <p:sp>
        <p:nvSpPr>
          <p:cNvPr id="4" name="Slide Number Placeholder 3"/>
          <p:cNvSpPr>
            <a:spLocks noGrp="1"/>
          </p:cNvSpPr>
          <p:nvPr>
            <p:ph type="sldNum" sz="quarter" idx="5"/>
          </p:nvPr>
        </p:nvSpPr>
        <p:spPr/>
        <p:txBody>
          <a:bodyPr/>
          <a:lstStyle/>
          <a:p>
            <a:pPr>
              <a:defRPr/>
            </a:pPr>
            <a:fld id="{279DEEB5-AEAE-45A6-BF9A-868FE2D85C7C}" type="slidenum">
              <a:rPr lang="en-US" smtClean="0"/>
              <a:pPr>
                <a:defRPr/>
              </a:pPr>
              <a:t>122</a:t>
            </a:fld>
            <a:endParaRPr lang="en-US"/>
          </a:p>
        </p:txBody>
      </p:sp>
    </p:spTree>
    <p:extLst>
      <p:ext uri="{BB962C8B-B14F-4D97-AF65-F5344CB8AC3E}">
        <p14:creationId xmlns:p14="http://schemas.microsoft.com/office/powerpoint/2010/main" val="321919105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279DEEB5-AEAE-45A6-BF9A-868FE2D85C7C}" type="slidenum">
              <a:rPr lang="en-US" smtClean="0"/>
              <a:pPr>
                <a:defRPr/>
              </a:pPr>
              <a:t>123</a:t>
            </a:fld>
            <a:endParaRPr lang="en-US"/>
          </a:p>
        </p:txBody>
      </p:sp>
    </p:spTree>
    <p:extLst>
      <p:ext uri="{BB962C8B-B14F-4D97-AF65-F5344CB8AC3E}">
        <p14:creationId xmlns:p14="http://schemas.microsoft.com/office/powerpoint/2010/main" val="39172961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0DBD483-1397-490A-93E1-B3A0B3E5099C}"/>
              </a:ext>
            </a:extLst>
          </p:cNvPr>
          <p:cNvSpPr>
            <a:spLocks noGrp="1"/>
          </p:cNvSpPr>
          <p:nvPr>
            <p:ph type="sldNum" sz="quarter" idx="5"/>
          </p:nvPr>
        </p:nvSpPr>
        <p:spPr/>
        <p:txBody>
          <a:bodyPr/>
          <a:lstStyle/>
          <a:p>
            <a:fld id="{A3F9647A-3E31-3A41-A4E9-ABE8D6F99CD0}" type="slidenum">
              <a:rPr lang="en-US" smtClean="0"/>
              <a:t>124</a:t>
            </a:fld>
            <a:endParaRPr lang="en-US" dirty="0"/>
          </a:p>
        </p:txBody>
      </p:sp>
    </p:spTree>
    <p:extLst>
      <p:ext uri="{BB962C8B-B14F-4D97-AF65-F5344CB8AC3E}">
        <p14:creationId xmlns:p14="http://schemas.microsoft.com/office/powerpoint/2010/main" val="11705015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79DEEB5-AEAE-45A6-BF9A-868FE2D85C7C}" type="slidenum">
              <a:rPr lang="en-US" smtClean="0">
                <a:solidFill>
                  <a:prstClr val="black"/>
                </a:solidFill>
              </a:rPr>
              <a:pPr>
                <a:defRPr/>
              </a:pPr>
              <a:t>131</a:t>
            </a:fld>
            <a:endParaRPr lang="en-US">
              <a:solidFill>
                <a:prstClr val="black"/>
              </a:solidFill>
            </a:endParaRPr>
          </a:p>
        </p:txBody>
      </p:sp>
    </p:spTree>
    <p:extLst>
      <p:ext uri="{BB962C8B-B14F-4D97-AF65-F5344CB8AC3E}">
        <p14:creationId xmlns:p14="http://schemas.microsoft.com/office/powerpoint/2010/main" val="14619975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79DEEB5-AEAE-45A6-BF9A-868FE2D85C7C}" type="slidenum">
              <a:rPr lang="en-US" smtClean="0"/>
              <a:pPr>
                <a:defRPr/>
              </a:pPr>
              <a:t>21</a:t>
            </a:fld>
            <a:endParaRPr lang="en-US" dirty="0"/>
          </a:p>
        </p:txBody>
      </p:sp>
    </p:spTree>
    <p:extLst>
      <p:ext uri="{BB962C8B-B14F-4D97-AF65-F5344CB8AC3E}">
        <p14:creationId xmlns:p14="http://schemas.microsoft.com/office/powerpoint/2010/main" val="12739100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7950" y="1146175"/>
            <a:ext cx="4127500" cy="3095625"/>
          </a:xfrm>
        </p:spPr>
      </p:sp>
      <p:sp>
        <p:nvSpPr>
          <p:cNvPr id="3" name="Notes Placeholder 2"/>
          <p:cNvSpPr>
            <a:spLocks noGrp="1"/>
          </p:cNvSpPr>
          <p:nvPr>
            <p:ph type="body" idx="1"/>
          </p:nvPr>
        </p:nvSpPr>
        <p:spPr/>
        <p:txBody>
          <a:bodyPr/>
          <a:lstStyle/>
          <a:p>
            <a:pPr defTabSz="459261">
              <a:defRPr/>
            </a:pPr>
            <a:endParaRPr lang="en-US" sz="1800"/>
          </a:p>
        </p:txBody>
      </p:sp>
      <p:sp>
        <p:nvSpPr>
          <p:cNvPr id="4" name="Slide Number Placeholder 3"/>
          <p:cNvSpPr>
            <a:spLocks noGrp="1"/>
          </p:cNvSpPr>
          <p:nvPr>
            <p:ph type="sldNum" sz="quarter" idx="10"/>
          </p:nvPr>
        </p:nvSpPr>
        <p:spPr/>
        <p:txBody>
          <a:bodyPr/>
          <a:lstStyle/>
          <a:p>
            <a:pPr defTabSz="459261" fontAlgn="base">
              <a:spcBef>
                <a:spcPct val="0"/>
              </a:spcBef>
              <a:spcAft>
                <a:spcPct val="0"/>
              </a:spcAft>
              <a:defRPr/>
            </a:pPr>
            <a:fld id="{829599AC-CD18-4F14-B469-B034D02387DF}" type="slidenum">
              <a:rPr lang="en-US">
                <a:solidFill>
                  <a:prstClr val="black"/>
                </a:solidFill>
                <a:latin typeface="Calibri" pitchFamily="-64" charset="0"/>
                <a:ea typeface="ＭＳ Ｐゴシック" pitchFamily="-64" charset="-128"/>
              </a:rPr>
              <a:pPr defTabSz="459261" fontAlgn="base">
                <a:spcBef>
                  <a:spcPct val="0"/>
                </a:spcBef>
                <a:spcAft>
                  <a:spcPct val="0"/>
                </a:spcAft>
                <a:defRPr/>
              </a:pPr>
              <a:t>34</a:t>
            </a:fld>
            <a:endParaRPr lang="en-US">
              <a:solidFill>
                <a:prstClr val="black"/>
              </a:solidFill>
              <a:latin typeface="Calibri" pitchFamily="-64" charset="0"/>
              <a:ea typeface="ＭＳ Ｐゴシック" pitchFamily="-64" charset="-128"/>
            </a:endParaRPr>
          </a:p>
        </p:txBody>
      </p:sp>
    </p:spTree>
    <p:extLst>
      <p:ext uri="{BB962C8B-B14F-4D97-AF65-F5344CB8AC3E}">
        <p14:creationId xmlns:p14="http://schemas.microsoft.com/office/powerpoint/2010/main" val="2561389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7146">
              <a:defRPr/>
            </a:pPr>
            <a:r>
              <a:rPr lang="en-US">
                <a:solidFill>
                  <a:schemeClr val="tx1">
                    <a:lumMod val="75000"/>
                    <a:lumOff val="25000"/>
                  </a:schemeClr>
                </a:solidFill>
              </a:rPr>
              <a:t>Box 3: The list of qualitative factors in paragraph 13 should be used to assess whether it is more likely than not an issuer will support debt service payments. </a:t>
            </a:r>
          </a:p>
          <a:p>
            <a:endParaRPr lang="en-US"/>
          </a:p>
        </p:txBody>
      </p:sp>
      <p:sp>
        <p:nvSpPr>
          <p:cNvPr id="4" name="Slide Number Placeholder 3"/>
          <p:cNvSpPr>
            <a:spLocks noGrp="1"/>
          </p:cNvSpPr>
          <p:nvPr>
            <p:ph type="sldNum" sz="quarter" idx="10"/>
          </p:nvPr>
        </p:nvSpPr>
        <p:spPr/>
        <p:txBody>
          <a:bodyPr/>
          <a:lstStyle/>
          <a:p>
            <a:pPr>
              <a:defRPr/>
            </a:pPr>
            <a:fld id="{279DEEB5-AEAE-45A6-BF9A-868FE2D85C7C}" type="slidenum">
              <a:rPr lang="en-US" smtClean="0"/>
              <a:pPr>
                <a:defRPr/>
              </a:pPr>
              <a:t>37</a:t>
            </a:fld>
            <a:endParaRPr lang="en-US"/>
          </a:p>
        </p:txBody>
      </p:sp>
    </p:spTree>
    <p:extLst>
      <p:ext uri="{BB962C8B-B14F-4D97-AF65-F5344CB8AC3E}">
        <p14:creationId xmlns:p14="http://schemas.microsoft.com/office/powerpoint/2010/main" val="35035711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279DEEB5-AEAE-45A6-BF9A-868FE2D85C7C}" type="slidenum">
              <a:rPr lang="en-US" smtClean="0"/>
              <a:pPr>
                <a:defRPr/>
              </a:pPr>
              <a:t>42</a:t>
            </a:fld>
            <a:endParaRPr lang="en-US"/>
          </a:p>
        </p:txBody>
      </p:sp>
    </p:spTree>
    <p:extLst>
      <p:ext uri="{BB962C8B-B14F-4D97-AF65-F5344CB8AC3E}">
        <p14:creationId xmlns:p14="http://schemas.microsoft.com/office/powerpoint/2010/main" val="5038165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4775" y="1144588"/>
            <a:ext cx="4121150" cy="3090862"/>
          </a:xfrm>
        </p:spPr>
      </p:sp>
      <p:sp>
        <p:nvSpPr>
          <p:cNvPr id="3" name="Notes Placeholder 2"/>
          <p:cNvSpPr>
            <a:spLocks noGrp="1"/>
          </p:cNvSpPr>
          <p:nvPr>
            <p:ph type="body" idx="1"/>
          </p:nvPr>
        </p:nvSpPr>
        <p:spPr/>
        <p:txBody>
          <a:bodyPr/>
          <a:lstStyle/>
          <a:p>
            <a:pPr defTabSz="458573">
              <a:defRPr/>
            </a:pPr>
            <a:endParaRPr lang="en-US" sz="1800"/>
          </a:p>
        </p:txBody>
      </p:sp>
      <p:sp>
        <p:nvSpPr>
          <p:cNvPr id="4" name="Slide Number Placeholder 3"/>
          <p:cNvSpPr>
            <a:spLocks noGrp="1"/>
          </p:cNvSpPr>
          <p:nvPr>
            <p:ph type="sldNum" sz="quarter" idx="10"/>
          </p:nvPr>
        </p:nvSpPr>
        <p:spPr/>
        <p:txBody>
          <a:bodyPr/>
          <a:lstStyle/>
          <a:p>
            <a:pPr defTabSz="458573" fontAlgn="base">
              <a:spcBef>
                <a:spcPct val="0"/>
              </a:spcBef>
              <a:spcAft>
                <a:spcPct val="0"/>
              </a:spcAft>
              <a:defRPr/>
            </a:pPr>
            <a:fld id="{829599AC-CD18-4F14-B469-B034D02387DF}" type="slidenum">
              <a:rPr lang="en-US">
                <a:solidFill>
                  <a:prstClr val="black"/>
                </a:solidFill>
                <a:latin typeface="Calibri" pitchFamily="-64" charset="0"/>
                <a:ea typeface="ＭＳ Ｐゴシック" pitchFamily="-64" charset="-128"/>
              </a:rPr>
              <a:pPr defTabSz="458573" fontAlgn="base">
                <a:spcBef>
                  <a:spcPct val="0"/>
                </a:spcBef>
                <a:spcAft>
                  <a:spcPct val="0"/>
                </a:spcAft>
                <a:defRPr/>
              </a:pPr>
              <a:t>43</a:t>
            </a:fld>
            <a:endParaRPr lang="en-US">
              <a:solidFill>
                <a:prstClr val="black"/>
              </a:solidFill>
              <a:latin typeface="Calibri" pitchFamily="-64" charset="0"/>
              <a:ea typeface="ＭＳ Ｐゴシック" pitchFamily="-64" charset="-128"/>
            </a:endParaRPr>
          </a:p>
        </p:txBody>
      </p:sp>
    </p:spTree>
    <p:extLst>
      <p:ext uri="{BB962C8B-B14F-4D97-AF65-F5344CB8AC3E}">
        <p14:creationId xmlns:p14="http://schemas.microsoft.com/office/powerpoint/2010/main" val="19134242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872743" y="2233557"/>
            <a:ext cx="8113316" cy="1509310"/>
          </a:xfrm>
        </p:spPr>
        <p:txBody>
          <a:bodyPr lIns="0" tIns="0" rIns="0" bIns="0" anchor="b">
            <a:normAutofit/>
          </a:bodyPr>
          <a:lstStyle>
            <a:lvl1pPr>
              <a:defRPr sz="2700" baseline="0">
                <a:solidFill>
                  <a:srgbClr val="355F9A"/>
                </a:solidFill>
                <a:latin typeface="Arial" pitchFamily="34" charset="0"/>
                <a:cs typeface="Arial" pitchFamily="34" charset="0"/>
              </a:defRPr>
            </a:lvl1pPr>
          </a:lstStyle>
          <a:p>
            <a:r>
              <a:rPr lang="en-US"/>
              <a:t>PRESENTATION TITLE </a:t>
            </a:r>
            <a:br>
              <a:rPr lang="en-US"/>
            </a:br>
            <a:r>
              <a:rPr lang="en-US"/>
              <a:t>IN ARIAL BOLD 36/40PT</a:t>
            </a:r>
          </a:p>
        </p:txBody>
      </p:sp>
      <p:sp>
        <p:nvSpPr>
          <p:cNvPr id="8" name="Text Placeholder 9"/>
          <p:cNvSpPr>
            <a:spLocks noGrp="1"/>
          </p:cNvSpPr>
          <p:nvPr>
            <p:ph type="body" sz="quarter" idx="12" hasCustomPrompt="1"/>
          </p:nvPr>
        </p:nvSpPr>
        <p:spPr>
          <a:xfrm>
            <a:off x="872742" y="3817684"/>
            <a:ext cx="6125160" cy="374217"/>
          </a:xfrm>
        </p:spPr>
        <p:txBody>
          <a:bodyPr lIns="0" tIns="0" rIns="0" bIns="0"/>
          <a:lstStyle>
            <a:lvl1pPr marL="0" indent="0">
              <a:lnSpc>
                <a:spcPts val="1800"/>
              </a:lnSpc>
              <a:spcBef>
                <a:spcPts val="0"/>
              </a:spcBef>
              <a:buNone/>
              <a:defRPr sz="1500" b="1">
                <a:solidFill>
                  <a:schemeClr val="tx1">
                    <a:lumMod val="50000"/>
                    <a:lumOff val="50000"/>
                  </a:schemeClr>
                </a:solidFill>
              </a:defRPr>
            </a:lvl1pPr>
            <a:lvl2pPr marL="215503" indent="0">
              <a:buNone/>
              <a:defRPr b="1"/>
            </a:lvl2pPr>
            <a:lvl3pPr marL="431006" indent="0">
              <a:buNone/>
              <a:defRPr b="1"/>
            </a:lvl3pPr>
            <a:lvl4pPr marL="684609" indent="0">
              <a:buNone/>
              <a:defRPr b="1"/>
            </a:lvl4pPr>
            <a:lvl5pPr marL="900113" indent="0">
              <a:buNone/>
              <a:defRPr b="1"/>
            </a:lvl5pPr>
          </a:lstStyle>
          <a:p>
            <a:r>
              <a:rPr lang="en-US"/>
              <a:t>Subtitle goes here in Arial Regular 16/20pt</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33796" y="4573646"/>
            <a:ext cx="4206216" cy="2282679"/>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2743" y="1561530"/>
            <a:ext cx="2146899" cy="672192"/>
          </a:xfrm>
          <a:prstGeom prst="rect">
            <a:avLst/>
          </a:prstGeom>
        </p:spPr>
      </p:pic>
      <p:sp>
        <p:nvSpPr>
          <p:cNvPr id="11" name="Date Placeholder 3"/>
          <p:cNvSpPr>
            <a:spLocks noGrp="1"/>
          </p:cNvSpPr>
          <p:nvPr>
            <p:ph type="dt" sz="half" idx="10"/>
          </p:nvPr>
        </p:nvSpPr>
        <p:spPr>
          <a:xfrm>
            <a:off x="872742" y="5109640"/>
            <a:ext cx="2103214" cy="228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defRPr lang="en-US" sz="1050" smtClean="0">
                <a:solidFill>
                  <a:srgbClr val="78797B"/>
                </a:solidFill>
                <a:latin typeface="Arial" pitchFamily="34" charset="0"/>
                <a:cs typeface="Arial" pitchFamily="34" charset="0"/>
              </a:defRPr>
            </a:lvl1pPr>
          </a:lstStyle>
          <a:p>
            <a:pPr>
              <a:spcBef>
                <a:spcPts val="1125"/>
              </a:spcBef>
              <a:buClr>
                <a:srgbClr val="355F9A"/>
              </a:buClr>
            </a:pPr>
            <a:endParaRPr lang="en-US"/>
          </a:p>
        </p:txBody>
      </p:sp>
      <p:sp>
        <p:nvSpPr>
          <p:cNvPr id="10" name="Text Placeholder 9"/>
          <p:cNvSpPr>
            <a:spLocks noGrp="1"/>
          </p:cNvSpPr>
          <p:nvPr>
            <p:ph type="body" sz="quarter" idx="13" hasCustomPrompt="1"/>
          </p:nvPr>
        </p:nvSpPr>
        <p:spPr>
          <a:xfrm>
            <a:off x="872742" y="4269596"/>
            <a:ext cx="6125160" cy="341572"/>
          </a:xfrm>
        </p:spPr>
        <p:txBody>
          <a:bodyPr lIns="0" tIns="0" rIns="0" bIns="0"/>
          <a:lstStyle>
            <a:lvl1pPr marL="0" indent="0">
              <a:buNone/>
              <a:defRPr>
                <a:solidFill>
                  <a:schemeClr val="tx1">
                    <a:lumMod val="50000"/>
                    <a:lumOff val="50000"/>
                  </a:schemeClr>
                </a:solidFill>
              </a:defRPr>
            </a:lvl1pPr>
          </a:lstStyle>
          <a:p>
            <a:pPr lvl="0"/>
            <a:r>
              <a:rPr lang="en-US"/>
              <a:t>Presenter Name(s) go here in Arial Regular 18pt</a:t>
            </a:r>
          </a:p>
        </p:txBody>
      </p:sp>
      <p:sp>
        <p:nvSpPr>
          <p:cNvPr id="12" name="Text Placeholder 9"/>
          <p:cNvSpPr>
            <a:spLocks noGrp="1"/>
          </p:cNvSpPr>
          <p:nvPr>
            <p:ph type="body" sz="quarter" idx="14" hasCustomPrompt="1"/>
          </p:nvPr>
        </p:nvSpPr>
        <p:spPr>
          <a:xfrm>
            <a:off x="872742" y="433132"/>
            <a:ext cx="6125160" cy="374217"/>
          </a:xfrm>
        </p:spPr>
        <p:txBody>
          <a:bodyPr lIns="0" tIns="0" rIns="0" bIns="0"/>
          <a:lstStyle>
            <a:lvl1pPr marL="0" indent="0">
              <a:lnSpc>
                <a:spcPts val="1800"/>
              </a:lnSpc>
              <a:spcBef>
                <a:spcPts val="0"/>
              </a:spcBef>
              <a:buNone/>
              <a:defRPr sz="1500" b="1" baseline="0">
                <a:solidFill>
                  <a:schemeClr val="tx1">
                    <a:lumMod val="50000"/>
                    <a:lumOff val="50000"/>
                  </a:schemeClr>
                </a:solidFill>
              </a:defRPr>
            </a:lvl1pPr>
            <a:lvl2pPr marL="215503" indent="0">
              <a:buNone/>
              <a:defRPr b="1"/>
            </a:lvl2pPr>
            <a:lvl3pPr marL="431006" indent="0">
              <a:buNone/>
              <a:defRPr b="1"/>
            </a:lvl3pPr>
            <a:lvl4pPr marL="684609" indent="0">
              <a:buNone/>
              <a:defRPr b="1"/>
            </a:lvl4pPr>
            <a:lvl5pPr marL="900113" indent="0">
              <a:buNone/>
              <a:defRPr b="1"/>
            </a:lvl5pPr>
          </a:lstStyle>
          <a:p>
            <a:r>
              <a:rPr lang="en-US"/>
              <a:t>Event Name goes here in Arial Regular 16/20pt</a:t>
            </a:r>
          </a:p>
        </p:txBody>
      </p:sp>
      <p:sp>
        <p:nvSpPr>
          <p:cNvPr id="14" name="Date Placeholder 3"/>
          <p:cNvSpPr txBox="1">
            <a:spLocks/>
          </p:cNvSpPr>
          <p:nvPr userDrawn="1"/>
        </p:nvSpPr>
        <p:spPr>
          <a:xfrm>
            <a:off x="106406" y="6707728"/>
            <a:ext cx="4964359" cy="13086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defPPr>
              <a:defRPr lang="en-US"/>
            </a:defPPr>
            <a:lvl1pPr algn="l" rtl="0" fontAlgn="base">
              <a:spcBef>
                <a:spcPct val="0"/>
              </a:spcBef>
              <a:spcAft>
                <a:spcPct val="0"/>
              </a:spcAft>
              <a:defRPr lang="en-US" sz="1400" kern="1200" smtClean="0">
                <a:solidFill>
                  <a:srgbClr val="78797B"/>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spcBef>
                <a:spcPts val="1125"/>
              </a:spcBef>
              <a:buClr>
                <a:srgbClr val="355F9A"/>
              </a:buClr>
              <a:buFont typeface="Wingdings" pitchFamily="2" charset="2"/>
              <a:buNone/>
            </a:pPr>
            <a:r>
              <a:rPr lang="en-US" sz="525"/>
              <a:t>Copyright 2021 by Financial</a:t>
            </a:r>
            <a:r>
              <a:rPr lang="en-US" sz="525" baseline="0"/>
              <a:t> Accounting Foundation, Norwalk CT.  For non-commercial, educational/academic purposes only.</a:t>
            </a:r>
            <a:endParaRPr lang="en-US" sz="525"/>
          </a:p>
        </p:txBody>
      </p:sp>
      <p:sp>
        <p:nvSpPr>
          <p:cNvPr id="4" name="TextBox 3"/>
          <p:cNvSpPr txBox="1"/>
          <p:nvPr userDrawn="1"/>
        </p:nvSpPr>
        <p:spPr>
          <a:xfrm>
            <a:off x="869064" y="5667227"/>
            <a:ext cx="4297680" cy="274320"/>
          </a:xfrm>
          <a:prstGeom prst="rect">
            <a:avLst/>
          </a:prstGeom>
          <a:noFill/>
        </p:spPr>
        <p:txBody>
          <a:bodyPr wrap="none" lIns="0" tIns="0" rIns="0" bIns="0" rtlCol="0">
            <a:no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lang="en-US" sz="600" i="0" kern="1200" dirty="0">
                <a:solidFill>
                  <a:srgbClr val="7F7F7F"/>
                </a:solidFill>
                <a:effectLst/>
                <a:latin typeface="Arial" charset="0"/>
                <a:ea typeface="+mn-ea"/>
                <a:cs typeface="+mn-cs"/>
              </a:rPr>
              <a:t>The views expressed in this presentation are those of</a:t>
            </a:r>
          </a:p>
          <a:p>
            <a:pPr marL="0" marR="0" lvl="0" indent="0" algn="l" defTabSz="685800" rtl="0" eaLnBrk="1" fontAlgn="base" latinLnBrk="0" hangingPunct="1">
              <a:lnSpc>
                <a:spcPct val="100000"/>
              </a:lnSpc>
              <a:spcBef>
                <a:spcPct val="0"/>
              </a:spcBef>
              <a:spcAft>
                <a:spcPct val="0"/>
              </a:spcAft>
              <a:buClrTx/>
              <a:buSzTx/>
              <a:buFontTx/>
              <a:buNone/>
              <a:tabLst/>
              <a:defRPr/>
            </a:pPr>
            <a:r>
              <a:rPr lang="en-US" sz="600" i="0" kern="1200" dirty="0">
                <a:solidFill>
                  <a:srgbClr val="7F7F7F"/>
                </a:solidFill>
                <a:effectLst/>
                <a:latin typeface="Arial" charset="0"/>
                <a:ea typeface="+mn-ea"/>
                <a:cs typeface="+mn-cs"/>
              </a:rPr>
              <a:t>Official positions of the GASB are reached only after extensive due process and deliberations.</a:t>
            </a:r>
          </a:p>
        </p:txBody>
      </p:sp>
      <p:sp>
        <p:nvSpPr>
          <p:cNvPr id="18" name="Text Placeholder 9"/>
          <p:cNvSpPr>
            <a:spLocks noGrp="1"/>
          </p:cNvSpPr>
          <p:nvPr>
            <p:ph type="body" sz="quarter" idx="15" hasCustomPrompt="1"/>
          </p:nvPr>
        </p:nvSpPr>
        <p:spPr>
          <a:xfrm>
            <a:off x="3310512" y="5367968"/>
            <a:ext cx="4206240" cy="137160"/>
          </a:xfrm>
        </p:spPr>
        <p:txBody>
          <a:bodyPr lIns="0" tIns="0" rIns="0" bIns="0"/>
          <a:lstStyle>
            <a:lvl1pPr marL="0" indent="0">
              <a:buNone/>
              <a:defRPr sz="600">
                <a:solidFill>
                  <a:schemeClr val="tx1">
                    <a:lumMod val="50000"/>
                    <a:lumOff val="50000"/>
                  </a:schemeClr>
                </a:solidFill>
              </a:defRPr>
            </a:lvl1pPr>
          </a:lstStyle>
          <a:p>
            <a:pPr lvl="0"/>
            <a:r>
              <a:rPr lang="en-US"/>
              <a:t>[Mr./Ms. Name]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Text 1 column">
    <p:spTree>
      <p:nvGrpSpPr>
        <p:cNvPr id="1" name=""/>
        <p:cNvGrpSpPr/>
        <p:nvPr/>
      </p:nvGrpSpPr>
      <p:grpSpPr>
        <a:xfrm>
          <a:off x="0" y="0"/>
          <a:ext cx="0" cy="0"/>
          <a:chOff x="0" y="0"/>
          <a:chExt cx="0" cy="0"/>
        </a:xfrm>
      </p:grpSpPr>
      <p:sp>
        <p:nvSpPr>
          <p:cNvPr id="2" name="Title 1"/>
          <p:cNvSpPr>
            <a:spLocks noGrp="1"/>
          </p:cNvSpPr>
          <p:nvPr>
            <p:ph type="title"/>
          </p:nvPr>
        </p:nvSpPr>
        <p:spPr>
          <a:xfrm>
            <a:off x="499169" y="487680"/>
            <a:ext cx="7772400" cy="788471"/>
          </a:xfrm>
        </p:spPr>
        <p:txBody>
          <a:bodyPr lIns="0" tIns="0" rIns="0" bIns="0" anchor="b" anchorCtr="0">
            <a:noAutofit/>
          </a:bodyPr>
          <a:lstStyle>
            <a:lvl1pPr algn="l">
              <a:defRPr sz="2200">
                <a:solidFill>
                  <a:schemeClr val="tx2"/>
                </a:solidFill>
              </a:defRPr>
            </a:lvl1pPr>
          </a:lstStyle>
          <a:p>
            <a:r>
              <a:rPr lang="en-US"/>
              <a:t>Click to edit Master title style</a:t>
            </a:r>
          </a:p>
        </p:txBody>
      </p:sp>
      <p:sp>
        <p:nvSpPr>
          <p:cNvPr id="4" name="Content Placeholder 3"/>
          <p:cNvSpPr>
            <a:spLocks noGrp="1"/>
          </p:cNvSpPr>
          <p:nvPr>
            <p:ph sz="quarter" idx="14"/>
          </p:nvPr>
        </p:nvSpPr>
        <p:spPr>
          <a:xfrm>
            <a:off x="499170" y="1602318"/>
            <a:ext cx="7772399" cy="4466167"/>
          </a:xfrm>
        </p:spPr>
        <p:txBody>
          <a:bodyPr>
            <a:noAutofit/>
          </a:bodyPr>
          <a:lstStyle>
            <a:lvl1pPr>
              <a:spcAft>
                <a:spcPts val="1200"/>
              </a:spcAft>
              <a:defRPr/>
            </a:lvl1pPr>
            <a:lvl2pPr>
              <a:spcAft>
                <a:spcPts val="1200"/>
              </a:spcAft>
              <a:defRPr/>
            </a:lvl2pPr>
            <a:lvl3pPr indent="-228594">
              <a:spcAft>
                <a:spcPts val="1200"/>
              </a:spcAft>
              <a:defRPr/>
            </a:lvl3pPr>
            <a:lvl4pPr>
              <a:spcAft>
                <a:spcPts val="1200"/>
              </a:spcAft>
              <a:defRPr/>
            </a:lvl4pPr>
            <a:lvl5pPr>
              <a:spcAft>
                <a:spcPts val="1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7B0731FB-00BE-4A51-A4BA-EC634D8CD9BA}"/>
              </a:ext>
            </a:extLst>
          </p:cNvPr>
          <p:cNvSpPr>
            <a:spLocks noGrp="1"/>
          </p:cNvSpPr>
          <p:nvPr>
            <p:ph type="ftr" sz="quarter" idx="15"/>
          </p:nvPr>
        </p:nvSpPr>
        <p:spPr>
          <a:xfrm>
            <a:off x="2128838" y="6388499"/>
            <a:ext cx="4886325" cy="366183"/>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DA664CA-BD48-4626-B242-BA098DA6EB98}"/>
              </a:ext>
            </a:extLst>
          </p:cNvPr>
          <p:cNvSpPr>
            <a:spLocks noGrp="1"/>
          </p:cNvSpPr>
          <p:nvPr>
            <p:ph type="sldNum" sz="quarter" idx="16"/>
          </p:nvPr>
        </p:nvSpPr>
        <p:spPr>
          <a:xfrm>
            <a:off x="7008019" y="6370323"/>
            <a:ext cx="2057400" cy="366183"/>
          </a:xfrm>
          <a:prstGeom prst="rect">
            <a:avLst/>
          </a:prstGeom>
        </p:spPr>
        <p:txBody>
          <a:bodyPr/>
          <a:lstStyle/>
          <a:p>
            <a:fld id="{89B1D2ED-78A6-4BCD-8FBE-F8048AAEDE3D}" type="slidenum">
              <a:rPr lang="en-US" smtClean="0"/>
              <a:t>‹#›</a:t>
            </a:fld>
            <a:endParaRPr lang="en-US"/>
          </a:p>
        </p:txBody>
      </p:sp>
    </p:spTree>
    <p:extLst>
      <p:ext uri="{BB962C8B-B14F-4D97-AF65-F5344CB8AC3E}">
        <p14:creationId xmlns:p14="http://schemas.microsoft.com/office/powerpoint/2010/main" val="3599573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8529" y="532783"/>
            <a:ext cx="7771070" cy="577731"/>
          </a:xfrm>
        </p:spPr>
        <p:txBody>
          <a:bodyPr lIns="0" tIns="0" rIns="0" bIns="0" anchor="t">
            <a:noAutofit/>
          </a:bodyPr>
          <a:lstStyle>
            <a:lvl1pPr algn="l">
              <a:defRPr sz="2200">
                <a:solidFill>
                  <a:schemeClr val="tx2"/>
                </a:solidFill>
              </a:defRPr>
            </a:lvl1pPr>
          </a:lstStyle>
          <a:p>
            <a:r>
              <a:rPr lang="en-US"/>
              <a:t>Click to edit Master title style</a:t>
            </a:r>
          </a:p>
        </p:txBody>
      </p:sp>
      <p:sp>
        <p:nvSpPr>
          <p:cNvPr id="8" name="Footer Placeholder 4"/>
          <p:cNvSpPr>
            <a:spLocks noGrp="1"/>
          </p:cNvSpPr>
          <p:nvPr>
            <p:ph type="ftr" sz="quarter" idx="11"/>
          </p:nvPr>
        </p:nvSpPr>
        <p:spPr>
          <a:xfrm>
            <a:off x="457200" y="6403818"/>
            <a:ext cx="8229600" cy="365125"/>
          </a:xfrm>
        </p:spPr>
        <p:txBody>
          <a:bodyPr lIns="0" tIns="0" rIns="0" bIns="0" anchor="t"/>
          <a:lstStyle>
            <a:lvl1pPr algn="l">
              <a:defRPr sz="800">
                <a:solidFill>
                  <a:schemeClr val="bg2"/>
                </a:solidFill>
              </a:defRPr>
            </a:lvl1pPr>
          </a:lstStyle>
          <a:p>
            <a:r>
              <a:rPr lang="en-US"/>
              <a:t>2022 Governmental &amp; Not-For-Profit Training Program</a:t>
            </a:r>
            <a:endParaRPr lang="en-US" dirty="0"/>
          </a:p>
        </p:txBody>
      </p:sp>
      <p:cxnSp>
        <p:nvCxnSpPr>
          <p:cNvPr id="10" name="Straight Connector 9"/>
          <p:cNvCxnSpPr/>
          <p:nvPr userDrawn="1"/>
        </p:nvCxnSpPr>
        <p:spPr>
          <a:xfrm>
            <a:off x="457200" y="6370596"/>
            <a:ext cx="8229600"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12" name="Text Placeholder 5"/>
          <p:cNvSpPr>
            <a:spLocks noGrp="1"/>
          </p:cNvSpPr>
          <p:nvPr>
            <p:ph type="body" sz="quarter" idx="13"/>
          </p:nvPr>
        </p:nvSpPr>
        <p:spPr>
          <a:xfrm>
            <a:off x="458529" y="1110513"/>
            <a:ext cx="7771071" cy="4466167"/>
          </a:xfrm>
        </p:spPr>
        <p:txBody>
          <a:bodyPr lIns="0" tIns="0" rIns="0" bIns="0">
            <a:noAutofit/>
          </a:bodyPr>
          <a:lstStyle>
            <a:lvl1pPr marL="192024" indent="-192024">
              <a:lnSpc>
                <a:spcPts val="2200"/>
              </a:lnSpc>
              <a:spcBef>
                <a:spcPts val="0"/>
              </a:spcBef>
              <a:spcAft>
                <a:spcPts val="1200"/>
              </a:spcAft>
              <a:buClr>
                <a:schemeClr val="tx2"/>
              </a:buClr>
              <a:defRPr sz="1600">
                <a:solidFill>
                  <a:schemeClr val="bg2"/>
                </a:solidFill>
              </a:defRPr>
            </a:lvl1pPr>
            <a:lvl2pPr marL="411480" indent="-192024">
              <a:lnSpc>
                <a:spcPts val="2200"/>
              </a:lnSpc>
              <a:spcBef>
                <a:spcPts val="0"/>
              </a:spcBef>
              <a:spcAft>
                <a:spcPts val="1200"/>
              </a:spcAft>
              <a:defRPr sz="1600">
                <a:solidFill>
                  <a:schemeClr val="bg2"/>
                </a:solidFill>
              </a:defRPr>
            </a:lvl2pPr>
            <a:lvl3pPr marL="640080" indent="-192024">
              <a:lnSpc>
                <a:spcPts val="2200"/>
              </a:lnSpc>
              <a:spcBef>
                <a:spcPts val="0"/>
              </a:spcBef>
              <a:spcAft>
                <a:spcPts val="1200"/>
              </a:spcAft>
              <a:defRPr sz="1600">
                <a:solidFill>
                  <a:schemeClr val="bg2"/>
                </a:solidFill>
              </a:defRPr>
            </a:lvl3pPr>
            <a:lvl4pPr marL="868680" indent="-192024">
              <a:lnSpc>
                <a:spcPts val="2200"/>
              </a:lnSpc>
              <a:spcBef>
                <a:spcPts val="0"/>
              </a:spcBef>
              <a:spcAft>
                <a:spcPts val="1200"/>
              </a:spcAft>
              <a:defRPr sz="1600">
                <a:solidFill>
                  <a:schemeClr val="bg2"/>
                </a:solidFill>
              </a:defRPr>
            </a:lvl4pPr>
            <a:lvl5pPr marL="1097280" indent="-192024">
              <a:lnSpc>
                <a:spcPts val="2200"/>
              </a:lnSpc>
              <a:spcBef>
                <a:spcPts val="0"/>
              </a:spcBef>
              <a:spcAft>
                <a:spcPts val="1200"/>
              </a:spcAft>
              <a:defRPr sz="1600">
                <a:solidFill>
                  <a:schemeClr val="bg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06246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DD27A34-7814-4693-B140-3E9FF3841AA9}"/>
              </a:ext>
            </a:extLst>
          </p:cNvPr>
          <p:cNvSpPr/>
          <p:nvPr userDrawn="1"/>
        </p:nvSpPr>
        <p:spPr>
          <a:xfrm rot="5400000">
            <a:off x="3911600" y="-373062"/>
            <a:ext cx="1320800" cy="9144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TextBox 3">
            <a:extLst>
              <a:ext uri="{FF2B5EF4-FFF2-40B4-BE49-F238E27FC236}">
                <a16:creationId xmlns:a16="http://schemas.microsoft.com/office/drawing/2014/main" id="{DCB7AA43-95CB-49D7-92F5-2658F0B638FD}"/>
              </a:ext>
            </a:extLst>
          </p:cNvPr>
          <p:cNvSpPr txBox="1">
            <a:spLocks noChangeArrowheads="1"/>
          </p:cNvSpPr>
          <p:nvPr userDrawn="1"/>
        </p:nvSpPr>
        <p:spPr bwMode="auto">
          <a:xfrm>
            <a:off x="4884738" y="5554663"/>
            <a:ext cx="431006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1600" b="1" dirty="0">
                <a:solidFill>
                  <a:schemeClr val="tx2"/>
                </a:solidFill>
                <a:latin typeface="Book Antiqua" pitchFamily="18" charset="0"/>
              </a:rPr>
              <a:t>Government Finance Officers Association</a:t>
            </a:r>
          </a:p>
        </p:txBody>
      </p:sp>
      <p:sp>
        <p:nvSpPr>
          <p:cNvPr id="5" name="Rectangle 4">
            <a:extLst>
              <a:ext uri="{FF2B5EF4-FFF2-40B4-BE49-F238E27FC236}">
                <a16:creationId xmlns:a16="http://schemas.microsoft.com/office/drawing/2014/main" id="{75C56BA1-8C82-4183-ACD5-5F520338C715}"/>
              </a:ext>
            </a:extLst>
          </p:cNvPr>
          <p:cNvSpPr/>
          <p:nvPr userDrawn="1"/>
        </p:nvSpPr>
        <p:spPr>
          <a:xfrm rot="5400000">
            <a:off x="4321969" y="511969"/>
            <a:ext cx="500062" cy="9144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a:extLst>
              <a:ext uri="{FF2B5EF4-FFF2-40B4-BE49-F238E27FC236}">
                <a16:creationId xmlns:a16="http://schemas.microsoft.com/office/drawing/2014/main" id="{AEEDB291-7E88-4C9A-81B0-E7252694A435}"/>
              </a:ext>
            </a:extLst>
          </p:cNvPr>
          <p:cNvSpPr/>
          <p:nvPr userDrawn="1"/>
        </p:nvSpPr>
        <p:spPr>
          <a:xfrm>
            <a:off x="195263" y="0"/>
            <a:ext cx="13208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7" name="Picture 7">
            <a:extLst>
              <a:ext uri="{FF2B5EF4-FFF2-40B4-BE49-F238E27FC236}">
                <a16:creationId xmlns:a16="http://schemas.microsoft.com/office/drawing/2014/main" id="{B1EADBD9-7298-4720-9388-06E06C51FE5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78338" y="5484813"/>
            <a:ext cx="406400"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718733" y="680508"/>
            <a:ext cx="7224100" cy="1757892"/>
          </a:xfrm>
          <a:solidFill>
            <a:schemeClr val="bg1"/>
          </a:solidFill>
        </p:spPr>
        <p:txBody>
          <a:bodyPr/>
          <a:lstStyle>
            <a:lvl1pPr>
              <a:defRPr b="1">
                <a:solidFill>
                  <a:schemeClr val="accent1"/>
                </a:solidFill>
                <a:latin typeface="Lato" panose="020F0502020204030203" pitchFamily="34" charset="0"/>
              </a:defRPr>
            </a:lvl1pPr>
          </a:lstStyle>
          <a:p>
            <a:r>
              <a:rPr lang="en-US" dirty="0"/>
              <a:t>Click to edit Master title style</a:t>
            </a:r>
          </a:p>
        </p:txBody>
      </p:sp>
    </p:spTree>
    <p:extLst>
      <p:ext uri="{BB962C8B-B14F-4D97-AF65-F5344CB8AC3E}">
        <p14:creationId xmlns:p14="http://schemas.microsoft.com/office/powerpoint/2010/main" val="9972022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A3C4693-D130-4BAD-B8C9-1460A02A71D6}"/>
              </a:ext>
            </a:extLst>
          </p:cNvPr>
          <p:cNvSpPr/>
          <p:nvPr userDrawn="1"/>
        </p:nvSpPr>
        <p:spPr>
          <a:xfrm rot="5400000">
            <a:off x="4321969" y="511969"/>
            <a:ext cx="500062" cy="9144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Rectangle 3">
            <a:extLst>
              <a:ext uri="{FF2B5EF4-FFF2-40B4-BE49-F238E27FC236}">
                <a16:creationId xmlns:a16="http://schemas.microsoft.com/office/drawing/2014/main" id="{86EBDEEB-F6B6-4946-9152-783CB5BACF28}"/>
              </a:ext>
            </a:extLst>
          </p:cNvPr>
          <p:cNvSpPr/>
          <p:nvPr userDrawn="1"/>
        </p:nvSpPr>
        <p:spPr>
          <a:xfrm>
            <a:off x="296863" y="0"/>
            <a:ext cx="2071687" cy="6858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a:extLst>
              <a:ext uri="{FF2B5EF4-FFF2-40B4-BE49-F238E27FC236}">
                <a16:creationId xmlns:a16="http://schemas.microsoft.com/office/drawing/2014/main" id="{BD497592-6F6D-451D-AA14-CE0A3A667028}"/>
              </a:ext>
            </a:extLst>
          </p:cNvPr>
          <p:cNvSpPr/>
          <p:nvPr userDrawn="1"/>
        </p:nvSpPr>
        <p:spPr>
          <a:xfrm rot="5400000">
            <a:off x="3521869" y="16669"/>
            <a:ext cx="2100262" cy="9144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6" name="Picture 6">
            <a:extLst>
              <a:ext uri="{FF2B5EF4-FFF2-40B4-BE49-F238E27FC236}">
                <a16:creationId xmlns:a16="http://schemas.microsoft.com/office/drawing/2014/main" id="{1F12B317-2588-4F83-B439-64F576A8AE9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1675" y="3854450"/>
            <a:ext cx="1262063"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ctrTitle"/>
          </p:nvPr>
        </p:nvSpPr>
        <p:spPr>
          <a:xfrm>
            <a:off x="2368154" y="3810767"/>
            <a:ext cx="6623371" cy="1437746"/>
          </a:xfrm>
          <a:noFill/>
        </p:spPr>
        <p:txBody>
          <a:bodyPr/>
          <a:lstStyle>
            <a:lvl1pPr>
              <a:defRPr b="1">
                <a:solidFill>
                  <a:schemeClr val="bg1"/>
                </a:solidFill>
                <a:latin typeface="Lato" panose="020F0502020204030203" pitchFamily="34" charset="0"/>
              </a:defRPr>
            </a:lvl1pPr>
          </a:lstStyle>
          <a:p>
            <a:r>
              <a:rPr lang="en-US" dirty="0"/>
              <a:t>Click to edit Master title style</a:t>
            </a:r>
          </a:p>
        </p:txBody>
      </p:sp>
    </p:spTree>
    <p:extLst>
      <p:ext uri="{BB962C8B-B14F-4D97-AF65-F5344CB8AC3E}">
        <p14:creationId xmlns:p14="http://schemas.microsoft.com/office/powerpoint/2010/main" val="39288806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1E95CC4-0B22-44EE-AD86-44558A80F7C0}"/>
              </a:ext>
            </a:extLst>
          </p:cNvPr>
          <p:cNvSpPr/>
          <p:nvPr userDrawn="1"/>
        </p:nvSpPr>
        <p:spPr>
          <a:xfrm>
            <a:off x="0" y="914400"/>
            <a:ext cx="9144000" cy="122238"/>
          </a:xfrm>
          <a:prstGeom prst="rect">
            <a:avLst/>
          </a:prstGeom>
          <a:ln>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p>
        </p:txBody>
      </p:sp>
      <p:sp>
        <p:nvSpPr>
          <p:cNvPr id="5" name="Rectangle 4">
            <a:extLst>
              <a:ext uri="{FF2B5EF4-FFF2-40B4-BE49-F238E27FC236}">
                <a16:creationId xmlns:a16="http://schemas.microsoft.com/office/drawing/2014/main" id="{B4805EAE-2B0B-4520-BFAF-872B9FE21CA9}"/>
              </a:ext>
            </a:extLst>
          </p:cNvPr>
          <p:cNvSpPr/>
          <p:nvPr userDrawn="1"/>
        </p:nvSpPr>
        <p:spPr>
          <a:xfrm>
            <a:off x="93663" y="0"/>
            <a:ext cx="447675"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6" name="Picture 5">
            <a:extLst>
              <a:ext uri="{FF2B5EF4-FFF2-40B4-BE49-F238E27FC236}">
                <a16:creationId xmlns:a16="http://schemas.microsoft.com/office/drawing/2014/main" id="{7A4962E1-B8F5-4E65-B919-A91CA77372B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8588" y="6313488"/>
            <a:ext cx="41275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43468" y="0"/>
            <a:ext cx="8398934" cy="838200"/>
          </a:xfrm>
          <a:noFill/>
        </p:spPr>
        <p:txBody>
          <a:bodyPr/>
          <a:lstStyle>
            <a:lvl1pPr algn="l">
              <a:defRPr sz="3600" baseline="0">
                <a:solidFill>
                  <a:schemeClr val="tx2"/>
                </a:solidFill>
                <a:latin typeface="Lato" panose="020F0502020204030203" pitchFamily="34" charset="0"/>
              </a:defRPr>
            </a:lvl1pPr>
          </a:lstStyle>
          <a:p>
            <a:r>
              <a:rPr lang="en-US" dirty="0"/>
              <a:t>Click to edit Master title style</a:t>
            </a:r>
          </a:p>
        </p:txBody>
      </p:sp>
      <p:sp>
        <p:nvSpPr>
          <p:cNvPr id="3" name="Content Placeholder 2"/>
          <p:cNvSpPr>
            <a:spLocks noGrp="1"/>
          </p:cNvSpPr>
          <p:nvPr>
            <p:ph idx="1"/>
          </p:nvPr>
        </p:nvSpPr>
        <p:spPr>
          <a:xfrm>
            <a:off x="643467" y="1244600"/>
            <a:ext cx="8398934" cy="5410200"/>
          </a:xfrm>
        </p:spPr>
        <p:txBody>
          <a:bodyPr>
            <a:normAutofit/>
          </a:bodyPr>
          <a:lstStyle>
            <a:lvl1pPr marL="457200" indent="-457200">
              <a:buSzPct val="125000"/>
              <a:buFont typeface="Courier New" panose="02070309020205020404" pitchFamily="49" charset="0"/>
              <a:buChar char="o"/>
              <a:defRPr baseline="0">
                <a:solidFill>
                  <a:schemeClr val="tx1"/>
                </a:solidFill>
                <a:latin typeface="Lato" panose="020F0502020204030203" pitchFamily="34" charset="0"/>
              </a:defRPr>
            </a:lvl1pPr>
            <a:lvl2pPr marL="742950" indent="-285750">
              <a:buSzPct val="125000"/>
              <a:buFont typeface="Wingdings" panose="05000000000000000000" pitchFamily="2" charset="2"/>
              <a:buChar char="§"/>
              <a:defRPr>
                <a:solidFill>
                  <a:schemeClr val="tx1"/>
                </a:solidFill>
                <a:latin typeface="Lato" panose="020F0502020204030203" pitchFamily="34" charset="0"/>
              </a:defRPr>
            </a:lvl2pPr>
            <a:lvl3pPr marL="1143000" indent="-228600">
              <a:buFont typeface="Arial" panose="020B0604020202020204" pitchFamily="34" charset="0"/>
              <a:buChar char="•"/>
              <a:defRPr>
                <a:solidFill>
                  <a:schemeClr val="tx1"/>
                </a:solidFill>
                <a:latin typeface="Lato" panose="020F0502020204030203" pitchFamily="34" charset="0"/>
              </a:defRPr>
            </a:lvl3pPr>
            <a:lvl4pPr>
              <a:defRPr>
                <a:solidFill>
                  <a:schemeClr val="tx1"/>
                </a:solidFill>
                <a:latin typeface="Lato" panose="020F0502020204030203" pitchFamily="34" charset="0"/>
              </a:defRPr>
            </a:lvl4pPr>
            <a:lvl5pPr>
              <a:defRPr>
                <a:solidFill>
                  <a:schemeClr val="tx1"/>
                </a:solidFill>
                <a:latin typeface="Lato" panose="020F050202020403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238204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298AA69-F1D8-4D40-BECF-B51DA7A5FCCD}"/>
              </a:ext>
            </a:extLst>
          </p:cNvPr>
          <p:cNvSpPr/>
          <p:nvPr userDrawn="1"/>
        </p:nvSpPr>
        <p:spPr>
          <a:xfrm>
            <a:off x="0" y="1036638"/>
            <a:ext cx="4775200" cy="469900"/>
          </a:xfrm>
          <a:prstGeom prst="rect">
            <a:avLst/>
          </a:prstGeom>
          <a:solidFill>
            <a:schemeClr val="accent4"/>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2"/>
              </a:solidFill>
            </a:endParaRPr>
          </a:p>
        </p:txBody>
      </p:sp>
      <p:sp>
        <p:nvSpPr>
          <p:cNvPr id="6" name="Rectangle 5">
            <a:extLst>
              <a:ext uri="{FF2B5EF4-FFF2-40B4-BE49-F238E27FC236}">
                <a16:creationId xmlns:a16="http://schemas.microsoft.com/office/drawing/2014/main" id="{26EA52EE-A72A-4ABC-9F4E-CAD31099BC47}"/>
              </a:ext>
            </a:extLst>
          </p:cNvPr>
          <p:cNvSpPr/>
          <p:nvPr userDrawn="1"/>
        </p:nvSpPr>
        <p:spPr>
          <a:xfrm>
            <a:off x="0" y="914400"/>
            <a:ext cx="9144000" cy="122238"/>
          </a:xfrm>
          <a:prstGeom prst="rect">
            <a:avLst/>
          </a:prstGeom>
          <a:ln>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p>
        </p:txBody>
      </p:sp>
      <p:sp>
        <p:nvSpPr>
          <p:cNvPr id="7" name="Rectangle 6">
            <a:extLst>
              <a:ext uri="{FF2B5EF4-FFF2-40B4-BE49-F238E27FC236}">
                <a16:creationId xmlns:a16="http://schemas.microsoft.com/office/drawing/2014/main" id="{17C39B63-B7DF-4D3C-947F-C04D025819E9}"/>
              </a:ext>
            </a:extLst>
          </p:cNvPr>
          <p:cNvSpPr/>
          <p:nvPr userDrawn="1"/>
        </p:nvSpPr>
        <p:spPr>
          <a:xfrm>
            <a:off x="93663" y="0"/>
            <a:ext cx="447675"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a:extLst>
              <a:ext uri="{FF2B5EF4-FFF2-40B4-BE49-F238E27FC236}">
                <a16:creationId xmlns:a16="http://schemas.microsoft.com/office/drawing/2014/main" id="{891AA973-32A0-4226-997D-9BF3612A836D}"/>
              </a:ext>
            </a:extLst>
          </p:cNvPr>
          <p:cNvSpPr/>
          <p:nvPr userDrawn="1"/>
        </p:nvSpPr>
        <p:spPr>
          <a:xfrm>
            <a:off x="4775200" y="1062038"/>
            <a:ext cx="4368800" cy="444500"/>
          </a:xfrm>
          <a:prstGeom prst="rect">
            <a:avLst/>
          </a:prstGeom>
          <a:solidFill>
            <a:schemeClr val="accent4"/>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2"/>
              </a:solidFill>
            </a:endParaRPr>
          </a:p>
        </p:txBody>
      </p:sp>
      <p:pic>
        <p:nvPicPr>
          <p:cNvPr id="9" name="Picture 7">
            <a:extLst>
              <a:ext uri="{FF2B5EF4-FFF2-40B4-BE49-F238E27FC236}">
                <a16:creationId xmlns:a16="http://schemas.microsoft.com/office/drawing/2014/main" id="{EB0E4AE9-DCF6-4E8A-A846-79AF3B73B75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2238" y="6345238"/>
            <a:ext cx="3905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41867" y="2"/>
            <a:ext cx="8602133" cy="829733"/>
          </a:xfrm>
        </p:spPr>
        <p:txBody>
          <a:bodyPr/>
          <a:lstStyle>
            <a:lvl1pPr algn="l">
              <a:defRPr sz="4000">
                <a:latin typeface="Lato" panose="020F0502020204030203" pitchFamily="34" charset="0"/>
              </a:defRPr>
            </a:lvl1pPr>
          </a:lstStyle>
          <a:p>
            <a:r>
              <a:rPr lang="en-US" dirty="0"/>
              <a:t>Click to edit Master title style</a:t>
            </a:r>
          </a:p>
        </p:txBody>
      </p:sp>
      <p:sp>
        <p:nvSpPr>
          <p:cNvPr id="3" name="Content Placeholder 2"/>
          <p:cNvSpPr>
            <a:spLocks noGrp="1"/>
          </p:cNvSpPr>
          <p:nvPr>
            <p:ph sz="half" idx="1"/>
          </p:nvPr>
        </p:nvSpPr>
        <p:spPr>
          <a:xfrm>
            <a:off x="690033" y="1589353"/>
            <a:ext cx="3953934" cy="4525963"/>
          </a:xfrm>
        </p:spPr>
        <p:txBody>
          <a:bodyPr>
            <a:normAutofit/>
          </a:bodyPr>
          <a:lstStyle>
            <a:lvl1pPr marL="457200" indent="-457200">
              <a:buFont typeface="Wingdings" panose="05000000000000000000" pitchFamily="2" charset="2"/>
              <a:buChar char="§"/>
              <a:defRPr sz="2800">
                <a:solidFill>
                  <a:schemeClr val="tx1"/>
                </a:solidFill>
                <a:latin typeface="Lato" panose="020F0502020204030203" pitchFamily="34" charset="0"/>
              </a:defRPr>
            </a:lvl1pPr>
            <a:lvl2pPr>
              <a:defRPr sz="2400">
                <a:solidFill>
                  <a:schemeClr val="tx1"/>
                </a:solidFill>
                <a:latin typeface="Lato" panose="020F0502020204030203" pitchFamily="34" charset="0"/>
              </a:defRPr>
            </a:lvl2pPr>
            <a:lvl3pPr>
              <a:defRPr sz="2000">
                <a:solidFill>
                  <a:schemeClr val="tx1"/>
                </a:solidFill>
                <a:latin typeface="Lato" panose="020F0502020204030203" pitchFamily="34" charset="0"/>
              </a:defRPr>
            </a:lvl3pPr>
            <a:lvl4pPr>
              <a:defRPr sz="1800">
                <a:solidFill>
                  <a:schemeClr val="tx1"/>
                </a:solidFill>
                <a:latin typeface="Lato" panose="020F0502020204030203" pitchFamily="34" charset="0"/>
              </a:defRPr>
            </a:lvl4pPr>
            <a:lvl5pPr>
              <a:defRPr sz="1800">
                <a:solidFill>
                  <a:schemeClr val="tx1"/>
                </a:solidFill>
                <a:latin typeface="Lato" panose="020F0502020204030203"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881033" y="1589353"/>
            <a:ext cx="3953934" cy="4525963"/>
          </a:xfrm>
        </p:spPr>
        <p:txBody>
          <a:bodyPr>
            <a:normAutofit/>
          </a:bodyPr>
          <a:lstStyle>
            <a:lvl1pPr marL="457200" indent="-457200">
              <a:buFont typeface="Wingdings" panose="05000000000000000000" pitchFamily="2" charset="2"/>
              <a:buChar char="§"/>
              <a:defRPr sz="2800">
                <a:solidFill>
                  <a:schemeClr val="tx1"/>
                </a:solidFill>
                <a:latin typeface="Lato" panose="020F0502020204030203" pitchFamily="34" charset="0"/>
              </a:defRPr>
            </a:lvl1pPr>
            <a:lvl2pPr>
              <a:defRPr sz="2400">
                <a:solidFill>
                  <a:schemeClr val="tx1"/>
                </a:solidFill>
                <a:latin typeface="Lato" panose="020F0502020204030203" pitchFamily="34" charset="0"/>
              </a:defRPr>
            </a:lvl2pPr>
            <a:lvl3pPr>
              <a:defRPr sz="2000">
                <a:solidFill>
                  <a:schemeClr val="tx1"/>
                </a:solidFill>
                <a:latin typeface="Lato" panose="020F0502020204030203" pitchFamily="34" charset="0"/>
              </a:defRPr>
            </a:lvl3pPr>
            <a:lvl4pPr>
              <a:defRPr sz="1800">
                <a:solidFill>
                  <a:schemeClr val="tx1"/>
                </a:solidFill>
                <a:latin typeface="Lato" panose="020F0502020204030203" pitchFamily="34" charset="0"/>
              </a:defRPr>
            </a:lvl4pPr>
            <a:lvl5pPr>
              <a:defRPr sz="1800">
                <a:solidFill>
                  <a:schemeClr val="tx1"/>
                </a:solidFill>
                <a:latin typeface="Lato" panose="020F0502020204030203"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986703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B908B2-E026-4D24-9A1D-72D1C63D7ECB}"/>
              </a:ext>
            </a:extLst>
          </p:cNvPr>
          <p:cNvSpPr/>
          <p:nvPr userDrawn="1"/>
        </p:nvSpPr>
        <p:spPr>
          <a:xfrm rot="5400000">
            <a:off x="4321969" y="511969"/>
            <a:ext cx="500062" cy="9144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Rectangle 3">
            <a:extLst>
              <a:ext uri="{FF2B5EF4-FFF2-40B4-BE49-F238E27FC236}">
                <a16:creationId xmlns:a16="http://schemas.microsoft.com/office/drawing/2014/main" id="{89BD1555-15CD-4E67-B6F6-1C931A286464}"/>
              </a:ext>
            </a:extLst>
          </p:cNvPr>
          <p:cNvSpPr/>
          <p:nvPr userDrawn="1"/>
        </p:nvSpPr>
        <p:spPr>
          <a:xfrm>
            <a:off x="296863" y="0"/>
            <a:ext cx="2071687" cy="68580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a:extLst>
              <a:ext uri="{FF2B5EF4-FFF2-40B4-BE49-F238E27FC236}">
                <a16:creationId xmlns:a16="http://schemas.microsoft.com/office/drawing/2014/main" id="{4F7ED0FD-D701-4299-AA6E-780242EF60A1}"/>
              </a:ext>
            </a:extLst>
          </p:cNvPr>
          <p:cNvSpPr/>
          <p:nvPr userDrawn="1"/>
        </p:nvSpPr>
        <p:spPr>
          <a:xfrm rot="5400000">
            <a:off x="3521869" y="16669"/>
            <a:ext cx="2100262" cy="9144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6" name="Picture 6">
            <a:extLst>
              <a:ext uri="{FF2B5EF4-FFF2-40B4-BE49-F238E27FC236}">
                <a16:creationId xmlns:a16="http://schemas.microsoft.com/office/drawing/2014/main" id="{8108C971-C603-4EE3-8E8E-3BBCB2850B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1675" y="3854450"/>
            <a:ext cx="1262063"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ctrTitle"/>
          </p:nvPr>
        </p:nvSpPr>
        <p:spPr>
          <a:xfrm>
            <a:off x="2368154" y="3810767"/>
            <a:ext cx="6623372" cy="1437746"/>
          </a:xfrm>
          <a:noFill/>
        </p:spPr>
        <p:txBody>
          <a:bodyPr/>
          <a:lstStyle>
            <a:lvl1pPr>
              <a:defRPr b="1">
                <a:solidFill>
                  <a:schemeClr val="bg1"/>
                </a:solidFill>
                <a:latin typeface="Lato" panose="020F0502020204030203" pitchFamily="34" charset="0"/>
              </a:defRPr>
            </a:lvl1pPr>
          </a:lstStyle>
          <a:p>
            <a:r>
              <a:rPr lang="en-US" dirty="0"/>
              <a:t>Click to edit Master title style</a:t>
            </a:r>
          </a:p>
        </p:txBody>
      </p:sp>
    </p:spTree>
    <p:extLst>
      <p:ext uri="{BB962C8B-B14F-4D97-AF65-F5344CB8AC3E}">
        <p14:creationId xmlns:p14="http://schemas.microsoft.com/office/powerpoint/2010/main" val="40706437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6912188-F3A1-44F7-94A0-50CCDF68C1D5}"/>
              </a:ext>
            </a:extLst>
          </p:cNvPr>
          <p:cNvSpPr/>
          <p:nvPr userDrawn="1"/>
        </p:nvSpPr>
        <p:spPr>
          <a:xfrm rot="5400000">
            <a:off x="4321969" y="511969"/>
            <a:ext cx="500062" cy="9144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Rectangle 3">
            <a:extLst>
              <a:ext uri="{FF2B5EF4-FFF2-40B4-BE49-F238E27FC236}">
                <a16:creationId xmlns:a16="http://schemas.microsoft.com/office/drawing/2014/main" id="{B5C293B6-1AE2-4C1A-8FF3-BB2F68C99A69}"/>
              </a:ext>
            </a:extLst>
          </p:cNvPr>
          <p:cNvSpPr/>
          <p:nvPr userDrawn="1"/>
        </p:nvSpPr>
        <p:spPr>
          <a:xfrm>
            <a:off x="296863" y="0"/>
            <a:ext cx="2071687" cy="68580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a:extLst>
              <a:ext uri="{FF2B5EF4-FFF2-40B4-BE49-F238E27FC236}">
                <a16:creationId xmlns:a16="http://schemas.microsoft.com/office/drawing/2014/main" id="{763453AA-1370-4928-8989-419CD36AFA43}"/>
              </a:ext>
            </a:extLst>
          </p:cNvPr>
          <p:cNvSpPr/>
          <p:nvPr userDrawn="1"/>
        </p:nvSpPr>
        <p:spPr>
          <a:xfrm rot="5400000">
            <a:off x="3521869" y="16669"/>
            <a:ext cx="2100262" cy="9144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6" name="Picture 6">
            <a:extLst>
              <a:ext uri="{FF2B5EF4-FFF2-40B4-BE49-F238E27FC236}">
                <a16:creationId xmlns:a16="http://schemas.microsoft.com/office/drawing/2014/main" id="{C913DEC9-E357-4542-B860-D2ED995D99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1675" y="3854450"/>
            <a:ext cx="1262063"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ctrTitle"/>
          </p:nvPr>
        </p:nvSpPr>
        <p:spPr>
          <a:xfrm>
            <a:off x="2368154" y="3810767"/>
            <a:ext cx="6623372" cy="1437746"/>
          </a:xfrm>
          <a:noFill/>
        </p:spPr>
        <p:txBody>
          <a:bodyPr/>
          <a:lstStyle>
            <a:lvl1pPr>
              <a:defRPr b="1">
                <a:solidFill>
                  <a:schemeClr val="bg1"/>
                </a:solidFill>
                <a:latin typeface="Lato" panose="020F0502020204030203" pitchFamily="34" charset="0"/>
              </a:defRPr>
            </a:lvl1pPr>
          </a:lstStyle>
          <a:p>
            <a:r>
              <a:rPr lang="en-US" dirty="0"/>
              <a:t>Click to edit Master title style</a:t>
            </a:r>
          </a:p>
        </p:txBody>
      </p:sp>
    </p:spTree>
    <p:extLst>
      <p:ext uri="{BB962C8B-B14F-4D97-AF65-F5344CB8AC3E}">
        <p14:creationId xmlns:p14="http://schemas.microsoft.com/office/powerpoint/2010/main" val="22227826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E518660-88C6-42DE-9FBB-8EEEEC201346}"/>
              </a:ext>
            </a:extLst>
          </p:cNvPr>
          <p:cNvSpPr/>
          <p:nvPr userDrawn="1"/>
        </p:nvSpPr>
        <p:spPr>
          <a:xfrm rot="5400000">
            <a:off x="4321969" y="511969"/>
            <a:ext cx="500062" cy="9144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Rectangle 3">
            <a:extLst>
              <a:ext uri="{FF2B5EF4-FFF2-40B4-BE49-F238E27FC236}">
                <a16:creationId xmlns:a16="http://schemas.microsoft.com/office/drawing/2014/main" id="{A8D7BFEE-C1CA-4DF4-8EBA-419FAF125E35}"/>
              </a:ext>
            </a:extLst>
          </p:cNvPr>
          <p:cNvSpPr/>
          <p:nvPr userDrawn="1"/>
        </p:nvSpPr>
        <p:spPr>
          <a:xfrm>
            <a:off x="296863" y="0"/>
            <a:ext cx="2071687" cy="6858000"/>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a:extLst>
              <a:ext uri="{FF2B5EF4-FFF2-40B4-BE49-F238E27FC236}">
                <a16:creationId xmlns:a16="http://schemas.microsoft.com/office/drawing/2014/main" id="{BCD11C76-7B03-41E3-A83B-BD1FC5099174}"/>
              </a:ext>
            </a:extLst>
          </p:cNvPr>
          <p:cNvSpPr/>
          <p:nvPr userDrawn="1"/>
        </p:nvSpPr>
        <p:spPr>
          <a:xfrm rot="5400000">
            <a:off x="3521869" y="16669"/>
            <a:ext cx="2100262" cy="9144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6" name="Picture 6">
            <a:extLst>
              <a:ext uri="{FF2B5EF4-FFF2-40B4-BE49-F238E27FC236}">
                <a16:creationId xmlns:a16="http://schemas.microsoft.com/office/drawing/2014/main" id="{10F4652F-A634-4A4D-8A78-69494F66146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1675" y="3854450"/>
            <a:ext cx="1262063"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ctrTitle"/>
          </p:nvPr>
        </p:nvSpPr>
        <p:spPr>
          <a:xfrm>
            <a:off x="2366962" y="3810767"/>
            <a:ext cx="6624563" cy="1437746"/>
          </a:xfrm>
          <a:noFill/>
        </p:spPr>
        <p:txBody>
          <a:bodyPr/>
          <a:lstStyle>
            <a:lvl1pPr>
              <a:defRPr b="1">
                <a:solidFill>
                  <a:schemeClr val="bg1"/>
                </a:solidFill>
                <a:latin typeface="Lato" panose="020F0502020204030203" pitchFamily="34" charset="0"/>
              </a:defRPr>
            </a:lvl1pPr>
          </a:lstStyle>
          <a:p>
            <a:r>
              <a:rPr lang="en-US" dirty="0"/>
              <a:t>Click to edit Master title style</a:t>
            </a:r>
          </a:p>
        </p:txBody>
      </p:sp>
    </p:spTree>
    <p:extLst>
      <p:ext uri="{BB962C8B-B14F-4D97-AF65-F5344CB8AC3E}">
        <p14:creationId xmlns:p14="http://schemas.microsoft.com/office/powerpoint/2010/main" val="3044134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Break">
    <p:bg>
      <p:bgPr>
        <a:solidFill>
          <a:schemeClr val="bg1">
            <a:lumMod val="95000"/>
          </a:schemeClr>
        </a:solidFill>
        <a:effectLst/>
      </p:bgPr>
    </p:bg>
    <p:spTree>
      <p:nvGrpSpPr>
        <p:cNvPr id="1" name=""/>
        <p:cNvGrpSpPr/>
        <p:nvPr/>
      </p:nvGrpSpPr>
      <p:grpSpPr>
        <a:xfrm>
          <a:off x="0" y="0"/>
          <a:ext cx="0" cy="0"/>
          <a:chOff x="0" y="0"/>
          <a:chExt cx="0" cy="0"/>
        </a:xfrm>
      </p:grpSpPr>
      <p:sp>
        <p:nvSpPr>
          <p:cNvPr id="10" name="Title Placeholder 1"/>
          <p:cNvSpPr>
            <a:spLocks noGrp="1"/>
          </p:cNvSpPr>
          <p:nvPr>
            <p:ph type="title" hasCustomPrompt="1"/>
          </p:nvPr>
        </p:nvSpPr>
        <p:spPr bwMode="auto">
          <a:xfrm>
            <a:off x="237394" y="2313947"/>
            <a:ext cx="8216651" cy="897252"/>
          </a:xfrm>
          <a:prstGeom prst="rect">
            <a:avLst/>
          </a:prstGeom>
          <a:noFill/>
          <a:ln w="3175">
            <a:noFill/>
            <a:miter lim="800000"/>
            <a:headEnd/>
            <a:tailEnd/>
          </a:ln>
        </p:spPr>
        <p:txBody>
          <a:bodyPr/>
          <a:lstStyle>
            <a:lvl1pPr algn="l">
              <a:defRPr baseline="0">
                <a:solidFill>
                  <a:srgbClr val="355F9A"/>
                </a:solidFill>
              </a:defRPr>
            </a:lvl1pPr>
          </a:lstStyle>
          <a:p>
            <a:pPr lvl="0"/>
            <a:r>
              <a:rPr lang="en-US"/>
              <a:t>Section Break Title </a:t>
            </a:r>
            <a:br>
              <a:rPr lang="en-US"/>
            </a:br>
            <a:r>
              <a:rPr lang="en-US"/>
              <a:t>in Arial Bold 36/40</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269" y="6335066"/>
            <a:ext cx="3264066" cy="250143"/>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982180" y="5275621"/>
            <a:ext cx="3158675" cy="1582381"/>
          </a:xfrm>
          <a:prstGeom prst="rect">
            <a:avLst/>
          </a:prstGeom>
        </p:spPr>
      </p:pic>
      <p:cxnSp>
        <p:nvCxnSpPr>
          <p:cNvPr id="3" name="Straight Connector 2"/>
          <p:cNvCxnSpPr/>
          <p:nvPr userDrawn="1"/>
        </p:nvCxnSpPr>
        <p:spPr>
          <a:xfrm>
            <a:off x="347270" y="3380282"/>
            <a:ext cx="8793585"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 Placeholder 13"/>
          <p:cNvSpPr>
            <a:spLocks noGrp="1"/>
          </p:cNvSpPr>
          <p:nvPr>
            <p:ph type="body" sz="quarter" idx="11" hasCustomPrompt="1"/>
          </p:nvPr>
        </p:nvSpPr>
        <p:spPr>
          <a:xfrm>
            <a:off x="237393" y="3549368"/>
            <a:ext cx="8216651" cy="651231"/>
          </a:xfrm>
        </p:spPr>
        <p:txBody>
          <a:bodyPr/>
          <a:lstStyle>
            <a:lvl1pPr marL="0" indent="0">
              <a:buNone/>
              <a:defRPr sz="2100" baseline="0">
                <a:solidFill>
                  <a:srgbClr val="4374AB"/>
                </a:solidFill>
              </a:defRPr>
            </a:lvl1pPr>
          </a:lstStyle>
          <a:p>
            <a:pPr lvl="0"/>
            <a:r>
              <a:rPr lang="en-US"/>
              <a:t>Subtitle Arial 28</a:t>
            </a:r>
          </a:p>
        </p:txBody>
      </p:sp>
    </p:spTree>
    <p:extLst>
      <p:ext uri="{BB962C8B-B14F-4D97-AF65-F5344CB8AC3E}">
        <p14:creationId xmlns:p14="http://schemas.microsoft.com/office/powerpoint/2010/main" val="301079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119503" y="1652677"/>
            <a:ext cx="8561387" cy="4624240"/>
          </a:xfrm>
        </p:spPr>
        <p:txBody>
          <a:bodyPr/>
          <a:lstStyle>
            <a:lvl1pPr marL="175022" indent="-170260">
              <a:lnSpc>
                <a:spcPct val="112000"/>
              </a:lnSpc>
              <a:buClr>
                <a:srgbClr val="002060"/>
              </a:buClr>
              <a:buFont typeface="Wingdings" charset="2"/>
              <a:buChar char="§"/>
              <a:tabLst/>
              <a:defRPr sz="1800" b="1" u="sng">
                <a:solidFill>
                  <a:srgbClr val="000000"/>
                </a:solidFill>
                <a:latin typeface="Arial" pitchFamily="34" charset="0"/>
                <a:cs typeface="Arial" pitchFamily="34" charset="0"/>
              </a:defRPr>
            </a:lvl1pPr>
            <a:lvl2pPr marL="342900" indent="-167879">
              <a:lnSpc>
                <a:spcPct val="112000"/>
              </a:lnSpc>
              <a:buClr>
                <a:srgbClr val="00609C"/>
              </a:buClr>
              <a:tabLst/>
              <a:defRPr sz="1650" u="none" baseline="0">
                <a:solidFill>
                  <a:schemeClr val="tx1">
                    <a:lumMod val="75000"/>
                    <a:lumOff val="25000"/>
                  </a:schemeClr>
                </a:solidFill>
                <a:latin typeface="Arial" pitchFamily="34" charset="0"/>
                <a:cs typeface="Arial" pitchFamily="34" charset="0"/>
              </a:defRPr>
            </a:lvl2pPr>
            <a:lvl3pPr marL="517922" indent="-166688">
              <a:lnSpc>
                <a:spcPct val="112000"/>
              </a:lnSpc>
              <a:buClr>
                <a:srgbClr val="00609C"/>
              </a:buClr>
              <a:buFont typeface="Arial" pitchFamily="34" charset="0"/>
              <a:buChar char="•"/>
              <a:tabLst/>
              <a:defRPr sz="1500">
                <a:solidFill>
                  <a:schemeClr val="tx1">
                    <a:lumMod val="75000"/>
                    <a:lumOff val="25000"/>
                  </a:schemeClr>
                </a:solidFill>
                <a:latin typeface="Arial" pitchFamily="34" charset="0"/>
                <a:cs typeface="Arial" pitchFamily="34" charset="0"/>
              </a:defRPr>
            </a:lvl3pPr>
            <a:lvl4pPr marL="685800" indent="-170260">
              <a:lnSpc>
                <a:spcPct val="112000"/>
              </a:lnSpc>
              <a:buClr>
                <a:srgbClr val="00609C"/>
              </a:buClr>
              <a:tabLst/>
              <a:defRPr sz="1350">
                <a:solidFill>
                  <a:schemeClr val="tx1">
                    <a:lumMod val="75000"/>
                    <a:lumOff val="25000"/>
                  </a:schemeClr>
                </a:solidFill>
                <a:latin typeface="Arial" pitchFamily="34" charset="0"/>
                <a:cs typeface="Arial" pitchFamily="34" charset="0"/>
              </a:defRPr>
            </a:lvl4pPr>
            <a:lvl5pPr marL="860822" indent="-170260">
              <a:lnSpc>
                <a:spcPct val="112000"/>
              </a:lnSpc>
              <a:buClr>
                <a:srgbClr val="00609C"/>
              </a:buClr>
              <a:defRPr sz="1350">
                <a:solidFill>
                  <a:schemeClr val="tx1">
                    <a:lumMod val="75000"/>
                    <a:lumOff val="25000"/>
                  </a:schemeClr>
                </a:solidFill>
                <a:latin typeface="Arial" pitchFamily="34" charset="0"/>
                <a:cs typeface="Arial" pitchFamily="34" charset="0"/>
              </a:defRPr>
            </a:lvl5pPr>
          </a:lstStyle>
          <a:p>
            <a:pPr lvl="0"/>
            <a:r>
              <a:rPr lang="en-US" dirty="0"/>
              <a:t>First level, Arial Regular 24pt</a:t>
            </a:r>
          </a:p>
          <a:p>
            <a:pPr lvl="1"/>
            <a:r>
              <a:rPr lang="en-US" dirty="0"/>
              <a:t>Second level, Arial Regular 22pt</a:t>
            </a:r>
          </a:p>
          <a:p>
            <a:pPr lvl="2"/>
            <a:r>
              <a:rPr lang="en-US" dirty="0"/>
              <a:t>Third level, Arial </a:t>
            </a:r>
            <a:r>
              <a:rPr lang="en-US" dirty="0" err="1"/>
              <a:t>Reglar</a:t>
            </a:r>
            <a:r>
              <a:rPr lang="en-US" dirty="0"/>
              <a:t> 18pt</a:t>
            </a:r>
          </a:p>
          <a:p>
            <a:pPr lvl="3"/>
            <a:r>
              <a:rPr lang="en-US" dirty="0"/>
              <a:t>Fourth level, Arial </a:t>
            </a:r>
            <a:r>
              <a:rPr lang="en-US" dirty="0" err="1"/>
              <a:t>Reglar</a:t>
            </a:r>
            <a:r>
              <a:rPr lang="en-US" dirty="0"/>
              <a:t> 18pt</a:t>
            </a:r>
          </a:p>
          <a:p>
            <a:pPr lvl="4"/>
            <a:r>
              <a:rPr lang="en-US" dirty="0"/>
              <a:t>Fifth level, Arial </a:t>
            </a:r>
            <a:r>
              <a:rPr lang="en-US" dirty="0" err="1"/>
              <a:t>Reglar</a:t>
            </a:r>
            <a:r>
              <a:rPr lang="en-US" dirty="0"/>
              <a:t> 18pt</a:t>
            </a:r>
          </a:p>
        </p:txBody>
      </p:sp>
      <p:sp>
        <p:nvSpPr>
          <p:cNvPr id="7" name="Title Placeholder 1"/>
          <p:cNvSpPr>
            <a:spLocks noGrp="1"/>
          </p:cNvSpPr>
          <p:nvPr>
            <p:ph type="title" hasCustomPrompt="1"/>
          </p:nvPr>
        </p:nvSpPr>
        <p:spPr bwMode="auto">
          <a:xfrm>
            <a:off x="119503" y="537324"/>
            <a:ext cx="8677797" cy="897252"/>
          </a:xfrm>
          <a:prstGeom prst="rect">
            <a:avLst/>
          </a:prstGeom>
          <a:noFill/>
          <a:ln w="9525">
            <a:noFill/>
            <a:miter lim="800000"/>
            <a:headEnd/>
            <a:tailEnd/>
          </a:ln>
        </p:spPr>
        <p:txBody>
          <a:bodyPr lIns="91440" tIns="0" rIns="0" bIns="0"/>
          <a:lstStyle/>
          <a:p>
            <a:pPr lvl="0"/>
            <a:r>
              <a:rPr lang="en-US"/>
              <a:t>Headline in Arial Bold 36pt</a:t>
            </a:r>
          </a:p>
        </p:txBody>
      </p:sp>
      <p:sp>
        <p:nvSpPr>
          <p:cNvPr id="6" name="Slide Number Placeholder 5"/>
          <p:cNvSpPr>
            <a:spLocks noGrp="1"/>
          </p:cNvSpPr>
          <p:nvPr>
            <p:ph type="sldNum" sz="quarter" idx="4"/>
          </p:nvPr>
        </p:nvSpPr>
        <p:spPr>
          <a:xfrm>
            <a:off x="8204662" y="6355217"/>
            <a:ext cx="939338" cy="304800"/>
          </a:xfrm>
          <a:prstGeom prst="rect">
            <a:avLst/>
          </a:prstGeom>
          <a:noFill/>
        </p:spPr>
        <p:txBody>
          <a:bodyPr vert="horz" lIns="91440" tIns="45720" rIns="91440" bIns="45720" rtlCol="0" anchor="ctr"/>
          <a:lstStyle>
            <a:lvl1pPr algn="ctr" fontAlgn="auto">
              <a:spcBef>
                <a:spcPts val="0"/>
              </a:spcBef>
              <a:spcAft>
                <a:spcPts val="0"/>
              </a:spcAft>
              <a:defRPr sz="788" b="0">
                <a:ln>
                  <a:noFill/>
                </a:ln>
                <a:solidFill>
                  <a:srgbClr val="5F5F5F"/>
                </a:solidFill>
                <a:latin typeface="+mn-lt"/>
                <a:cs typeface="+mn-cs"/>
              </a:defRPr>
            </a:lvl1pPr>
          </a:lstStyle>
          <a:p>
            <a:pPr>
              <a:defRPr/>
            </a:pPr>
            <a:fld id="{B8C3CD40-D32D-4A66-9ED6-B023972553E0}" type="slidenum">
              <a:rPr lang="en-US" smtClean="0"/>
              <a:pPr>
                <a:defRPr/>
              </a:pPr>
              <a:t>‹#›</a:t>
            </a:fld>
            <a:endParaRPr lang="en-US"/>
          </a:p>
        </p:txBody>
      </p:sp>
    </p:spTree>
    <p:extLst>
      <p:ext uri="{BB962C8B-B14F-4D97-AF65-F5344CB8AC3E}">
        <p14:creationId xmlns:p14="http://schemas.microsoft.com/office/powerpoint/2010/main" val="1117161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guide id="3" orient="horz" pos="96" userDrawn="1">
          <p15:clr>
            <a:srgbClr val="FBAE40"/>
          </p15:clr>
        </p15:guide>
        <p15:guide id="4" pos="216" userDrawn="1">
          <p15:clr>
            <a:srgbClr val="FBAE40"/>
          </p15:clr>
        </p15:guide>
        <p15:guide id="5" orient="horz" pos="110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2 Column Content">
    <p:spTree>
      <p:nvGrpSpPr>
        <p:cNvPr id="1" name=""/>
        <p:cNvGrpSpPr/>
        <p:nvPr/>
      </p:nvGrpSpPr>
      <p:grpSpPr>
        <a:xfrm>
          <a:off x="0" y="0"/>
          <a:ext cx="0" cy="0"/>
          <a:chOff x="0" y="0"/>
          <a:chExt cx="0" cy="0"/>
        </a:xfrm>
      </p:grpSpPr>
      <p:sp>
        <p:nvSpPr>
          <p:cNvPr id="5" name="Content Placeholder 2"/>
          <p:cNvSpPr>
            <a:spLocks noGrp="1"/>
          </p:cNvSpPr>
          <p:nvPr>
            <p:ph idx="1" hasCustomPrompt="1"/>
          </p:nvPr>
        </p:nvSpPr>
        <p:spPr>
          <a:xfrm>
            <a:off x="110448" y="1651960"/>
            <a:ext cx="3825875" cy="4163590"/>
          </a:xfrm>
        </p:spPr>
        <p:txBody>
          <a:bodyPr/>
          <a:lstStyle>
            <a:lvl1pPr marL="175022" indent="-167879">
              <a:lnSpc>
                <a:spcPct val="112000"/>
              </a:lnSpc>
              <a:buClr>
                <a:srgbClr val="EF4142"/>
              </a:buClr>
              <a:tabLst/>
              <a:defRPr sz="1800" b="0">
                <a:solidFill>
                  <a:srgbClr val="000000"/>
                </a:solidFill>
              </a:defRPr>
            </a:lvl1pPr>
            <a:lvl2pPr marL="342900" indent="-171450">
              <a:lnSpc>
                <a:spcPct val="112000"/>
              </a:lnSpc>
              <a:buClr>
                <a:srgbClr val="EF4142"/>
              </a:buClr>
              <a:defRPr sz="1650">
                <a:solidFill>
                  <a:srgbClr val="3D3D3D"/>
                </a:solidFill>
              </a:defRPr>
            </a:lvl2pPr>
            <a:lvl3pPr marL="517922" indent="-177404">
              <a:lnSpc>
                <a:spcPct val="112000"/>
              </a:lnSpc>
              <a:buClr>
                <a:srgbClr val="EF4142"/>
              </a:buClr>
              <a:defRPr sz="1650">
                <a:solidFill>
                  <a:srgbClr val="3D3D3D"/>
                </a:solidFill>
              </a:defRPr>
            </a:lvl3pPr>
            <a:lvl4pPr marL="685800" indent="-171450">
              <a:lnSpc>
                <a:spcPct val="112000"/>
              </a:lnSpc>
              <a:buClr>
                <a:srgbClr val="EF4142"/>
              </a:buClr>
              <a:defRPr sz="1650">
                <a:solidFill>
                  <a:srgbClr val="3D3D3D"/>
                </a:solidFill>
              </a:defRPr>
            </a:lvl4pPr>
            <a:lvl5pPr marL="860822" indent="-170260">
              <a:lnSpc>
                <a:spcPct val="112000"/>
              </a:lnSpc>
              <a:buClr>
                <a:srgbClr val="EF4142"/>
              </a:buClr>
              <a:defRPr sz="1650">
                <a:solidFill>
                  <a:srgbClr val="3D3D3D"/>
                </a:solidFill>
              </a:defRPr>
            </a:lvl5pPr>
          </a:lstStyle>
          <a:p>
            <a:pPr lvl="0"/>
            <a:r>
              <a:rPr lang="en-US"/>
              <a:t>Arial Regular 24pt</a:t>
            </a:r>
          </a:p>
          <a:p>
            <a:pPr lvl="1"/>
            <a:r>
              <a:rPr lang="en-US"/>
              <a:t>Arial Regular 22pt</a:t>
            </a:r>
          </a:p>
          <a:p>
            <a:pPr lvl="2"/>
            <a:r>
              <a:rPr lang="en-US"/>
              <a:t>Arial </a:t>
            </a:r>
            <a:r>
              <a:rPr lang="en-US" err="1"/>
              <a:t>Reglar</a:t>
            </a:r>
            <a:r>
              <a:rPr lang="en-US"/>
              <a:t> 18pt</a:t>
            </a:r>
          </a:p>
          <a:p>
            <a:pPr lvl="3"/>
            <a:r>
              <a:rPr lang="en-US"/>
              <a:t>Arial </a:t>
            </a:r>
            <a:r>
              <a:rPr lang="en-US" err="1"/>
              <a:t>Reglar</a:t>
            </a:r>
            <a:r>
              <a:rPr lang="en-US"/>
              <a:t> 18pt</a:t>
            </a:r>
          </a:p>
          <a:p>
            <a:pPr lvl="4"/>
            <a:r>
              <a:rPr lang="en-US"/>
              <a:t>Arial </a:t>
            </a:r>
            <a:r>
              <a:rPr lang="en-US" err="1"/>
              <a:t>Reglar</a:t>
            </a:r>
            <a:r>
              <a:rPr lang="en-US"/>
              <a:t> 18pt</a:t>
            </a:r>
          </a:p>
        </p:txBody>
      </p:sp>
      <p:sp>
        <p:nvSpPr>
          <p:cNvPr id="8" name="Title Placeholder 1"/>
          <p:cNvSpPr>
            <a:spLocks noGrp="1"/>
          </p:cNvSpPr>
          <p:nvPr>
            <p:ph type="title" hasCustomPrompt="1"/>
          </p:nvPr>
        </p:nvSpPr>
        <p:spPr bwMode="auto">
          <a:xfrm>
            <a:off x="119503" y="537324"/>
            <a:ext cx="8677797" cy="897252"/>
          </a:xfrm>
          <a:prstGeom prst="rect">
            <a:avLst/>
          </a:prstGeom>
          <a:noFill/>
          <a:ln w="9525">
            <a:noFill/>
            <a:miter lim="800000"/>
            <a:headEnd/>
            <a:tailEnd/>
          </a:ln>
        </p:spPr>
        <p:txBody>
          <a:bodyPr lIns="91440" tIns="0" rIns="0" bIns="0"/>
          <a:lstStyle/>
          <a:p>
            <a:pPr lvl="0"/>
            <a:r>
              <a:rPr lang="en-US"/>
              <a:t>Headline in Arial Bold 36pt</a:t>
            </a:r>
          </a:p>
        </p:txBody>
      </p:sp>
      <p:sp>
        <p:nvSpPr>
          <p:cNvPr id="9" name="Slide Number Placeholder 5"/>
          <p:cNvSpPr>
            <a:spLocks noGrp="1"/>
          </p:cNvSpPr>
          <p:nvPr>
            <p:ph type="sldNum" sz="quarter" idx="4"/>
          </p:nvPr>
        </p:nvSpPr>
        <p:spPr>
          <a:xfrm>
            <a:off x="8204662" y="6355217"/>
            <a:ext cx="939338" cy="304800"/>
          </a:xfrm>
          <a:prstGeom prst="rect">
            <a:avLst/>
          </a:prstGeom>
          <a:noFill/>
        </p:spPr>
        <p:txBody>
          <a:bodyPr vert="horz" lIns="91440" tIns="45720" rIns="91440" bIns="45720" rtlCol="0" anchor="ctr"/>
          <a:lstStyle>
            <a:lvl1pPr algn="ctr" fontAlgn="auto">
              <a:spcBef>
                <a:spcPts val="0"/>
              </a:spcBef>
              <a:spcAft>
                <a:spcPts val="0"/>
              </a:spcAft>
              <a:defRPr sz="788" b="0">
                <a:ln>
                  <a:noFill/>
                </a:ln>
                <a:solidFill>
                  <a:srgbClr val="5F5F5F"/>
                </a:solidFill>
                <a:latin typeface="+mn-lt"/>
                <a:cs typeface="+mn-cs"/>
              </a:defRPr>
            </a:lvl1pPr>
          </a:lstStyle>
          <a:p>
            <a:pPr>
              <a:defRPr/>
            </a:pPr>
            <a:fld id="{B8C3CD40-D32D-4A66-9ED6-B023972553E0}" type="slidenum">
              <a:rPr lang="en-US" smtClean="0"/>
              <a:pPr>
                <a:defRPr/>
              </a:pPr>
              <a:t>‹#›</a:t>
            </a:fld>
            <a:endParaRPr lang="en-US"/>
          </a:p>
        </p:txBody>
      </p:sp>
      <p:sp>
        <p:nvSpPr>
          <p:cNvPr id="12" name="Content Placeholder 2"/>
          <p:cNvSpPr>
            <a:spLocks noGrp="1"/>
          </p:cNvSpPr>
          <p:nvPr>
            <p:ph idx="10" hasCustomPrompt="1"/>
          </p:nvPr>
        </p:nvSpPr>
        <p:spPr>
          <a:xfrm>
            <a:off x="4458401" y="1651960"/>
            <a:ext cx="3825875" cy="4163590"/>
          </a:xfrm>
        </p:spPr>
        <p:txBody>
          <a:bodyPr/>
          <a:lstStyle>
            <a:lvl1pPr marL="175022" indent="-167879">
              <a:lnSpc>
                <a:spcPct val="112000"/>
              </a:lnSpc>
              <a:buClr>
                <a:srgbClr val="EF4142"/>
              </a:buClr>
              <a:tabLst/>
              <a:defRPr sz="1800" b="0">
                <a:solidFill>
                  <a:srgbClr val="000000"/>
                </a:solidFill>
              </a:defRPr>
            </a:lvl1pPr>
            <a:lvl2pPr marL="342900" indent="-171450">
              <a:lnSpc>
                <a:spcPct val="112000"/>
              </a:lnSpc>
              <a:buClr>
                <a:srgbClr val="EF4142"/>
              </a:buClr>
              <a:defRPr sz="1650">
                <a:solidFill>
                  <a:srgbClr val="3D3D3D"/>
                </a:solidFill>
              </a:defRPr>
            </a:lvl2pPr>
            <a:lvl3pPr marL="517922" indent="-177404">
              <a:lnSpc>
                <a:spcPct val="112000"/>
              </a:lnSpc>
              <a:buClr>
                <a:srgbClr val="EF4142"/>
              </a:buClr>
              <a:defRPr sz="1650">
                <a:solidFill>
                  <a:srgbClr val="3D3D3D"/>
                </a:solidFill>
              </a:defRPr>
            </a:lvl3pPr>
            <a:lvl4pPr marL="685800" indent="-171450">
              <a:lnSpc>
                <a:spcPct val="112000"/>
              </a:lnSpc>
              <a:buClr>
                <a:srgbClr val="EF4142"/>
              </a:buClr>
              <a:defRPr sz="1650">
                <a:solidFill>
                  <a:srgbClr val="3D3D3D"/>
                </a:solidFill>
              </a:defRPr>
            </a:lvl4pPr>
            <a:lvl5pPr marL="860822" indent="-170260">
              <a:lnSpc>
                <a:spcPct val="112000"/>
              </a:lnSpc>
              <a:buClr>
                <a:srgbClr val="EF4142"/>
              </a:buClr>
              <a:defRPr sz="1650">
                <a:solidFill>
                  <a:srgbClr val="3D3D3D"/>
                </a:solidFill>
              </a:defRPr>
            </a:lvl5pPr>
          </a:lstStyle>
          <a:p>
            <a:pPr lvl="0"/>
            <a:r>
              <a:rPr lang="en-US"/>
              <a:t>Arial Regular 24pt</a:t>
            </a:r>
          </a:p>
          <a:p>
            <a:pPr lvl="1"/>
            <a:r>
              <a:rPr lang="en-US"/>
              <a:t>Arial Regular 22pt</a:t>
            </a:r>
          </a:p>
          <a:p>
            <a:pPr lvl="2"/>
            <a:r>
              <a:rPr lang="en-US"/>
              <a:t>Arial </a:t>
            </a:r>
            <a:r>
              <a:rPr lang="en-US" err="1"/>
              <a:t>Reglar</a:t>
            </a:r>
            <a:r>
              <a:rPr lang="en-US"/>
              <a:t> 18pt</a:t>
            </a:r>
          </a:p>
          <a:p>
            <a:pPr lvl="3"/>
            <a:r>
              <a:rPr lang="en-US"/>
              <a:t>Arial </a:t>
            </a:r>
            <a:r>
              <a:rPr lang="en-US" err="1"/>
              <a:t>Reglar</a:t>
            </a:r>
            <a:r>
              <a:rPr lang="en-US"/>
              <a:t> 18pt</a:t>
            </a:r>
          </a:p>
          <a:p>
            <a:pPr lvl="4"/>
            <a:r>
              <a:rPr lang="en-US"/>
              <a:t>Arial </a:t>
            </a:r>
            <a:r>
              <a:rPr lang="en-US" err="1"/>
              <a:t>Reglar</a:t>
            </a:r>
            <a:r>
              <a:rPr lang="en-US"/>
              <a:t> 18pt</a:t>
            </a:r>
          </a:p>
        </p:txBody>
      </p:sp>
    </p:spTree>
    <p:extLst>
      <p:ext uri="{BB962C8B-B14F-4D97-AF65-F5344CB8AC3E}">
        <p14:creationId xmlns:p14="http://schemas.microsoft.com/office/powerpoint/2010/main" val="13892970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guide id="3" orient="horz" pos="93" userDrawn="1">
          <p15:clr>
            <a:srgbClr val="FBAE40"/>
          </p15:clr>
        </p15:guide>
        <p15:guide id="4" pos="21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1"/>
          <p:cNvSpPr>
            <a:spLocks noGrp="1"/>
          </p:cNvSpPr>
          <p:nvPr>
            <p:ph type="title" hasCustomPrompt="1"/>
          </p:nvPr>
        </p:nvSpPr>
        <p:spPr bwMode="auto">
          <a:xfrm>
            <a:off x="119503" y="537324"/>
            <a:ext cx="8677797" cy="897252"/>
          </a:xfrm>
          <a:prstGeom prst="rect">
            <a:avLst/>
          </a:prstGeom>
          <a:noFill/>
          <a:ln w="9525">
            <a:noFill/>
            <a:miter lim="800000"/>
            <a:headEnd/>
            <a:tailEnd/>
          </a:ln>
        </p:spPr>
        <p:txBody>
          <a:bodyPr lIns="91440" tIns="0" rIns="0" bIns="0"/>
          <a:lstStyle/>
          <a:p>
            <a:pPr lvl="0"/>
            <a:r>
              <a:rPr lang="en-US"/>
              <a:t>Headline in Arial Bold 36pt</a:t>
            </a:r>
          </a:p>
        </p:txBody>
      </p:sp>
      <p:sp>
        <p:nvSpPr>
          <p:cNvPr id="6" name="Slide Number Placeholder 5"/>
          <p:cNvSpPr>
            <a:spLocks noGrp="1"/>
          </p:cNvSpPr>
          <p:nvPr>
            <p:ph type="sldNum" sz="quarter" idx="4"/>
          </p:nvPr>
        </p:nvSpPr>
        <p:spPr>
          <a:xfrm>
            <a:off x="8204662" y="6355217"/>
            <a:ext cx="939338" cy="304800"/>
          </a:xfrm>
          <a:prstGeom prst="rect">
            <a:avLst/>
          </a:prstGeom>
          <a:noFill/>
        </p:spPr>
        <p:txBody>
          <a:bodyPr vert="horz" lIns="91440" tIns="45720" rIns="91440" bIns="45720" rtlCol="0" anchor="ctr"/>
          <a:lstStyle>
            <a:lvl1pPr algn="ctr" fontAlgn="auto">
              <a:spcBef>
                <a:spcPts val="0"/>
              </a:spcBef>
              <a:spcAft>
                <a:spcPts val="0"/>
              </a:spcAft>
              <a:defRPr sz="788" b="0">
                <a:ln>
                  <a:noFill/>
                </a:ln>
                <a:solidFill>
                  <a:srgbClr val="5F5F5F"/>
                </a:solidFill>
                <a:latin typeface="+mn-lt"/>
                <a:cs typeface="+mn-cs"/>
              </a:defRPr>
            </a:lvl1pPr>
          </a:lstStyle>
          <a:p>
            <a:pPr>
              <a:defRPr/>
            </a:pPr>
            <a:fld id="{B8C3CD40-D32D-4A66-9ED6-B023972553E0}" type="slidenum">
              <a:rPr lang="en-US" smtClean="0"/>
              <a:pPr>
                <a:defRPr/>
              </a:pPr>
              <a:t>‹#›</a:t>
            </a:fld>
            <a:endParaRPr lang="en-US"/>
          </a:p>
        </p:txBody>
      </p:sp>
    </p:spTree>
    <p:extLst>
      <p:ext uri="{BB962C8B-B14F-4D97-AF65-F5344CB8AC3E}">
        <p14:creationId xmlns:p14="http://schemas.microsoft.com/office/powerpoint/2010/main" val="4093789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6080" y="2787365"/>
            <a:ext cx="3010555" cy="895540"/>
          </a:xfrm>
        </p:spPr>
        <p:txBody>
          <a:bodyPr/>
          <a:lstStyle/>
          <a:p>
            <a:r>
              <a:rPr lang="en-US"/>
              <a:t>Thank You</a:t>
            </a:r>
          </a:p>
        </p:txBody>
      </p:sp>
    </p:spTree>
    <p:extLst>
      <p:ext uri="{BB962C8B-B14F-4D97-AF65-F5344CB8AC3E}">
        <p14:creationId xmlns:p14="http://schemas.microsoft.com/office/powerpoint/2010/main" val="685035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DA710-8B51-43A3-9D4B-FC3467AF3995}" type="datetimeFigureOut">
              <a:rPr lang="en-US" smtClean="0"/>
              <a:pPr/>
              <a:t>11/29/2023</a:t>
            </a:fld>
            <a:endParaRPr lang="en-US" dirty="0"/>
          </a:p>
        </p:txBody>
      </p:sp>
      <p:sp>
        <p:nvSpPr>
          <p:cNvPr id="5" name="Footer Placeholder 4"/>
          <p:cNvSpPr>
            <a:spLocks noGrp="1"/>
          </p:cNvSpPr>
          <p:nvPr>
            <p:ph type="ftr" sz="quarter" idx="11"/>
          </p:nvPr>
        </p:nvSpPr>
        <p:spPr>
          <a:xfrm>
            <a:off x="3124200" y="6356354"/>
            <a:ext cx="2895600" cy="365125"/>
          </a:xfrm>
          <a:prstGeom prst="rect">
            <a:avLst/>
          </a:prstGeom>
        </p:spPr>
        <p:txBody>
          <a:bodyPr/>
          <a:lstStyle/>
          <a:p>
            <a:pPr fontAlgn="base">
              <a:spcBef>
                <a:spcPct val="0"/>
              </a:spcBef>
              <a:spcAft>
                <a:spcPct val="0"/>
              </a:spcAft>
            </a:pPr>
            <a:endParaRPr lang="en-US" dirty="0">
              <a:solidFill>
                <a:prstClr val="black"/>
              </a:solidFill>
            </a:endParaRPr>
          </a:p>
        </p:txBody>
      </p:sp>
      <p:sp>
        <p:nvSpPr>
          <p:cNvPr id="6" name="Slide Number Placeholder 5"/>
          <p:cNvSpPr>
            <a:spLocks noGrp="1"/>
          </p:cNvSpPr>
          <p:nvPr>
            <p:ph type="sldNum" sz="quarter" idx="12"/>
          </p:nvPr>
        </p:nvSpPr>
        <p:spPr/>
        <p:txBody>
          <a:bodyPr/>
          <a:lstStyle/>
          <a:p>
            <a:fld id="{8EDC38AE-20C7-40FD-B53A-27D883917EA3}" type="slidenum">
              <a:rPr lang="en-US" smtClean="0"/>
              <a:pPr/>
              <a:t>‹#›</a:t>
            </a:fld>
            <a:endParaRPr lang="en-US" dirty="0"/>
          </a:p>
        </p:txBody>
      </p:sp>
    </p:spTree>
    <p:extLst>
      <p:ext uri="{BB962C8B-B14F-4D97-AF65-F5344CB8AC3E}">
        <p14:creationId xmlns:p14="http://schemas.microsoft.com/office/powerpoint/2010/main" val="2685699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DD27A34-7814-4693-B140-3E9FF3841AA9}"/>
              </a:ext>
            </a:extLst>
          </p:cNvPr>
          <p:cNvSpPr/>
          <p:nvPr userDrawn="1"/>
        </p:nvSpPr>
        <p:spPr>
          <a:xfrm rot="5400000">
            <a:off x="3911600" y="-373062"/>
            <a:ext cx="1320800" cy="9144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TextBox 3">
            <a:extLst>
              <a:ext uri="{FF2B5EF4-FFF2-40B4-BE49-F238E27FC236}">
                <a16:creationId xmlns:a16="http://schemas.microsoft.com/office/drawing/2014/main" id="{DCB7AA43-95CB-49D7-92F5-2658F0B638FD}"/>
              </a:ext>
            </a:extLst>
          </p:cNvPr>
          <p:cNvSpPr txBox="1">
            <a:spLocks noChangeArrowheads="1"/>
          </p:cNvSpPr>
          <p:nvPr userDrawn="1"/>
        </p:nvSpPr>
        <p:spPr bwMode="auto">
          <a:xfrm>
            <a:off x="4884738" y="5554663"/>
            <a:ext cx="431006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tLang="en-US" sz="1600" b="1" dirty="0">
                <a:solidFill>
                  <a:schemeClr val="tx2"/>
                </a:solidFill>
                <a:latin typeface="Book Antiqua" pitchFamily="18" charset="0"/>
              </a:rPr>
              <a:t>Government Finance Officers Association</a:t>
            </a:r>
          </a:p>
        </p:txBody>
      </p:sp>
      <p:sp>
        <p:nvSpPr>
          <p:cNvPr id="5" name="Rectangle 4">
            <a:extLst>
              <a:ext uri="{FF2B5EF4-FFF2-40B4-BE49-F238E27FC236}">
                <a16:creationId xmlns:a16="http://schemas.microsoft.com/office/drawing/2014/main" id="{75C56BA1-8C82-4183-ACD5-5F520338C715}"/>
              </a:ext>
            </a:extLst>
          </p:cNvPr>
          <p:cNvSpPr/>
          <p:nvPr userDrawn="1"/>
        </p:nvSpPr>
        <p:spPr>
          <a:xfrm rot="5400000">
            <a:off x="4321969" y="511969"/>
            <a:ext cx="500062" cy="9144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a:extLst>
              <a:ext uri="{FF2B5EF4-FFF2-40B4-BE49-F238E27FC236}">
                <a16:creationId xmlns:a16="http://schemas.microsoft.com/office/drawing/2014/main" id="{AEEDB291-7E88-4C9A-81B0-E7252694A435}"/>
              </a:ext>
            </a:extLst>
          </p:cNvPr>
          <p:cNvSpPr/>
          <p:nvPr userDrawn="1"/>
        </p:nvSpPr>
        <p:spPr>
          <a:xfrm>
            <a:off x="195263" y="0"/>
            <a:ext cx="13208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7" name="Picture 7">
            <a:extLst>
              <a:ext uri="{FF2B5EF4-FFF2-40B4-BE49-F238E27FC236}">
                <a16:creationId xmlns:a16="http://schemas.microsoft.com/office/drawing/2014/main" id="{B1EADBD9-7298-4720-9388-06E06C51FE5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78338" y="5484813"/>
            <a:ext cx="406400"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718733" y="680508"/>
            <a:ext cx="7224100" cy="1757892"/>
          </a:xfrm>
          <a:solidFill>
            <a:schemeClr val="bg1"/>
          </a:solidFill>
        </p:spPr>
        <p:txBody>
          <a:bodyPr/>
          <a:lstStyle>
            <a:lvl1pPr>
              <a:defRPr b="1">
                <a:solidFill>
                  <a:schemeClr val="accent1"/>
                </a:solidFill>
                <a:latin typeface="Lato" panose="020F0502020204030203" pitchFamily="34" charset="0"/>
              </a:defRPr>
            </a:lvl1pPr>
          </a:lstStyle>
          <a:p>
            <a:r>
              <a:rPr lang="en-US" dirty="0"/>
              <a:t>Click to edit Master title style</a:t>
            </a:r>
          </a:p>
        </p:txBody>
      </p:sp>
    </p:spTree>
    <p:extLst>
      <p:ext uri="{BB962C8B-B14F-4D97-AF65-F5344CB8AC3E}">
        <p14:creationId xmlns:p14="http://schemas.microsoft.com/office/powerpoint/2010/main" val="3493617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Subtitle Slide">
    <p:spTree>
      <p:nvGrpSpPr>
        <p:cNvPr id="1" name=""/>
        <p:cNvGrpSpPr/>
        <p:nvPr/>
      </p:nvGrpSpPr>
      <p:grpSpPr>
        <a:xfrm>
          <a:off x="0" y="0"/>
          <a:ext cx="0" cy="0"/>
          <a:chOff x="0" y="0"/>
          <a:chExt cx="0" cy="0"/>
        </a:xfrm>
      </p:grpSpPr>
      <p:sp>
        <p:nvSpPr>
          <p:cNvPr id="11" name="Title 1"/>
          <p:cNvSpPr>
            <a:spLocks noGrp="1"/>
          </p:cNvSpPr>
          <p:nvPr>
            <p:ph type="ctrTitle" hasCustomPrompt="1"/>
          </p:nvPr>
        </p:nvSpPr>
        <p:spPr>
          <a:xfrm>
            <a:off x="397199" y="1406072"/>
            <a:ext cx="6996017" cy="1433285"/>
          </a:xfrm>
          <a:prstGeom prst="rect">
            <a:avLst/>
          </a:prstGeom>
        </p:spPr>
        <p:txBody>
          <a:bodyPr anchor="b">
            <a:normAutofit/>
          </a:bodyPr>
          <a:lstStyle>
            <a:lvl1pPr>
              <a:defRPr sz="2700" baseline="0">
                <a:solidFill>
                  <a:srgbClr val="355F9B"/>
                </a:solidFill>
                <a:latin typeface="Arial" pitchFamily="34" charset="0"/>
                <a:cs typeface="Arial" pitchFamily="34" charset="0"/>
              </a:defRPr>
            </a:lvl1pPr>
          </a:lstStyle>
          <a:p>
            <a:r>
              <a:rPr lang="en-US"/>
              <a:t>Click to edit Master subtitle </a:t>
            </a:r>
          </a:p>
        </p:txBody>
      </p:sp>
      <p:sp>
        <p:nvSpPr>
          <p:cNvPr id="12" name="Date Placeholder 3"/>
          <p:cNvSpPr>
            <a:spLocks noGrp="1"/>
          </p:cNvSpPr>
          <p:nvPr>
            <p:ph type="dt" sz="half" idx="10"/>
          </p:nvPr>
        </p:nvSpPr>
        <p:spPr>
          <a:xfrm>
            <a:off x="6794501" y="6234568"/>
            <a:ext cx="1673949" cy="324076"/>
          </a:xfrm>
          <a:prstGeom prst="rect">
            <a:avLst/>
          </a:prstGeom>
        </p:spPr>
        <p:txBody>
          <a:bodyPr/>
          <a:lstStyle>
            <a:lvl1pPr algn="r">
              <a:defRPr/>
            </a:lvl1pPr>
          </a:lstStyle>
          <a:p>
            <a:pPr>
              <a:defRPr/>
            </a:pPr>
            <a:endParaRPr lang="en-US"/>
          </a:p>
        </p:txBody>
      </p:sp>
      <p:sp>
        <p:nvSpPr>
          <p:cNvPr id="6" name="Slide Number Placeholder 5"/>
          <p:cNvSpPr>
            <a:spLocks noGrp="1"/>
          </p:cNvSpPr>
          <p:nvPr>
            <p:ph type="sldNum" sz="quarter" idx="4"/>
          </p:nvPr>
        </p:nvSpPr>
        <p:spPr>
          <a:xfrm>
            <a:off x="8603675" y="6400800"/>
            <a:ext cx="540327" cy="304800"/>
          </a:xfrm>
          <a:prstGeom prst="rect">
            <a:avLst/>
          </a:prstGeom>
          <a:noFill/>
        </p:spPr>
        <p:txBody>
          <a:bodyPr vert="horz" lIns="91440" tIns="45720" rIns="91440" bIns="45720" rtlCol="0" anchor="ctr"/>
          <a:lstStyle>
            <a:lvl1pPr algn="ctr" fontAlgn="auto">
              <a:spcBef>
                <a:spcPts val="0"/>
              </a:spcBef>
              <a:spcAft>
                <a:spcPts val="0"/>
              </a:spcAft>
              <a:defRPr sz="900">
                <a:ln>
                  <a:noFill/>
                </a:ln>
                <a:solidFill>
                  <a:prstClr val="white"/>
                </a:solidFill>
                <a:latin typeface="+mn-lt"/>
                <a:cs typeface="+mn-cs"/>
              </a:defRPr>
            </a:lvl1pPr>
          </a:lstStyle>
          <a:p>
            <a:pPr>
              <a:defRPr/>
            </a:pPr>
            <a:fld id="{B8C3CD40-D32D-4A66-9ED6-B023972553E0}" type="slidenum">
              <a:rPr lang="en-US"/>
              <a:pPr>
                <a:defRPr/>
              </a:pPr>
              <a:t>‹#›</a:t>
            </a:fld>
            <a:endParaRPr lang="en-US"/>
          </a:p>
        </p:txBody>
      </p:sp>
      <p:cxnSp>
        <p:nvCxnSpPr>
          <p:cNvPr id="7" name="Straight Connector 6"/>
          <p:cNvCxnSpPr/>
          <p:nvPr userDrawn="1"/>
        </p:nvCxnSpPr>
        <p:spPr>
          <a:xfrm>
            <a:off x="527067" y="2922581"/>
            <a:ext cx="8616934" cy="1588"/>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107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2" name="Picture 21"/>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982180" y="5275621"/>
            <a:ext cx="3158675" cy="1582381"/>
          </a:xfrm>
          <a:prstGeom prst="rect">
            <a:avLst/>
          </a:prstGeom>
        </p:spPr>
      </p:pic>
      <p:sp>
        <p:nvSpPr>
          <p:cNvPr id="1026" name="Title Placeholder 1"/>
          <p:cNvSpPr>
            <a:spLocks noGrp="1"/>
          </p:cNvSpPr>
          <p:nvPr>
            <p:ph type="title"/>
          </p:nvPr>
        </p:nvSpPr>
        <p:spPr bwMode="auto">
          <a:xfrm>
            <a:off x="236080" y="537323"/>
            <a:ext cx="8907921" cy="89554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Headline in Arial Bold 36/40pt</a:t>
            </a:r>
          </a:p>
        </p:txBody>
      </p:sp>
      <p:sp>
        <p:nvSpPr>
          <p:cNvPr id="1027" name="Text Placeholder 2"/>
          <p:cNvSpPr>
            <a:spLocks noGrp="1"/>
          </p:cNvSpPr>
          <p:nvPr>
            <p:ph type="body" idx="1"/>
          </p:nvPr>
        </p:nvSpPr>
        <p:spPr bwMode="auto">
          <a:xfrm>
            <a:off x="242791" y="1652678"/>
            <a:ext cx="8561387" cy="446210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First level, Arial Regular 24pt</a:t>
            </a:r>
          </a:p>
          <a:p>
            <a:pPr lvl="1"/>
            <a:r>
              <a:rPr lang="en-US"/>
              <a:t>Second level, Arial Regular 22pt</a:t>
            </a:r>
          </a:p>
          <a:p>
            <a:pPr lvl="2"/>
            <a:r>
              <a:rPr lang="en-US"/>
              <a:t>Third level, Arial </a:t>
            </a:r>
            <a:r>
              <a:rPr lang="en-US" err="1"/>
              <a:t>Reglar</a:t>
            </a:r>
            <a:r>
              <a:rPr lang="en-US"/>
              <a:t> 18pt</a:t>
            </a:r>
          </a:p>
          <a:p>
            <a:pPr lvl="3"/>
            <a:r>
              <a:rPr lang="en-US"/>
              <a:t>Fourth level, Arial </a:t>
            </a:r>
            <a:r>
              <a:rPr lang="en-US" err="1"/>
              <a:t>Reglar</a:t>
            </a:r>
            <a:r>
              <a:rPr lang="en-US"/>
              <a:t> 18pt</a:t>
            </a:r>
          </a:p>
          <a:p>
            <a:pPr lvl="4"/>
            <a:r>
              <a:rPr lang="en-US"/>
              <a:t>Fifth level, Arial </a:t>
            </a:r>
            <a:r>
              <a:rPr lang="en-US" err="1"/>
              <a:t>Reglar</a:t>
            </a:r>
            <a:r>
              <a:rPr lang="en-US"/>
              <a:t> 18pt</a:t>
            </a:r>
          </a:p>
        </p:txBody>
      </p:sp>
      <p:sp>
        <p:nvSpPr>
          <p:cNvPr id="23" name="Slide Number Placeholder 5"/>
          <p:cNvSpPr>
            <a:spLocks noGrp="1"/>
          </p:cNvSpPr>
          <p:nvPr>
            <p:ph type="sldNum" sz="quarter" idx="4"/>
          </p:nvPr>
        </p:nvSpPr>
        <p:spPr>
          <a:xfrm>
            <a:off x="8204662" y="6355217"/>
            <a:ext cx="939338" cy="304800"/>
          </a:xfrm>
          <a:prstGeom prst="rect">
            <a:avLst/>
          </a:prstGeom>
          <a:noFill/>
        </p:spPr>
        <p:txBody>
          <a:bodyPr vert="horz" lIns="91440" tIns="45720" rIns="91440" bIns="45720" rtlCol="0" anchor="ctr"/>
          <a:lstStyle>
            <a:lvl1pPr algn="ctr" fontAlgn="auto">
              <a:spcBef>
                <a:spcPts val="0"/>
              </a:spcBef>
              <a:spcAft>
                <a:spcPts val="0"/>
              </a:spcAft>
              <a:defRPr sz="788" b="0">
                <a:ln>
                  <a:noFill/>
                </a:ln>
                <a:solidFill>
                  <a:srgbClr val="5F5F5F"/>
                </a:solidFill>
                <a:latin typeface="+mn-lt"/>
                <a:cs typeface="+mn-cs"/>
              </a:defRPr>
            </a:lvl1pPr>
          </a:lstStyle>
          <a:p>
            <a:pPr>
              <a:defRPr/>
            </a:pPr>
            <a:fld id="{B8C3CD40-D32D-4A66-9ED6-B023972553E0}" type="slidenum">
              <a:rPr lang="en-US" smtClean="0"/>
              <a:pPr>
                <a:defRPr/>
              </a:pPr>
              <a:t>‹#›</a:t>
            </a:fld>
            <a:endParaRPr lang="en-US"/>
          </a:p>
        </p:txBody>
      </p:sp>
      <p:pic>
        <p:nvPicPr>
          <p:cNvPr id="17" name="Picture 16"/>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47269" y="6335066"/>
            <a:ext cx="3264066" cy="250143"/>
          </a:xfrm>
          <a:prstGeom prst="rect">
            <a:avLst/>
          </a:prstGeom>
        </p:spPr>
      </p:pic>
      <p:sp>
        <p:nvSpPr>
          <p:cNvPr id="9" name="Date Placeholder 3"/>
          <p:cNvSpPr txBox="1">
            <a:spLocks/>
          </p:cNvSpPr>
          <p:nvPr userDrawn="1"/>
        </p:nvSpPr>
        <p:spPr>
          <a:xfrm>
            <a:off x="106406" y="6707728"/>
            <a:ext cx="4964359" cy="13086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defPPr>
              <a:defRPr lang="en-US"/>
            </a:defPPr>
            <a:lvl1pPr algn="l" rtl="0" fontAlgn="base">
              <a:spcBef>
                <a:spcPct val="0"/>
              </a:spcBef>
              <a:spcAft>
                <a:spcPct val="0"/>
              </a:spcAft>
              <a:defRPr lang="en-US" sz="1400" kern="1200" smtClean="0">
                <a:solidFill>
                  <a:srgbClr val="78797B"/>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spcBef>
                <a:spcPts val="1125"/>
              </a:spcBef>
              <a:buClr>
                <a:srgbClr val="355F9A"/>
              </a:buClr>
              <a:buFont typeface="Wingdings" pitchFamily="2" charset="2"/>
              <a:buNone/>
            </a:pPr>
            <a:r>
              <a:rPr lang="en-US" sz="525"/>
              <a:t>Copyright 2021 by Financial</a:t>
            </a:r>
            <a:r>
              <a:rPr lang="en-US" sz="525" baseline="0"/>
              <a:t> Accounting Foundation, Norwalk CT.  For non-commercial, educational/academic purposes only.</a:t>
            </a:r>
            <a:endParaRPr lang="en-US" sz="525"/>
          </a:p>
        </p:txBody>
      </p:sp>
    </p:spTree>
  </p:cSld>
  <p:clrMap bg1="lt1" tx1="dk1" bg2="lt2" tx2="dk2" accent1="accent1" accent2="accent2" accent3="accent3" accent4="accent4" accent5="accent5" accent6="accent6" hlink="hlink" folHlink="folHlink"/>
  <p:sldLayoutIdLst>
    <p:sldLayoutId id="2147483674" r:id="rId1"/>
    <p:sldLayoutId id="2147483682" r:id="rId2"/>
    <p:sldLayoutId id="2147483684" r:id="rId3"/>
    <p:sldLayoutId id="2147483683" r:id="rId4"/>
    <p:sldLayoutId id="2147483681" r:id="rId5"/>
    <p:sldLayoutId id="2147483688" r:id="rId6"/>
    <p:sldLayoutId id="2147483692" r:id="rId7"/>
    <p:sldLayoutId id="2147483701" r:id="rId8"/>
    <p:sldLayoutId id="2147483702" r:id="rId9"/>
    <p:sldLayoutId id="2147483704" r:id="rId10"/>
    <p:sldLayoutId id="2147483705" r:id="rId11"/>
  </p:sldLayoutIdLst>
  <p:hf hdr="0" dt="0"/>
  <p:txStyles>
    <p:titleStyle>
      <a:lvl1pPr algn="l" rtl="0" eaLnBrk="1" fontAlgn="base" hangingPunct="1">
        <a:lnSpc>
          <a:spcPts val="2775"/>
        </a:lnSpc>
        <a:spcBef>
          <a:spcPct val="0"/>
        </a:spcBef>
        <a:spcAft>
          <a:spcPct val="0"/>
        </a:spcAft>
        <a:defRPr sz="2700" b="1" kern="1200">
          <a:solidFill>
            <a:srgbClr val="355F9A"/>
          </a:solidFill>
          <a:effectLst/>
          <a:latin typeface="Arial" charset="0"/>
          <a:ea typeface="Arial" charset="0"/>
          <a:cs typeface="Arial" charset="0"/>
        </a:defRPr>
      </a:lvl1pPr>
      <a:lvl2pPr algn="l" rtl="0" eaLnBrk="1" fontAlgn="base" hangingPunct="1">
        <a:lnSpc>
          <a:spcPts val="2625"/>
        </a:lnSpc>
        <a:spcBef>
          <a:spcPct val="0"/>
        </a:spcBef>
        <a:spcAft>
          <a:spcPct val="0"/>
        </a:spcAft>
        <a:defRPr sz="2550">
          <a:solidFill>
            <a:srgbClr val="32607E"/>
          </a:solidFill>
          <a:latin typeface="Arial" charset="0"/>
          <a:cs typeface="Arial" charset="0"/>
        </a:defRPr>
      </a:lvl2pPr>
      <a:lvl3pPr algn="l" rtl="0" eaLnBrk="1" fontAlgn="base" hangingPunct="1">
        <a:lnSpc>
          <a:spcPts val="2625"/>
        </a:lnSpc>
        <a:spcBef>
          <a:spcPct val="0"/>
        </a:spcBef>
        <a:spcAft>
          <a:spcPct val="0"/>
        </a:spcAft>
        <a:defRPr sz="2550">
          <a:solidFill>
            <a:srgbClr val="32607E"/>
          </a:solidFill>
          <a:latin typeface="Arial" charset="0"/>
          <a:cs typeface="Arial" charset="0"/>
        </a:defRPr>
      </a:lvl3pPr>
      <a:lvl4pPr algn="l" rtl="0" eaLnBrk="1" fontAlgn="base" hangingPunct="1">
        <a:lnSpc>
          <a:spcPts val="2625"/>
        </a:lnSpc>
        <a:spcBef>
          <a:spcPct val="0"/>
        </a:spcBef>
        <a:spcAft>
          <a:spcPct val="0"/>
        </a:spcAft>
        <a:defRPr sz="2550">
          <a:solidFill>
            <a:srgbClr val="32607E"/>
          </a:solidFill>
          <a:latin typeface="Arial" charset="0"/>
          <a:cs typeface="Arial" charset="0"/>
        </a:defRPr>
      </a:lvl4pPr>
      <a:lvl5pPr algn="l" rtl="0" eaLnBrk="1" fontAlgn="base" hangingPunct="1">
        <a:lnSpc>
          <a:spcPts val="2625"/>
        </a:lnSpc>
        <a:spcBef>
          <a:spcPct val="0"/>
        </a:spcBef>
        <a:spcAft>
          <a:spcPct val="0"/>
        </a:spcAft>
        <a:defRPr sz="2550">
          <a:solidFill>
            <a:srgbClr val="32607E"/>
          </a:solidFill>
          <a:latin typeface="Arial" charset="0"/>
          <a:cs typeface="Arial" charset="0"/>
        </a:defRPr>
      </a:lvl5pPr>
      <a:lvl6pPr marL="342900" algn="l" rtl="0" eaLnBrk="1" fontAlgn="base" hangingPunct="1">
        <a:spcBef>
          <a:spcPct val="0"/>
        </a:spcBef>
        <a:spcAft>
          <a:spcPct val="0"/>
        </a:spcAft>
        <a:defRPr sz="2700" b="1">
          <a:solidFill>
            <a:schemeClr val="tx1"/>
          </a:solidFill>
          <a:latin typeface="Arial" charset="0"/>
          <a:cs typeface="Arial" charset="0"/>
        </a:defRPr>
      </a:lvl6pPr>
      <a:lvl7pPr marL="685800" algn="l" rtl="0" eaLnBrk="1" fontAlgn="base" hangingPunct="1">
        <a:spcBef>
          <a:spcPct val="0"/>
        </a:spcBef>
        <a:spcAft>
          <a:spcPct val="0"/>
        </a:spcAft>
        <a:defRPr sz="2700" b="1">
          <a:solidFill>
            <a:schemeClr val="tx1"/>
          </a:solidFill>
          <a:latin typeface="Arial" charset="0"/>
          <a:cs typeface="Arial" charset="0"/>
        </a:defRPr>
      </a:lvl7pPr>
      <a:lvl8pPr marL="1028700" algn="l" rtl="0" eaLnBrk="1" fontAlgn="base" hangingPunct="1">
        <a:spcBef>
          <a:spcPct val="0"/>
        </a:spcBef>
        <a:spcAft>
          <a:spcPct val="0"/>
        </a:spcAft>
        <a:defRPr sz="2700" b="1">
          <a:solidFill>
            <a:schemeClr val="tx1"/>
          </a:solidFill>
          <a:latin typeface="Arial" charset="0"/>
          <a:cs typeface="Arial" charset="0"/>
        </a:defRPr>
      </a:lvl8pPr>
      <a:lvl9pPr marL="1371600" algn="l" rtl="0" eaLnBrk="1" fontAlgn="base" hangingPunct="1">
        <a:spcBef>
          <a:spcPct val="0"/>
        </a:spcBef>
        <a:spcAft>
          <a:spcPct val="0"/>
        </a:spcAft>
        <a:defRPr sz="2700" b="1">
          <a:solidFill>
            <a:schemeClr val="tx1"/>
          </a:solidFill>
          <a:latin typeface="Arial" charset="0"/>
          <a:cs typeface="Arial" charset="0"/>
        </a:defRPr>
      </a:lvl9pPr>
    </p:titleStyle>
    <p:bodyStyle>
      <a:lvl1pPr marL="215504" indent="-215504" algn="l" rtl="0" eaLnBrk="1" fontAlgn="base" hangingPunct="1">
        <a:lnSpc>
          <a:spcPct val="112000"/>
        </a:lnSpc>
        <a:spcBef>
          <a:spcPts val="1125"/>
        </a:spcBef>
        <a:spcAft>
          <a:spcPct val="0"/>
        </a:spcAft>
        <a:buClr>
          <a:srgbClr val="EF4142"/>
        </a:buClr>
        <a:buFont typeface="Wingdings" pitchFamily="2" charset="2"/>
        <a:buChar char="§"/>
        <a:defRPr sz="1350" kern="1200">
          <a:solidFill>
            <a:schemeClr val="tx1"/>
          </a:solidFill>
          <a:latin typeface="Arial" pitchFamily="34" charset="0"/>
          <a:ea typeface="+mn-ea"/>
          <a:cs typeface="Arial" pitchFamily="34" charset="0"/>
        </a:defRPr>
      </a:lvl1pPr>
      <a:lvl2pPr marL="431006" indent="-215504" algn="l" rtl="0" eaLnBrk="1" fontAlgn="base" hangingPunct="1">
        <a:lnSpc>
          <a:spcPct val="112000"/>
        </a:lnSpc>
        <a:spcBef>
          <a:spcPts val="300"/>
        </a:spcBef>
        <a:spcAft>
          <a:spcPct val="0"/>
        </a:spcAft>
        <a:buClr>
          <a:srgbClr val="EF4142"/>
        </a:buClr>
        <a:buFont typeface="Lucida Grande"/>
        <a:buChar char="-"/>
        <a:defRPr sz="1350" kern="1200">
          <a:solidFill>
            <a:srgbClr val="3D3D3D"/>
          </a:solidFill>
          <a:latin typeface="Arial" pitchFamily="34" charset="0"/>
          <a:ea typeface="+mn-ea"/>
          <a:cs typeface="Arial" pitchFamily="34" charset="0"/>
        </a:defRPr>
      </a:lvl2pPr>
      <a:lvl3pPr marL="645319" indent="-214313" algn="l" rtl="0" eaLnBrk="1" fontAlgn="base" hangingPunct="1">
        <a:lnSpc>
          <a:spcPct val="112000"/>
        </a:lnSpc>
        <a:spcBef>
          <a:spcPts val="225"/>
        </a:spcBef>
        <a:spcAft>
          <a:spcPct val="0"/>
        </a:spcAft>
        <a:buClr>
          <a:srgbClr val="EF4142"/>
        </a:buClr>
        <a:buFont typeface="Arial" pitchFamily="34" charset="0"/>
        <a:buChar char="•"/>
        <a:defRPr sz="1350" kern="1200">
          <a:solidFill>
            <a:srgbClr val="3D3D3D"/>
          </a:solidFill>
          <a:latin typeface="Arial" pitchFamily="34" charset="0"/>
          <a:ea typeface="+mn-ea"/>
          <a:cs typeface="Arial" pitchFamily="34" charset="0"/>
        </a:defRPr>
      </a:lvl3pPr>
      <a:lvl4pPr marL="900113" indent="-215504" algn="l" rtl="0" eaLnBrk="1" fontAlgn="base" hangingPunct="1">
        <a:lnSpc>
          <a:spcPct val="112000"/>
        </a:lnSpc>
        <a:spcBef>
          <a:spcPts val="225"/>
        </a:spcBef>
        <a:spcAft>
          <a:spcPct val="0"/>
        </a:spcAft>
        <a:buClr>
          <a:srgbClr val="EF4142"/>
        </a:buClr>
        <a:buFont typeface="Courier New" pitchFamily="49" charset="0"/>
        <a:buChar char="o"/>
        <a:defRPr sz="1350" kern="1200">
          <a:solidFill>
            <a:srgbClr val="3D3D3D"/>
          </a:solidFill>
          <a:latin typeface="Arial" pitchFamily="34" charset="0"/>
          <a:ea typeface="+mn-ea"/>
          <a:cs typeface="Arial" pitchFamily="34" charset="0"/>
        </a:defRPr>
      </a:lvl4pPr>
      <a:lvl5pPr marL="1070372" indent="-170260" algn="l" rtl="0" eaLnBrk="1" fontAlgn="base" hangingPunct="1">
        <a:lnSpc>
          <a:spcPct val="112000"/>
        </a:lnSpc>
        <a:spcBef>
          <a:spcPts val="225"/>
        </a:spcBef>
        <a:spcAft>
          <a:spcPct val="0"/>
        </a:spcAft>
        <a:buClr>
          <a:srgbClr val="EF4142"/>
        </a:buClr>
        <a:buFont typeface="Arial" charset="0"/>
        <a:buChar char="»"/>
        <a:defRPr sz="1350" kern="1200">
          <a:solidFill>
            <a:srgbClr val="3D3D3D"/>
          </a:solidFill>
          <a:latin typeface="Arial" pitchFamily="34" charset="0"/>
          <a:ea typeface="+mn-ea"/>
          <a:cs typeface="Arial" pitchFamily="34"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guide id="3" pos="216" userDrawn="1">
          <p15:clr>
            <a:srgbClr val="F26B43"/>
          </p15:clr>
        </p15:guide>
        <p15:guide id="4" pos="5544" userDrawn="1">
          <p15:clr>
            <a:srgbClr val="F26B43"/>
          </p15:clr>
        </p15:guide>
        <p15:guide id="5" orient="horz" pos="4128" userDrawn="1">
          <p15:clr>
            <a:srgbClr val="F26B43"/>
          </p15:clr>
        </p15:guide>
        <p15:guide id="6" pos="5468" userDrawn="1">
          <p15:clr>
            <a:srgbClr val="F26B43"/>
          </p15:clr>
        </p15:guide>
        <p15:guide id="7" orient="horz" pos="1104" userDrawn="1">
          <p15:clr>
            <a:srgbClr val="F26B43"/>
          </p15:clr>
        </p15:guide>
        <p15:guide id="8" orient="horz" pos="400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F901A99-B853-4789-9BCB-43DB903E24AD}"/>
              </a:ext>
            </a:extLst>
          </p:cNvPr>
          <p:cNvSpPr>
            <a:spLocks noGrp="1"/>
          </p:cNvSpPr>
          <p:nvPr>
            <p:ph type="title"/>
          </p:nvPr>
        </p:nvSpPr>
        <p:spPr bwMode="auto">
          <a:xfrm>
            <a:off x="541338" y="0"/>
            <a:ext cx="8602662"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BE8C9D23-3C41-4177-9FD1-A67347C90DE0}"/>
              </a:ext>
            </a:extLst>
          </p:cNvPr>
          <p:cNvSpPr>
            <a:spLocks noGrp="1"/>
          </p:cNvSpPr>
          <p:nvPr>
            <p:ph type="body" idx="1"/>
          </p:nvPr>
        </p:nvSpPr>
        <p:spPr bwMode="auto">
          <a:xfrm>
            <a:off x="541338" y="1249363"/>
            <a:ext cx="8615362" cy="546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93426898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Lst>
  <p:hf hdr="0" ftr="0" dt="0"/>
  <p:txStyles>
    <p:titleStyle>
      <a:lvl1pPr algn="ctr" rtl="0" eaLnBrk="0" fontAlgn="base" hangingPunct="0">
        <a:spcBef>
          <a:spcPct val="0"/>
        </a:spcBef>
        <a:spcAft>
          <a:spcPct val="0"/>
        </a:spcAft>
        <a:defRPr sz="4400" b="1" kern="1200">
          <a:solidFill>
            <a:schemeClr val="tx2"/>
          </a:solidFill>
          <a:latin typeface="Lato" panose="020F0502020204030203" pitchFamily="34" charset="0"/>
          <a:ea typeface="+mj-ea"/>
          <a:cs typeface="+mj-cs"/>
        </a:defRPr>
      </a:lvl1pPr>
      <a:lvl2pPr algn="ctr" rtl="0" eaLnBrk="0" fontAlgn="base" hangingPunct="0">
        <a:spcBef>
          <a:spcPct val="0"/>
        </a:spcBef>
        <a:spcAft>
          <a:spcPct val="0"/>
        </a:spcAft>
        <a:defRPr sz="4400" b="1">
          <a:solidFill>
            <a:schemeClr val="tx2"/>
          </a:solidFill>
          <a:latin typeface="Lato" panose="020F0502020204030203" pitchFamily="34" charset="0"/>
        </a:defRPr>
      </a:lvl2pPr>
      <a:lvl3pPr algn="ctr" rtl="0" eaLnBrk="0" fontAlgn="base" hangingPunct="0">
        <a:spcBef>
          <a:spcPct val="0"/>
        </a:spcBef>
        <a:spcAft>
          <a:spcPct val="0"/>
        </a:spcAft>
        <a:defRPr sz="4400" b="1">
          <a:solidFill>
            <a:schemeClr val="tx2"/>
          </a:solidFill>
          <a:latin typeface="Lato" panose="020F0502020204030203" pitchFamily="34" charset="0"/>
        </a:defRPr>
      </a:lvl3pPr>
      <a:lvl4pPr algn="ctr" rtl="0" eaLnBrk="0" fontAlgn="base" hangingPunct="0">
        <a:spcBef>
          <a:spcPct val="0"/>
        </a:spcBef>
        <a:spcAft>
          <a:spcPct val="0"/>
        </a:spcAft>
        <a:defRPr sz="4400" b="1">
          <a:solidFill>
            <a:schemeClr val="tx2"/>
          </a:solidFill>
          <a:latin typeface="Lato" panose="020F0502020204030203" pitchFamily="34" charset="0"/>
        </a:defRPr>
      </a:lvl4pPr>
      <a:lvl5pPr algn="ctr" rtl="0" eaLnBrk="0" fontAlgn="base" hangingPunct="0">
        <a:spcBef>
          <a:spcPct val="0"/>
        </a:spcBef>
        <a:spcAft>
          <a:spcPct val="0"/>
        </a:spcAft>
        <a:defRPr sz="4400" b="1">
          <a:solidFill>
            <a:schemeClr val="tx2"/>
          </a:solidFill>
          <a:latin typeface="Lato" panose="020F0502020204030203" pitchFamily="34" charset="0"/>
        </a:defRPr>
      </a:lvl5pPr>
      <a:lvl6pPr marL="457200" algn="ctr" rtl="0" fontAlgn="base">
        <a:spcBef>
          <a:spcPct val="0"/>
        </a:spcBef>
        <a:spcAft>
          <a:spcPct val="0"/>
        </a:spcAft>
        <a:defRPr sz="4400">
          <a:solidFill>
            <a:schemeClr val="bg1"/>
          </a:solidFill>
          <a:latin typeface="Helvetica" pitchFamily="34" charset="0"/>
        </a:defRPr>
      </a:lvl6pPr>
      <a:lvl7pPr marL="914400" algn="ctr" rtl="0" fontAlgn="base">
        <a:spcBef>
          <a:spcPct val="0"/>
        </a:spcBef>
        <a:spcAft>
          <a:spcPct val="0"/>
        </a:spcAft>
        <a:defRPr sz="4400">
          <a:solidFill>
            <a:schemeClr val="bg1"/>
          </a:solidFill>
          <a:latin typeface="Helvetica" pitchFamily="34" charset="0"/>
        </a:defRPr>
      </a:lvl7pPr>
      <a:lvl8pPr marL="1371600" algn="ctr" rtl="0" fontAlgn="base">
        <a:spcBef>
          <a:spcPct val="0"/>
        </a:spcBef>
        <a:spcAft>
          <a:spcPct val="0"/>
        </a:spcAft>
        <a:defRPr sz="4400">
          <a:solidFill>
            <a:schemeClr val="bg1"/>
          </a:solidFill>
          <a:latin typeface="Helvetica" pitchFamily="34" charset="0"/>
        </a:defRPr>
      </a:lvl8pPr>
      <a:lvl9pPr marL="1828800" algn="ctr" rtl="0" fontAlgn="base">
        <a:spcBef>
          <a:spcPct val="0"/>
        </a:spcBef>
        <a:spcAft>
          <a:spcPct val="0"/>
        </a:spcAft>
        <a:defRPr sz="4400">
          <a:solidFill>
            <a:schemeClr val="bg1"/>
          </a:solidFill>
          <a:latin typeface="Helvetica" pitchFamily="34" charset="0"/>
        </a:defRPr>
      </a:lvl9pPr>
    </p:titleStyle>
    <p:bodyStyle>
      <a:lvl1pPr marL="457200" indent="-457200" algn="l" rtl="0" eaLnBrk="0" fontAlgn="base" hangingPunct="0">
        <a:spcBef>
          <a:spcPct val="20000"/>
        </a:spcBef>
        <a:spcAft>
          <a:spcPct val="0"/>
        </a:spcAft>
        <a:buClr>
          <a:srgbClr val="004E95"/>
        </a:buClr>
        <a:buSzPct val="125000"/>
        <a:buFont typeface="Courier New" panose="02070309020205020404" pitchFamily="49" charset="0"/>
        <a:buChar char="o"/>
        <a:defRPr sz="3200" kern="1200">
          <a:solidFill>
            <a:schemeClr val="tx1"/>
          </a:solidFill>
          <a:latin typeface="Lato" panose="020F0502020204030203" pitchFamily="34" charset="0"/>
          <a:ea typeface="+mn-ea"/>
          <a:cs typeface="+mn-cs"/>
        </a:defRPr>
      </a:lvl1pPr>
      <a:lvl2pPr marL="742950" indent="-285750" algn="l" rtl="0" eaLnBrk="0" fontAlgn="base" hangingPunct="0">
        <a:spcBef>
          <a:spcPct val="20000"/>
        </a:spcBef>
        <a:spcAft>
          <a:spcPct val="0"/>
        </a:spcAft>
        <a:buClr>
          <a:srgbClr val="004E95"/>
        </a:buClr>
        <a:buSzPct val="125000"/>
        <a:buFont typeface="Wingdings" panose="05000000000000000000" pitchFamily="2" charset="2"/>
        <a:buChar char="§"/>
        <a:defRPr sz="2800" kern="1200">
          <a:solidFill>
            <a:schemeClr val="tx1"/>
          </a:solidFill>
          <a:latin typeface="Lato" panose="020F0502020204030203" pitchFamily="34" charset="0"/>
          <a:ea typeface="+mn-ea"/>
          <a:cs typeface="+mn-cs"/>
        </a:defRPr>
      </a:lvl2pPr>
      <a:lvl3pPr marL="1143000" indent="-228600" algn="l" rtl="0" eaLnBrk="0" fontAlgn="base" hangingPunct="0">
        <a:spcBef>
          <a:spcPct val="20000"/>
        </a:spcBef>
        <a:spcAft>
          <a:spcPct val="0"/>
        </a:spcAft>
        <a:buClr>
          <a:srgbClr val="004E95"/>
        </a:buClr>
        <a:buSzPct val="110000"/>
        <a:buFont typeface="Arial" panose="020B0604020202020204" pitchFamily="34" charset="0"/>
        <a:buChar char="•"/>
        <a:defRPr sz="2400" kern="1200">
          <a:solidFill>
            <a:schemeClr val="tx1"/>
          </a:solidFill>
          <a:latin typeface="Lato" panose="020F0502020204030203" pitchFamily="34" charset="0"/>
          <a:ea typeface="+mn-ea"/>
          <a:cs typeface="+mn-cs"/>
        </a:defRPr>
      </a:lvl3pPr>
      <a:lvl4pPr marL="1600200" indent="-228600" algn="l" rtl="0" eaLnBrk="0" fontAlgn="base" hangingPunct="0">
        <a:spcBef>
          <a:spcPct val="20000"/>
        </a:spcBef>
        <a:spcAft>
          <a:spcPct val="0"/>
        </a:spcAft>
        <a:buClr>
          <a:srgbClr val="004E95"/>
        </a:buClr>
        <a:buFont typeface="Arial" panose="020B0604020202020204" pitchFamily="34" charset="0"/>
        <a:buChar char="–"/>
        <a:defRPr sz="2000" kern="1200">
          <a:solidFill>
            <a:schemeClr val="tx1"/>
          </a:solidFill>
          <a:latin typeface="Lato" panose="020F0502020204030203" pitchFamily="34" charset="0"/>
          <a:ea typeface="+mn-ea"/>
          <a:cs typeface="+mn-cs"/>
        </a:defRPr>
      </a:lvl4pPr>
      <a:lvl5pPr marL="2057400" indent="-228600" algn="l" rtl="0" eaLnBrk="0" fontAlgn="base" hangingPunct="0">
        <a:spcBef>
          <a:spcPct val="20000"/>
        </a:spcBef>
        <a:spcAft>
          <a:spcPct val="0"/>
        </a:spcAft>
        <a:buClr>
          <a:srgbClr val="004E95"/>
        </a:buClr>
        <a:buFont typeface="Arial" panose="020B0604020202020204" pitchFamily="34" charset="0"/>
        <a:buChar char="»"/>
        <a:defRPr sz="2000" kern="1200">
          <a:solidFill>
            <a:schemeClr val="tx1"/>
          </a:solidFill>
          <a:latin typeface="Lato" panose="020F0502020204030203"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03.xml.rels><?xml version="1.0" encoding="UTF-8" standalone="yes"?>
<Relationships xmlns="http://schemas.openxmlformats.org/package/2006/relationships"><Relationship Id="rId3" Type="http://schemas.openxmlformats.org/officeDocument/2006/relationships/diagramLayout" Target="../diagrams/layout46.xml"/><Relationship Id="rId2" Type="http://schemas.openxmlformats.org/officeDocument/2006/relationships/diagramData" Target="../diagrams/data46.xml"/><Relationship Id="rId1" Type="http://schemas.openxmlformats.org/officeDocument/2006/relationships/slideLayout" Target="../slideLayouts/slideLayout3.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10.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106.xml.rels><?xml version="1.0" encoding="UTF-8" standalone="yes"?>
<Relationships xmlns="http://schemas.openxmlformats.org/package/2006/relationships"><Relationship Id="rId3" Type="http://schemas.openxmlformats.org/officeDocument/2006/relationships/diagramLayout" Target="../diagrams/layout48.xml"/><Relationship Id="rId2" Type="http://schemas.openxmlformats.org/officeDocument/2006/relationships/diagramData" Target="../diagrams/data48.xml"/><Relationship Id="rId1" Type="http://schemas.openxmlformats.org/officeDocument/2006/relationships/slideLayout" Target="../slideLayouts/slideLayout10.xml"/><Relationship Id="rId6" Type="http://schemas.microsoft.com/office/2007/relationships/diagramDrawing" Target="../diagrams/drawing48.xml"/><Relationship Id="rId5" Type="http://schemas.openxmlformats.org/officeDocument/2006/relationships/diagramColors" Target="../diagrams/colors48.xml"/><Relationship Id="rId4" Type="http://schemas.openxmlformats.org/officeDocument/2006/relationships/diagramQuickStyle" Target="../diagrams/quickStyle48.xml"/></Relationships>
</file>

<file path=ppt/slides/_rels/slide107.xml.rels><?xml version="1.0" encoding="UTF-8" standalone="yes"?>
<Relationships xmlns="http://schemas.openxmlformats.org/package/2006/relationships"><Relationship Id="rId3" Type="http://schemas.openxmlformats.org/officeDocument/2006/relationships/diagramLayout" Target="../diagrams/layout49.xml"/><Relationship Id="rId2" Type="http://schemas.openxmlformats.org/officeDocument/2006/relationships/diagramData" Target="../diagrams/data49.xml"/><Relationship Id="rId1" Type="http://schemas.openxmlformats.org/officeDocument/2006/relationships/slideLayout" Target="../slideLayouts/slideLayout3.xml"/><Relationship Id="rId6" Type="http://schemas.microsoft.com/office/2007/relationships/diagramDrawing" Target="../diagrams/drawing49.xml"/><Relationship Id="rId5" Type="http://schemas.openxmlformats.org/officeDocument/2006/relationships/diagramColors" Target="../diagrams/colors49.xml"/><Relationship Id="rId4" Type="http://schemas.openxmlformats.org/officeDocument/2006/relationships/diagramQuickStyle" Target="../diagrams/quickStyle49.xml"/></Relationships>
</file>

<file path=ppt/slides/_rels/slide108.xml.rels><?xml version="1.0" encoding="UTF-8" standalone="yes"?>
<Relationships xmlns="http://schemas.openxmlformats.org/package/2006/relationships"><Relationship Id="rId3" Type="http://schemas.openxmlformats.org/officeDocument/2006/relationships/diagramLayout" Target="../diagrams/layout50.xml"/><Relationship Id="rId2" Type="http://schemas.openxmlformats.org/officeDocument/2006/relationships/diagramData" Target="../diagrams/data50.xml"/><Relationship Id="rId1" Type="http://schemas.openxmlformats.org/officeDocument/2006/relationships/slideLayout" Target="../slideLayouts/slideLayout10.xml"/><Relationship Id="rId6" Type="http://schemas.microsoft.com/office/2007/relationships/diagramDrawing" Target="../diagrams/drawing50.xml"/><Relationship Id="rId5" Type="http://schemas.openxmlformats.org/officeDocument/2006/relationships/diagramColors" Target="../diagrams/colors50.xml"/><Relationship Id="rId4" Type="http://schemas.openxmlformats.org/officeDocument/2006/relationships/diagramQuickStyle" Target="../diagrams/quickStyle50.xml"/></Relationships>
</file>

<file path=ppt/slides/_rels/slide109.xml.rels><?xml version="1.0" encoding="UTF-8" standalone="yes"?>
<Relationships xmlns="http://schemas.openxmlformats.org/package/2006/relationships"><Relationship Id="rId3" Type="http://schemas.openxmlformats.org/officeDocument/2006/relationships/diagramLayout" Target="../diagrams/layout51.xml"/><Relationship Id="rId2" Type="http://schemas.openxmlformats.org/officeDocument/2006/relationships/diagramData" Target="../diagrams/data51.xml"/><Relationship Id="rId1" Type="http://schemas.openxmlformats.org/officeDocument/2006/relationships/slideLayout" Target="../slideLayouts/slideLayout10.xml"/><Relationship Id="rId6" Type="http://schemas.microsoft.com/office/2007/relationships/diagramDrawing" Target="../diagrams/drawing51.xml"/><Relationship Id="rId5" Type="http://schemas.openxmlformats.org/officeDocument/2006/relationships/diagramColors" Target="../diagrams/colors51.xml"/><Relationship Id="rId4" Type="http://schemas.openxmlformats.org/officeDocument/2006/relationships/diagramQuickStyle" Target="../diagrams/quickStyle51.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11.xml.rels><?xml version="1.0" encoding="UTF-8" standalone="yes"?>
<Relationships xmlns="http://schemas.openxmlformats.org/package/2006/relationships"><Relationship Id="rId3" Type="http://schemas.openxmlformats.org/officeDocument/2006/relationships/diagramLayout" Target="../diagrams/layout53.xml"/><Relationship Id="rId2" Type="http://schemas.openxmlformats.org/officeDocument/2006/relationships/diagramData" Target="../diagrams/data53.xml"/><Relationship Id="rId1" Type="http://schemas.openxmlformats.org/officeDocument/2006/relationships/slideLayout" Target="../slideLayouts/slideLayout7.xml"/><Relationship Id="rId6" Type="http://schemas.microsoft.com/office/2007/relationships/diagramDrawing" Target="../diagrams/drawing53.xml"/><Relationship Id="rId5" Type="http://schemas.openxmlformats.org/officeDocument/2006/relationships/diagramColors" Target="../diagrams/colors53.xml"/><Relationship Id="rId4" Type="http://schemas.openxmlformats.org/officeDocument/2006/relationships/diagramQuickStyle" Target="../diagrams/quickStyle53.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113.xml.rels><?xml version="1.0" encoding="UTF-8" standalone="yes"?>
<Relationships xmlns="http://schemas.openxmlformats.org/package/2006/relationships"><Relationship Id="rId3" Type="http://schemas.openxmlformats.org/officeDocument/2006/relationships/diagramLayout" Target="../diagrams/layout54.xml"/><Relationship Id="rId2" Type="http://schemas.openxmlformats.org/officeDocument/2006/relationships/diagramData" Target="../diagrams/data54.xml"/><Relationship Id="rId1" Type="http://schemas.openxmlformats.org/officeDocument/2006/relationships/slideLayout" Target="../slideLayouts/slideLayout3.xml"/><Relationship Id="rId6" Type="http://schemas.microsoft.com/office/2007/relationships/diagramDrawing" Target="../diagrams/drawing54.xml"/><Relationship Id="rId5" Type="http://schemas.openxmlformats.org/officeDocument/2006/relationships/diagramColors" Target="../diagrams/colors54.xml"/><Relationship Id="rId4" Type="http://schemas.openxmlformats.org/officeDocument/2006/relationships/diagramQuickStyle" Target="../diagrams/quickStyle54.xml"/></Relationships>
</file>

<file path=ppt/slides/_rels/slide114.xml.rels><?xml version="1.0" encoding="UTF-8" standalone="yes"?>
<Relationships xmlns="http://schemas.openxmlformats.org/package/2006/relationships"><Relationship Id="rId3" Type="http://schemas.openxmlformats.org/officeDocument/2006/relationships/diagramLayout" Target="../diagrams/layout55.xml"/><Relationship Id="rId2" Type="http://schemas.openxmlformats.org/officeDocument/2006/relationships/diagramData" Target="../diagrams/data55.xml"/><Relationship Id="rId1" Type="http://schemas.openxmlformats.org/officeDocument/2006/relationships/slideLayout" Target="../slideLayouts/slideLayout3.xml"/><Relationship Id="rId6" Type="http://schemas.microsoft.com/office/2007/relationships/diagramDrawing" Target="../diagrams/drawing55.xml"/><Relationship Id="rId5" Type="http://schemas.openxmlformats.org/officeDocument/2006/relationships/diagramColors" Target="../diagrams/colors55.xml"/><Relationship Id="rId4" Type="http://schemas.openxmlformats.org/officeDocument/2006/relationships/diagramQuickStyle" Target="../diagrams/quickStyle55.xml"/></Relationships>
</file>

<file path=ppt/slides/_rels/slide115.xml.rels><?xml version="1.0" encoding="UTF-8" standalone="yes"?>
<Relationships xmlns="http://schemas.openxmlformats.org/package/2006/relationships"><Relationship Id="rId3" Type="http://schemas.openxmlformats.org/officeDocument/2006/relationships/diagramData" Target="../diagrams/data56.xml"/><Relationship Id="rId7" Type="http://schemas.microsoft.com/office/2007/relationships/diagramDrawing" Target="../diagrams/drawing56.xml"/><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diagramColors" Target="../diagrams/colors56.xml"/><Relationship Id="rId5" Type="http://schemas.openxmlformats.org/officeDocument/2006/relationships/diagramQuickStyle" Target="../diagrams/quickStyle56.xml"/><Relationship Id="rId4" Type="http://schemas.openxmlformats.org/officeDocument/2006/relationships/diagramLayout" Target="../diagrams/layout56.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diagramData" Target="../diagrams/data57.xml"/><Relationship Id="rId7" Type="http://schemas.microsoft.com/office/2007/relationships/diagramDrawing" Target="../diagrams/drawing57.xml"/><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diagramColors" Target="../diagrams/colors57.xml"/><Relationship Id="rId5" Type="http://schemas.openxmlformats.org/officeDocument/2006/relationships/diagramQuickStyle" Target="../diagrams/quickStyle57.xml"/><Relationship Id="rId4" Type="http://schemas.openxmlformats.org/officeDocument/2006/relationships/diagramLayout" Target="../diagrams/layout57.xml"/></Relationships>
</file>

<file path=ppt/slides/_rels/slide119.xml.rels><?xml version="1.0" encoding="UTF-8" standalone="yes"?>
<Relationships xmlns="http://schemas.openxmlformats.org/package/2006/relationships"><Relationship Id="rId3" Type="http://schemas.openxmlformats.org/officeDocument/2006/relationships/diagramData" Target="../diagrams/data58.xml"/><Relationship Id="rId7" Type="http://schemas.microsoft.com/office/2007/relationships/diagramDrawing" Target="../diagrams/drawing58.xml"/><Relationship Id="rId2" Type="http://schemas.openxmlformats.org/officeDocument/2006/relationships/notesSlide" Target="../notesSlides/notesSlide39.xml"/><Relationship Id="rId1" Type="http://schemas.openxmlformats.org/officeDocument/2006/relationships/slideLayout" Target="../slideLayouts/slideLayout3.xml"/><Relationship Id="rId6" Type="http://schemas.openxmlformats.org/officeDocument/2006/relationships/diagramColors" Target="../diagrams/colors58.xml"/><Relationship Id="rId5" Type="http://schemas.openxmlformats.org/officeDocument/2006/relationships/diagramQuickStyle" Target="../diagrams/quickStyle58.xml"/><Relationship Id="rId4" Type="http://schemas.openxmlformats.org/officeDocument/2006/relationships/diagramLayout" Target="../diagrams/layout58.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59.xml"/><Relationship Id="rId7" Type="http://schemas.microsoft.com/office/2007/relationships/diagramDrawing" Target="../diagrams/drawing59.xml"/><Relationship Id="rId2" Type="http://schemas.openxmlformats.org/officeDocument/2006/relationships/notesSlide" Target="../notesSlides/notesSlide40.xml"/><Relationship Id="rId1" Type="http://schemas.openxmlformats.org/officeDocument/2006/relationships/slideLayout" Target="../slideLayouts/slideLayout4.xml"/><Relationship Id="rId6" Type="http://schemas.openxmlformats.org/officeDocument/2006/relationships/diagramColors" Target="../diagrams/colors59.xml"/><Relationship Id="rId5" Type="http://schemas.openxmlformats.org/officeDocument/2006/relationships/diagramQuickStyle" Target="../diagrams/quickStyle59.xml"/><Relationship Id="rId4" Type="http://schemas.openxmlformats.org/officeDocument/2006/relationships/diagramLayout" Target="../diagrams/layout59.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60.xml"/><Relationship Id="rId7" Type="http://schemas.microsoft.com/office/2007/relationships/diagramDrawing" Target="../diagrams/drawing60.xml"/><Relationship Id="rId2" Type="http://schemas.openxmlformats.org/officeDocument/2006/relationships/notesSlide" Target="../notesSlides/notesSlide41.xml"/><Relationship Id="rId1" Type="http://schemas.openxmlformats.org/officeDocument/2006/relationships/slideLayout" Target="../slideLayouts/slideLayout3.xml"/><Relationship Id="rId6" Type="http://schemas.openxmlformats.org/officeDocument/2006/relationships/diagramColors" Target="../diagrams/colors60.xml"/><Relationship Id="rId5" Type="http://schemas.openxmlformats.org/officeDocument/2006/relationships/diagramQuickStyle" Target="../diagrams/quickStyle60.xml"/><Relationship Id="rId4" Type="http://schemas.openxmlformats.org/officeDocument/2006/relationships/diagramLayout" Target="../diagrams/layout60.xml"/></Relationships>
</file>

<file path=ppt/slides/_rels/slide1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hyperlink" Target="https://freesvg.org/update-note" TargetMode="Externa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1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4.xml"/><Relationship Id="rId1" Type="http://schemas.openxmlformats.org/officeDocument/2006/relationships/slideLayout" Target="../slideLayouts/slideLayout11.xml"/><Relationship Id="rId4" Type="http://schemas.openxmlformats.org/officeDocument/2006/relationships/hyperlink" Target="https://freesvg.org/update-note" TargetMode="External"/></Relationships>
</file>

<file path=ppt/slides/_rels/slide125.xml.rels><?xml version="1.0" encoding="UTF-8" standalone="yes"?>
<Relationships xmlns="http://schemas.openxmlformats.org/package/2006/relationships"><Relationship Id="rId3" Type="http://schemas.openxmlformats.org/officeDocument/2006/relationships/diagramLayout" Target="../diagrams/layout61.xml"/><Relationship Id="rId2" Type="http://schemas.openxmlformats.org/officeDocument/2006/relationships/diagramData" Target="../diagrams/data61.xml"/><Relationship Id="rId1" Type="http://schemas.openxmlformats.org/officeDocument/2006/relationships/slideLayout" Target="../slideLayouts/slideLayout11.xml"/><Relationship Id="rId6" Type="http://schemas.microsoft.com/office/2007/relationships/diagramDrawing" Target="../diagrams/drawing61.xml"/><Relationship Id="rId5" Type="http://schemas.openxmlformats.org/officeDocument/2006/relationships/diagramColors" Target="../diagrams/colors61.xml"/><Relationship Id="rId4" Type="http://schemas.openxmlformats.org/officeDocument/2006/relationships/diagramQuickStyle" Target="../diagrams/quickStyle61.xml"/></Relationships>
</file>

<file path=ppt/slides/_rels/slide126.xml.rels><?xml version="1.0" encoding="UTF-8" standalone="yes"?>
<Relationships xmlns="http://schemas.openxmlformats.org/package/2006/relationships"><Relationship Id="rId3" Type="http://schemas.openxmlformats.org/officeDocument/2006/relationships/diagramLayout" Target="../diagrams/layout62.xml"/><Relationship Id="rId2" Type="http://schemas.openxmlformats.org/officeDocument/2006/relationships/diagramData" Target="../diagrams/data62.xml"/><Relationship Id="rId1" Type="http://schemas.openxmlformats.org/officeDocument/2006/relationships/slideLayout" Target="../slideLayouts/slideLayout11.xml"/><Relationship Id="rId6" Type="http://schemas.microsoft.com/office/2007/relationships/diagramDrawing" Target="../diagrams/drawing62.xml"/><Relationship Id="rId5" Type="http://schemas.openxmlformats.org/officeDocument/2006/relationships/diagramColors" Target="../diagrams/colors62.xml"/><Relationship Id="rId4" Type="http://schemas.openxmlformats.org/officeDocument/2006/relationships/diagramQuickStyle" Target="../diagrams/quickStyle62.xml"/></Relationships>
</file>

<file path=ppt/slides/_rels/slide127.xml.rels><?xml version="1.0" encoding="UTF-8" standalone="yes"?>
<Relationships xmlns="http://schemas.openxmlformats.org/package/2006/relationships"><Relationship Id="rId3" Type="http://schemas.openxmlformats.org/officeDocument/2006/relationships/diagramLayout" Target="../diagrams/layout63.xml"/><Relationship Id="rId2" Type="http://schemas.openxmlformats.org/officeDocument/2006/relationships/diagramData" Target="../diagrams/data63.xml"/><Relationship Id="rId1" Type="http://schemas.openxmlformats.org/officeDocument/2006/relationships/slideLayout" Target="../slideLayouts/slideLayout3.xml"/><Relationship Id="rId6" Type="http://schemas.microsoft.com/office/2007/relationships/diagramDrawing" Target="../diagrams/drawing63.xml"/><Relationship Id="rId5" Type="http://schemas.openxmlformats.org/officeDocument/2006/relationships/diagramColors" Target="../diagrams/colors63.xml"/><Relationship Id="rId4" Type="http://schemas.openxmlformats.org/officeDocument/2006/relationships/diagramQuickStyle" Target="../diagrams/quickStyle63.xml"/></Relationships>
</file>

<file path=ppt/slides/_rels/slide128.xml.rels><?xml version="1.0" encoding="UTF-8" standalone="yes"?>
<Relationships xmlns="http://schemas.openxmlformats.org/package/2006/relationships"><Relationship Id="rId3" Type="http://schemas.openxmlformats.org/officeDocument/2006/relationships/diagramLayout" Target="../diagrams/layout64.xml"/><Relationship Id="rId2" Type="http://schemas.openxmlformats.org/officeDocument/2006/relationships/diagramData" Target="../diagrams/data64.xml"/><Relationship Id="rId1" Type="http://schemas.openxmlformats.org/officeDocument/2006/relationships/slideLayout" Target="../slideLayouts/slideLayout3.xml"/><Relationship Id="rId6" Type="http://schemas.microsoft.com/office/2007/relationships/diagramDrawing" Target="../diagrams/drawing64.xml"/><Relationship Id="rId5" Type="http://schemas.openxmlformats.org/officeDocument/2006/relationships/diagramColors" Target="../diagrams/colors64.xml"/><Relationship Id="rId4" Type="http://schemas.openxmlformats.org/officeDocument/2006/relationships/diagramQuickStyle" Target="../diagrams/quickStyle64.xml"/></Relationships>
</file>

<file path=ppt/slides/_rels/slide129.xml.rels><?xml version="1.0" encoding="UTF-8" standalone="yes"?>
<Relationships xmlns="http://schemas.openxmlformats.org/package/2006/relationships"><Relationship Id="rId3" Type="http://schemas.openxmlformats.org/officeDocument/2006/relationships/diagramLayout" Target="../diagrams/layout65.xml"/><Relationship Id="rId2" Type="http://schemas.openxmlformats.org/officeDocument/2006/relationships/diagramData" Target="../diagrams/data65.xml"/><Relationship Id="rId1" Type="http://schemas.openxmlformats.org/officeDocument/2006/relationships/slideLayout" Target="../slideLayouts/slideLayout3.xml"/><Relationship Id="rId6" Type="http://schemas.microsoft.com/office/2007/relationships/diagramDrawing" Target="../diagrams/drawing65.xml"/><Relationship Id="rId5" Type="http://schemas.openxmlformats.org/officeDocument/2006/relationships/diagramColors" Target="../diagrams/colors65.xml"/><Relationship Id="rId4" Type="http://schemas.openxmlformats.org/officeDocument/2006/relationships/diagramQuickStyle" Target="../diagrams/quickStyle6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diagramLayout" Target="../diagrams/layout66.xml"/><Relationship Id="rId2" Type="http://schemas.openxmlformats.org/officeDocument/2006/relationships/diagramData" Target="../diagrams/data66.xml"/><Relationship Id="rId1" Type="http://schemas.openxmlformats.org/officeDocument/2006/relationships/slideLayout" Target="../slideLayouts/slideLayout3.xml"/><Relationship Id="rId6" Type="http://schemas.microsoft.com/office/2007/relationships/diagramDrawing" Target="../diagrams/drawing66.xml"/><Relationship Id="rId5" Type="http://schemas.openxmlformats.org/officeDocument/2006/relationships/diagramColors" Target="../diagrams/colors66.xml"/><Relationship Id="rId4" Type="http://schemas.openxmlformats.org/officeDocument/2006/relationships/diagramQuickStyle" Target="../diagrams/quickStyle66.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1.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3.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3.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3.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3.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5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3.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3.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3.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3.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3.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3.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3.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3.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3.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94.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3.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98.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3.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99.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3.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06A0677-8F03-4B5A-88D6-3404890FE82A}"/>
              </a:ext>
            </a:extLst>
          </p:cNvPr>
          <p:cNvSpPr>
            <a:spLocks noGrp="1"/>
          </p:cNvSpPr>
          <p:nvPr>
            <p:ph type="ctrTitle"/>
          </p:nvPr>
        </p:nvSpPr>
        <p:spPr/>
        <p:txBody>
          <a:bodyPr/>
          <a:lstStyle/>
          <a:p>
            <a:pPr algn="l"/>
            <a:br>
              <a:rPr lang="en-US" sz="1800" b="0" i="0" u="none" strike="noStrike" baseline="0" dirty="0">
                <a:solidFill>
                  <a:srgbClr val="000000"/>
                </a:solidFill>
                <a:latin typeface="Calibri" panose="020F0502020204030204" pitchFamily="34" charset="0"/>
              </a:rPr>
            </a:br>
            <a:r>
              <a:rPr lang="en-US" sz="1800" b="0" i="0" u="none" strike="noStrike" baseline="0">
                <a:solidFill>
                  <a:srgbClr val="000000"/>
                </a:solidFill>
                <a:latin typeface="Calibri" panose="020F0502020204030204" pitchFamily="34" charset="0"/>
              </a:rPr>
              <a:t> </a:t>
            </a:r>
            <a:r>
              <a:rPr lang="en-US"/>
              <a:t>Alaska </a:t>
            </a:r>
            <a:r>
              <a:rPr lang="en-US" dirty="0"/>
              <a:t>GFOA GASB Update</a:t>
            </a:r>
          </a:p>
        </p:txBody>
      </p:sp>
      <p:sp>
        <p:nvSpPr>
          <p:cNvPr id="7" name="Text Placeholder 6">
            <a:extLst>
              <a:ext uri="{FF2B5EF4-FFF2-40B4-BE49-F238E27FC236}">
                <a16:creationId xmlns:a16="http://schemas.microsoft.com/office/drawing/2014/main" id="{E606C1FB-8130-4458-ABFF-8B1A63F5A129}"/>
              </a:ext>
            </a:extLst>
          </p:cNvPr>
          <p:cNvSpPr>
            <a:spLocks noGrp="1"/>
          </p:cNvSpPr>
          <p:nvPr>
            <p:ph type="body" sz="quarter" idx="13"/>
          </p:nvPr>
        </p:nvSpPr>
        <p:spPr>
          <a:xfrm>
            <a:off x="872742" y="3814264"/>
            <a:ext cx="6125160" cy="341572"/>
          </a:xfrm>
        </p:spPr>
        <p:txBody>
          <a:bodyPr/>
          <a:lstStyle/>
          <a:p>
            <a:r>
              <a:rPr lang="en-US" dirty="0"/>
              <a:t>Alan Skelton, Director RTA</a:t>
            </a:r>
          </a:p>
        </p:txBody>
      </p:sp>
      <p:sp>
        <p:nvSpPr>
          <p:cNvPr id="4" name="Slide Number Placeholder 3">
            <a:extLst>
              <a:ext uri="{FF2B5EF4-FFF2-40B4-BE49-F238E27FC236}">
                <a16:creationId xmlns:a16="http://schemas.microsoft.com/office/drawing/2014/main" id="{723F62BF-A63E-4ED0-88CC-2014ACC2A6D2}"/>
              </a:ext>
            </a:extLst>
          </p:cNvPr>
          <p:cNvSpPr>
            <a:spLocks noGrp="1"/>
          </p:cNvSpPr>
          <p:nvPr>
            <p:ph type="sldNum" sz="quarter" idx="4294967295"/>
          </p:nvPr>
        </p:nvSpPr>
        <p:spPr>
          <a:xfrm>
            <a:off x="8204200" y="6354763"/>
            <a:ext cx="939800" cy="304800"/>
          </a:xfrm>
        </p:spPr>
        <p:txBody>
          <a:bodyPr/>
          <a:lstStyle/>
          <a:p>
            <a:pPr>
              <a:defRPr/>
            </a:pPr>
            <a:fld id="{B8C3CD40-D32D-4A66-9ED6-B023972553E0}" type="slidenum">
              <a:rPr lang="en-US" smtClean="0"/>
              <a:pPr>
                <a:defRPr/>
              </a:pPr>
              <a:t>1</a:t>
            </a:fld>
            <a:endParaRPr lang="en-US"/>
          </a:p>
        </p:txBody>
      </p:sp>
      <p:sp>
        <p:nvSpPr>
          <p:cNvPr id="3" name="Text Placeholder 2">
            <a:extLst>
              <a:ext uri="{FF2B5EF4-FFF2-40B4-BE49-F238E27FC236}">
                <a16:creationId xmlns:a16="http://schemas.microsoft.com/office/drawing/2014/main" id="{4DAD1E48-2DF6-B990-48FF-583A79039F05}"/>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18523585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C9721C6-73EA-24D7-31A4-23E1CFAD6026}"/>
              </a:ext>
            </a:extLst>
          </p:cNvPr>
          <p:cNvSpPr>
            <a:spLocks noGrp="1"/>
          </p:cNvSpPr>
          <p:nvPr>
            <p:ph idx="1"/>
          </p:nvPr>
        </p:nvSpPr>
        <p:spPr/>
        <p:txBody>
          <a:bodyPr/>
          <a:lstStyle/>
          <a:p>
            <a:r>
              <a:rPr lang="en-US" dirty="0"/>
              <a:t>Launched earlier in 2023</a:t>
            </a:r>
          </a:p>
          <a:p>
            <a:r>
              <a:rPr lang="en-US" dirty="0"/>
              <a:t>Free access (professional view is no longer needed for elevated access)</a:t>
            </a:r>
          </a:p>
          <a:p>
            <a:r>
              <a:rPr lang="en-US" dirty="0"/>
              <a:t>Improved user interface, search functionality, additional tools</a:t>
            </a:r>
          </a:p>
        </p:txBody>
      </p:sp>
      <p:sp>
        <p:nvSpPr>
          <p:cNvPr id="3" name="Title 2">
            <a:extLst>
              <a:ext uri="{FF2B5EF4-FFF2-40B4-BE49-F238E27FC236}">
                <a16:creationId xmlns:a16="http://schemas.microsoft.com/office/drawing/2014/main" id="{E3E019CB-64B4-8F61-333A-DB39BC2F504D}"/>
              </a:ext>
            </a:extLst>
          </p:cNvPr>
          <p:cNvSpPr>
            <a:spLocks noGrp="1"/>
          </p:cNvSpPr>
          <p:nvPr>
            <p:ph type="title"/>
          </p:nvPr>
        </p:nvSpPr>
        <p:spPr/>
        <p:txBody>
          <a:bodyPr/>
          <a:lstStyle/>
          <a:p>
            <a:r>
              <a:rPr lang="en-US" dirty="0"/>
              <a:t>New GARS Platform…	</a:t>
            </a:r>
          </a:p>
        </p:txBody>
      </p:sp>
      <p:sp>
        <p:nvSpPr>
          <p:cNvPr id="4" name="Slide Number Placeholder 3">
            <a:extLst>
              <a:ext uri="{FF2B5EF4-FFF2-40B4-BE49-F238E27FC236}">
                <a16:creationId xmlns:a16="http://schemas.microsoft.com/office/drawing/2014/main" id="{7F5DD557-28BB-5C7F-B269-9BC410EDA6B9}"/>
              </a:ext>
            </a:extLst>
          </p:cNvPr>
          <p:cNvSpPr>
            <a:spLocks noGrp="1"/>
          </p:cNvSpPr>
          <p:nvPr>
            <p:ph type="sldNum" sz="quarter" idx="4"/>
          </p:nvPr>
        </p:nvSpPr>
        <p:spPr/>
        <p:txBody>
          <a:bodyPr/>
          <a:lstStyle/>
          <a:p>
            <a:pPr>
              <a:defRPr/>
            </a:pPr>
            <a:fld id="{B8C3CD40-D32D-4A66-9ED6-B023972553E0}" type="slidenum">
              <a:rPr lang="en-US" smtClean="0"/>
              <a:pPr>
                <a:defRPr/>
              </a:pPr>
              <a:t>10</a:t>
            </a:fld>
            <a:endParaRPr lang="en-US" dirty="0"/>
          </a:p>
        </p:txBody>
      </p:sp>
    </p:spTree>
    <p:extLst>
      <p:ext uri="{BB962C8B-B14F-4D97-AF65-F5344CB8AC3E}">
        <p14:creationId xmlns:p14="http://schemas.microsoft.com/office/powerpoint/2010/main" val="165300381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4EE2105A-8BA3-4AF8-9387-9BB80406A61B}"/>
              </a:ext>
            </a:extLst>
          </p:cNvPr>
          <p:cNvGraphicFramePr>
            <a:graphicFrameLocks noGrp="1"/>
          </p:cNvGraphicFramePr>
          <p:nvPr>
            <p:ph idx="1"/>
          </p:nvPr>
        </p:nvGraphicFramePr>
        <p:xfrm>
          <a:off x="119063" y="1652588"/>
          <a:ext cx="8561387" cy="46243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p:txBody>
          <a:bodyPr/>
          <a:lstStyle/>
          <a:p>
            <a:pPr lvl="0"/>
            <a:r>
              <a:rPr lang="en-US"/>
              <a:t>Information that is essential possesses the following characteristics:</a:t>
            </a:r>
          </a:p>
        </p:txBody>
      </p:sp>
      <p:sp>
        <p:nvSpPr>
          <p:cNvPr id="4" name="Slide Number Placeholder 3"/>
          <p:cNvSpPr>
            <a:spLocks noGrp="1"/>
          </p:cNvSpPr>
          <p:nvPr>
            <p:ph type="sldNum" sz="quarter" idx="4"/>
          </p:nvPr>
        </p:nvSpPr>
        <p:spPr/>
        <p:txBody>
          <a:bodyPr/>
          <a:lstStyle/>
          <a:p>
            <a:fld id="{B678A430-2B5E-9C4F-A94E-0139B75F11B5}" type="slidenum">
              <a:rPr lang="en-US" smtClean="0"/>
              <a:pPr/>
              <a:t>100</a:t>
            </a:fld>
            <a:endParaRPr lang="en-US"/>
          </a:p>
        </p:txBody>
      </p:sp>
    </p:spTree>
    <p:extLst>
      <p:ext uri="{BB962C8B-B14F-4D97-AF65-F5344CB8AC3E}">
        <p14:creationId xmlns:p14="http://schemas.microsoft.com/office/powerpoint/2010/main" val="169999377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393" y="2313947"/>
            <a:ext cx="8504673" cy="897252"/>
          </a:xfrm>
        </p:spPr>
        <p:txBody>
          <a:bodyPr>
            <a:noAutofit/>
          </a:bodyPr>
          <a:lstStyle/>
          <a:p>
            <a:r>
              <a:rPr lang="en-US" sz="3200"/>
              <a:t>Financial Reporting Model Reexamination</a:t>
            </a:r>
          </a:p>
        </p:txBody>
      </p:sp>
      <p:sp>
        <p:nvSpPr>
          <p:cNvPr id="5" name="Slide Number Placeholder 3"/>
          <p:cNvSpPr>
            <a:spLocks noGrp="1"/>
          </p:cNvSpPr>
          <p:nvPr>
            <p:ph type="sldNum" sz="quarter" idx="4294967295"/>
          </p:nvPr>
        </p:nvSpPr>
        <p:spPr>
          <a:xfrm>
            <a:off x="8204200" y="6354763"/>
            <a:ext cx="939800" cy="304800"/>
          </a:xfrm>
        </p:spPr>
        <p:txBody>
          <a:bodyPr/>
          <a:lstStyle/>
          <a:p>
            <a:fld id="{B678A430-2B5E-9C4F-A94E-0139B75F11B5}" type="slidenum">
              <a:rPr lang="en-US" smtClean="0"/>
              <a:pPr/>
              <a:t>101</a:t>
            </a:fld>
            <a:endParaRPr lang="en-US"/>
          </a:p>
        </p:txBody>
      </p:sp>
    </p:spTree>
    <p:extLst>
      <p:ext uri="{BB962C8B-B14F-4D97-AF65-F5344CB8AC3E}">
        <p14:creationId xmlns:p14="http://schemas.microsoft.com/office/powerpoint/2010/main" val="92201786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a:extLst>
              <a:ext uri="{FF2B5EF4-FFF2-40B4-BE49-F238E27FC236}">
                <a16:creationId xmlns:a16="http://schemas.microsoft.com/office/drawing/2014/main" id="{BAB72151-4993-4C7F-AFBB-2ACB0CAD9599}"/>
              </a:ext>
            </a:extLst>
          </p:cNvPr>
          <p:cNvGraphicFramePr>
            <a:graphicFrameLocks noGrp="1"/>
          </p:cNvGraphicFramePr>
          <p:nvPr>
            <p:ph idx="1"/>
          </p:nvPr>
        </p:nvGraphicFramePr>
        <p:xfrm>
          <a:off x="344948" y="1323703"/>
          <a:ext cx="8329383" cy="4537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p:cNvSpPr>
            <a:spLocks noGrp="1"/>
          </p:cNvSpPr>
          <p:nvPr>
            <p:ph type="title"/>
          </p:nvPr>
        </p:nvSpPr>
        <p:spPr>
          <a:xfrm>
            <a:off x="220256" y="280770"/>
            <a:ext cx="8795728" cy="672939"/>
          </a:xfrm>
        </p:spPr>
        <p:txBody>
          <a:bodyPr>
            <a:normAutofit/>
          </a:bodyPr>
          <a:lstStyle/>
          <a:p>
            <a:r>
              <a:rPr lang="en-US" i="1"/>
              <a:t>Financial Reporting Model Improvements</a:t>
            </a:r>
            <a:endParaRPr lang="en-US"/>
          </a:p>
        </p:txBody>
      </p:sp>
      <p:sp>
        <p:nvSpPr>
          <p:cNvPr id="2" name="Slide Number Placeholder 1"/>
          <p:cNvSpPr>
            <a:spLocks noGrp="1"/>
          </p:cNvSpPr>
          <p:nvPr>
            <p:ph type="sldNum" sz="quarter" idx="4"/>
          </p:nvPr>
        </p:nvSpPr>
        <p:spPr/>
        <p:txBody>
          <a:bodyPr/>
          <a:lstStyle/>
          <a:p>
            <a:fld id="{B678A430-2B5E-9C4F-A94E-0139B75F11B5}" type="slidenum">
              <a:rPr lang="en-US">
                <a:latin typeface="Arial"/>
              </a:rPr>
              <a:pPr/>
              <a:t>102</a:t>
            </a:fld>
            <a:endParaRPr lang="en-US">
              <a:latin typeface="Arial"/>
            </a:endParaRPr>
          </a:p>
        </p:txBody>
      </p:sp>
    </p:spTree>
    <p:extLst>
      <p:ext uri="{BB962C8B-B14F-4D97-AF65-F5344CB8AC3E}">
        <p14:creationId xmlns:p14="http://schemas.microsoft.com/office/powerpoint/2010/main" val="285769388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1A8FFC68-C4F9-47D2-92E2-CCFC6D4C75AD}"/>
              </a:ext>
            </a:extLst>
          </p:cNvPr>
          <p:cNvGraphicFramePr>
            <a:graphicFrameLocks noGrp="1"/>
          </p:cNvGraphicFramePr>
          <p:nvPr>
            <p:ph idx="1"/>
            <p:extLst>
              <p:ext uri="{D42A27DB-BD31-4B8C-83A1-F6EECF244321}">
                <p14:modId xmlns:p14="http://schemas.microsoft.com/office/powerpoint/2010/main" val="617474366"/>
              </p:ext>
            </p:extLst>
          </p:nvPr>
        </p:nvGraphicFramePr>
        <p:xfrm>
          <a:off x="177706" y="1434576"/>
          <a:ext cx="8561387" cy="4624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456AD0D3-BC76-450D-A25E-50BFE0B614BD}"/>
              </a:ext>
            </a:extLst>
          </p:cNvPr>
          <p:cNvSpPr>
            <a:spLocks noGrp="1"/>
          </p:cNvSpPr>
          <p:nvPr>
            <p:ph type="title"/>
          </p:nvPr>
        </p:nvSpPr>
        <p:spPr>
          <a:xfrm>
            <a:off x="119500" y="240923"/>
            <a:ext cx="8677797" cy="897252"/>
          </a:xfrm>
        </p:spPr>
        <p:txBody>
          <a:bodyPr/>
          <a:lstStyle/>
          <a:p>
            <a:r>
              <a:rPr lang="en-US" dirty="0"/>
              <a:t>Overview of the Proposals</a:t>
            </a:r>
          </a:p>
        </p:txBody>
      </p:sp>
      <p:sp>
        <p:nvSpPr>
          <p:cNvPr id="4" name="Slide Number Placeholder 3">
            <a:extLst>
              <a:ext uri="{FF2B5EF4-FFF2-40B4-BE49-F238E27FC236}">
                <a16:creationId xmlns:a16="http://schemas.microsoft.com/office/drawing/2014/main" id="{780B7B7E-E1DC-47D9-8763-DCE29759F566}"/>
              </a:ext>
            </a:extLst>
          </p:cNvPr>
          <p:cNvSpPr>
            <a:spLocks noGrp="1"/>
          </p:cNvSpPr>
          <p:nvPr>
            <p:ph type="sldNum" sz="quarter" idx="4"/>
          </p:nvPr>
        </p:nvSpPr>
        <p:spPr/>
        <p:txBody>
          <a:bodyPr/>
          <a:lstStyle/>
          <a:p>
            <a:pPr>
              <a:defRPr/>
            </a:pPr>
            <a:fld id="{B8C3CD40-D32D-4A66-9ED6-B023972553E0}" type="slidenum">
              <a:rPr lang="en-US" smtClean="0"/>
              <a:pPr>
                <a:defRPr/>
              </a:pPr>
              <a:t>103</a:t>
            </a:fld>
            <a:endParaRPr lang="en-US"/>
          </a:p>
        </p:txBody>
      </p:sp>
    </p:spTree>
    <p:extLst>
      <p:ext uri="{BB962C8B-B14F-4D97-AF65-F5344CB8AC3E}">
        <p14:creationId xmlns:p14="http://schemas.microsoft.com/office/powerpoint/2010/main" val="332349768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D4747D8-7765-46B5-BDD7-E91B109CA67F}"/>
              </a:ext>
            </a:extLst>
          </p:cNvPr>
          <p:cNvSpPr>
            <a:spLocks noGrp="1"/>
          </p:cNvSpPr>
          <p:nvPr>
            <p:ph idx="1"/>
          </p:nvPr>
        </p:nvSpPr>
        <p:spPr/>
        <p:txBody>
          <a:bodyPr/>
          <a:lstStyle/>
          <a:p>
            <a:pPr lvl="1">
              <a:lnSpc>
                <a:spcPct val="90000"/>
              </a:lnSpc>
              <a:spcBef>
                <a:spcPts val="1200"/>
              </a:spcBef>
              <a:buFont typeface="Wingdings" panose="05000000000000000000" pitchFamily="2" charset="2"/>
              <a:buChar char="§"/>
            </a:pPr>
            <a:r>
              <a:rPr lang="en-US" sz="2400" dirty="0"/>
              <a:t>Lack of effectiveness of governmental fund information</a:t>
            </a:r>
          </a:p>
          <a:p>
            <a:pPr lvl="1">
              <a:lnSpc>
                <a:spcPct val="90000"/>
              </a:lnSpc>
              <a:spcBef>
                <a:spcPts val="1200"/>
              </a:spcBef>
              <a:buFont typeface="Wingdings" panose="05000000000000000000" pitchFamily="2" charset="2"/>
              <a:buChar char="§"/>
            </a:pPr>
            <a:r>
              <a:rPr lang="en-US" sz="2400" dirty="0"/>
              <a:t>Lack of conceptual consistency</a:t>
            </a:r>
          </a:p>
          <a:p>
            <a:pPr lvl="1">
              <a:lnSpc>
                <a:spcPct val="90000"/>
              </a:lnSpc>
              <a:spcBef>
                <a:spcPts val="1200"/>
              </a:spcBef>
              <a:buFont typeface="Wingdings" panose="05000000000000000000" pitchFamily="2" charset="2"/>
              <a:buChar char="§"/>
            </a:pPr>
            <a:r>
              <a:rPr lang="en-US" sz="2400" dirty="0"/>
              <a:t>Lack of guidance for complex transactions</a:t>
            </a:r>
          </a:p>
          <a:p>
            <a:pPr lvl="1">
              <a:lnSpc>
                <a:spcPct val="90000"/>
              </a:lnSpc>
              <a:spcBef>
                <a:spcPts val="1200"/>
              </a:spcBef>
              <a:buFont typeface="Wingdings" panose="05000000000000000000" pitchFamily="2" charset="2"/>
              <a:buChar char="§"/>
            </a:pPr>
            <a:r>
              <a:rPr lang="en-US" sz="2400" dirty="0"/>
              <a:t>Lack of consistency in applying the current financial resources measurement focus and modified accrual basis of accounting </a:t>
            </a:r>
          </a:p>
          <a:p>
            <a:endParaRPr lang="en-US" dirty="0"/>
          </a:p>
        </p:txBody>
      </p:sp>
      <p:sp>
        <p:nvSpPr>
          <p:cNvPr id="5" name="Title 1">
            <a:extLst>
              <a:ext uri="{FF2B5EF4-FFF2-40B4-BE49-F238E27FC236}">
                <a16:creationId xmlns:a16="http://schemas.microsoft.com/office/drawing/2014/main" id="{F2B1E34D-7B41-4683-A40F-52C87E88A0FE}"/>
              </a:ext>
            </a:extLst>
          </p:cNvPr>
          <p:cNvSpPr>
            <a:spLocks noGrp="1"/>
          </p:cNvSpPr>
          <p:nvPr>
            <p:ph type="title"/>
          </p:nvPr>
        </p:nvSpPr>
        <p:spPr/>
        <p:txBody>
          <a:bodyPr/>
          <a:lstStyle/>
          <a:p>
            <a:pPr>
              <a:lnSpc>
                <a:spcPts val="3700"/>
              </a:lnSpc>
            </a:pPr>
            <a:r>
              <a:rPr lang="en-US" dirty="0"/>
              <a:t>Concerns with Governmental Fund Financial Statements</a:t>
            </a:r>
          </a:p>
        </p:txBody>
      </p:sp>
    </p:spTree>
    <p:extLst>
      <p:ext uri="{BB962C8B-B14F-4D97-AF65-F5344CB8AC3E}">
        <p14:creationId xmlns:p14="http://schemas.microsoft.com/office/powerpoint/2010/main" val="86400667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A4065-A8C5-4740-ACFA-FB99069966B7}"/>
              </a:ext>
            </a:extLst>
          </p:cNvPr>
          <p:cNvSpPr>
            <a:spLocks noGrp="1"/>
          </p:cNvSpPr>
          <p:nvPr>
            <p:ph type="title"/>
          </p:nvPr>
        </p:nvSpPr>
        <p:spPr/>
        <p:txBody>
          <a:bodyPr/>
          <a:lstStyle/>
          <a:p>
            <a:pPr>
              <a:lnSpc>
                <a:spcPts val="3700"/>
              </a:lnSpc>
            </a:pPr>
            <a:r>
              <a:rPr lang="en-US" sz="3600" dirty="0">
                <a:solidFill>
                  <a:srgbClr val="355F9A"/>
                </a:solidFill>
              </a:rPr>
              <a:t>Proposals: Management’s discussion and analysis</a:t>
            </a:r>
          </a:p>
        </p:txBody>
      </p:sp>
      <p:graphicFrame>
        <p:nvGraphicFramePr>
          <p:cNvPr id="5" name="Content Placeholder 3">
            <a:extLst>
              <a:ext uri="{FF2B5EF4-FFF2-40B4-BE49-F238E27FC236}">
                <a16:creationId xmlns:a16="http://schemas.microsoft.com/office/drawing/2014/main" id="{CD1488BA-2B3A-4E30-9250-DFB8D4778C2D}"/>
              </a:ext>
            </a:extLst>
          </p:cNvPr>
          <p:cNvGraphicFramePr>
            <a:graphicFrameLocks/>
          </p:cNvGraphicFramePr>
          <p:nvPr/>
        </p:nvGraphicFramePr>
        <p:xfrm>
          <a:off x="228657" y="2004307"/>
          <a:ext cx="8561387" cy="34543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030814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A4065-A8C5-4740-ACFA-FB99069966B7}"/>
              </a:ext>
            </a:extLst>
          </p:cNvPr>
          <p:cNvSpPr>
            <a:spLocks noGrp="1"/>
          </p:cNvSpPr>
          <p:nvPr>
            <p:ph type="title"/>
          </p:nvPr>
        </p:nvSpPr>
        <p:spPr>
          <a:xfrm>
            <a:off x="499168" y="487680"/>
            <a:ext cx="8116325" cy="788471"/>
          </a:xfrm>
        </p:spPr>
        <p:txBody>
          <a:bodyPr/>
          <a:lstStyle/>
          <a:p>
            <a:pPr>
              <a:lnSpc>
                <a:spcPts val="3700"/>
              </a:lnSpc>
            </a:pPr>
            <a:r>
              <a:rPr lang="en-US" sz="3600" dirty="0">
                <a:solidFill>
                  <a:srgbClr val="355F9A"/>
                </a:solidFill>
              </a:rPr>
              <a:t>Proposals: Management’s discussion and analysis (continued)</a:t>
            </a:r>
          </a:p>
        </p:txBody>
      </p:sp>
      <p:graphicFrame>
        <p:nvGraphicFramePr>
          <p:cNvPr id="5" name="Content Placeholder 3">
            <a:extLst>
              <a:ext uri="{FF2B5EF4-FFF2-40B4-BE49-F238E27FC236}">
                <a16:creationId xmlns:a16="http://schemas.microsoft.com/office/drawing/2014/main" id="{CD1488BA-2B3A-4E30-9250-DFB8D4778C2D}"/>
              </a:ext>
            </a:extLst>
          </p:cNvPr>
          <p:cNvGraphicFramePr>
            <a:graphicFrameLocks/>
          </p:cNvGraphicFramePr>
          <p:nvPr/>
        </p:nvGraphicFramePr>
        <p:xfrm>
          <a:off x="177857" y="1918266"/>
          <a:ext cx="8561387" cy="34543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6504525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A4065-A8C5-4740-ACFA-FB99069966B7}"/>
              </a:ext>
            </a:extLst>
          </p:cNvPr>
          <p:cNvSpPr>
            <a:spLocks noGrp="1"/>
          </p:cNvSpPr>
          <p:nvPr>
            <p:ph type="title"/>
          </p:nvPr>
        </p:nvSpPr>
        <p:spPr/>
        <p:txBody>
          <a:bodyPr wrap="square" anchor="ctr">
            <a:normAutofit fontScale="90000"/>
          </a:bodyPr>
          <a:lstStyle/>
          <a:p>
            <a:pPr>
              <a:lnSpc>
                <a:spcPts val="3700"/>
              </a:lnSpc>
            </a:pPr>
            <a:r>
              <a:rPr lang="en-US" sz="4000" dirty="0"/>
              <a:t>Proposals: Management’s discussion and analysis (continued)</a:t>
            </a:r>
            <a:endParaRPr lang="en-US" sz="3600" dirty="0"/>
          </a:p>
        </p:txBody>
      </p:sp>
      <p:graphicFrame>
        <p:nvGraphicFramePr>
          <p:cNvPr id="5" name="Content Placeholder 3">
            <a:extLst>
              <a:ext uri="{FF2B5EF4-FFF2-40B4-BE49-F238E27FC236}">
                <a16:creationId xmlns:a16="http://schemas.microsoft.com/office/drawing/2014/main" id="{CD1488BA-2B3A-4E30-9250-DFB8D4778C2D}"/>
              </a:ext>
            </a:extLst>
          </p:cNvPr>
          <p:cNvGraphicFramePr>
            <a:graphicFrameLocks/>
          </p:cNvGraphicFramePr>
          <p:nvPr/>
        </p:nvGraphicFramePr>
        <p:xfrm>
          <a:off x="270508" y="1619074"/>
          <a:ext cx="8286264" cy="44313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6538458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A4065-A8C5-4740-ACFA-FB99069966B7}"/>
              </a:ext>
            </a:extLst>
          </p:cNvPr>
          <p:cNvSpPr>
            <a:spLocks noGrp="1"/>
          </p:cNvSpPr>
          <p:nvPr>
            <p:ph type="title"/>
          </p:nvPr>
        </p:nvSpPr>
        <p:spPr>
          <a:xfrm>
            <a:off x="530615" y="527179"/>
            <a:ext cx="8082769" cy="788471"/>
          </a:xfrm>
        </p:spPr>
        <p:txBody>
          <a:bodyPr/>
          <a:lstStyle/>
          <a:p>
            <a:pPr>
              <a:lnSpc>
                <a:spcPts val="3700"/>
              </a:lnSpc>
            </a:pPr>
            <a:r>
              <a:rPr lang="en-US" sz="3600" dirty="0">
                <a:solidFill>
                  <a:srgbClr val="355F9A"/>
                </a:solidFill>
              </a:rPr>
              <a:t>Proposals: Management’s discussion and analysis (continued)</a:t>
            </a:r>
          </a:p>
        </p:txBody>
      </p:sp>
      <p:sp>
        <p:nvSpPr>
          <p:cNvPr id="6" name="Slide Number Placeholder 5">
            <a:extLst>
              <a:ext uri="{FF2B5EF4-FFF2-40B4-BE49-F238E27FC236}">
                <a16:creationId xmlns:a16="http://schemas.microsoft.com/office/drawing/2014/main" id="{A536FC3B-D93D-468A-A29D-5600AC298B2E}"/>
              </a:ext>
            </a:extLst>
          </p:cNvPr>
          <p:cNvSpPr>
            <a:spLocks noGrp="1"/>
          </p:cNvSpPr>
          <p:nvPr>
            <p:ph type="sldNum" sz="quarter" idx="16"/>
          </p:nvPr>
        </p:nvSpPr>
        <p:spPr/>
        <p:txBody>
          <a:bodyPr/>
          <a:lstStyle/>
          <a:p>
            <a:r>
              <a:rPr lang="en-US" dirty="0"/>
              <a:t>#AICPAgaac</a:t>
            </a:r>
          </a:p>
        </p:txBody>
      </p:sp>
      <p:graphicFrame>
        <p:nvGraphicFramePr>
          <p:cNvPr id="5" name="Content Placeholder 3">
            <a:extLst>
              <a:ext uri="{FF2B5EF4-FFF2-40B4-BE49-F238E27FC236}">
                <a16:creationId xmlns:a16="http://schemas.microsoft.com/office/drawing/2014/main" id="{CD1488BA-2B3A-4E30-9250-DFB8D4778C2D}"/>
              </a:ext>
            </a:extLst>
          </p:cNvPr>
          <p:cNvGraphicFramePr>
            <a:graphicFrameLocks/>
          </p:cNvGraphicFramePr>
          <p:nvPr/>
        </p:nvGraphicFramePr>
        <p:xfrm>
          <a:off x="352482" y="1691487"/>
          <a:ext cx="8439039" cy="36327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0509077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A4065-A8C5-4740-ACFA-FB99069966B7}"/>
              </a:ext>
            </a:extLst>
          </p:cNvPr>
          <p:cNvSpPr>
            <a:spLocks noGrp="1"/>
          </p:cNvSpPr>
          <p:nvPr>
            <p:ph type="title"/>
          </p:nvPr>
        </p:nvSpPr>
        <p:spPr>
          <a:xfrm>
            <a:off x="530615" y="527179"/>
            <a:ext cx="8082769" cy="788471"/>
          </a:xfrm>
        </p:spPr>
        <p:txBody>
          <a:bodyPr/>
          <a:lstStyle/>
          <a:p>
            <a:pPr>
              <a:lnSpc>
                <a:spcPts val="3700"/>
              </a:lnSpc>
            </a:pPr>
            <a:r>
              <a:rPr lang="en-US" sz="3600" dirty="0">
                <a:solidFill>
                  <a:srgbClr val="355F9A"/>
                </a:solidFill>
              </a:rPr>
              <a:t>Proposals: Management’s discussion and analysis (continued)</a:t>
            </a:r>
          </a:p>
        </p:txBody>
      </p:sp>
      <p:sp>
        <p:nvSpPr>
          <p:cNvPr id="6" name="Slide Number Placeholder 5">
            <a:extLst>
              <a:ext uri="{FF2B5EF4-FFF2-40B4-BE49-F238E27FC236}">
                <a16:creationId xmlns:a16="http://schemas.microsoft.com/office/drawing/2014/main" id="{A536FC3B-D93D-468A-A29D-5600AC298B2E}"/>
              </a:ext>
            </a:extLst>
          </p:cNvPr>
          <p:cNvSpPr>
            <a:spLocks noGrp="1"/>
          </p:cNvSpPr>
          <p:nvPr>
            <p:ph type="sldNum" sz="quarter" idx="16"/>
          </p:nvPr>
        </p:nvSpPr>
        <p:spPr/>
        <p:txBody>
          <a:bodyPr/>
          <a:lstStyle/>
          <a:p>
            <a:r>
              <a:rPr lang="en-US" dirty="0"/>
              <a:t>#AICPAgaac</a:t>
            </a:r>
          </a:p>
        </p:txBody>
      </p:sp>
      <p:graphicFrame>
        <p:nvGraphicFramePr>
          <p:cNvPr id="5" name="Content Placeholder 3">
            <a:extLst>
              <a:ext uri="{FF2B5EF4-FFF2-40B4-BE49-F238E27FC236}">
                <a16:creationId xmlns:a16="http://schemas.microsoft.com/office/drawing/2014/main" id="{CD1488BA-2B3A-4E30-9250-DFB8D4778C2D}"/>
              </a:ext>
            </a:extLst>
          </p:cNvPr>
          <p:cNvGraphicFramePr>
            <a:graphicFrameLocks/>
          </p:cNvGraphicFramePr>
          <p:nvPr/>
        </p:nvGraphicFramePr>
        <p:xfrm>
          <a:off x="352479" y="1481937"/>
          <a:ext cx="8439039" cy="44045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16402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F8F87B-2725-B3FD-D5E8-ACD65BF8C5AF}"/>
              </a:ext>
            </a:extLst>
          </p:cNvPr>
          <p:cNvSpPr>
            <a:spLocks noGrp="1"/>
          </p:cNvSpPr>
          <p:nvPr>
            <p:ph type="title"/>
          </p:nvPr>
        </p:nvSpPr>
        <p:spPr/>
        <p:txBody>
          <a:bodyPr/>
          <a:lstStyle/>
          <a:p>
            <a:r>
              <a:rPr lang="en-US" dirty="0"/>
              <a:t>New GARS platform…	</a:t>
            </a:r>
          </a:p>
        </p:txBody>
      </p:sp>
      <p:sp>
        <p:nvSpPr>
          <p:cNvPr id="4" name="Slide Number Placeholder 3">
            <a:extLst>
              <a:ext uri="{FF2B5EF4-FFF2-40B4-BE49-F238E27FC236}">
                <a16:creationId xmlns:a16="http://schemas.microsoft.com/office/drawing/2014/main" id="{29707DCC-C87A-60FB-C4DD-ED45B5CC0BE1}"/>
              </a:ext>
            </a:extLst>
          </p:cNvPr>
          <p:cNvSpPr>
            <a:spLocks noGrp="1"/>
          </p:cNvSpPr>
          <p:nvPr>
            <p:ph type="sldNum" sz="quarter" idx="4"/>
          </p:nvPr>
        </p:nvSpPr>
        <p:spPr/>
        <p:txBody>
          <a:bodyPr/>
          <a:lstStyle/>
          <a:p>
            <a:pPr>
              <a:defRPr/>
            </a:pPr>
            <a:fld id="{B8C3CD40-D32D-4A66-9ED6-B023972553E0}" type="slidenum">
              <a:rPr lang="en-US" smtClean="0"/>
              <a:pPr>
                <a:defRPr/>
              </a:pPr>
              <a:t>11</a:t>
            </a:fld>
            <a:endParaRPr lang="en-US" dirty="0"/>
          </a:p>
        </p:txBody>
      </p:sp>
      <p:pic>
        <p:nvPicPr>
          <p:cNvPr id="6" name="Picture 5">
            <a:extLst>
              <a:ext uri="{FF2B5EF4-FFF2-40B4-BE49-F238E27FC236}">
                <a16:creationId xmlns:a16="http://schemas.microsoft.com/office/drawing/2014/main" id="{B4D64D51-4EB3-C0B8-EE1A-55267308550E}"/>
              </a:ext>
            </a:extLst>
          </p:cNvPr>
          <p:cNvPicPr>
            <a:picLocks noChangeAspect="1"/>
          </p:cNvPicPr>
          <p:nvPr/>
        </p:nvPicPr>
        <p:blipFill>
          <a:blip r:embed="rId2"/>
          <a:stretch>
            <a:fillRect/>
          </a:stretch>
        </p:blipFill>
        <p:spPr>
          <a:xfrm>
            <a:off x="433183" y="1343862"/>
            <a:ext cx="8050434" cy="4360652"/>
          </a:xfrm>
          <a:prstGeom prst="rect">
            <a:avLst/>
          </a:prstGeom>
        </p:spPr>
      </p:pic>
    </p:spTree>
    <p:extLst>
      <p:ext uri="{BB962C8B-B14F-4D97-AF65-F5344CB8AC3E}">
        <p14:creationId xmlns:p14="http://schemas.microsoft.com/office/powerpoint/2010/main" val="323773886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A4065-A8C5-4740-ACFA-FB99069966B7}"/>
              </a:ext>
            </a:extLst>
          </p:cNvPr>
          <p:cNvSpPr>
            <a:spLocks noGrp="1"/>
          </p:cNvSpPr>
          <p:nvPr>
            <p:ph type="title"/>
          </p:nvPr>
        </p:nvSpPr>
        <p:spPr/>
        <p:txBody>
          <a:bodyPr wrap="square" anchor="ctr">
            <a:normAutofit/>
          </a:bodyPr>
          <a:lstStyle/>
          <a:p>
            <a:r>
              <a:rPr lang="en-US" sz="3600" dirty="0"/>
              <a:t>Other Proposals</a:t>
            </a:r>
          </a:p>
        </p:txBody>
      </p:sp>
      <p:graphicFrame>
        <p:nvGraphicFramePr>
          <p:cNvPr id="5" name="Content Placeholder 3">
            <a:extLst>
              <a:ext uri="{FF2B5EF4-FFF2-40B4-BE49-F238E27FC236}">
                <a16:creationId xmlns:a16="http://schemas.microsoft.com/office/drawing/2014/main" id="{D9005BAF-20EB-4057-99D2-7FF42D26C294}"/>
              </a:ext>
            </a:extLst>
          </p:cNvPr>
          <p:cNvGraphicFramePr>
            <a:graphicFrameLocks noGrp="1"/>
          </p:cNvGraphicFramePr>
          <p:nvPr>
            <p:ph idx="1"/>
          </p:nvPr>
        </p:nvGraphicFramePr>
        <p:xfrm>
          <a:off x="243417" y="1653119"/>
          <a:ext cx="8559800" cy="44619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7981724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A4065-A8C5-4740-ACFA-FB99069966B7}"/>
              </a:ext>
            </a:extLst>
          </p:cNvPr>
          <p:cNvSpPr>
            <a:spLocks noGrp="1"/>
          </p:cNvSpPr>
          <p:nvPr>
            <p:ph type="title"/>
          </p:nvPr>
        </p:nvSpPr>
        <p:spPr/>
        <p:txBody>
          <a:bodyPr wrap="square" anchor="ctr">
            <a:normAutofit/>
          </a:bodyPr>
          <a:lstStyle/>
          <a:p>
            <a:pPr>
              <a:lnSpc>
                <a:spcPts val="3700"/>
              </a:lnSpc>
            </a:pPr>
            <a:r>
              <a:rPr lang="en-US" sz="3600" dirty="0"/>
              <a:t>Other Proposals (continued)</a:t>
            </a:r>
          </a:p>
        </p:txBody>
      </p:sp>
      <p:graphicFrame>
        <p:nvGraphicFramePr>
          <p:cNvPr id="5" name="Content Placeholder 3">
            <a:extLst>
              <a:ext uri="{FF2B5EF4-FFF2-40B4-BE49-F238E27FC236}">
                <a16:creationId xmlns:a16="http://schemas.microsoft.com/office/drawing/2014/main" id="{00C9535B-A049-4536-B6EA-1369F5CFAAD6}"/>
              </a:ext>
            </a:extLst>
          </p:cNvPr>
          <p:cNvGraphicFramePr>
            <a:graphicFrameLocks noGrp="1"/>
          </p:cNvGraphicFramePr>
          <p:nvPr>
            <p:ph idx="1"/>
          </p:nvPr>
        </p:nvGraphicFramePr>
        <p:xfrm>
          <a:off x="171974" y="1872826"/>
          <a:ext cx="8800051" cy="33466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hidden="1">
            <a:extLst>
              <a:ext uri="{FF2B5EF4-FFF2-40B4-BE49-F238E27FC236}">
                <a16:creationId xmlns:a16="http://schemas.microsoft.com/office/drawing/2014/main" id="{A536FC3B-D93D-468A-A29D-5600AC298B2E}"/>
              </a:ext>
            </a:extLst>
          </p:cNvPr>
          <p:cNvSpPr>
            <a:spLocks noGrp="1"/>
          </p:cNvSpPr>
          <p:nvPr>
            <p:ph type="sldNum" sz="quarter" idx="12"/>
          </p:nvPr>
        </p:nvSpPr>
        <p:spPr/>
        <p:txBody>
          <a:bodyPr anchor="ctr">
            <a:normAutofit/>
          </a:bodyPr>
          <a:lstStyle/>
          <a:p>
            <a:pPr>
              <a:spcAft>
                <a:spcPts val="800"/>
              </a:spcAft>
            </a:pPr>
            <a:r>
              <a:rPr lang="en-US"/>
              <a:t>#AICPAgaac</a:t>
            </a:r>
          </a:p>
        </p:txBody>
      </p:sp>
      <p:sp>
        <p:nvSpPr>
          <p:cNvPr id="3" name="TextBox 2">
            <a:extLst>
              <a:ext uri="{FF2B5EF4-FFF2-40B4-BE49-F238E27FC236}">
                <a16:creationId xmlns:a16="http://schemas.microsoft.com/office/drawing/2014/main" id="{9A6B1AAA-8D02-4D93-B945-2A5CB2BAAFC2}"/>
              </a:ext>
            </a:extLst>
          </p:cNvPr>
          <p:cNvSpPr txBox="1"/>
          <p:nvPr/>
        </p:nvSpPr>
        <p:spPr>
          <a:xfrm>
            <a:off x="1647825" y="5334000"/>
            <a:ext cx="5924550" cy="923330"/>
          </a:xfrm>
          <a:prstGeom prst="rect">
            <a:avLst/>
          </a:prstGeom>
          <a:noFill/>
        </p:spPr>
        <p:txBody>
          <a:bodyPr wrap="square" rtlCol="0">
            <a:spAutoFit/>
          </a:bodyPr>
          <a:lstStyle/>
          <a:p>
            <a:r>
              <a:rPr lang="en-US" dirty="0">
                <a:highlight>
                  <a:srgbClr val="FFFF00"/>
                </a:highlight>
              </a:rPr>
              <a:t>Board is currently considering whether the concept of magnitude should somehow be incorporated into the determination of unusual or infrequent</a:t>
            </a:r>
          </a:p>
        </p:txBody>
      </p:sp>
    </p:spTree>
    <p:extLst>
      <p:ext uri="{BB962C8B-B14F-4D97-AF65-F5344CB8AC3E}">
        <p14:creationId xmlns:p14="http://schemas.microsoft.com/office/powerpoint/2010/main" val="31830488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98966" y="409281"/>
            <a:ext cx="8146067" cy="591353"/>
          </a:xfrm>
        </p:spPr>
        <p:txBody>
          <a:bodyPr anchor="b"/>
          <a:lstStyle/>
          <a:p>
            <a:r>
              <a:rPr lang="en-US" sz="3600" dirty="0">
                <a:solidFill>
                  <a:srgbClr val="355F9A"/>
                </a:solidFill>
              </a:rPr>
              <a:t>Proposals: Proprietary Funds</a:t>
            </a:r>
          </a:p>
        </p:txBody>
      </p:sp>
      <p:sp>
        <p:nvSpPr>
          <p:cNvPr id="9" name="Text Placeholder 8"/>
          <p:cNvSpPr>
            <a:spLocks noGrp="1"/>
          </p:cNvSpPr>
          <p:nvPr>
            <p:ph sz="quarter" idx="14"/>
          </p:nvPr>
        </p:nvSpPr>
        <p:spPr>
          <a:xfrm>
            <a:off x="498966" y="1320759"/>
            <a:ext cx="7822796" cy="4157252"/>
          </a:xfrm>
        </p:spPr>
        <p:txBody>
          <a:bodyPr/>
          <a:lstStyle/>
          <a:p>
            <a:r>
              <a:rPr lang="en-US" sz="2400" dirty="0"/>
              <a:t>Statement of Revenues, Expenses, and Changes in Fund Net Position</a:t>
            </a:r>
          </a:p>
          <a:p>
            <a:pPr lvl="1"/>
            <a:r>
              <a:rPr lang="en-US" sz="2200" dirty="0"/>
              <a:t>Continue separate presentation of operating and nonoperating revenues and expenses </a:t>
            </a:r>
          </a:p>
          <a:p>
            <a:pPr marL="55561" lvl="1" indent="0">
              <a:buNone/>
            </a:pPr>
            <a:r>
              <a:rPr lang="en-US" sz="2200" u="sng" dirty="0"/>
              <a:t>AND</a:t>
            </a:r>
          </a:p>
          <a:p>
            <a:pPr lvl="1"/>
            <a:r>
              <a:rPr lang="en-US" sz="2200" dirty="0"/>
              <a:t>New definition/description proposed for operating and nonoperating revenues and expenses to increase comparability in reporting</a:t>
            </a:r>
          </a:p>
        </p:txBody>
      </p:sp>
    </p:spTree>
    <p:extLst>
      <p:ext uri="{BB962C8B-B14F-4D97-AF65-F5344CB8AC3E}">
        <p14:creationId xmlns:p14="http://schemas.microsoft.com/office/powerpoint/2010/main" val="67046572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7706" y="1560897"/>
            <a:ext cx="8687075" cy="897253"/>
          </a:xfrm>
        </p:spPr>
        <p:txBody>
          <a:bodyPr/>
          <a:lstStyle/>
          <a:p>
            <a:pPr marL="6350" indent="0">
              <a:buNone/>
            </a:pPr>
            <a:r>
              <a:rPr lang="en-US" dirty="0"/>
              <a:t>Separate presentation of operating and nonoperating revenues and expenses</a:t>
            </a:r>
          </a:p>
        </p:txBody>
      </p:sp>
      <p:sp>
        <p:nvSpPr>
          <p:cNvPr id="2" name="Title 1"/>
          <p:cNvSpPr>
            <a:spLocks noGrp="1"/>
          </p:cNvSpPr>
          <p:nvPr>
            <p:ph type="title"/>
          </p:nvPr>
        </p:nvSpPr>
        <p:spPr/>
        <p:txBody>
          <a:bodyPr>
            <a:noAutofit/>
          </a:bodyPr>
          <a:lstStyle/>
          <a:p>
            <a:r>
              <a:rPr lang="en-US"/>
              <a:t>Proposals: Proprietary Funds</a:t>
            </a:r>
          </a:p>
        </p:txBody>
      </p:sp>
      <p:sp>
        <p:nvSpPr>
          <p:cNvPr id="5" name="Slide Number Placeholder 4"/>
          <p:cNvSpPr>
            <a:spLocks noGrp="1"/>
          </p:cNvSpPr>
          <p:nvPr>
            <p:ph type="sldNum" sz="quarter" idx="4"/>
          </p:nvPr>
        </p:nvSpPr>
        <p:spPr/>
        <p:txBody>
          <a:bodyPr/>
          <a:lstStyle/>
          <a:p>
            <a:pPr defTabSz="342900"/>
            <a:fld id="{B678A430-2B5E-9C4F-A94E-0139B75F11B5}" type="slidenum">
              <a:rPr lang="en-US">
                <a:latin typeface="Arial"/>
                <a:ea typeface="ＭＳ Ｐゴシック" pitchFamily="-64" charset="-128"/>
              </a:rPr>
              <a:pPr defTabSz="342900"/>
              <a:t>113</a:t>
            </a:fld>
            <a:endParaRPr lang="en-US">
              <a:latin typeface="Arial"/>
              <a:ea typeface="ＭＳ Ｐゴシック" pitchFamily="-64" charset="-128"/>
            </a:endParaRPr>
          </a:p>
        </p:txBody>
      </p:sp>
      <p:graphicFrame>
        <p:nvGraphicFramePr>
          <p:cNvPr id="7" name="Diagram 6">
            <a:extLst>
              <a:ext uri="{FF2B5EF4-FFF2-40B4-BE49-F238E27FC236}">
                <a16:creationId xmlns:a16="http://schemas.microsoft.com/office/drawing/2014/main" id="{BE454B63-263B-4997-B07D-B92B71ED910F}"/>
              </a:ext>
            </a:extLst>
          </p:cNvPr>
          <p:cNvGraphicFramePr/>
          <p:nvPr/>
        </p:nvGraphicFramePr>
        <p:xfrm>
          <a:off x="279219" y="2137605"/>
          <a:ext cx="7498080" cy="3514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3726845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2BE350B3-4511-4853-9D99-F3351C08B0FF}"/>
              </a:ext>
            </a:extLst>
          </p:cNvPr>
          <p:cNvGraphicFramePr>
            <a:graphicFrameLocks noGrp="1"/>
          </p:cNvGraphicFramePr>
          <p:nvPr>
            <p:ph idx="1"/>
          </p:nvPr>
        </p:nvGraphicFramePr>
        <p:xfrm>
          <a:off x="233100" y="1009510"/>
          <a:ext cx="8561387" cy="52599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174896" y="197983"/>
            <a:ext cx="8677797" cy="897252"/>
          </a:xfrm>
        </p:spPr>
        <p:txBody>
          <a:bodyPr>
            <a:noAutofit/>
          </a:bodyPr>
          <a:lstStyle/>
          <a:p>
            <a:r>
              <a:rPr lang="en-US" dirty="0"/>
              <a:t>Proposals: Proprietary Funds (cont.)</a:t>
            </a:r>
          </a:p>
        </p:txBody>
      </p:sp>
      <p:sp>
        <p:nvSpPr>
          <p:cNvPr id="5" name="Slide Number Placeholder 4"/>
          <p:cNvSpPr>
            <a:spLocks noGrp="1"/>
          </p:cNvSpPr>
          <p:nvPr>
            <p:ph type="sldNum" sz="quarter" idx="4"/>
          </p:nvPr>
        </p:nvSpPr>
        <p:spPr/>
        <p:txBody>
          <a:bodyPr/>
          <a:lstStyle/>
          <a:p>
            <a:pPr defTabSz="342900"/>
            <a:fld id="{B678A430-2B5E-9C4F-A94E-0139B75F11B5}" type="slidenum">
              <a:rPr lang="en-US">
                <a:latin typeface="Arial"/>
                <a:ea typeface="ＭＳ Ｐゴシック" pitchFamily="-64" charset="-128"/>
              </a:rPr>
              <a:pPr defTabSz="342900"/>
              <a:t>114</a:t>
            </a:fld>
            <a:endParaRPr lang="en-US">
              <a:latin typeface="Arial"/>
              <a:ea typeface="ＭＳ Ｐゴシック" pitchFamily="-64" charset="-128"/>
            </a:endParaRPr>
          </a:p>
        </p:txBody>
      </p:sp>
    </p:spTree>
    <p:extLst>
      <p:ext uri="{BB962C8B-B14F-4D97-AF65-F5344CB8AC3E}">
        <p14:creationId xmlns:p14="http://schemas.microsoft.com/office/powerpoint/2010/main" val="261540063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A4065-A8C5-4740-ACFA-FB99069966B7}"/>
              </a:ext>
            </a:extLst>
          </p:cNvPr>
          <p:cNvSpPr>
            <a:spLocks noGrp="1"/>
          </p:cNvSpPr>
          <p:nvPr>
            <p:ph type="title"/>
          </p:nvPr>
        </p:nvSpPr>
        <p:spPr/>
        <p:txBody>
          <a:bodyPr wrap="square" anchor="ctr">
            <a:normAutofit/>
          </a:bodyPr>
          <a:lstStyle/>
          <a:p>
            <a:r>
              <a:rPr lang="en-US"/>
              <a:t>Proposals: Budgetary Comparison Information</a:t>
            </a:r>
          </a:p>
        </p:txBody>
      </p:sp>
      <p:graphicFrame>
        <p:nvGraphicFramePr>
          <p:cNvPr id="5" name="Content Placeholder 3">
            <a:extLst>
              <a:ext uri="{FF2B5EF4-FFF2-40B4-BE49-F238E27FC236}">
                <a16:creationId xmlns:a16="http://schemas.microsoft.com/office/drawing/2014/main" id="{D9005BAF-20EB-4057-99D2-7FF42D26C294}"/>
              </a:ext>
            </a:extLst>
          </p:cNvPr>
          <p:cNvGraphicFramePr>
            <a:graphicFrameLocks noGrp="1"/>
          </p:cNvGraphicFramePr>
          <p:nvPr>
            <p:ph idx="1"/>
          </p:nvPr>
        </p:nvGraphicFramePr>
        <p:xfrm>
          <a:off x="243417" y="1653119"/>
          <a:ext cx="8559800" cy="44619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9419054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1203514846"/>
              </p:ext>
            </p:extLst>
          </p:nvPr>
        </p:nvGraphicFramePr>
        <p:xfrm>
          <a:off x="347140" y="823361"/>
          <a:ext cx="7776756" cy="3892842"/>
        </p:xfrm>
        <a:graphic>
          <a:graphicData uri="http://schemas.openxmlformats.org/drawingml/2006/table">
            <a:tbl>
              <a:tblPr bandRow="1">
                <a:tableStyleId>{8A107856-5554-42FB-B03E-39F5DBC370BA}</a:tableStyleId>
              </a:tblPr>
              <a:tblGrid>
                <a:gridCol w="3888378">
                  <a:extLst>
                    <a:ext uri="{9D8B030D-6E8A-4147-A177-3AD203B41FA5}">
                      <a16:colId xmlns:a16="http://schemas.microsoft.com/office/drawing/2014/main" val="20000"/>
                    </a:ext>
                  </a:extLst>
                </a:gridCol>
                <a:gridCol w="3888378">
                  <a:extLst>
                    <a:ext uri="{9D8B030D-6E8A-4147-A177-3AD203B41FA5}">
                      <a16:colId xmlns:a16="http://schemas.microsoft.com/office/drawing/2014/main" val="20001"/>
                    </a:ext>
                  </a:extLst>
                </a:gridCol>
              </a:tblGrid>
              <a:tr h="552287">
                <a:tc>
                  <a:txBody>
                    <a:bodyPr/>
                    <a:lstStyle/>
                    <a:p>
                      <a:pPr algn="l"/>
                      <a:r>
                        <a:rPr lang="en-US" sz="1600"/>
                        <a:t>Pre-Agenda Research Started</a:t>
                      </a:r>
                    </a:p>
                  </a:txBody>
                  <a:tcPr marL="95127" marR="95127" anchor="ctr"/>
                </a:tc>
                <a:tc>
                  <a:txBody>
                    <a:bodyPr/>
                    <a:lstStyle/>
                    <a:p>
                      <a:pPr algn="l"/>
                      <a:r>
                        <a:rPr lang="en-US" sz="1600"/>
                        <a:t>April 2013</a:t>
                      </a:r>
                    </a:p>
                  </a:txBody>
                  <a:tcPr marL="95127" marR="95127" anchor="ctr"/>
                </a:tc>
                <a:extLst>
                  <a:ext uri="{0D108BD9-81ED-4DB2-BD59-A6C34878D82A}">
                    <a16:rowId xmlns:a16="http://schemas.microsoft.com/office/drawing/2014/main" val="10001"/>
                  </a:ext>
                </a:extLst>
              </a:tr>
              <a:tr h="552287">
                <a:tc>
                  <a:txBody>
                    <a:bodyPr/>
                    <a:lstStyle/>
                    <a:p>
                      <a:pPr algn="l"/>
                      <a:r>
                        <a:rPr lang="en-US" sz="1600"/>
                        <a:t>Added to Current Technical Agenda </a:t>
                      </a:r>
                    </a:p>
                  </a:txBody>
                  <a:tcPr marL="95127" marR="95127" anchor="ctr"/>
                </a:tc>
                <a:tc>
                  <a:txBody>
                    <a:bodyPr/>
                    <a:lstStyle/>
                    <a:p>
                      <a:pPr algn="l"/>
                      <a:r>
                        <a:rPr lang="en-US" sz="1600"/>
                        <a:t>September 2015</a:t>
                      </a:r>
                    </a:p>
                  </a:txBody>
                  <a:tcPr marL="95127" marR="95127" anchor="ctr"/>
                </a:tc>
                <a:extLst>
                  <a:ext uri="{0D108BD9-81ED-4DB2-BD59-A6C34878D82A}">
                    <a16:rowId xmlns:a16="http://schemas.microsoft.com/office/drawing/2014/main" val="10002"/>
                  </a:ext>
                </a:extLst>
              </a:tr>
              <a:tr h="552287">
                <a:tc>
                  <a:txBody>
                    <a:bodyPr/>
                    <a:lstStyle/>
                    <a:p>
                      <a:pPr algn="l"/>
                      <a:r>
                        <a:rPr lang="en-US" sz="1600" baseline="0"/>
                        <a:t>Invitation to Comment Issued</a:t>
                      </a:r>
                      <a:endParaRPr lang="en-US" sz="1600"/>
                    </a:p>
                  </a:txBody>
                  <a:tcPr marL="95127" marR="95127" anchor="ctr"/>
                </a:tc>
                <a:tc>
                  <a:txBody>
                    <a:bodyPr/>
                    <a:lstStyle/>
                    <a:p>
                      <a:pPr algn="l"/>
                      <a:r>
                        <a:rPr lang="en-US" sz="1600"/>
                        <a:t>December 2016</a:t>
                      </a:r>
                    </a:p>
                  </a:txBody>
                  <a:tcPr marL="95127" marR="95127" anchor="ctr"/>
                </a:tc>
                <a:extLst>
                  <a:ext uri="{0D108BD9-81ED-4DB2-BD59-A6C34878D82A}">
                    <a16:rowId xmlns:a16="http://schemas.microsoft.com/office/drawing/2014/main" val="10003"/>
                  </a:ext>
                </a:extLst>
              </a:tr>
              <a:tr h="552287">
                <a:tc>
                  <a:txBody>
                    <a:bodyPr/>
                    <a:lstStyle/>
                    <a:p>
                      <a:pPr algn="l"/>
                      <a:r>
                        <a:rPr lang="en-US" sz="1600"/>
                        <a:t>Preliminary</a:t>
                      </a:r>
                      <a:r>
                        <a:rPr lang="en-US" sz="1600" baseline="0"/>
                        <a:t> Views Issued</a:t>
                      </a:r>
                      <a:endParaRPr lang="en-US" sz="1600"/>
                    </a:p>
                  </a:txBody>
                  <a:tcPr marL="95127" marR="95127" anchor="ctr"/>
                </a:tc>
                <a:tc>
                  <a:txBody>
                    <a:bodyPr/>
                    <a:lstStyle/>
                    <a:p>
                      <a:pPr algn="l"/>
                      <a:r>
                        <a:rPr lang="en-US" sz="1600"/>
                        <a:t>September 2018</a:t>
                      </a:r>
                    </a:p>
                  </a:txBody>
                  <a:tcPr marL="95127" marR="95127" anchor="ctr"/>
                </a:tc>
                <a:extLst>
                  <a:ext uri="{0D108BD9-81ED-4DB2-BD59-A6C34878D82A}">
                    <a16:rowId xmlns:a16="http://schemas.microsoft.com/office/drawing/2014/main" val="10005"/>
                  </a:ext>
                </a:extLst>
              </a:tr>
              <a:tr h="552287">
                <a:tc>
                  <a:txBody>
                    <a:bodyPr/>
                    <a:lstStyle/>
                    <a:p>
                      <a:pPr algn="l"/>
                      <a:r>
                        <a:rPr lang="en-US" sz="1600"/>
                        <a:t>Exposure Draft Approved</a:t>
                      </a:r>
                    </a:p>
                  </a:txBody>
                  <a:tcPr marL="95127" marR="95127" anchor="ctr"/>
                </a:tc>
                <a:tc>
                  <a:txBody>
                    <a:bodyPr/>
                    <a:lstStyle/>
                    <a:p>
                      <a:pPr algn="l"/>
                      <a:r>
                        <a:rPr lang="en-US" sz="1600"/>
                        <a:t>June 2020</a:t>
                      </a:r>
                    </a:p>
                  </a:txBody>
                  <a:tcPr marL="95127" marR="95127" anchor="ctr"/>
                </a:tc>
                <a:extLst>
                  <a:ext uri="{0D108BD9-81ED-4DB2-BD59-A6C34878D82A}">
                    <a16:rowId xmlns:a16="http://schemas.microsoft.com/office/drawing/2014/main" val="1808249915"/>
                  </a:ext>
                </a:extLst>
              </a:tr>
              <a:tr h="552287">
                <a:tc>
                  <a:txBody>
                    <a:bodyPr/>
                    <a:lstStyle/>
                    <a:p>
                      <a:pPr algn="l"/>
                      <a:r>
                        <a:rPr lang="en-US" sz="1600" dirty="0" err="1"/>
                        <a:t>Redeliberations</a:t>
                      </a:r>
                      <a:r>
                        <a:rPr lang="en-US" sz="1600" dirty="0"/>
                        <a:t> Began</a:t>
                      </a:r>
                    </a:p>
                  </a:txBody>
                  <a:tcPr marL="95127" marR="95127" anchor="ctr"/>
                </a:tc>
                <a:tc>
                  <a:txBody>
                    <a:bodyPr/>
                    <a:lstStyle/>
                    <a:p>
                      <a:pPr algn="l"/>
                      <a:r>
                        <a:rPr lang="en-US" sz="1600" dirty="0"/>
                        <a:t>May 2021</a:t>
                      </a:r>
                    </a:p>
                  </a:txBody>
                  <a:tcPr marL="95127" marR="95127" anchor="ctr"/>
                </a:tc>
                <a:extLst>
                  <a:ext uri="{0D108BD9-81ED-4DB2-BD59-A6C34878D82A}">
                    <a16:rowId xmlns:a16="http://schemas.microsoft.com/office/drawing/2014/main" val="1658187619"/>
                  </a:ext>
                </a:extLst>
              </a:tr>
              <a:tr h="552287">
                <a:tc>
                  <a:txBody>
                    <a:bodyPr/>
                    <a:lstStyle/>
                    <a:p>
                      <a:pPr algn="l"/>
                      <a:r>
                        <a:rPr lang="en-US" sz="1600" dirty="0"/>
                        <a:t>Final Statement Scheduled to Be Considered for Issuance</a:t>
                      </a:r>
                    </a:p>
                  </a:txBody>
                  <a:tcPr marL="95127" marR="95127" anchor="ctr"/>
                </a:tc>
                <a:tc>
                  <a:txBody>
                    <a:bodyPr/>
                    <a:lstStyle/>
                    <a:p>
                      <a:pPr algn="l"/>
                      <a:r>
                        <a:rPr lang="en-US" sz="1600" dirty="0"/>
                        <a:t>April 2024</a:t>
                      </a:r>
                    </a:p>
                  </a:txBody>
                  <a:tcPr marL="95127" marR="95127" anchor="ctr"/>
                </a:tc>
                <a:extLst>
                  <a:ext uri="{0D108BD9-81ED-4DB2-BD59-A6C34878D82A}">
                    <a16:rowId xmlns:a16="http://schemas.microsoft.com/office/drawing/2014/main" val="415636231"/>
                  </a:ext>
                </a:extLst>
              </a:tr>
            </a:tbl>
          </a:graphicData>
        </a:graphic>
      </p:graphicFrame>
      <p:sp>
        <p:nvSpPr>
          <p:cNvPr id="2" name="Title 1"/>
          <p:cNvSpPr>
            <a:spLocks noGrp="1"/>
          </p:cNvSpPr>
          <p:nvPr>
            <p:ph type="title"/>
          </p:nvPr>
        </p:nvSpPr>
        <p:spPr>
          <a:xfrm>
            <a:off x="119063" y="0"/>
            <a:ext cx="8677797" cy="897252"/>
          </a:xfrm>
        </p:spPr>
        <p:txBody>
          <a:bodyPr/>
          <a:lstStyle/>
          <a:p>
            <a:r>
              <a:rPr lang="en-US"/>
              <a:t>Project Timeline</a:t>
            </a:r>
          </a:p>
        </p:txBody>
      </p:sp>
      <p:sp>
        <p:nvSpPr>
          <p:cNvPr id="5" name="Slide Number Placeholder 4"/>
          <p:cNvSpPr>
            <a:spLocks noGrp="1"/>
          </p:cNvSpPr>
          <p:nvPr>
            <p:ph type="sldNum" sz="quarter" idx="4"/>
          </p:nvPr>
        </p:nvSpPr>
        <p:spPr/>
        <p:txBody>
          <a:bodyPr/>
          <a:lstStyle/>
          <a:p>
            <a:fld id="{8EDC38AE-20C7-40FD-B53A-27D883917EA3}" type="slidenum">
              <a:rPr lang="en-US" smtClean="0"/>
              <a:pPr/>
              <a:t>116</a:t>
            </a:fld>
            <a:endParaRPr lang="en-US"/>
          </a:p>
        </p:txBody>
      </p:sp>
    </p:spTree>
    <p:extLst>
      <p:ext uri="{BB962C8B-B14F-4D97-AF65-F5344CB8AC3E}">
        <p14:creationId xmlns:p14="http://schemas.microsoft.com/office/powerpoint/2010/main" val="100748474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Revenue and Expense Recognition</a:t>
            </a:r>
          </a:p>
        </p:txBody>
      </p:sp>
      <p:sp>
        <p:nvSpPr>
          <p:cNvPr id="5" name="Slide Number Placeholder 3"/>
          <p:cNvSpPr>
            <a:spLocks noGrp="1"/>
          </p:cNvSpPr>
          <p:nvPr>
            <p:ph type="sldNum" sz="quarter" idx="4294967295"/>
          </p:nvPr>
        </p:nvSpPr>
        <p:spPr>
          <a:xfrm>
            <a:off x="8204200" y="6354763"/>
            <a:ext cx="939800" cy="304800"/>
          </a:xfrm>
        </p:spPr>
        <p:txBody>
          <a:bodyPr/>
          <a:lstStyle/>
          <a:p>
            <a:fld id="{B678A430-2B5E-9C4F-A94E-0139B75F11B5}" type="slidenum">
              <a:rPr lang="en-US" smtClean="0"/>
              <a:pPr/>
              <a:t>117</a:t>
            </a:fld>
            <a:endParaRPr lang="en-US"/>
          </a:p>
        </p:txBody>
      </p:sp>
    </p:spTree>
    <p:extLst>
      <p:ext uri="{BB962C8B-B14F-4D97-AF65-F5344CB8AC3E}">
        <p14:creationId xmlns:p14="http://schemas.microsoft.com/office/powerpoint/2010/main" val="327578392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a:extLst>
              <a:ext uri="{FF2B5EF4-FFF2-40B4-BE49-F238E27FC236}">
                <a16:creationId xmlns:a16="http://schemas.microsoft.com/office/drawing/2014/main" id="{BAB72151-4993-4C7F-AFBB-2ACB0CAD9599}"/>
              </a:ext>
            </a:extLst>
          </p:cNvPr>
          <p:cNvGraphicFramePr>
            <a:graphicFrameLocks noGrp="1"/>
          </p:cNvGraphicFramePr>
          <p:nvPr>
            <p:ph idx="1"/>
          </p:nvPr>
        </p:nvGraphicFramePr>
        <p:xfrm>
          <a:off x="344948" y="1323703"/>
          <a:ext cx="8329383" cy="4537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p:cNvSpPr>
            <a:spLocks noGrp="1"/>
          </p:cNvSpPr>
          <p:nvPr>
            <p:ph type="title"/>
          </p:nvPr>
        </p:nvSpPr>
        <p:spPr>
          <a:xfrm>
            <a:off x="220256" y="280770"/>
            <a:ext cx="8795728" cy="672939"/>
          </a:xfrm>
        </p:spPr>
        <p:txBody>
          <a:bodyPr>
            <a:normAutofit/>
          </a:bodyPr>
          <a:lstStyle/>
          <a:p>
            <a:r>
              <a:rPr lang="en-US"/>
              <a:t>Revenue and Expense Recognition</a:t>
            </a:r>
          </a:p>
        </p:txBody>
      </p:sp>
      <p:sp>
        <p:nvSpPr>
          <p:cNvPr id="2" name="Slide Number Placeholder 1"/>
          <p:cNvSpPr>
            <a:spLocks noGrp="1"/>
          </p:cNvSpPr>
          <p:nvPr>
            <p:ph type="sldNum" sz="quarter" idx="4"/>
          </p:nvPr>
        </p:nvSpPr>
        <p:spPr/>
        <p:txBody>
          <a:bodyPr/>
          <a:lstStyle/>
          <a:p>
            <a:fld id="{B678A430-2B5E-9C4F-A94E-0139B75F11B5}" type="slidenum">
              <a:rPr lang="en-US">
                <a:latin typeface="Arial"/>
              </a:rPr>
              <a:pPr/>
              <a:t>118</a:t>
            </a:fld>
            <a:endParaRPr lang="en-US">
              <a:latin typeface="Arial"/>
            </a:endParaRPr>
          </a:p>
        </p:txBody>
      </p:sp>
    </p:spTree>
    <p:extLst>
      <p:ext uri="{BB962C8B-B14F-4D97-AF65-F5344CB8AC3E}">
        <p14:creationId xmlns:p14="http://schemas.microsoft.com/office/powerpoint/2010/main" val="393204794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E7131A0C-5D9F-4D38-928A-FFDA8B7502CF}"/>
              </a:ext>
            </a:extLst>
          </p:cNvPr>
          <p:cNvGraphicFramePr>
            <a:graphicFrameLocks noGrp="1"/>
          </p:cNvGraphicFramePr>
          <p:nvPr>
            <p:ph idx="1"/>
          </p:nvPr>
        </p:nvGraphicFramePr>
        <p:xfrm>
          <a:off x="119502" y="1434576"/>
          <a:ext cx="8561387" cy="48423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CD6B5339-7E1F-4307-9D0E-02E26C1E34D0}"/>
              </a:ext>
            </a:extLst>
          </p:cNvPr>
          <p:cNvSpPr>
            <a:spLocks noGrp="1"/>
          </p:cNvSpPr>
          <p:nvPr>
            <p:ph type="title"/>
          </p:nvPr>
        </p:nvSpPr>
        <p:spPr/>
        <p:txBody>
          <a:bodyPr/>
          <a:lstStyle/>
          <a:p>
            <a:r>
              <a:rPr lang="en-US"/>
              <a:t>Broad Project Objective</a:t>
            </a:r>
          </a:p>
        </p:txBody>
      </p:sp>
      <p:sp>
        <p:nvSpPr>
          <p:cNvPr id="4" name="Slide Number Placeholder 3">
            <a:extLst>
              <a:ext uri="{FF2B5EF4-FFF2-40B4-BE49-F238E27FC236}">
                <a16:creationId xmlns:a16="http://schemas.microsoft.com/office/drawing/2014/main" id="{53E088E3-B2EC-4734-8937-1BB0AD9BF6DF}"/>
              </a:ext>
            </a:extLst>
          </p:cNvPr>
          <p:cNvSpPr>
            <a:spLocks noGrp="1"/>
          </p:cNvSpPr>
          <p:nvPr>
            <p:ph type="sldNum" sz="quarter" idx="4"/>
          </p:nvPr>
        </p:nvSpPr>
        <p:spPr/>
        <p:txBody>
          <a:bodyPr/>
          <a:lstStyle/>
          <a:p>
            <a:pPr>
              <a:defRPr/>
            </a:pPr>
            <a:fld id="{B8C3CD40-D32D-4A66-9ED6-B023972553E0}" type="slidenum">
              <a:rPr lang="en-US" smtClean="0"/>
              <a:pPr>
                <a:defRPr/>
              </a:pPr>
              <a:t>119</a:t>
            </a:fld>
            <a:endParaRPr lang="en-US"/>
          </a:p>
        </p:txBody>
      </p:sp>
    </p:spTree>
    <p:extLst>
      <p:ext uri="{BB962C8B-B14F-4D97-AF65-F5344CB8AC3E}">
        <p14:creationId xmlns:p14="http://schemas.microsoft.com/office/powerpoint/2010/main" val="13806752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B5804C-96D0-8531-FBEF-B816EE346C1C}"/>
              </a:ext>
            </a:extLst>
          </p:cNvPr>
          <p:cNvSpPr>
            <a:spLocks noGrp="1"/>
          </p:cNvSpPr>
          <p:nvPr>
            <p:ph type="title"/>
          </p:nvPr>
        </p:nvSpPr>
        <p:spPr/>
        <p:txBody>
          <a:bodyPr/>
          <a:lstStyle/>
          <a:p>
            <a:r>
              <a:rPr lang="en-US" dirty="0"/>
              <a:t>New GARS platform…</a:t>
            </a:r>
          </a:p>
        </p:txBody>
      </p:sp>
      <p:sp>
        <p:nvSpPr>
          <p:cNvPr id="4" name="Slide Number Placeholder 3">
            <a:extLst>
              <a:ext uri="{FF2B5EF4-FFF2-40B4-BE49-F238E27FC236}">
                <a16:creationId xmlns:a16="http://schemas.microsoft.com/office/drawing/2014/main" id="{34D945BF-07BD-9095-B78E-93A8FA3A1A75}"/>
              </a:ext>
            </a:extLst>
          </p:cNvPr>
          <p:cNvSpPr>
            <a:spLocks noGrp="1"/>
          </p:cNvSpPr>
          <p:nvPr>
            <p:ph type="sldNum" sz="quarter" idx="4"/>
          </p:nvPr>
        </p:nvSpPr>
        <p:spPr/>
        <p:txBody>
          <a:bodyPr/>
          <a:lstStyle/>
          <a:p>
            <a:pPr>
              <a:defRPr/>
            </a:pPr>
            <a:fld id="{B8C3CD40-D32D-4A66-9ED6-B023972553E0}" type="slidenum">
              <a:rPr lang="en-US" smtClean="0"/>
              <a:pPr>
                <a:defRPr/>
              </a:pPr>
              <a:t>12</a:t>
            </a:fld>
            <a:endParaRPr lang="en-US" dirty="0"/>
          </a:p>
        </p:txBody>
      </p:sp>
      <p:pic>
        <p:nvPicPr>
          <p:cNvPr id="6" name="Picture 5">
            <a:extLst>
              <a:ext uri="{FF2B5EF4-FFF2-40B4-BE49-F238E27FC236}">
                <a16:creationId xmlns:a16="http://schemas.microsoft.com/office/drawing/2014/main" id="{83ED4593-A154-C5BD-BDC1-8AB0524E6F4C}"/>
              </a:ext>
            </a:extLst>
          </p:cNvPr>
          <p:cNvPicPr>
            <a:picLocks noChangeAspect="1"/>
          </p:cNvPicPr>
          <p:nvPr/>
        </p:nvPicPr>
        <p:blipFill>
          <a:blip r:embed="rId2"/>
          <a:stretch>
            <a:fillRect/>
          </a:stretch>
        </p:blipFill>
        <p:spPr>
          <a:xfrm>
            <a:off x="346701" y="1370900"/>
            <a:ext cx="8061820" cy="4366819"/>
          </a:xfrm>
          <a:prstGeom prst="rect">
            <a:avLst/>
          </a:prstGeom>
        </p:spPr>
      </p:pic>
    </p:spTree>
    <p:extLst>
      <p:ext uri="{BB962C8B-B14F-4D97-AF65-F5344CB8AC3E}">
        <p14:creationId xmlns:p14="http://schemas.microsoft.com/office/powerpoint/2010/main" val="212896440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3545E8-54B8-4D25-A809-E48334EFDF0C}"/>
              </a:ext>
            </a:extLst>
          </p:cNvPr>
          <p:cNvSpPr>
            <a:spLocks noGrp="1"/>
          </p:cNvSpPr>
          <p:nvPr>
            <p:ph type="title"/>
          </p:nvPr>
        </p:nvSpPr>
        <p:spPr>
          <a:xfrm>
            <a:off x="190995" y="197983"/>
            <a:ext cx="8677797" cy="897252"/>
          </a:xfrm>
        </p:spPr>
        <p:txBody>
          <a:bodyPr/>
          <a:lstStyle/>
          <a:p>
            <a:r>
              <a:rPr lang="en-US"/>
              <a:t>Scope of the Project</a:t>
            </a:r>
          </a:p>
        </p:txBody>
      </p:sp>
      <p:sp>
        <p:nvSpPr>
          <p:cNvPr id="4" name="Slide Number Placeholder 3">
            <a:extLst>
              <a:ext uri="{FF2B5EF4-FFF2-40B4-BE49-F238E27FC236}">
                <a16:creationId xmlns:a16="http://schemas.microsoft.com/office/drawing/2014/main" id="{2824C8B2-C407-44AA-9A7C-BC1F0316621B}"/>
              </a:ext>
            </a:extLst>
          </p:cNvPr>
          <p:cNvSpPr>
            <a:spLocks noGrp="1"/>
          </p:cNvSpPr>
          <p:nvPr>
            <p:ph type="sldNum" sz="quarter" idx="4"/>
          </p:nvPr>
        </p:nvSpPr>
        <p:spPr/>
        <p:txBody>
          <a:bodyPr/>
          <a:lstStyle/>
          <a:p>
            <a:pPr>
              <a:defRPr/>
            </a:pPr>
            <a:fld id="{B8C3CD40-D32D-4A66-9ED6-B023972553E0}" type="slidenum">
              <a:rPr lang="en-US" smtClean="0"/>
              <a:pPr>
                <a:defRPr/>
              </a:pPr>
              <a:t>120</a:t>
            </a:fld>
            <a:endParaRPr lang="en-US"/>
          </a:p>
        </p:txBody>
      </p:sp>
      <p:sp>
        <p:nvSpPr>
          <p:cNvPr id="12" name="Content Placeholder 1">
            <a:extLst>
              <a:ext uri="{FF2B5EF4-FFF2-40B4-BE49-F238E27FC236}">
                <a16:creationId xmlns:a16="http://schemas.microsoft.com/office/drawing/2014/main" id="{277EC88E-4046-405C-B9A8-0C3A4C5ACF19}"/>
              </a:ext>
            </a:extLst>
          </p:cNvPr>
          <p:cNvSpPr>
            <a:spLocks noGrp="1"/>
          </p:cNvSpPr>
          <p:nvPr>
            <p:ph idx="1"/>
          </p:nvPr>
        </p:nvSpPr>
        <p:spPr>
          <a:xfrm>
            <a:off x="239140" y="981138"/>
            <a:ext cx="8677797" cy="1042215"/>
          </a:xfrm>
        </p:spPr>
        <p:txBody>
          <a:bodyPr/>
          <a:lstStyle/>
          <a:p>
            <a:r>
              <a:rPr lang="en-US" sz="2800"/>
              <a:t>The scope is defined broadly to include revenues and expenses except for those </a:t>
            </a:r>
            <a:r>
              <a:rPr lang="en-US" sz="2800" b="1" i="1"/>
              <a:t>explicitly excluded:</a:t>
            </a:r>
            <a:endParaRPr lang="en-US" sz="2800" b="1"/>
          </a:p>
        </p:txBody>
      </p:sp>
      <p:graphicFrame>
        <p:nvGraphicFramePr>
          <p:cNvPr id="11" name="Content Placeholder 9">
            <a:extLst>
              <a:ext uri="{FF2B5EF4-FFF2-40B4-BE49-F238E27FC236}">
                <a16:creationId xmlns:a16="http://schemas.microsoft.com/office/drawing/2014/main" id="{037C09E5-8310-4E57-A31E-8D30FD994FD5}"/>
              </a:ext>
            </a:extLst>
          </p:cNvPr>
          <p:cNvGraphicFramePr>
            <a:graphicFrameLocks/>
          </p:cNvGraphicFramePr>
          <p:nvPr/>
        </p:nvGraphicFramePr>
        <p:xfrm>
          <a:off x="1416829" y="2188752"/>
          <a:ext cx="6102652" cy="41664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968346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57592A32-B783-4561-9EFD-1A816A66716F}"/>
              </a:ext>
            </a:extLst>
          </p:cNvPr>
          <p:cNvGraphicFramePr>
            <a:graphicFrameLocks noGrp="1"/>
          </p:cNvGraphicFramePr>
          <p:nvPr>
            <p:ph idx="1"/>
          </p:nvPr>
        </p:nvGraphicFramePr>
        <p:xfrm>
          <a:off x="1261190" y="1372697"/>
          <a:ext cx="6394420" cy="43022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119501" y="197983"/>
            <a:ext cx="8677797" cy="897252"/>
          </a:xfrm>
        </p:spPr>
        <p:txBody>
          <a:bodyPr>
            <a:normAutofit/>
          </a:bodyPr>
          <a:lstStyle/>
          <a:p>
            <a:r>
              <a:rPr lang="en-US"/>
              <a:t>Proposed Recognition Model Components</a:t>
            </a:r>
          </a:p>
        </p:txBody>
      </p:sp>
      <p:sp>
        <p:nvSpPr>
          <p:cNvPr id="4" name="Slide Number Placeholder 3"/>
          <p:cNvSpPr>
            <a:spLocks noGrp="1"/>
          </p:cNvSpPr>
          <p:nvPr>
            <p:ph type="sldNum" sz="quarter" idx="4"/>
          </p:nvPr>
        </p:nvSpPr>
        <p:spPr/>
        <p:txBody>
          <a:bodyPr/>
          <a:lstStyle/>
          <a:p>
            <a:fld id="{B678A430-2B5E-9C4F-A94E-0139B75F11B5}" type="slidenum">
              <a:rPr lang="en-US" smtClean="0"/>
              <a:pPr/>
              <a:t>121</a:t>
            </a:fld>
            <a:endParaRPr lang="en-US"/>
          </a:p>
        </p:txBody>
      </p:sp>
    </p:spTree>
    <p:extLst>
      <p:ext uri="{BB962C8B-B14F-4D97-AF65-F5344CB8AC3E}">
        <p14:creationId xmlns:p14="http://schemas.microsoft.com/office/powerpoint/2010/main" val="373954358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1362E9-969F-4CA2-9215-BCCB6EBEA514}"/>
              </a:ext>
            </a:extLst>
          </p:cNvPr>
          <p:cNvSpPr>
            <a:spLocks noGrp="1"/>
          </p:cNvSpPr>
          <p:nvPr>
            <p:ph type="title"/>
          </p:nvPr>
        </p:nvSpPr>
        <p:spPr>
          <a:xfrm>
            <a:off x="233101" y="248229"/>
            <a:ext cx="8677797" cy="830997"/>
          </a:xfrm>
        </p:spPr>
        <p:txBody>
          <a:bodyPr wrap="square" anchor="ctr">
            <a:normAutofit/>
          </a:bodyPr>
          <a:lstStyle/>
          <a:p>
            <a:r>
              <a:rPr lang="en-US" sz="2600" dirty="0"/>
              <a:t>Proposed Categorization Methodology</a:t>
            </a:r>
          </a:p>
        </p:txBody>
      </p:sp>
      <p:sp>
        <p:nvSpPr>
          <p:cNvPr id="4" name="Slide Number Placeholder 3">
            <a:extLst>
              <a:ext uri="{FF2B5EF4-FFF2-40B4-BE49-F238E27FC236}">
                <a16:creationId xmlns:a16="http://schemas.microsoft.com/office/drawing/2014/main" id="{23341E8D-7721-47C6-9C7B-A7AE712FF854}"/>
              </a:ext>
            </a:extLst>
          </p:cNvPr>
          <p:cNvSpPr>
            <a:spLocks noGrp="1"/>
          </p:cNvSpPr>
          <p:nvPr>
            <p:ph type="sldNum" sz="quarter" idx="4"/>
          </p:nvPr>
        </p:nvSpPr>
        <p:spPr>
          <a:xfrm>
            <a:off x="8204662" y="6355217"/>
            <a:ext cx="939338" cy="304800"/>
          </a:xfrm>
        </p:spPr>
        <p:txBody>
          <a:bodyPr anchor="ctr">
            <a:normAutofit/>
          </a:bodyPr>
          <a:lstStyle/>
          <a:p>
            <a:pPr>
              <a:spcAft>
                <a:spcPts val="600"/>
              </a:spcAft>
              <a:defRPr/>
            </a:pPr>
            <a:fld id="{B8C3CD40-D32D-4A66-9ED6-B023972553E0}" type="slidenum">
              <a:rPr lang="en-US" smtClean="0"/>
              <a:pPr>
                <a:spcAft>
                  <a:spcPts val="600"/>
                </a:spcAft>
                <a:defRPr/>
              </a:pPr>
              <a:t>122</a:t>
            </a:fld>
            <a:endParaRPr lang="en-US"/>
          </a:p>
        </p:txBody>
      </p:sp>
      <p:sp>
        <p:nvSpPr>
          <p:cNvPr id="2" name="Rectangle: Rounded Corners 1">
            <a:extLst>
              <a:ext uri="{FF2B5EF4-FFF2-40B4-BE49-F238E27FC236}">
                <a16:creationId xmlns:a16="http://schemas.microsoft.com/office/drawing/2014/main" id="{C95F932C-E206-07FD-F26D-916AAEB82C8F}"/>
              </a:ext>
            </a:extLst>
          </p:cNvPr>
          <p:cNvSpPr/>
          <p:nvPr/>
        </p:nvSpPr>
        <p:spPr>
          <a:xfrm>
            <a:off x="592718" y="1321355"/>
            <a:ext cx="2893797" cy="7564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t>Identify the Binding Arrangement and the Parties</a:t>
            </a:r>
          </a:p>
        </p:txBody>
      </p:sp>
      <p:sp>
        <p:nvSpPr>
          <p:cNvPr id="5" name="Rectangle: Rounded Corners 4">
            <a:extLst>
              <a:ext uri="{FF2B5EF4-FFF2-40B4-BE49-F238E27FC236}">
                <a16:creationId xmlns:a16="http://schemas.microsoft.com/office/drawing/2014/main" id="{8EAB7CA7-5FB4-3533-433D-1E706303F3ED}"/>
              </a:ext>
            </a:extLst>
          </p:cNvPr>
          <p:cNvSpPr/>
          <p:nvPr/>
        </p:nvSpPr>
        <p:spPr>
          <a:xfrm>
            <a:off x="601032" y="2492809"/>
            <a:ext cx="2893812" cy="8159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Are there identifiable rights and obligations that are substantive?</a:t>
            </a:r>
          </a:p>
        </p:txBody>
      </p:sp>
      <p:sp>
        <p:nvSpPr>
          <p:cNvPr id="6" name="Rectangle: Rounded Corners 5">
            <a:extLst>
              <a:ext uri="{FF2B5EF4-FFF2-40B4-BE49-F238E27FC236}">
                <a16:creationId xmlns:a16="http://schemas.microsoft.com/office/drawing/2014/main" id="{8D6B7300-8886-69D8-CE0B-6D77CE5FC545}"/>
              </a:ext>
            </a:extLst>
          </p:cNvPr>
          <p:cNvSpPr/>
          <p:nvPr/>
        </p:nvSpPr>
        <p:spPr>
          <a:xfrm>
            <a:off x="601031" y="3752982"/>
            <a:ext cx="2903658" cy="7892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Are the rights and obligations interdependent?</a:t>
            </a:r>
          </a:p>
        </p:txBody>
      </p:sp>
      <p:sp>
        <p:nvSpPr>
          <p:cNvPr id="7" name="Rectangle: Rounded Corners 6">
            <a:extLst>
              <a:ext uri="{FF2B5EF4-FFF2-40B4-BE49-F238E27FC236}">
                <a16:creationId xmlns:a16="http://schemas.microsoft.com/office/drawing/2014/main" id="{A6E774CF-461E-2238-F6A8-852EA75C19FC}"/>
              </a:ext>
            </a:extLst>
          </p:cNvPr>
          <p:cNvSpPr/>
          <p:nvPr/>
        </p:nvSpPr>
        <p:spPr>
          <a:xfrm>
            <a:off x="601031" y="4950786"/>
            <a:ext cx="2903653" cy="548460"/>
          </a:xfrm>
          <a:prstGeom prst="round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dirty="0"/>
              <a:t>Category A Transaction</a:t>
            </a:r>
          </a:p>
        </p:txBody>
      </p:sp>
      <p:sp>
        <p:nvSpPr>
          <p:cNvPr id="8" name="Rectangle: Rounded Corners 7">
            <a:extLst>
              <a:ext uri="{FF2B5EF4-FFF2-40B4-BE49-F238E27FC236}">
                <a16:creationId xmlns:a16="http://schemas.microsoft.com/office/drawing/2014/main" id="{9F78C1B8-7695-50C9-3886-8968FE431BF9}"/>
              </a:ext>
            </a:extLst>
          </p:cNvPr>
          <p:cNvSpPr/>
          <p:nvPr/>
        </p:nvSpPr>
        <p:spPr>
          <a:xfrm>
            <a:off x="4092250" y="4950786"/>
            <a:ext cx="2900372" cy="548460"/>
          </a:xfrm>
          <a:prstGeom prst="round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600" dirty="0"/>
              <a:t>Category B Transaction</a:t>
            </a:r>
          </a:p>
        </p:txBody>
      </p:sp>
      <p:cxnSp>
        <p:nvCxnSpPr>
          <p:cNvPr id="11" name="Straight Arrow Connector 10">
            <a:extLst>
              <a:ext uri="{FF2B5EF4-FFF2-40B4-BE49-F238E27FC236}">
                <a16:creationId xmlns:a16="http://schemas.microsoft.com/office/drawing/2014/main" id="{43A7B8DC-E70E-6644-7861-926F15BC04E6}"/>
              </a:ext>
            </a:extLst>
          </p:cNvPr>
          <p:cNvCxnSpPr>
            <a:cxnSpLocks/>
          </p:cNvCxnSpPr>
          <p:nvPr/>
        </p:nvCxnSpPr>
        <p:spPr>
          <a:xfrm>
            <a:off x="1919497" y="4549327"/>
            <a:ext cx="0" cy="409769"/>
          </a:xfrm>
          <a:prstGeom prst="straightConnector1">
            <a:avLst/>
          </a:prstGeom>
          <a:ln w="38100">
            <a:tailEnd type="triangle"/>
          </a:ln>
        </p:spPr>
        <p:style>
          <a:lnRef idx="3">
            <a:schemeClr val="accent1"/>
          </a:lnRef>
          <a:fillRef idx="0">
            <a:schemeClr val="accent1"/>
          </a:fillRef>
          <a:effectRef idx="2">
            <a:schemeClr val="accent1"/>
          </a:effectRef>
          <a:fontRef idx="minor">
            <a:schemeClr val="tx1"/>
          </a:fontRef>
        </p:style>
      </p:cxnSp>
      <p:cxnSp>
        <p:nvCxnSpPr>
          <p:cNvPr id="12" name="Straight Connector 11">
            <a:extLst>
              <a:ext uri="{FF2B5EF4-FFF2-40B4-BE49-F238E27FC236}">
                <a16:creationId xmlns:a16="http://schemas.microsoft.com/office/drawing/2014/main" id="{E02E530C-E59C-57CB-1F8D-B8D7977C2DB4}"/>
              </a:ext>
            </a:extLst>
          </p:cNvPr>
          <p:cNvCxnSpPr>
            <a:cxnSpLocks/>
          </p:cNvCxnSpPr>
          <p:nvPr/>
        </p:nvCxnSpPr>
        <p:spPr>
          <a:xfrm>
            <a:off x="3504684" y="2823696"/>
            <a:ext cx="2153174" cy="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4" name="Straight Connector 13">
            <a:extLst>
              <a:ext uri="{FF2B5EF4-FFF2-40B4-BE49-F238E27FC236}">
                <a16:creationId xmlns:a16="http://schemas.microsoft.com/office/drawing/2014/main" id="{EFC0F25E-2C01-4D23-DCBF-B1B9C7B17292}"/>
              </a:ext>
            </a:extLst>
          </p:cNvPr>
          <p:cNvCxnSpPr>
            <a:cxnSpLocks/>
          </p:cNvCxnSpPr>
          <p:nvPr/>
        </p:nvCxnSpPr>
        <p:spPr>
          <a:xfrm>
            <a:off x="3504684" y="4126009"/>
            <a:ext cx="2153174"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16" name="TextBox 15">
            <a:extLst>
              <a:ext uri="{FF2B5EF4-FFF2-40B4-BE49-F238E27FC236}">
                <a16:creationId xmlns:a16="http://schemas.microsoft.com/office/drawing/2014/main" id="{27519AA7-B502-C616-190A-5FF0B567BDCF}"/>
              </a:ext>
            </a:extLst>
          </p:cNvPr>
          <p:cNvSpPr txBox="1"/>
          <p:nvPr/>
        </p:nvSpPr>
        <p:spPr>
          <a:xfrm>
            <a:off x="1025815" y="3365074"/>
            <a:ext cx="505696" cy="307777"/>
          </a:xfrm>
          <a:prstGeom prst="rect">
            <a:avLst/>
          </a:prstGeom>
          <a:noFill/>
        </p:spPr>
        <p:txBody>
          <a:bodyPr wrap="square" rtlCol="0">
            <a:spAutoFit/>
          </a:bodyPr>
          <a:lstStyle/>
          <a:p>
            <a:r>
              <a:rPr lang="en-US" sz="1400" dirty="0">
                <a:solidFill>
                  <a:schemeClr val="tx2"/>
                </a:solidFill>
              </a:rPr>
              <a:t>Yes</a:t>
            </a:r>
            <a:endParaRPr lang="en-US" dirty="0">
              <a:solidFill>
                <a:schemeClr val="tx2"/>
              </a:solidFill>
            </a:endParaRPr>
          </a:p>
        </p:txBody>
      </p:sp>
      <p:sp>
        <p:nvSpPr>
          <p:cNvPr id="17" name="TextBox 16">
            <a:extLst>
              <a:ext uri="{FF2B5EF4-FFF2-40B4-BE49-F238E27FC236}">
                <a16:creationId xmlns:a16="http://schemas.microsoft.com/office/drawing/2014/main" id="{6C10DF0A-C33C-11CC-FD8B-EBA4DF7D9560}"/>
              </a:ext>
            </a:extLst>
          </p:cNvPr>
          <p:cNvSpPr txBox="1"/>
          <p:nvPr/>
        </p:nvSpPr>
        <p:spPr>
          <a:xfrm>
            <a:off x="1025815" y="4549327"/>
            <a:ext cx="505696" cy="307777"/>
          </a:xfrm>
          <a:prstGeom prst="rect">
            <a:avLst/>
          </a:prstGeom>
          <a:noFill/>
        </p:spPr>
        <p:txBody>
          <a:bodyPr wrap="square" rtlCol="0">
            <a:spAutoFit/>
          </a:bodyPr>
          <a:lstStyle/>
          <a:p>
            <a:r>
              <a:rPr lang="en-US" sz="1400" dirty="0">
                <a:solidFill>
                  <a:schemeClr val="tx2"/>
                </a:solidFill>
              </a:rPr>
              <a:t>Yes</a:t>
            </a:r>
            <a:endParaRPr lang="en-US" dirty="0">
              <a:solidFill>
                <a:schemeClr val="tx2"/>
              </a:solidFill>
            </a:endParaRPr>
          </a:p>
        </p:txBody>
      </p:sp>
      <p:sp>
        <p:nvSpPr>
          <p:cNvPr id="18" name="TextBox 17">
            <a:extLst>
              <a:ext uri="{FF2B5EF4-FFF2-40B4-BE49-F238E27FC236}">
                <a16:creationId xmlns:a16="http://schemas.microsoft.com/office/drawing/2014/main" id="{49D88811-4999-DE59-33D3-EA2ED2959FCB}"/>
              </a:ext>
            </a:extLst>
          </p:cNvPr>
          <p:cNvSpPr txBox="1"/>
          <p:nvPr/>
        </p:nvSpPr>
        <p:spPr>
          <a:xfrm>
            <a:off x="3494844" y="2485707"/>
            <a:ext cx="505696" cy="307777"/>
          </a:xfrm>
          <a:prstGeom prst="rect">
            <a:avLst/>
          </a:prstGeom>
          <a:noFill/>
        </p:spPr>
        <p:txBody>
          <a:bodyPr wrap="square" rtlCol="0">
            <a:spAutoFit/>
          </a:bodyPr>
          <a:lstStyle/>
          <a:p>
            <a:r>
              <a:rPr lang="en-US" sz="1400" dirty="0">
                <a:solidFill>
                  <a:schemeClr val="tx2"/>
                </a:solidFill>
              </a:rPr>
              <a:t>No</a:t>
            </a:r>
            <a:endParaRPr lang="en-US" dirty="0">
              <a:solidFill>
                <a:schemeClr val="tx2"/>
              </a:solidFill>
            </a:endParaRPr>
          </a:p>
        </p:txBody>
      </p:sp>
      <p:sp>
        <p:nvSpPr>
          <p:cNvPr id="19" name="TextBox 18">
            <a:extLst>
              <a:ext uri="{FF2B5EF4-FFF2-40B4-BE49-F238E27FC236}">
                <a16:creationId xmlns:a16="http://schemas.microsoft.com/office/drawing/2014/main" id="{13F0E430-9D25-E625-05A6-9399538295BD}"/>
              </a:ext>
            </a:extLst>
          </p:cNvPr>
          <p:cNvSpPr txBox="1"/>
          <p:nvPr/>
        </p:nvSpPr>
        <p:spPr>
          <a:xfrm>
            <a:off x="3494844" y="3797387"/>
            <a:ext cx="505696" cy="307777"/>
          </a:xfrm>
          <a:prstGeom prst="rect">
            <a:avLst/>
          </a:prstGeom>
          <a:noFill/>
        </p:spPr>
        <p:txBody>
          <a:bodyPr wrap="square" rtlCol="0">
            <a:spAutoFit/>
          </a:bodyPr>
          <a:lstStyle/>
          <a:p>
            <a:r>
              <a:rPr lang="en-US" sz="1400" dirty="0">
                <a:solidFill>
                  <a:schemeClr val="tx2"/>
                </a:solidFill>
              </a:rPr>
              <a:t>No</a:t>
            </a:r>
            <a:endParaRPr lang="en-US" dirty="0">
              <a:solidFill>
                <a:schemeClr val="tx2"/>
              </a:solidFill>
            </a:endParaRPr>
          </a:p>
        </p:txBody>
      </p:sp>
      <p:cxnSp>
        <p:nvCxnSpPr>
          <p:cNvPr id="20" name="Straight Arrow Connector 19">
            <a:extLst>
              <a:ext uri="{FF2B5EF4-FFF2-40B4-BE49-F238E27FC236}">
                <a16:creationId xmlns:a16="http://schemas.microsoft.com/office/drawing/2014/main" id="{86F39E6F-D25F-AF24-D1E4-70FE62C2432A}"/>
              </a:ext>
            </a:extLst>
          </p:cNvPr>
          <p:cNvCxnSpPr>
            <a:cxnSpLocks/>
          </p:cNvCxnSpPr>
          <p:nvPr/>
        </p:nvCxnSpPr>
        <p:spPr>
          <a:xfrm>
            <a:off x="5661694" y="2822129"/>
            <a:ext cx="6004" cy="2136967"/>
          </a:xfrm>
          <a:prstGeom prst="straightConnector1">
            <a:avLst/>
          </a:prstGeom>
          <a:ln w="38100">
            <a:tailEnd type="triangle"/>
          </a:ln>
        </p:spPr>
        <p:style>
          <a:lnRef idx="3">
            <a:schemeClr val="accent1"/>
          </a:lnRef>
          <a:fillRef idx="0">
            <a:schemeClr val="accent1"/>
          </a:fillRef>
          <a:effectRef idx="2">
            <a:schemeClr val="accent1"/>
          </a:effectRef>
          <a:fontRef idx="minor">
            <a:schemeClr val="tx1"/>
          </a:fontRef>
        </p:style>
      </p:cxnSp>
      <p:cxnSp>
        <p:nvCxnSpPr>
          <p:cNvPr id="27" name="Straight Arrow Connector 26">
            <a:extLst>
              <a:ext uri="{FF2B5EF4-FFF2-40B4-BE49-F238E27FC236}">
                <a16:creationId xmlns:a16="http://schemas.microsoft.com/office/drawing/2014/main" id="{A0B62982-1E7F-8012-2028-E63773B5965A}"/>
              </a:ext>
            </a:extLst>
          </p:cNvPr>
          <p:cNvCxnSpPr>
            <a:cxnSpLocks/>
          </p:cNvCxnSpPr>
          <p:nvPr/>
        </p:nvCxnSpPr>
        <p:spPr>
          <a:xfrm>
            <a:off x="1904899" y="3314077"/>
            <a:ext cx="0" cy="409769"/>
          </a:xfrm>
          <a:prstGeom prst="straightConnector1">
            <a:avLst/>
          </a:prstGeom>
          <a:ln w="38100">
            <a:tailEnd type="triangle"/>
          </a:ln>
        </p:spPr>
        <p:style>
          <a:lnRef idx="3">
            <a:schemeClr val="accent1"/>
          </a:lnRef>
          <a:fillRef idx="0">
            <a:schemeClr val="accent1"/>
          </a:fillRef>
          <a:effectRef idx="2">
            <a:schemeClr val="accent1"/>
          </a:effectRef>
          <a:fontRef idx="minor">
            <a:schemeClr val="tx1"/>
          </a:fontRef>
        </p:style>
      </p:cxnSp>
      <p:cxnSp>
        <p:nvCxnSpPr>
          <p:cNvPr id="29" name="Straight Arrow Connector 28">
            <a:extLst>
              <a:ext uri="{FF2B5EF4-FFF2-40B4-BE49-F238E27FC236}">
                <a16:creationId xmlns:a16="http://schemas.microsoft.com/office/drawing/2014/main" id="{EDD47542-C401-ADD4-E239-8557AA97C638}"/>
              </a:ext>
            </a:extLst>
          </p:cNvPr>
          <p:cNvCxnSpPr>
            <a:cxnSpLocks/>
          </p:cNvCxnSpPr>
          <p:nvPr/>
        </p:nvCxnSpPr>
        <p:spPr>
          <a:xfrm>
            <a:off x="1900642" y="2075938"/>
            <a:ext cx="0" cy="409769"/>
          </a:xfrm>
          <a:prstGeom prst="straightConnector1">
            <a:avLst/>
          </a:prstGeom>
          <a:ln w="38100">
            <a:tailEnd type="triangle"/>
          </a:ln>
        </p:spPr>
        <p:style>
          <a:lnRef idx="3">
            <a:schemeClr val="accent1"/>
          </a:lnRef>
          <a:fillRef idx="0">
            <a:schemeClr val="accent1"/>
          </a:fillRef>
          <a:effectRef idx="2">
            <a:schemeClr val="accent1"/>
          </a:effectRef>
          <a:fontRef idx="minor">
            <a:schemeClr val="tx1"/>
          </a:fontRef>
        </p:style>
      </p:cxnSp>
      <p:pic>
        <p:nvPicPr>
          <p:cNvPr id="30" name="Picture 29" descr="A picture containing text, businesscard&#10;&#10;Description automatically generated">
            <a:extLst>
              <a:ext uri="{FF2B5EF4-FFF2-40B4-BE49-F238E27FC236}">
                <a16:creationId xmlns:a16="http://schemas.microsoft.com/office/drawing/2014/main" id="{E468585E-6E86-75A3-D7A1-8C791D859BE4}"/>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580913" y="1904003"/>
            <a:ext cx="1461070" cy="1461070"/>
          </a:xfrm>
          <a:prstGeom prst="rect">
            <a:avLst/>
          </a:prstGeom>
        </p:spPr>
      </p:pic>
    </p:spTree>
    <p:extLst>
      <p:ext uri="{BB962C8B-B14F-4D97-AF65-F5344CB8AC3E}">
        <p14:creationId xmlns:p14="http://schemas.microsoft.com/office/powerpoint/2010/main" val="181292351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B9F47EA8-B54D-4F8E-BF34-75334D2F8EAF}"/>
              </a:ext>
            </a:extLst>
          </p:cNvPr>
          <p:cNvGraphicFramePr>
            <a:graphicFrameLocks noGrp="1"/>
          </p:cNvGraphicFramePr>
          <p:nvPr>
            <p:ph idx="1"/>
          </p:nvPr>
        </p:nvGraphicFramePr>
        <p:xfrm>
          <a:off x="154441" y="1434576"/>
          <a:ext cx="8642858" cy="4150360"/>
        </p:xfrm>
        <a:graphic>
          <a:graphicData uri="http://schemas.openxmlformats.org/drawingml/2006/table">
            <a:tbl>
              <a:tblPr firstRow="1" bandRow="1">
                <a:tableStyleId>{F2DE63D5-997A-4646-A377-4702673A728D}</a:tableStyleId>
              </a:tblPr>
              <a:tblGrid>
                <a:gridCol w="4417122">
                  <a:extLst>
                    <a:ext uri="{9D8B030D-6E8A-4147-A177-3AD203B41FA5}">
                      <a16:colId xmlns:a16="http://schemas.microsoft.com/office/drawing/2014/main" val="3937592311"/>
                    </a:ext>
                  </a:extLst>
                </a:gridCol>
                <a:gridCol w="4225736">
                  <a:extLst>
                    <a:ext uri="{9D8B030D-6E8A-4147-A177-3AD203B41FA5}">
                      <a16:colId xmlns:a16="http://schemas.microsoft.com/office/drawing/2014/main" val="766671965"/>
                    </a:ext>
                  </a:extLst>
                </a:gridCol>
              </a:tblGrid>
              <a:tr h="370840">
                <a:tc>
                  <a:txBody>
                    <a:bodyPr/>
                    <a:lstStyle/>
                    <a:p>
                      <a:r>
                        <a:rPr lang="en-US"/>
                        <a:t>Category A</a:t>
                      </a:r>
                    </a:p>
                  </a:txBody>
                  <a:tcPr marL="92354" marR="92354">
                    <a:lnR w="12700" cap="flat" cmpd="sng" algn="ctr">
                      <a:solidFill>
                        <a:schemeClr val="tx1"/>
                      </a:solidFill>
                      <a:prstDash val="solid"/>
                      <a:round/>
                      <a:headEnd type="none" w="med" len="med"/>
                      <a:tailEnd type="none" w="med" len="med"/>
                    </a:lnR>
                  </a:tcPr>
                </a:tc>
                <a:tc>
                  <a:txBody>
                    <a:bodyPr/>
                    <a:lstStyle/>
                    <a:p>
                      <a:r>
                        <a:rPr lang="en-US"/>
                        <a:t>Category B</a:t>
                      </a:r>
                    </a:p>
                  </a:txBody>
                  <a:tcPr marL="92354" marR="92354">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904466912"/>
                  </a:ext>
                </a:extLst>
              </a:tr>
              <a:tr h="370840">
                <a:tc>
                  <a:txBody>
                    <a:bodyPr/>
                    <a:lstStyle/>
                    <a:p>
                      <a:r>
                        <a:rPr lang="en-US"/>
                        <a:t>Fees for service (water, electric, garbage)</a:t>
                      </a:r>
                    </a:p>
                  </a:txBody>
                  <a:tcPr marL="92354" marR="92354">
                    <a:lnR w="12700" cap="flat" cmpd="sng" algn="ctr">
                      <a:solidFill>
                        <a:schemeClr val="tx1"/>
                      </a:solidFill>
                      <a:prstDash val="solid"/>
                      <a:round/>
                      <a:headEnd type="none" w="med" len="med"/>
                      <a:tailEnd type="none" w="med" len="med"/>
                    </a:lnR>
                  </a:tcPr>
                </a:tc>
                <a:tc>
                  <a:txBody>
                    <a:bodyPr/>
                    <a:lstStyle/>
                    <a:p>
                      <a:r>
                        <a:rPr lang="en-US"/>
                        <a:t>Taxes (property tax, income tax, sales tax)</a:t>
                      </a:r>
                    </a:p>
                  </a:txBody>
                  <a:tcPr marL="92354" marR="92354">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722019398"/>
                  </a:ext>
                </a:extLst>
              </a:tr>
              <a:tr h="370840">
                <a:tc>
                  <a:txBody>
                    <a:bodyPr/>
                    <a:lstStyle/>
                    <a:p>
                      <a:r>
                        <a:rPr lang="en-US"/>
                        <a:t>Eligibility-based grants</a:t>
                      </a:r>
                    </a:p>
                  </a:txBody>
                  <a:tcPr marL="92354" marR="92354">
                    <a:lnR w="12700" cap="flat" cmpd="sng" algn="ctr">
                      <a:solidFill>
                        <a:schemeClr val="tx1"/>
                      </a:solidFill>
                      <a:prstDash val="solid"/>
                      <a:round/>
                      <a:headEnd type="none" w="med" len="med"/>
                      <a:tailEnd type="none" w="med" len="med"/>
                    </a:lnR>
                    <a:solidFill>
                      <a:schemeClr val="tx2">
                        <a:lumMod val="20000"/>
                        <a:lumOff val="80000"/>
                      </a:schemeClr>
                    </a:solidFill>
                  </a:tcPr>
                </a:tc>
                <a:tc>
                  <a:txBody>
                    <a:bodyPr/>
                    <a:lstStyle/>
                    <a:p>
                      <a:r>
                        <a:rPr lang="en-US"/>
                        <a:t>Punitive fees</a:t>
                      </a:r>
                    </a:p>
                  </a:txBody>
                  <a:tcPr marL="92354" marR="92354">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109396297"/>
                  </a:ext>
                </a:extLst>
              </a:tr>
              <a:tr h="370840">
                <a:tc>
                  <a:txBody>
                    <a:bodyPr/>
                    <a:lstStyle/>
                    <a:p>
                      <a:r>
                        <a:rPr lang="en-US"/>
                        <a:t>Research grants and revolving loans</a:t>
                      </a:r>
                    </a:p>
                  </a:txBody>
                  <a:tcPr marL="92354" marR="92354">
                    <a:lnR w="12700" cap="flat" cmpd="sng" algn="ctr">
                      <a:solidFill>
                        <a:schemeClr val="tx1"/>
                      </a:solidFill>
                      <a:prstDash val="solid"/>
                      <a:round/>
                      <a:headEnd type="none" w="med" len="med"/>
                      <a:tailEnd type="none" w="med" len="med"/>
                    </a:lnR>
                    <a:solidFill>
                      <a:schemeClr val="tx2">
                        <a:lumMod val="20000"/>
                        <a:lumOff val="80000"/>
                      </a:schemeClr>
                    </a:solidFill>
                  </a:tcPr>
                </a:tc>
                <a:tc>
                  <a:txBody>
                    <a:bodyPr/>
                    <a:lstStyle/>
                    <a:p>
                      <a:r>
                        <a:rPr lang="en-US"/>
                        <a:t>Special assessments</a:t>
                      </a:r>
                    </a:p>
                  </a:txBody>
                  <a:tcPr marL="92354" marR="92354">
                    <a:lnL w="12700" cap="flat" cmpd="sng" algn="ctr">
                      <a:solidFill>
                        <a:schemeClr val="tx1"/>
                      </a:solidFill>
                      <a:prstDash val="solid"/>
                      <a:round/>
                      <a:headEnd type="none" w="med" len="med"/>
                      <a:tailEnd type="none" w="med" len="med"/>
                    </a:lnL>
                    <a:solidFill>
                      <a:schemeClr val="tx2">
                        <a:lumMod val="20000"/>
                        <a:lumOff val="80000"/>
                      </a:schemeClr>
                    </a:solidFill>
                  </a:tcPr>
                </a:tc>
                <a:extLst>
                  <a:ext uri="{0D108BD9-81ED-4DB2-BD59-A6C34878D82A}">
                    <a16:rowId xmlns:a16="http://schemas.microsoft.com/office/drawing/2014/main" val="2434616512"/>
                  </a:ext>
                </a:extLst>
              </a:tr>
              <a:tr h="370840">
                <a:tc>
                  <a:txBody>
                    <a:bodyPr/>
                    <a:lstStyle/>
                    <a:p>
                      <a:r>
                        <a:rPr lang="en-US"/>
                        <a:t>Medicaid fees for services</a:t>
                      </a:r>
                    </a:p>
                  </a:txBody>
                  <a:tcPr marL="92354" marR="92354">
                    <a:lnR w="12700" cap="flat" cmpd="sng" algn="ctr">
                      <a:solidFill>
                        <a:schemeClr val="tx1"/>
                      </a:solidFill>
                      <a:prstDash val="solid"/>
                      <a:round/>
                      <a:headEnd type="none" w="med" len="med"/>
                      <a:tailEnd type="none" w="med" len="med"/>
                    </a:lnR>
                    <a:solidFill>
                      <a:schemeClr val="tx2">
                        <a:lumMod val="20000"/>
                        <a:lumOff val="80000"/>
                      </a:schemeClr>
                    </a:solidFill>
                  </a:tcPr>
                </a:tc>
                <a:tc>
                  <a:txBody>
                    <a:bodyPr/>
                    <a:lstStyle/>
                    <a:p>
                      <a:r>
                        <a:rPr lang="en-US"/>
                        <a:t>Donations</a:t>
                      </a:r>
                    </a:p>
                  </a:txBody>
                  <a:tcPr marL="92354" marR="92354">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984407413"/>
                  </a:ext>
                </a:extLst>
              </a:tr>
              <a:tr h="370840">
                <a:tc>
                  <a:txBody>
                    <a:bodyPr/>
                    <a:lstStyle/>
                    <a:p>
                      <a:r>
                        <a:rPr lang="en-US"/>
                        <a:t>Tuition fees</a:t>
                      </a:r>
                    </a:p>
                  </a:txBody>
                  <a:tcPr marL="92354" marR="92354">
                    <a:lnR w="12700" cap="flat" cmpd="sng" algn="ctr">
                      <a:solidFill>
                        <a:schemeClr val="tx1"/>
                      </a:solidFill>
                      <a:prstDash val="solid"/>
                      <a:round/>
                      <a:headEnd type="none" w="med" len="med"/>
                      <a:tailEnd type="none" w="med" len="med"/>
                    </a:lnR>
                  </a:tcPr>
                </a:tc>
                <a:tc>
                  <a:txBody>
                    <a:bodyPr/>
                    <a:lstStyle/>
                    <a:p>
                      <a:r>
                        <a:rPr lang="en-US"/>
                        <a:t>Regulatory fees (drivers licenses, building permits, marriage licenses, professional licenses)</a:t>
                      </a:r>
                    </a:p>
                  </a:txBody>
                  <a:tcPr marL="92354" marR="92354">
                    <a:lnL w="12700" cap="flat" cmpd="sng" algn="ctr">
                      <a:solidFill>
                        <a:schemeClr val="tx1"/>
                      </a:solidFill>
                      <a:prstDash val="solid"/>
                      <a:round/>
                      <a:headEnd type="none" w="med" len="med"/>
                      <a:tailEnd type="none" w="med" len="med"/>
                    </a:lnL>
                    <a:solidFill>
                      <a:schemeClr val="tx2">
                        <a:lumMod val="20000"/>
                        <a:lumOff val="80000"/>
                      </a:schemeClr>
                    </a:solidFill>
                  </a:tcPr>
                </a:tc>
                <a:extLst>
                  <a:ext uri="{0D108BD9-81ED-4DB2-BD59-A6C34878D82A}">
                    <a16:rowId xmlns:a16="http://schemas.microsoft.com/office/drawing/2014/main" val="4055725224"/>
                  </a:ext>
                </a:extLst>
              </a:tr>
              <a:tr h="370840">
                <a:tc>
                  <a:txBody>
                    <a:bodyPr/>
                    <a:lstStyle/>
                    <a:p>
                      <a:r>
                        <a:rPr lang="en-US"/>
                        <a:t>Most expenses</a:t>
                      </a:r>
                    </a:p>
                  </a:txBody>
                  <a:tcPr marL="92354" marR="92354">
                    <a:lnR w="12700" cap="flat" cmpd="sng" algn="ctr">
                      <a:solidFill>
                        <a:schemeClr val="tx1"/>
                      </a:solidFill>
                      <a:prstDash val="solid"/>
                      <a:round/>
                      <a:headEnd type="none" w="med" len="med"/>
                      <a:tailEnd type="none" w="med" len="med"/>
                    </a:lnR>
                  </a:tcPr>
                </a:tc>
                <a:tc>
                  <a:txBody>
                    <a:bodyPr/>
                    <a:lstStyle/>
                    <a:p>
                      <a:r>
                        <a:rPr lang="en-US"/>
                        <a:t>Purpose-restricted grants</a:t>
                      </a:r>
                    </a:p>
                  </a:txBody>
                  <a:tcPr marL="92354" marR="92354">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086909344"/>
                  </a:ext>
                </a:extLst>
              </a:tr>
              <a:tr h="370840">
                <a:tc>
                  <a:txBody>
                    <a:bodyPr/>
                    <a:lstStyle/>
                    <a:p>
                      <a:endParaRPr lang="en-US"/>
                    </a:p>
                  </a:txBody>
                  <a:tcPr marL="92354" marR="92354">
                    <a:lnR w="12700" cap="flat" cmpd="sng" algn="ctr">
                      <a:solidFill>
                        <a:schemeClr val="tx1"/>
                      </a:solidFill>
                      <a:prstDash val="solid"/>
                      <a:round/>
                      <a:headEnd type="none" w="med" len="med"/>
                      <a:tailEnd type="none" w="med" len="med"/>
                    </a:lnR>
                  </a:tcPr>
                </a:tc>
                <a:tc>
                  <a:txBody>
                    <a:bodyPr/>
                    <a:lstStyle/>
                    <a:p>
                      <a:r>
                        <a:rPr lang="en-US"/>
                        <a:t>Capital fees (developer fees, PFCs)</a:t>
                      </a:r>
                    </a:p>
                  </a:txBody>
                  <a:tcPr marL="92354" marR="92354">
                    <a:lnL w="12700" cap="flat" cmpd="sng" algn="ctr">
                      <a:solidFill>
                        <a:schemeClr val="tx1"/>
                      </a:solidFill>
                      <a:prstDash val="solid"/>
                      <a:round/>
                      <a:headEnd type="none" w="med" len="med"/>
                      <a:tailEnd type="none" w="med" len="med"/>
                    </a:lnL>
                    <a:solidFill>
                      <a:schemeClr val="tx2">
                        <a:lumMod val="20000"/>
                        <a:lumOff val="80000"/>
                      </a:schemeClr>
                    </a:solidFill>
                  </a:tcPr>
                </a:tc>
                <a:extLst>
                  <a:ext uri="{0D108BD9-81ED-4DB2-BD59-A6C34878D82A}">
                    <a16:rowId xmlns:a16="http://schemas.microsoft.com/office/drawing/2014/main" val="1177997052"/>
                  </a:ext>
                </a:extLst>
              </a:tr>
              <a:tr h="370840">
                <a:tc>
                  <a:txBody>
                    <a:bodyPr/>
                    <a:lstStyle/>
                    <a:p>
                      <a:endParaRPr lang="en-US"/>
                    </a:p>
                  </a:txBody>
                  <a:tcPr marL="92354" marR="92354">
                    <a:lnR w="12700" cap="flat" cmpd="sng" algn="ctr">
                      <a:solidFill>
                        <a:schemeClr val="tx1"/>
                      </a:solidFill>
                      <a:prstDash val="solid"/>
                      <a:round/>
                      <a:headEnd type="none" w="med" len="med"/>
                      <a:tailEnd type="none" w="med" len="med"/>
                    </a:lnR>
                  </a:tcPr>
                </a:tc>
                <a:tc>
                  <a:txBody>
                    <a:bodyPr/>
                    <a:lstStyle/>
                    <a:p>
                      <a:r>
                        <a:rPr lang="en-US"/>
                        <a:t>Medicaid supplementary payments</a:t>
                      </a:r>
                    </a:p>
                  </a:txBody>
                  <a:tcPr marL="92354" marR="92354">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102175234"/>
                  </a:ext>
                </a:extLst>
              </a:tr>
            </a:tbl>
          </a:graphicData>
        </a:graphic>
      </p:graphicFrame>
      <p:sp>
        <p:nvSpPr>
          <p:cNvPr id="3" name="Title 2">
            <a:extLst>
              <a:ext uri="{FF2B5EF4-FFF2-40B4-BE49-F238E27FC236}">
                <a16:creationId xmlns:a16="http://schemas.microsoft.com/office/drawing/2014/main" id="{85B3D9B9-3C2B-4D3F-A6E3-CA2B43B08BA4}"/>
              </a:ext>
            </a:extLst>
          </p:cNvPr>
          <p:cNvSpPr>
            <a:spLocks noGrp="1"/>
          </p:cNvSpPr>
          <p:nvPr>
            <p:ph type="title"/>
          </p:nvPr>
        </p:nvSpPr>
        <p:spPr/>
        <p:txBody>
          <a:bodyPr/>
          <a:lstStyle/>
          <a:p>
            <a:r>
              <a:rPr lang="en-US" dirty="0">
                <a:solidFill>
                  <a:schemeClr val="tx2">
                    <a:lumMod val="50000"/>
                  </a:schemeClr>
                </a:solidFill>
              </a:rPr>
              <a:t>Outcomes of the Proposed Model *</a:t>
            </a:r>
          </a:p>
        </p:txBody>
      </p:sp>
      <p:sp>
        <p:nvSpPr>
          <p:cNvPr id="4" name="Slide Number Placeholder 3">
            <a:extLst>
              <a:ext uri="{FF2B5EF4-FFF2-40B4-BE49-F238E27FC236}">
                <a16:creationId xmlns:a16="http://schemas.microsoft.com/office/drawing/2014/main" id="{0BA4A8CF-0EEC-47E9-9394-CCB8D4C597EB}"/>
              </a:ext>
            </a:extLst>
          </p:cNvPr>
          <p:cNvSpPr>
            <a:spLocks noGrp="1"/>
          </p:cNvSpPr>
          <p:nvPr>
            <p:ph type="sldNum" sz="quarter" idx="4"/>
          </p:nvPr>
        </p:nvSpPr>
        <p:spPr/>
        <p:txBody>
          <a:bodyPr/>
          <a:lstStyle/>
          <a:p>
            <a:pPr>
              <a:defRPr/>
            </a:pPr>
            <a:fld id="{B8C3CD40-D32D-4A66-9ED6-B023972553E0}" type="slidenum">
              <a:rPr lang="en-US" smtClean="0"/>
              <a:pPr>
                <a:defRPr/>
              </a:pPr>
              <a:t>123</a:t>
            </a:fld>
            <a:endParaRPr lang="en-US"/>
          </a:p>
        </p:txBody>
      </p:sp>
      <p:sp>
        <p:nvSpPr>
          <p:cNvPr id="2" name="TextBox 1">
            <a:extLst>
              <a:ext uri="{FF2B5EF4-FFF2-40B4-BE49-F238E27FC236}">
                <a16:creationId xmlns:a16="http://schemas.microsoft.com/office/drawing/2014/main" id="{21D95A9C-78DB-4433-A5D6-958F7C7E7FD3}"/>
              </a:ext>
            </a:extLst>
          </p:cNvPr>
          <p:cNvSpPr txBox="1"/>
          <p:nvPr/>
        </p:nvSpPr>
        <p:spPr>
          <a:xfrm>
            <a:off x="0" y="5693047"/>
            <a:ext cx="8537330" cy="369332"/>
          </a:xfrm>
          <a:prstGeom prst="rect">
            <a:avLst/>
          </a:prstGeom>
          <a:noFill/>
        </p:spPr>
        <p:txBody>
          <a:bodyPr wrap="square" rtlCol="0">
            <a:spAutoFit/>
          </a:bodyPr>
          <a:lstStyle/>
          <a:p>
            <a:r>
              <a:rPr lang="en-US"/>
              <a:t>* </a:t>
            </a:r>
            <a:r>
              <a:rPr lang="en-US" sz="1500"/>
              <a:t>Transactions highlighted in blue would have different outcomes than under current literature</a:t>
            </a:r>
          </a:p>
        </p:txBody>
      </p:sp>
    </p:spTree>
    <p:extLst>
      <p:ext uri="{BB962C8B-B14F-4D97-AF65-F5344CB8AC3E}">
        <p14:creationId xmlns:p14="http://schemas.microsoft.com/office/powerpoint/2010/main" val="293951787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588AAA-0C8F-45D3-946F-C4962EF191D8}"/>
              </a:ext>
            </a:extLst>
          </p:cNvPr>
          <p:cNvSpPr>
            <a:spLocks noGrp="1"/>
          </p:cNvSpPr>
          <p:nvPr>
            <p:ph type="title"/>
          </p:nvPr>
        </p:nvSpPr>
        <p:spPr/>
        <p:txBody>
          <a:bodyPr/>
          <a:lstStyle/>
          <a:p>
            <a:r>
              <a:rPr lang="en-US" sz="2600" dirty="0"/>
              <a:t>Proposed Revenue Recognition Principles</a:t>
            </a:r>
          </a:p>
        </p:txBody>
      </p:sp>
      <p:sp>
        <p:nvSpPr>
          <p:cNvPr id="10" name="Rectangle 9">
            <a:extLst>
              <a:ext uri="{FF2B5EF4-FFF2-40B4-BE49-F238E27FC236}">
                <a16:creationId xmlns:a16="http://schemas.microsoft.com/office/drawing/2014/main" id="{2381297B-5C51-45F5-9C2A-C6053664B202}"/>
              </a:ext>
            </a:extLst>
          </p:cNvPr>
          <p:cNvSpPr/>
          <p:nvPr/>
        </p:nvSpPr>
        <p:spPr>
          <a:xfrm>
            <a:off x="3507514" y="1439583"/>
            <a:ext cx="1673100" cy="7398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a:t>Does the government have a receivable?</a:t>
            </a:r>
          </a:p>
        </p:txBody>
      </p:sp>
      <p:sp>
        <p:nvSpPr>
          <p:cNvPr id="11" name="Rectangle 10">
            <a:extLst>
              <a:ext uri="{FF2B5EF4-FFF2-40B4-BE49-F238E27FC236}">
                <a16:creationId xmlns:a16="http://schemas.microsoft.com/office/drawing/2014/main" id="{05043927-4BE9-4EF4-BDDF-A734B4DD1249}"/>
              </a:ext>
            </a:extLst>
          </p:cNvPr>
          <p:cNvSpPr/>
          <p:nvPr/>
        </p:nvSpPr>
        <p:spPr>
          <a:xfrm>
            <a:off x="1261950" y="2781301"/>
            <a:ext cx="1684200" cy="6270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a:t>Is the flow applicable to the current period?</a:t>
            </a:r>
          </a:p>
        </p:txBody>
      </p:sp>
      <p:sp>
        <p:nvSpPr>
          <p:cNvPr id="14" name="Rectangle 13">
            <a:extLst>
              <a:ext uri="{FF2B5EF4-FFF2-40B4-BE49-F238E27FC236}">
                <a16:creationId xmlns:a16="http://schemas.microsoft.com/office/drawing/2014/main" id="{F9872FD2-8643-4266-ABB1-932D8D06BCCB}"/>
              </a:ext>
            </a:extLst>
          </p:cNvPr>
          <p:cNvSpPr/>
          <p:nvPr/>
        </p:nvSpPr>
        <p:spPr>
          <a:xfrm>
            <a:off x="6145100" y="2781301"/>
            <a:ext cx="1684200" cy="6587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Did the government receive consideration?</a:t>
            </a:r>
          </a:p>
        </p:txBody>
      </p:sp>
      <p:sp>
        <p:nvSpPr>
          <p:cNvPr id="15" name="Rectangle 14">
            <a:extLst>
              <a:ext uri="{FF2B5EF4-FFF2-40B4-BE49-F238E27FC236}">
                <a16:creationId xmlns:a16="http://schemas.microsoft.com/office/drawing/2014/main" id="{406B3A9D-0F5E-491C-82C2-ABFDDCAEEA5C}"/>
              </a:ext>
            </a:extLst>
          </p:cNvPr>
          <p:cNvSpPr/>
          <p:nvPr/>
        </p:nvSpPr>
        <p:spPr>
          <a:xfrm>
            <a:off x="635000" y="4205184"/>
            <a:ext cx="1673100" cy="5208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a:t>Revenue</a:t>
            </a:r>
          </a:p>
        </p:txBody>
      </p:sp>
      <p:sp>
        <p:nvSpPr>
          <p:cNvPr id="16" name="Rectangle 15">
            <a:extLst>
              <a:ext uri="{FF2B5EF4-FFF2-40B4-BE49-F238E27FC236}">
                <a16:creationId xmlns:a16="http://schemas.microsoft.com/office/drawing/2014/main" id="{73058714-997B-4AD1-BE01-402C1E943878}"/>
              </a:ext>
            </a:extLst>
          </p:cNvPr>
          <p:cNvSpPr/>
          <p:nvPr/>
        </p:nvSpPr>
        <p:spPr>
          <a:xfrm>
            <a:off x="2444750" y="4207100"/>
            <a:ext cx="1673100" cy="53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a:t>Deferred Inflow</a:t>
            </a:r>
          </a:p>
        </p:txBody>
      </p:sp>
      <p:sp>
        <p:nvSpPr>
          <p:cNvPr id="17" name="Rectangle 16">
            <a:extLst>
              <a:ext uri="{FF2B5EF4-FFF2-40B4-BE49-F238E27FC236}">
                <a16:creationId xmlns:a16="http://schemas.microsoft.com/office/drawing/2014/main" id="{D1596870-E83F-4588-A062-FC286549CAC7}"/>
              </a:ext>
            </a:extLst>
          </p:cNvPr>
          <p:cNvSpPr/>
          <p:nvPr/>
        </p:nvSpPr>
        <p:spPr>
          <a:xfrm>
            <a:off x="4838700" y="4219800"/>
            <a:ext cx="1673100" cy="53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a:t>Unearned Revenue</a:t>
            </a:r>
          </a:p>
        </p:txBody>
      </p:sp>
      <p:sp>
        <p:nvSpPr>
          <p:cNvPr id="18" name="Rectangle 17">
            <a:extLst>
              <a:ext uri="{FF2B5EF4-FFF2-40B4-BE49-F238E27FC236}">
                <a16:creationId xmlns:a16="http://schemas.microsoft.com/office/drawing/2014/main" id="{C38DE6B9-6BDD-4818-AF22-32ACE1135FED}"/>
              </a:ext>
            </a:extLst>
          </p:cNvPr>
          <p:cNvSpPr/>
          <p:nvPr/>
        </p:nvSpPr>
        <p:spPr>
          <a:xfrm>
            <a:off x="7340600" y="4219800"/>
            <a:ext cx="1673100" cy="53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a:t>Nothing to recognize</a:t>
            </a:r>
          </a:p>
        </p:txBody>
      </p:sp>
      <p:cxnSp>
        <p:nvCxnSpPr>
          <p:cNvPr id="20" name="Straight Arrow Connector 19">
            <a:extLst>
              <a:ext uri="{FF2B5EF4-FFF2-40B4-BE49-F238E27FC236}">
                <a16:creationId xmlns:a16="http://schemas.microsoft.com/office/drawing/2014/main" id="{7E07631F-6262-4385-9285-86BA696D7F56}"/>
              </a:ext>
            </a:extLst>
          </p:cNvPr>
          <p:cNvCxnSpPr>
            <a:cxnSpLocks/>
            <a:stCxn id="10" idx="2"/>
          </p:cNvCxnSpPr>
          <p:nvPr/>
        </p:nvCxnSpPr>
        <p:spPr>
          <a:xfrm flipH="1">
            <a:off x="2603500" y="2179416"/>
            <a:ext cx="1740564" cy="57013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041AA12A-2B8F-4679-A74D-A433156BDFD9}"/>
              </a:ext>
            </a:extLst>
          </p:cNvPr>
          <p:cNvCxnSpPr>
            <a:cxnSpLocks/>
            <a:stCxn id="10" idx="2"/>
          </p:cNvCxnSpPr>
          <p:nvPr/>
        </p:nvCxnSpPr>
        <p:spPr>
          <a:xfrm>
            <a:off x="4344064" y="2179416"/>
            <a:ext cx="2113886" cy="63363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8CEE9813-9DF0-4B18-A834-EBBB5834345E}"/>
              </a:ext>
            </a:extLst>
          </p:cNvPr>
          <p:cNvCxnSpPr>
            <a:cxnSpLocks/>
            <a:stCxn id="11" idx="2"/>
          </p:cNvCxnSpPr>
          <p:nvPr/>
        </p:nvCxnSpPr>
        <p:spPr>
          <a:xfrm flipH="1">
            <a:off x="1471550" y="3408350"/>
            <a:ext cx="632500" cy="74559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1F7D3D44-D8A9-4C5E-83FC-C61CDAF409D7}"/>
              </a:ext>
            </a:extLst>
          </p:cNvPr>
          <p:cNvCxnSpPr>
            <a:cxnSpLocks/>
            <a:stCxn id="11" idx="2"/>
          </p:cNvCxnSpPr>
          <p:nvPr/>
        </p:nvCxnSpPr>
        <p:spPr>
          <a:xfrm>
            <a:off x="2104050" y="3408350"/>
            <a:ext cx="1051900" cy="78119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E35A3E41-9D5C-4CB4-B262-6C53D2ACDE3D}"/>
              </a:ext>
            </a:extLst>
          </p:cNvPr>
          <p:cNvCxnSpPr>
            <a:cxnSpLocks/>
            <a:stCxn id="14" idx="2"/>
          </p:cNvCxnSpPr>
          <p:nvPr/>
        </p:nvCxnSpPr>
        <p:spPr>
          <a:xfrm flipH="1">
            <a:off x="5591750" y="3440100"/>
            <a:ext cx="1395450" cy="74944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6002E0CF-7D31-4D37-A399-82441A03400E}"/>
              </a:ext>
            </a:extLst>
          </p:cNvPr>
          <p:cNvCxnSpPr>
            <a:cxnSpLocks/>
            <a:stCxn id="14" idx="2"/>
            <a:endCxn id="18" idx="0"/>
          </p:cNvCxnSpPr>
          <p:nvPr/>
        </p:nvCxnSpPr>
        <p:spPr>
          <a:xfrm>
            <a:off x="6987200" y="3440100"/>
            <a:ext cx="1189950" cy="7797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D6550916-97EA-47C7-ADC3-66A2A76FB62D}"/>
              </a:ext>
            </a:extLst>
          </p:cNvPr>
          <p:cNvSpPr txBox="1"/>
          <p:nvPr/>
        </p:nvSpPr>
        <p:spPr>
          <a:xfrm>
            <a:off x="2860675" y="2211167"/>
            <a:ext cx="590550" cy="276999"/>
          </a:xfrm>
          <a:prstGeom prst="rect">
            <a:avLst/>
          </a:prstGeom>
          <a:noFill/>
        </p:spPr>
        <p:txBody>
          <a:bodyPr wrap="square" rtlCol="0">
            <a:spAutoFit/>
          </a:bodyPr>
          <a:lstStyle/>
          <a:p>
            <a:r>
              <a:rPr lang="en-US" sz="1200" dirty="0"/>
              <a:t>YES</a:t>
            </a:r>
          </a:p>
        </p:txBody>
      </p:sp>
      <p:sp>
        <p:nvSpPr>
          <p:cNvPr id="34" name="TextBox 33">
            <a:extLst>
              <a:ext uri="{FF2B5EF4-FFF2-40B4-BE49-F238E27FC236}">
                <a16:creationId xmlns:a16="http://schemas.microsoft.com/office/drawing/2014/main" id="{41B5F3F0-7D06-4F27-90A1-805B533226AB}"/>
              </a:ext>
            </a:extLst>
          </p:cNvPr>
          <p:cNvSpPr txBox="1"/>
          <p:nvPr/>
        </p:nvSpPr>
        <p:spPr>
          <a:xfrm>
            <a:off x="5482903" y="2187485"/>
            <a:ext cx="590550" cy="276999"/>
          </a:xfrm>
          <a:prstGeom prst="rect">
            <a:avLst/>
          </a:prstGeom>
          <a:noFill/>
        </p:spPr>
        <p:txBody>
          <a:bodyPr wrap="square" rtlCol="0">
            <a:spAutoFit/>
          </a:bodyPr>
          <a:lstStyle/>
          <a:p>
            <a:r>
              <a:rPr lang="en-US" sz="1200" dirty="0"/>
              <a:t>No</a:t>
            </a:r>
          </a:p>
        </p:txBody>
      </p:sp>
      <p:sp>
        <p:nvSpPr>
          <p:cNvPr id="35" name="TextBox 34">
            <a:extLst>
              <a:ext uri="{FF2B5EF4-FFF2-40B4-BE49-F238E27FC236}">
                <a16:creationId xmlns:a16="http://schemas.microsoft.com/office/drawing/2014/main" id="{8317F388-377D-47C1-A1A9-897F5A7D5AF8}"/>
              </a:ext>
            </a:extLst>
          </p:cNvPr>
          <p:cNvSpPr txBox="1"/>
          <p:nvPr/>
        </p:nvSpPr>
        <p:spPr>
          <a:xfrm>
            <a:off x="1092450" y="3732979"/>
            <a:ext cx="590550" cy="276999"/>
          </a:xfrm>
          <a:prstGeom prst="rect">
            <a:avLst/>
          </a:prstGeom>
          <a:noFill/>
        </p:spPr>
        <p:txBody>
          <a:bodyPr wrap="square" rtlCol="0">
            <a:spAutoFit/>
          </a:bodyPr>
          <a:lstStyle/>
          <a:p>
            <a:r>
              <a:rPr lang="en-US" sz="1200" dirty="0"/>
              <a:t>YES</a:t>
            </a:r>
          </a:p>
        </p:txBody>
      </p:sp>
      <p:sp>
        <p:nvSpPr>
          <p:cNvPr id="36" name="TextBox 35">
            <a:extLst>
              <a:ext uri="{FF2B5EF4-FFF2-40B4-BE49-F238E27FC236}">
                <a16:creationId xmlns:a16="http://schemas.microsoft.com/office/drawing/2014/main" id="{140F736B-DD98-47CB-B395-901658A8AA97}"/>
              </a:ext>
            </a:extLst>
          </p:cNvPr>
          <p:cNvSpPr txBox="1"/>
          <p:nvPr/>
        </p:nvSpPr>
        <p:spPr>
          <a:xfrm>
            <a:off x="5455750" y="3655984"/>
            <a:ext cx="590550" cy="276999"/>
          </a:xfrm>
          <a:prstGeom prst="rect">
            <a:avLst/>
          </a:prstGeom>
          <a:noFill/>
        </p:spPr>
        <p:txBody>
          <a:bodyPr wrap="square" rtlCol="0">
            <a:spAutoFit/>
          </a:bodyPr>
          <a:lstStyle/>
          <a:p>
            <a:r>
              <a:rPr lang="en-US" sz="1200" dirty="0"/>
              <a:t>YES</a:t>
            </a:r>
          </a:p>
        </p:txBody>
      </p:sp>
      <p:sp>
        <p:nvSpPr>
          <p:cNvPr id="39" name="TextBox 38">
            <a:extLst>
              <a:ext uri="{FF2B5EF4-FFF2-40B4-BE49-F238E27FC236}">
                <a16:creationId xmlns:a16="http://schemas.microsoft.com/office/drawing/2014/main" id="{3E83C679-9B65-4523-990F-082127DCE460}"/>
              </a:ext>
            </a:extLst>
          </p:cNvPr>
          <p:cNvSpPr txBox="1"/>
          <p:nvPr/>
        </p:nvSpPr>
        <p:spPr>
          <a:xfrm>
            <a:off x="7672450" y="3670600"/>
            <a:ext cx="590550" cy="276999"/>
          </a:xfrm>
          <a:prstGeom prst="rect">
            <a:avLst/>
          </a:prstGeom>
          <a:noFill/>
        </p:spPr>
        <p:txBody>
          <a:bodyPr wrap="square" rtlCol="0">
            <a:spAutoFit/>
          </a:bodyPr>
          <a:lstStyle/>
          <a:p>
            <a:r>
              <a:rPr lang="en-US" sz="1200" dirty="0"/>
              <a:t>No</a:t>
            </a:r>
          </a:p>
        </p:txBody>
      </p:sp>
      <p:sp>
        <p:nvSpPr>
          <p:cNvPr id="40" name="TextBox 39">
            <a:extLst>
              <a:ext uri="{FF2B5EF4-FFF2-40B4-BE49-F238E27FC236}">
                <a16:creationId xmlns:a16="http://schemas.microsoft.com/office/drawing/2014/main" id="{4CDA682A-3469-4C3E-948B-B9E7528152D1}"/>
              </a:ext>
            </a:extLst>
          </p:cNvPr>
          <p:cNvSpPr txBox="1"/>
          <p:nvPr/>
        </p:nvSpPr>
        <p:spPr>
          <a:xfrm>
            <a:off x="2961703" y="3668717"/>
            <a:ext cx="590550" cy="276999"/>
          </a:xfrm>
          <a:prstGeom prst="rect">
            <a:avLst/>
          </a:prstGeom>
          <a:noFill/>
        </p:spPr>
        <p:txBody>
          <a:bodyPr wrap="square" rtlCol="0">
            <a:spAutoFit/>
          </a:bodyPr>
          <a:lstStyle/>
          <a:p>
            <a:r>
              <a:rPr lang="en-US" sz="1200" dirty="0"/>
              <a:t>No</a:t>
            </a:r>
          </a:p>
        </p:txBody>
      </p:sp>
      <p:sp>
        <p:nvSpPr>
          <p:cNvPr id="43" name="Rectangle 42">
            <a:extLst>
              <a:ext uri="{FF2B5EF4-FFF2-40B4-BE49-F238E27FC236}">
                <a16:creationId xmlns:a16="http://schemas.microsoft.com/office/drawing/2014/main" id="{38533A97-C4CB-4655-8B88-2BBF5380AF20}"/>
              </a:ext>
            </a:extLst>
          </p:cNvPr>
          <p:cNvSpPr/>
          <p:nvPr/>
        </p:nvSpPr>
        <p:spPr>
          <a:xfrm>
            <a:off x="2444750" y="4808480"/>
            <a:ext cx="1673100" cy="73983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2">
                    <a:lumMod val="50000"/>
                  </a:schemeClr>
                </a:solidFill>
              </a:rPr>
              <a:t>Until the inflow is applicable to the reporting period</a:t>
            </a:r>
          </a:p>
        </p:txBody>
      </p:sp>
      <p:sp>
        <p:nvSpPr>
          <p:cNvPr id="45" name="Rectangle 44">
            <a:extLst>
              <a:ext uri="{FF2B5EF4-FFF2-40B4-BE49-F238E27FC236}">
                <a16:creationId xmlns:a16="http://schemas.microsoft.com/office/drawing/2014/main" id="{3B8188F5-C913-4CF2-A62F-98B58F8059E1}"/>
              </a:ext>
            </a:extLst>
          </p:cNvPr>
          <p:cNvSpPr/>
          <p:nvPr/>
        </p:nvSpPr>
        <p:spPr>
          <a:xfrm>
            <a:off x="4838700" y="4834465"/>
            <a:ext cx="1673100" cy="76183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2">
                    <a:lumMod val="50000"/>
                  </a:schemeClr>
                </a:solidFill>
              </a:rPr>
              <a:t>Until a receivable arises and is applicable to the period</a:t>
            </a:r>
          </a:p>
        </p:txBody>
      </p:sp>
      <p:pic>
        <p:nvPicPr>
          <p:cNvPr id="3" name="Picture 2" descr="A picture containing text, businesscard&#10;&#10;Description automatically generated">
            <a:extLst>
              <a:ext uri="{FF2B5EF4-FFF2-40B4-BE49-F238E27FC236}">
                <a16:creationId xmlns:a16="http://schemas.microsoft.com/office/drawing/2014/main" id="{9C457CB1-3D36-44C2-8A77-1F8383EC3FE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999098" y="1132565"/>
            <a:ext cx="1178052" cy="1178052"/>
          </a:xfrm>
          <a:prstGeom prst="rect">
            <a:avLst/>
          </a:prstGeom>
        </p:spPr>
      </p:pic>
    </p:spTree>
    <p:extLst>
      <p:ext uri="{BB962C8B-B14F-4D97-AF65-F5344CB8AC3E}">
        <p14:creationId xmlns:p14="http://schemas.microsoft.com/office/powerpoint/2010/main" val="1460865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6"/>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2"/>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9"/>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43"/>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4" grpId="0" animBg="1"/>
      <p:bldP spid="15" grpId="0" animBg="1"/>
      <p:bldP spid="16" grpId="0" animBg="1"/>
      <p:bldP spid="17" grpId="0" animBg="1"/>
      <p:bldP spid="18" grpId="0" animBg="1"/>
      <p:bldP spid="33" grpId="0"/>
      <p:bldP spid="34" grpId="0"/>
      <p:bldP spid="35" grpId="0"/>
      <p:bldP spid="36" grpId="0"/>
      <p:bldP spid="39" grpId="0"/>
      <p:bldP spid="40" grpId="0"/>
      <p:bldP spid="43" grpId="0" animBg="1"/>
      <p:bldP spid="45" grpId="0" animBg="1"/>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0EC1A-B715-7138-583A-1B7DD2E7F490}"/>
              </a:ext>
            </a:extLst>
          </p:cNvPr>
          <p:cNvSpPr>
            <a:spLocks noGrp="1"/>
          </p:cNvSpPr>
          <p:nvPr>
            <p:ph type="title"/>
          </p:nvPr>
        </p:nvSpPr>
        <p:spPr/>
        <p:txBody>
          <a:bodyPr/>
          <a:lstStyle/>
          <a:p>
            <a:r>
              <a:rPr lang="en-US" sz="2600" dirty="0"/>
              <a:t>Proposed Revenue Recognition Principles</a:t>
            </a:r>
          </a:p>
        </p:txBody>
      </p:sp>
      <p:sp>
        <p:nvSpPr>
          <p:cNvPr id="3" name="Footer Placeholder 2">
            <a:extLst>
              <a:ext uri="{FF2B5EF4-FFF2-40B4-BE49-F238E27FC236}">
                <a16:creationId xmlns:a16="http://schemas.microsoft.com/office/drawing/2014/main" id="{811FACA3-5294-1025-3E1C-69CD87DB9DA3}"/>
              </a:ext>
            </a:extLst>
          </p:cNvPr>
          <p:cNvSpPr>
            <a:spLocks noGrp="1"/>
          </p:cNvSpPr>
          <p:nvPr>
            <p:ph type="ftr" sz="quarter" idx="11"/>
          </p:nvPr>
        </p:nvSpPr>
        <p:spPr/>
        <p:txBody>
          <a:bodyPr/>
          <a:lstStyle/>
          <a:p>
            <a:r>
              <a:rPr lang="en-US"/>
              <a:t>2022 Governmental &amp; Not-For-Profit Training Program</a:t>
            </a:r>
            <a:endParaRPr lang="en-US" dirty="0"/>
          </a:p>
        </p:txBody>
      </p:sp>
      <p:graphicFrame>
        <p:nvGraphicFramePr>
          <p:cNvPr id="5" name="Diagram 4">
            <a:extLst>
              <a:ext uri="{FF2B5EF4-FFF2-40B4-BE49-F238E27FC236}">
                <a16:creationId xmlns:a16="http://schemas.microsoft.com/office/drawing/2014/main" id="{45E04454-0909-1FBA-3205-01F90E173F22}"/>
              </a:ext>
            </a:extLst>
          </p:cNvPr>
          <p:cNvGraphicFramePr/>
          <p:nvPr/>
        </p:nvGraphicFramePr>
        <p:xfrm>
          <a:off x="457200" y="1339960"/>
          <a:ext cx="7771070" cy="44124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7223445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F4FBE-8A1B-4E25-41E0-93B9425EDD41}"/>
              </a:ext>
            </a:extLst>
          </p:cNvPr>
          <p:cNvSpPr>
            <a:spLocks noGrp="1"/>
          </p:cNvSpPr>
          <p:nvPr>
            <p:ph type="title"/>
          </p:nvPr>
        </p:nvSpPr>
        <p:spPr>
          <a:xfrm>
            <a:off x="458529" y="532783"/>
            <a:ext cx="7771070" cy="963508"/>
          </a:xfrm>
        </p:spPr>
        <p:txBody>
          <a:bodyPr/>
          <a:lstStyle/>
          <a:p>
            <a:r>
              <a:rPr lang="en-US" sz="2600" dirty="0"/>
              <a:t>Category A Proposed Revenue Recognition Principles</a:t>
            </a:r>
          </a:p>
        </p:txBody>
      </p:sp>
      <p:sp>
        <p:nvSpPr>
          <p:cNvPr id="3" name="Footer Placeholder 2">
            <a:extLst>
              <a:ext uri="{FF2B5EF4-FFF2-40B4-BE49-F238E27FC236}">
                <a16:creationId xmlns:a16="http://schemas.microsoft.com/office/drawing/2014/main" id="{4EE1C359-874E-17E4-54C1-5F6C957FC0CA}"/>
              </a:ext>
            </a:extLst>
          </p:cNvPr>
          <p:cNvSpPr>
            <a:spLocks noGrp="1"/>
          </p:cNvSpPr>
          <p:nvPr>
            <p:ph type="ftr" sz="quarter" idx="11"/>
          </p:nvPr>
        </p:nvSpPr>
        <p:spPr/>
        <p:txBody>
          <a:bodyPr/>
          <a:lstStyle/>
          <a:p>
            <a:r>
              <a:rPr lang="en-US"/>
              <a:t>2022 Governmental &amp; Not-For-Profit Training Program</a:t>
            </a:r>
            <a:endParaRPr lang="en-US" dirty="0"/>
          </a:p>
        </p:txBody>
      </p:sp>
      <p:graphicFrame>
        <p:nvGraphicFramePr>
          <p:cNvPr id="5" name="Diagram 4">
            <a:extLst>
              <a:ext uri="{FF2B5EF4-FFF2-40B4-BE49-F238E27FC236}">
                <a16:creationId xmlns:a16="http://schemas.microsoft.com/office/drawing/2014/main" id="{DF75B9DF-43BB-4963-8200-FB052F526E7E}"/>
              </a:ext>
            </a:extLst>
          </p:cNvPr>
          <p:cNvGraphicFramePr/>
          <p:nvPr/>
        </p:nvGraphicFramePr>
        <p:xfrm>
          <a:off x="307571" y="1230284"/>
          <a:ext cx="8071658" cy="49177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24957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graphicEl>
                                              <a:dgm id="{92126BE3-E5BA-4256-97D8-BA4C50A7C1D6}"/>
                                            </p:graphicEl>
                                          </p:spTgt>
                                        </p:tgtEl>
                                        <p:attrNameLst>
                                          <p:attrName>style.visibility</p:attrName>
                                        </p:attrNameLst>
                                      </p:cBhvr>
                                      <p:to>
                                        <p:strVal val="visible"/>
                                      </p:to>
                                    </p:set>
                                    <p:anim calcmode="lin" valueType="num">
                                      <p:cBhvr additive="base">
                                        <p:cTn id="7" dur="500" fill="hold"/>
                                        <p:tgtEl>
                                          <p:spTgt spid="5">
                                            <p:graphicEl>
                                              <a:dgm id="{92126BE3-E5BA-4256-97D8-BA4C50A7C1D6}"/>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graphicEl>
                                              <a:dgm id="{92126BE3-E5BA-4256-97D8-BA4C50A7C1D6}"/>
                                            </p:graphic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graphicEl>
                                              <a:dgm id="{D1F493CB-C5F4-455A-8F61-F7C58F42CBE2}"/>
                                            </p:graphicEl>
                                          </p:spTgt>
                                        </p:tgtEl>
                                        <p:attrNameLst>
                                          <p:attrName>style.visibility</p:attrName>
                                        </p:attrNameLst>
                                      </p:cBhvr>
                                      <p:to>
                                        <p:strVal val="visible"/>
                                      </p:to>
                                    </p:set>
                                    <p:anim calcmode="lin" valueType="num">
                                      <p:cBhvr additive="base">
                                        <p:cTn id="11" dur="500" fill="hold"/>
                                        <p:tgtEl>
                                          <p:spTgt spid="5">
                                            <p:graphicEl>
                                              <a:dgm id="{D1F493CB-C5F4-455A-8F61-F7C58F42CBE2}"/>
                                            </p:graphic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5">
                                            <p:graphicEl>
                                              <a:dgm id="{D1F493CB-C5F4-455A-8F61-F7C58F42CBE2}"/>
                                            </p:graphic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5">
                                            <p:graphicEl>
                                              <a:dgm id="{F597DA0A-2F95-4B74-AF42-E9E1FA05B2EB}"/>
                                            </p:graphicEl>
                                          </p:spTgt>
                                        </p:tgtEl>
                                        <p:attrNameLst>
                                          <p:attrName>style.visibility</p:attrName>
                                        </p:attrNameLst>
                                      </p:cBhvr>
                                      <p:to>
                                        <p:strVal val="visible"/>
                                      </p:to>
                                    </p:set>
                                    <p:anim calcmode="lin" valueType="num">
                                      <p:cBhvr additive="base">
                                        <p:cTn id="17" dur="500" fill="hold"/>
                                        <p:tgtEl>
                                          <p:spTgt spid="5">
                                            <p:graphicEl>
                                              <a:dgm id="{F597DA0A-2F95-4B74-AF42-E9E1FA05B2EB}"/>
                                            </p:graphic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5">
                                            <p:graphicEl>
                                              <a:dgm id="{F597DA0A-2F95-4B74-AF42-E9E1FA05B2EB}"/>
                                            </p:graphic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5">
                                            <p:graphicEl>
                                              <a:dgm id="{C6637C24-8DA8-438E-A1BA-A8AD228D9422}"/>
                                            </p:graphicEl>
                                          </p:spTgt>
                                        </p:tgtEl>
                                        <p:attrNameLst>
                                          <p:attrName>style.visibility</p:attrName>
                                        </p:attrNameLst>
                                      </p:cBhvr>
                                      <p:to>
                                        <p:strVal val="visible"/>
                                      </p:to>
                                    </p:set>
                                    <p:anim calcmode="lin" valueType="num">
                                      <p:cBhvr additive="base">
                                        <p:cTn id="21" dur="500" fill="hold"/>
                                        <p:tgtEl>
                                          <p:spTgt spid="5">
                                            <p:graphicEl>
                                              <a:dgm id="{C6637C24-8DA8-438E-A1BA-A8AD228D9422}"/>
                                            </p:graphic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5">
                                            <p:graphicEl>
                                              <a:dgm id="{C6637C24-8DA8-438E-A1BA-A8AD228D9422}"/>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F65465-4E3F-4CAC-A805-606F89B8086A}"/>
              </a:ext>
            </a:extLst>
          </p:cNvPr>
          <p:cNvSpPr>
            <a:spLocks noGrp="1"/>
          </p:cNvSpPr>
          <p:nvPr>
            <p:ph type="title"/>
          </p:nvPr>
        </p:nvSpPr>
        <p:spPr>
          <a:xfrm>
            <a:off x="138958" y="197983"/>
            <a:ext cx="8677797" cy="1145327"/>
          </a:xfrm>
        </p:spPr>
        <p:txBody>
          <a:bodyPr/>
          <a:lstStyle/>
          <a:p>
            <a:r>
              <a:rPr lang="en-US" sz="3200"/>
              <a:t>Category A Expense Recognition Examples</a:t>
            </a:r>
          </a:p>
        </p:txBody>
      </p:sp>
      <p:sp>
        <p:nvSpPr>
          <p:cNvPr id="4" name="Slide Number Placeholder 3">
            <a:extLst>
              <a:ext uri="{FF2B5EF4-FFF2-40B4-BE49-F238E27FC236}">
                <a16:creationId xmlns:a16="http://schemas.microsoft.com/office/drawing/2014/main" id="{899CA2C0-8922-4802-A37B-84F3E7B98CBC}"/>
              </a:ext>
            </a:extLst>
          </p:cNvPr>
          <p:cNvSpPr>
            <a:spLocks noGrp="1"/>
          </p:cNvSpPr>
          <p:nvPr>
            <p:ph type="sldNum" sz="quarter" idx="4"/>
          </p:nvPr>
        </p:nvSpPr>
        <p:spPr/>
        <p:txBody>
          <a:bodyPr/>
          <a:lstStyle/>
          <a:p>
            <a:pPr>
              <a:defRPr/>
            </a:pPr>
            <a:fld id="{B8C3CD40-D32D-4A66-9ED6-B023972553E0}" type="slidenum">
              <a:rPr lang="en-US" smtClean="0"/>
              <a:pPr>
                <a:defRPr/>
              </a:pPr>
              <a:t>127</a:t>
            </a:fld>
            <a:endParaRPr lang="en-US"/>
          </a:p>
        </p:txBody>
      </p:sp>
      <p:sp>
        <p:nvSpPr>
          <p:cNvPr id="6" name="TextBox 5">
            <a:extLst>
              <a:ext uri="{FF2B5EF4-FFF2-40B4-BE49-F238E27FC236}">
                <a16:creationId xmlns:a16="http://schemas.microsoft.com/office/drawing/2014/main" id="{C5F46FA2-936E-40B9-8BC7-57037091AC3E}"/>
              </a:ext>
            </a:extLst>
          </p:cNvPr>
          <p:cNvSpPr txBox="1"/>
          <p:nvPr/>
        </p:nvSpPr>
        <p:spPr>
          <a:xfrm>
            <a:off x="502044" y="1343310"/>
            <a:ext cx="7740843" cy="954107"/>
          </a:xfrm>
          <a:prstGeom prst="rect">
            <a:avLst/>
          </a:prstGeom>
          <a:noFill/>
        </p:spPr>
        <p:txBody>
          <a:bodyPr wrap="square" rtlCol="0">
            <a:spAutoFit/>
          </a:bodyPr>
          <a:lstStyle/>
          <a:p>
            <a:pPr algn="ctr"/>
            <a:r>
              <a:rPr lang="en-US" sz="2800">
                <a:solidFill>
                  <a:schemeClr val="accent2">
                    <a:lumMod val="60000"/>
                    <a:lumOff val="40000"/>
                  </a:schemeClr>
                </a:solidFill>
              </a:rPr>
              <a:t>A performance obligation is satisfied when there is a transfer of control of resources</a:t>
            </a:r>
          </a:p>
        </p:txBody>
      </p:sp>
      <p:graphicFrame>
        <p:nvGraphicFramePr>
          <p:cNvPr id="8" name="Diagram 7">
            <a:extLst>
              <a:ext uri="{FF2B5EF4-FFF2-40B4-BE49-F238E27FC236}">
                <a16:creationId xmlns:a16="http://schemas.microsoft.com/office/drawing/2014/main" id="{CE47A6B9-52AA-4486-9846-0242A65E786E}"/>
              </a:ext>
            </a:extLst>
          </p:cNvPr>
          <p:cNvGraphicFramePr/>
          <p:nvPr/>
        </p:nvGraphicFramePr>
        <p:xfrm>
          <a:off x="449344" y="2450967"/>
          <a:ext cx="7846244" cy="36704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599886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669479-B35A-E02B-63BE-A3D610FFBE9C}"/>
              </a:ext>
            </a:extLst>
          </p:cNvPr>
          <p:cNvSpPr>
            <a:spLocks noGrp="1"/>
          </p:cNvSpPr>
          <p:nvPr>
            <p:ph type="title"/>
          </p:nvPr>
        </p:nvSpPr>
        <p:spPr/>
        <p:txBody>
          <a:bodyPr/>
          <a:lstStyle/>
          <a:p>
            <a:r>
              <a:rPr lang="en-US" sz="2600" dirty="0"/>
              <a:t>Category B Proposed Revenue Recognition Principles</a:t>
            </a:r>
          </a:p>
        </p:txBody>
      </p:sp>
      <p:sp>
        <p:nvSpPr>
          <p:cNvPr id="4" name="Slide Number Placeholder 3">
            <a:extLst>
              <a:ext uri="{FF2B5EF4-FFF2-40B4-BE49-F238E27FC236}">
                <a16:creationId xmlns:a16="http://schemas.microsoft.com/office/drawing/2014/main" id="{764CBAE3-63DC-411A-0BAD-01191D2AEA66}"/>
              </a:ext>
            </a:extLst>
          </p:cNvPr>
          <p:cNvSpPr>
            <a:spLocks noGrp="1"/>
          </p:cNvSpPr>
          <p:nvPr>
            <p:ph type="sldNum" sz="quarter" idx="4"/>
          </p:nvPr>
        </p:nvSpPr>
        <p:spPr/>
        <p:txBody>
          <a:bodyPr/>
          <a:lstStyle/>
          <a:p>
            <a:pPr>
              <a:defRPr/>
            </a:pPr>
            <a:fld id="{B8C3CD40-D32D-4A66-9ED6-B023972553E0}" type="slidenum">
              <a:rPr lang="en-US" smtClean="0"/>
              <a:pPr>
                <a:defRPr/>
              </a:pPr>
              <a:t>128</a:t>
            </a:fld>
            <a:endParaRPr lang="en-US" dirty="0"/>
          </a:p>
        </p:txBody>
      </p:sp>
      <p:graphicFrame>
        <p:nvGraphicFramePr>
          <p:cNvPr id="5" name="Diagram 4">
            <a:extLst>
              <a:ext uri="{FF2B5EF4-FFF2-40B4-BE49-F238E27FC236}">
                <a16:creationId xmlns:a16="http://schemas.microsoft.com/office/drawing/2014/main" id="{EDA49812-E71D-5887-CDD6-B23382C8B536}"/>
              </a:ext>
            </a:extLst>
          </p:cNvPr>
          <p:cNvGraphicFramePr/>
          <p:nvPr/>
        </p:nvGraphicFramePr>
        <p:xfrm>
          <a:off x="525030" y="1148766"/>
          <a:ext cx="7530003" cy="47782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71896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graphicEl>
                                              <a:dgm id="{92126BE3-E5BA-4256-97D8-BA4C50A7C1D6}"/>
                                            </p:graphicEl>
                                          </p:spTgt>
                                        </p:tgtEl>
                                        <p:attrNameLst>
                                          <p:attrName>style.visibility</p:attrName>
                                        </p:attrNameLst>
                                      </p:cBhvr>
                                      <p:to>
                                        <p:strVal val="visible"/>
                                      </p:to>
                                    </p:set>
                                    <p:anim calcmode="lin" valueType="num">
                                      <p:cBhvr additive="base">
                                        <p:cTn id="7" dur="500" fill="hold"/>
                                        <p:tgtEl>
                                          <p:spTgt spid="5">
                                            <p:graphicEl>
                                              <a:dgm id="{92126BE3-E5BA-4256-97D8-BA4C50A7C1D6}"/>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graphicEl>
                                              <a:dgm id="{92126BE3-E5BA-4256-97D8-BA4C50A7C1D6}"/>
                                            </p:graphic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graphicEl>
                                              <a:dgm id="{D1F493CB-C5F4-455A-8F61-F7C58F42CBE2}"/>
                                            </p:graphicEl>
                                          </p:spTgt>
                                        </p:tgtEl>
                                        <p:attrNameLst>
                                          <p:attrName>style.visibility</p:attrName>
                                        </p:attrNameLst>
                                      </p:cBhvr>
                                      <p:to>
                                        <p:strVal val="visible"/>
                                      </p:to>
                                    </p:set>
                                    <p:anim calcmode="lin" valueType="num">
                                      <p:cBhvr additive="base">
                                        <p:cTn id="11" dur="500" fill="hold"/>
                                        <p:tgtEl>
                                          <p:spTgt spid="5">
                                            <p:graphicEl>
                                              <a:dgm id="{D1F493CB-C5F4-455A-8F61-F7C58F42CBE2}"/>
                                            </p:graphic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5">
                                            <p:graphicEl>
                                              <a:dgm id="{D1F493CB-C5F4-455A-8F61-F7C58F42CBE2}"/>
                                            </p:graphic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5">
                                            <p:graphicEl>
                                              <a:dgm id="{F597DA0A-2F95-4B74-AF42-E9E1FA05B2EB}"/>
                                            </p:graphicEl>
                                          </p:spTgt>
                                        </p:tgtEl>
                                        <p:attrNameLst>
                                          <p:attrName>style.visibility</p:attrName>
                                        </p:attrNameLst>
                                      </p:cBhvr>
                                      <p:to>
                                        <p:strVal val="visible"/>
                                      </p:to>
                                    </p:set>
                                    <p:anim calcmode="lin" valueType="num">
                                      <p:cBhvr additive="base">
                                        <p:cTn id="17" dur="500" fill="hold"/>
                                        <p:tgtEl>
                                          <p:spTgt spid="5">
                                            <p:graphicEl>
                                              <a:dgm id="{F597DA0A-2F95-4B74-AF42-E9E1FA05B2EB}"/>
                                            </p:graphic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5">
                                            <p:graphicEl>
                                              <a:dgm id="{F597DA0A-2F95-4B74-AF42-E9E1FA05B2EB}"/>
                                            </p:graphic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5">
                                            <p:graphicEl>
                                              <a:dgm id="{C6637C24-8DA8-438E-A1BA-A8AD228D9422}"/>
                                            </p:graphicEl>
                                          </p:spTgt>
                                        </p:tgtEl>
                                        <p:attrNameLst>
                                          <p:attrName>style.visibility</p:attrName>
                                        </p:attrNameLst>
                                      </p:cBhvr>
                                      <p:to>
                                        <p:strVal val="visible"/>
                                      </p:to>
                                    </p:set>
                                    <p:anim calcmode="lin" valueType="num">
                                      <p:cBhvr additive="base">
                                        <p:cTn id="21" dur="500" fill="hold"/>
                                        <p:tgtEl>
                                          <p:spTgt spid="5">
                                            <p:graphicEl>
                                              <a:dgm id="{C6637C24-8DA8-438E-A1BA-A8AD228D9422}"/>
                                            </p:graphic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5">
                                            <p:graphicEl>
                                              <a:dgm id="{C6637C24-8DA8-438E-A1BA-A8AD228D9422}"/>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2748D3-53F0-CF8A-C9D5-0C101883350C}"/>
              </a:ext>
            </a:extLst>
          </p:cNvPr>
          <p:cNvSpPr>
            <a:spLocks noGrp="1"/>
          </p:cNvSpPr>
          <p:nvPr>
            <p:ph type="title"/>
          </p:nvPr>
        </p:nvSpPr>
        <p:spPr/>
        <p:txBody>
          <a:bodyPr/>
          <a:lstStyle/>
          <a:p>
            <a:r>
              <a:rPr lang="en-US" sz="2600" dirty="0"/>
              <a:t>Category </a:t>
            </a:r>
            <a:r>
              <a:rPr lang="en-US" sz="2600"/>
              <a:t>B Proposed Revenue </a:t>
            </a:r>
            <a:r>
              <a:rPr lang="en-US" sz="2600" dirty="0"/>
              <a:t>Recognition </a:t>
            </a:r>
            <a:r>
              <a:rPr lang="en-US" sz="2600"/>
              <a:t>Principles Continued</a:t>
            </a:r>
            <a:endParaRPr lang="en-US" sz="2600" dirty="0"/>
          </a:p>
        </p:txBody>
      </p:sp>
      <p:sp>
        <p:nvSpPr>
          <p:cNvPr id="4" name="Slide Number Placeholder 3">
            <a:extLst>
              <a:ext uri="{FF2B5EF4-FFF2-40B4-BE49-F238E27FC236}">
                <a16:creationId xmlns:a16="http://schemas.microsoft.com/office/drawing/2014/main" id="{4F3283E3-AF96-56AC-93CA-7B2F4D27F60D}"/>
              </a:ext>
            </a:extLst>
          </p:cNvPr>
          <p:cNvSpPr>
            <a:spLocks noGrp="1"/>
          </p:cNvSpPr>
          <p:nvPr>
            <p:ph type="sldNum" sz="quarter" idx="4"/>
          </p:nvPr>
        </p:nvSpPr>
        <p:spPr/>
        <p:txBody>
          <a:bodyPr/>
          <a:lstStyle/>
          <a:p>
            <a:pPr>
              <a:defRPr/>
            </a:pPr>
            <a:fld id="{B8C3CD40-D32D-4A66-9ED6-B023972553E0}" type="slidenum">
              <a:rPr lang="en-US" smtClean="0"/>
              <a:pPr>
                <a:defRPr/>
              </a:pPr>
              <a:t>129</a:t>
            </a:fld>
            <a:endParaRPr lang="en-US" dirty="0"/>
          </a:p>
        </p:txBody>
      </p:sp>
      <p:graphicFrame>
        <p:nvGraphicFramePr>
          <p:cNvPr id="6" name="Diagram 5">
            <a:extLst>
              <a:ext uri="{FF2B5EF4-FFF2-40B4-BE49-F238E27FC236}">
                <a16:creationId xmlns:a16="http://schemas.microsoft.com/office/drawing/2014/main" id="{A5E4F8AE-E6DC-3A89-46F1-5A680678E57C}"/>
              </a:ext>
            </a:extLst>
          </p:cNvPr>
          <p:cNvGraphicFramePr/>
          <p:nvPr/>
        </p:nvGraphicFramePr>
        <p:xfrm>
          <a:off x="358776" y="1597655"/>
          <a:ext cx="7845886" cy="42628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05525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graphicEl>
                                              <a:dgm id="{838813DD-0918-4449-9411-089053EED177}"/>
                                            </p:graphicEl>
                                          </p:spTgt>
                                        </p:tgtEl>
                                        <p:attrNameLst>
                                          <p:attrName>style.visibility</p:attrName>
                                        </p:attrNameLst>
                                      </p:cBhvr>
                                      <p:to>
                                        <p:strVal val="visible"/>
                                      </p:to>
                                    </p:set>
                                    <p:anim calcmode="lin" valueType="num">
                                      <p:cBhvr additive="base">
                                        <p:cTn id="7" dur="500" fill="hold"/>
                                        <p:tgtEl>
                                          <p:spTgt spid="6">
                                            <p:graphicEl>
                                              <a:dgm id="{838813DD-0918-4449-9411-089053EED177}"/>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graphicEl>
                                              <a:dgm id="{838813DD-0918-4449-9411-089053EED177}"/>
                                            </p:graphic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graphicEl>
                                              <a:dgm id="{4452298D-8F33-4AEB-BA2F-43487A65E8B4}"/>
                                            </p:graphicEl>
                                          </p:spTgt>
                                        </p:tgtEl>
                                        <p:attrNameLst>
                                          <p:attrName>style.visibility</p:attrName>
                                        </p:attrNameLst>
                                      </p:cBhvr>
                                      <p:to>
                                        <p:strVal val="visible"/>
                                      </p:to>
                                    </p:set>
                                    <p:anim calcmode="lin" valueType="num">
                                      <p:cBhvr additive="base">
                                        <p:cTn id="11" dur="500" fill="hold"/>
                                        <p:tgtEl>
                                          <p:spTgt spid="6">
                                            <p:graphicEl>
                                              <a:dgm id="{4452298D-8F33-4AEB-BA2F-43487A65E8B4}"/>
                                            </p:graphic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6">
                                            <p:graphicEl>
                                              <a:dgm id="{4452298D-8F33-4AEB-BA2F-43487A65E8B4}"/>
                                            </p:graphic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6">
                                            <p:graphicEl>
                                              <a:dgm id="{6A884C5B-4A0F-4B97-BD16-E43F6D3AB763}"/>
                                            </p:graphicEl>
                                          </p:spTgt>
                                        </p:tgtEl>
                                        <p:attrNameLst>
                                          <p:attrName>style.visibility</p:attrName>
                                        </p:attrNameLst>
                                      </p:cBhvr>
                                      <p:to>
                                        <p:strVal val="visible"/>
                                      </p:to>
                                    </p:set>
                                    <p:anim calcmode="lin" valueType="num">
                                      <p:cBhvr additive="base">
                                        <p:cTn id="17" dur="500" fill="hold"/>
                                        <p:tgtEl>
                                          <p:spTgt spid="6">
                                            <p:graphicEl>
                                              <a:dgm id="{6A884C5B-4A0F-4B97-BD16-E43F6D3AB763}"/>
                                            </p:graphic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6">
                                            <p:graphicEl>
                                              <a:dgm id="{6A884C5B-4A0F-4B97-BD16-E43F6D3AB763}"/>
                                            </p:graphic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6">
                                            <p:graphicEl>
                                              <a:dgm id="{D38B7804-BDAC-4131-8A20-E2A0A10ECF7A}"/>
                                            </p:graphicEl>
                                          </p:spTgt>
                                        </p:tgtEl>
                                        <p:attrNameLst>
                                          <p:attrName>style.visibility</p:attrName>
                                        </p:attrNameLst>
                                      </p:cBhvr>
                                      <p:to>
                                        <p:strVal val="visible"/>
                                      </p:to>
                                    </p:set>
                                    <p:anim calcmode="lin" valueType="num">
                                      <p:cBhvr additive="base">
                                        <p:cTn id="21" dur="500" fill="hold"/>
                                        <p:tgtEl>
                                          <p:spTgt spid="6">
                                            <p:graphicEl>
                                              <a:dgm id="{D38B7804-BDAC-4131-8A20-E2A0A10ECF7A}"/>
                                            </p:graphic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6">
                                            <p:graphicEl>
                                              <a:dgm id="{D38B7804-BDAC-4131-8A20-E2A0A10ECF7A}"/>
                                            </p:graphic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6">
                                            <p:graphicEl>
                                              <a:dgm id="{28C78791-B9BE-4C26-BCE6-C646606EA5F7}"/>
                                            </p:graphicEl>
                                          </p:spTgt>
                                        </p:tgtEl>
                                        <p:attrNameLst>
                                          <p:attrName>style.visibility</p:attrName>
                                        </p:attrNameLst>
                                      </p:cBhvr>
                                      <p:to>
                                        <p:strVal val="visible"/>
                                      </p:to>
                                    </p:set>
                                    <p:anim calcmode="lin" valueType="num">
                                      <p:cBhvr additive="base">
                                        <p:cTn id="27" dur="500" fill="hold"/>
                                        <p:tgtEl>
                                          <p:spTgt spid="6">
                                            <p:graphicEl>
                                              <a:dgm id="{28C78791-B9BE-4C26-BCE6-C646606EA5F7}"/>
                                            </p:graphic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6">
                                            <p:graphicEl>
                                              <a:dgm id="{28C78791-B9BE-4C26-BCE6-C646606EA5F7}"/>
                                            </p:graphic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6">
                                            <p:graphicEl>
                                              <a:dgm id="{13D792BE-4064-4285-8392-8BDA4BB7F163}"/>
                                            </p:graphicEl>
                                          </p:spTgt>
                                        </p:tgtEl>
                                        <p:attrNameLst>
                                          <p:attrName>style.visibility</p:attrName>
                                        </p:attrNameLst>
                                      </p:cBhvr>
                                      <p:to>
                                        <p:strVal val="visible"/>
                                      </p:to>
                                    </p:set>
                                    <p:anim calcmode="lin" valueType="num">
                                      <p:cBhvr additive="base">
                                        <p:cTn id="31" dur="500" fill="hold"/>
                                        <p:tgtEl>
                                          <p:spTgt spid="6">
                                            <p:graphicEl>
                                              <a:dgm id="{13D792BE-4064-4285-8392-8BDA4BB7F163}"/>
                                            </p:graphic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6">
                                            <p:graphicEl>
                                              <a:dgm id="{13D792BE-4064-4285-8392-8BDA4BB7F163}"/>
                                            </p:graphic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6">
                                            <p:graphicEl>
                                              <a:dgm id="{3DFA3C7D-533C-4A98-966A-F40BBB12E580}"/>
                                            </p:graphicEl>
                                          </p:spTgt>
                                        </p:tgtEl>
                                        <p:attrNameLst>
                                          <p:attrName>style.visibility</p:attrName>
                                        </p:attrNameLst>
                                      </p:cBhvr>
                                      <p:to>
                                        <p:strVal val="visible"/>
                                      </p:to>
                                    </p:set>
                                    <p:anim calcmode="lin" valueType="num">
                                      <p:cBhvr additive="base">
                                        <p:cTn id="37" dur="500" fill="hold"/>
                                        <p:tgtEl>
                                          <p:spTgt spid="6">
                                            <p:graphicEl>
                                              <a:dgm id="{3DFA3C7D-533C-4A98-966A-F40BBB12E580}"/>
                                            </p:graphic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6">
                                            <p:graphicEl>
                                              <a:dgm id="{3DFA3C7D-533C-4A98-966A-F40BBB12E580}"/>
                                            </p:graphicEl>
                                          </p:spTgt>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6">
                                            <p:graphicEl>
                                              <a:dgm id="{D5FD07B2-E86F-4071-B5C4-0A8535A0707D}"/>
                                            </p:graphicEl>
                                          </p:spTgt>
                                        </p:tgtEl>
                                        <p:attrNameLst>
                                          <p:attrName>style.visibility</p:attrName>
                                        </p:attrNameLst>
                                      </p:cBhvr>
                                      <p:to>
                                        <p:strVal val="visible"/>
                                      </p:to>
                                    </p:set>
                                    <p:anim calcmode="lin" valueType="num">
                                      <p:cBhvr additive="base">
                                        <p:cTn id="41" dur="500" fill="hold"/>
                                        <p:tgtEl>
                                          <p:spTgt spid="6">
                                            <p:graphicEl>
                                              <a:dgm id="{D5FD07B2-E86F-4071-B5C4-0A8535A0707D}"/>
                                            </p:graphic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6">
                                            <p:graphicEl>
                                              <a:dgm id="{D5FD07B2-E86F-4071-B5C4-0A8535A0707D}"/>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37394" y="2313947"/>
            <a:ext cx="8216651" cy="897252"/>
          </a:xfrm>
        </p:spPr>
        <p:txBody>
          <a:bodyPr>
            <a:normAutofit/>
          </a:bodyPr>
          <a:lstStyle/>
          <a:p>
            <a:r>
              <a:rPr lang="en-US" dirty="0"/>
              <a:t>Statements being Implemented</a:t>
            </a:r>
          </a:p>
        </p:txBody>
      </p:sp>
      <p:sp>
        <p:nvSpPr>
          <p:cNvPr id="6" name="Slide Number Placeholder 3"/>
          <p:cNvSpPr>
            <a:spLocks noGrp="1"/>
          </p:cNvSpPr>
          <p:nvPr>
            <p:ph type="sldNum" sz="quarter" idx="4294967295"/>
          </p:nvPr>
        </p:nvSpPr>
        <p:spPr>
          <a:xfrm>
            <a:off x="8204200" y="6354763"/>
            <a:ext cx="939800" cy="304800"/>
          </a:xfrm>
        </p:spPr>
        <p:txBody>
          <a:bodyPr/>
          <a:lstStyle/>
          <a:p>
            <a:fld id="{B678A430-2B5E-9C4F-A94E-0139B75F11B5}" type="slidenum">
              <a:rPr lang="en-US" smtClean="0"/>
              <a:pPr/>
              <a:t>13</a:t>
            </a:fld>
            <a:endParaRPr lang="en-US" dirty="0"/>
          </a:p>
        </p:txBody>
      </p:sp>
    </p:spTree>
    <p:extLst>
      <p:ext uri="{BB962C8B-B14F-4D97-AF65-F5344CB8AC3E}">
        <p14:creationId xmlns:p14="http://schemas.microsoft.com/office/powerpoint/2010/main" val="293968746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B36B7FD5-4DFC-400B-AF3A-29CBC840ED65}"/>
              </a:ext>
            </a:extLst>
          </p:cNvPr>
          <p:cNvGraphicFramePr>
            <a:graphicFrameLocks noGrp="1"/>
          </p:cNvGraphicFramePr>
          <p:nvPr>
            <p:ph idx="1"/>
          </p:nvPr>
        </p:nvGraphicFramePr>
        <p:xfrm>
          <a:off x="745957" y="1327372"/>
          <a:ext cx="7652085" cy="4993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5BFD3CA5-8961-43AD-AB49-29E508F99304}"/>
              </a:ext>
            </a:extLst>
          </p:cNvPr>
          <p:cNvSpPr>
            <a:spLocks noGrp="1"/>
          </p:cNvSpPr>
          <p:nvPr>
            <p:ph type="title"/>
          </p:nvPr>
        </p:nvSpPr>
        <p:spPr>
          <a:xfrm>
            <a:off x="100251" y="325568"/>
            <a:ext cx="8677797" cy="897252"/>
          </a:xfrm>
        </p:spPr>
        <p:txBody>
          <a:bodyPr/>
          <a:lstStyle/>
          <a:p>
            <a:r>
              <a:rPr lang="en-US" sz="3200"/>
              <a:t>Category B Expense Recognition Examples</a:t>
            </a:r>
          </a:p>
        </p:txBody>
      </p:sp>
      <p:sp>
        <p:nvSpPr>
          <p:cNvPr id="4" name="Slide Number Placeholder 3">
            <a:extLst>
              <a:ext uri="{FF2B5EF4-FFF2-40B4-BE49-F238E27FC236}">
                <a16:creationId xmlns:a16="http://schemas.microsoft.com/office/drawing/2014/main" id="{24DD5B7F-5E36-45AB-9F0C-1198C566A465}"/>
              </a:ext>
            </a:extLst>
          </p:cNvPr>
          <p:cNvSpPr>
            <a:spLocks noGrp="1"/>
          </p:cNvSpPr>
          <p:nvPr>
            <p:ph type="sldNum" sz="quarter" idx="4"/>
          </p:nvPr>
        </p:nvSpPr>
        <p:spPr/>
        <p:txBody>
          <a:bodyPr/>
          <a:lstStyle/>
          <a:p>
            <a:pPr>
              <a:defRPr/>
            </a:pPr>
            <a:fld id="{B8C3CD40-D32D-4A66-9ED6-B023972553E0}" type="slidenum">
              <a:rPr lang="en-US" smtClean="0"/>
              <a:pPr>
                <a:defRPr/>
              </a:pPr>
              <a:t>130</a:t>
            </a:fld>
            <a:endParaRPr lang="en-US"/>
          </a:p>
        </p:txBody>
      </p:sp>
    </p:spTree>
    <p:extLst>
      <p:ext uri="{BB962C8B-B14F-4D97-AF65-F5344CB8AC3E}">
        <p14:creationId xmlns:p14="http://schemas.microsoft.com/office/powerpoint/2010/main" val="429109852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nvPr>
        </p:nvGraphicFramePr>
        <p:xfrm>
          <a:off x="456354" y="1231376"/>
          <a:ext cx="8231292" cy="2877672"/>
        </p:xfrm>
        <a:graphic>
          <a:graphicData uri="http://schemas.openxmlformats.org/drawingml/2006/table">
            <a:tbl>
              <a:tblPr bandRow="1">
                <a:tableStyleId>{8A107856-5554-42FB-B03E-39F5DBC370BA}</a:tableStyleId>
              </a:tblPr>
              <a:tblGrid>
                <a:gridCol w="4115646">
                  <a:extLst>
                    <a:ext uri="{9D8B030D-6E8A-4147-A177-3AD203B41FA5}">
                      <a16:colId xmlns:a16="http://schemas.microsoft.com/office/drawing/2014/main" val="20000"/>
                    </a:ext>
                  </a:extLst>
                </a:gridCol>
                <a:gridCol w="4115646">
                  <a:extLst>
                    <a:ext uri="{9D8B030D-6E8A-4147-A177-3AD203B41FA5}">
                      <a16:colId xmlns:a16="http://schemas.microsoft.com/office/drawing/2014/main" val="20001"/>
                    </a:ext>
                  </a:extLst>
                </a:gridCol>
              </a:tblGrid>
              <a:tr h="462579">
                <a:tc>
                  <a:txBody>
                    <a:bodyPr/>
                    <a:lstStyle/>
                    <a:p>
                      <a:pPr algn="l"/>
                      <a:r>
                        <a:rPr lang="en-US" sz="1800"/>
                        <a:t>Pre-Agenda Research Started</a:t>
                      </a:r>
                    </a:p>
                  </a:txBody>
                  <a:tcPr marL="71455" marR="71455" marT="34290" marB="34290" anchor="ctr"/>
                </a:tc>
                <a:tc>
                  <a:txBody>
                    <a:bodyPr/>
                    <a:lstStyle/>
                    <a:p>
                      <a:pPr algn="l"/>
                      <a:r>
                        <a:rPr lang="en-US" sz="1800"/>
                        <a:t>September</a:t>
                      </a:r>
                      <a:r>
                        <a:rPr lang="en-US" sz="1800" baseline="0"/>
                        <a:t> </a:t>
                      </a:r>
                      <a:r>
                        <a:rPr lang="en-US" sz="1800"/>
                        <a:t>2015</a:t>
                      </a:r>
                    </a:p>
                  </a:txBody>
                  <a:tcPr marL="71455" marR="71455" marT="34290" marB="34290" anchor="ctr"/>
                </a:tc>
                <a:extLst>
                  <a:ext uri="{0D108BD9-81ED-4DB2-BD59-A6C34878D82A}">
                    <a16:rowId xmlns:a16="http://schemas.microsoft.com/office/drawing/2014/main" val="10001"/>
                  </a:ext>
                </a:extLst>
              </a:tr>
              <a:tr h="451821">
                <a:tc>
                  <a:txBody>
                    <a:bodyPr/>
                    <a:lstStyle/>
                    <a:p>
                      <a:pPr algn="l"/>
                      <a:r>
                        <a:rPr lang="en-US" sz="1800"/>
                        <a:t>Added to Current Technical Agenda </a:t>
                      </a:r>
                    </a:p>
                  </a:txBody>
                  <a:tcPr marL="71455" marR="71455" marT="34290" marB="34290" anchor="ctr"/>
                </a:tc>
                <a:tc>
                  <a:txBody>
                    <a:bodyPr/>
                    <a:lstStyle/>
                    <a:p>
                      <a:pPr algn="l"/>
                      <a:r>
                        <a:rPr lang="en-US" sz="1800"/>
                        <a:t>April 2016</a:t>
                      </a:r>
                    </a:p>
                  </a:txBody>
                  <a:tcPr marL="71455" marR="71455" marT="34290" marB="34290" anchor="ctr"/>
                </a:tc>
                <a:extLst>
                  <a:ext uri="{0D108BD9-81ED-4DB2-BD59-A6C34878D82A}">
                    <a16:rowId xmlns:a16="http://schemas.microsoft.com/office/drawing/2014/main" val="10002"/>
                  </a:ext>
                </a:extLst>
              </a:tr>
              <a:tr h="441064">
                <a:tc>
                  <a:txBody>
                    <a:bodyPr/>
                    <a:lstStyle/>
                    <a:p>
                      <a:pPr algn="l"/>
                      <a:r>
                        <a:rPr lang="en-US" sz="1800" baseline="0"/>
                        <a:t>Invitation to Comment Cleared</a:t>
                      </a:r>
                      <a:endParaRPr lang="en-US" sz="1800"/>
                    </a:p>
                  </a:txBody>
                  <a:tcPr marL="71455" marR="71455" marT="34290" marB="34290" anchor="ctr"/>
                </a:tc>
                <a:tc>
                  <a:txBody>
                    <a:bodyPr/>
                    <a:lstStyle/>
                    <a:p>
                      <a:pPr algn="l"/>
                      <a:r>
                        <a:rPr lang="en-US" sz="1800"/>
                        <a:t>January 23, 2018</a:t>
                      </a:r>
                    </a:p>
                  </a:txBody>
                  <a:tcPr marL="71455" marR="71455" marT="34290" marB="34290" anchor="ctr"/>
                </a:tc>
                <a:extLst>
                  <a:ext uri="{0D108BD9-81ED-4DB2-BD59-A6C34878D82A}">
                    <a16:rowId xmlns:a16="http://schemas.microsoft.com/office/drawing/2014/main" val="10003"/>
                  </a:ext>
                </a:extLst>
              </a:tr>
              <a:tr h="441064">
                <a:tc>
                  <a:txBody>
                    <a:bodyPr/>
                    <a:lstStyle/>
                    <a:p>
                      <a:pPr algn="l"/>
                      <a:r>
                        <a:rPr lang="en-US" sz="1800"/>
                        <a:t>Preliminary Views Approved</a:t>
                      </a:r>
                    </a:p>
                  </a:txBody>
                  <a:tcPr marL="71455" marR="71455" marT="34290" marB="34290" anchor="ctr"/>
                </a:tc>
                <a:tc>
                  <a:txBody>
                    <a:bodyPr/>
                    <a:lstStyle/>
                    <a:p>
                      <a:pPr algn="l"/>
                      <a:r>
                        <a:rPr lang="en-US" sz="1800"/>
                        <a:t>June 2020</a:t>
                      </a:r>
                    </a:p>
                  </a:txBody>
                  <a:tcPr marL="71455" marR="71455" marT="34290" marB="34290" anchor="ctr"/>
                </a:tc>
                <a:extLst>
                  <a:ext uri="{0D108BD9-81ED-4DB2-BD59-A6C34878D82A}">
                    <a16:rowId xmlns:a16="http://schemas.microsoft.com/office/drawing/2014/main" val="2510661114"/>
                  </a:ext>
                </a:extLst>
              </a:tr>
              <a:tr h="441064">
                <a:tc>
                  <a:txBody>
                    <a:bodyPr/>
                    <a:lstStyle/>
                    <a:p>
                      <a:pPr algn="l"/>
                      <a:r>
                        <a:rPr lang="en-US" sz="1800" dirty="0" err="1"/>
                        <a:t>Redeliberations</a:t>
                      </a:r>
                      <a:r>
                        <a:rPr lang="en-US" sz="1800" dirty="0"/>
                        <a:t> Began</a:t>
                      </a:r>
                    </a:p>
                  </a:txBody>
                  <a:tcPr marL="95127" marR="95127" anchor="ctr"/>
                </a:tc>
                <a:tc>
                  <a:txBody>
                    <a:bodyPr/>
                    <a:lstStyle/>
                    <a:p>
                      <a:pPr algn="l"/>
                      <a:r>
                        <a:rPr lang="en-US" sz="1800" dirty="0"/>
                        <a:t>May 2021</a:t>
                      </a:r>
                    </a:p>
                  </a:txBody>
                  <a:tcPr marL="95127" marR="95127" anchor="ctr"/>
                </a:tc>
                <a:extLst>
                  <a:ext uri="{0D108BD9-81ED-4DB2-BD59-A6C34878D82A}">
                    <a16:rowId xmlns:a16="http://schemas.microsoft.com/office/drawing/2014/main" val="2379494547"/>
                  </a:ext>
                </a:extLst>
              </a:tr>
              <a:tr h="441064">
                <a:tc>
                  <a:txBody>
                    <a:bodyPr/>
                    <a:lstStyle/>
                    <a:p>
                      <a:pPr algn="l"/>
                      <a:r>
                        <a:rPr lang="en-US" sz="1800" dirty="0"/>
                        <a:t>Exposure Draft Scheduled to Be Considered for Issuance</a:t>
                      </a:r>
                    </a:p>
                  </a:txBody>
                  <a:tcPr marL="95127" marR="95127" anchor="ctr"/>
                </a:tc>
                <a:tc>
                  <a:txBody>
                    <a:bodyPr/>
                    <a:lstStyle/>
                    <a:p>
                      <a:pPr algn="l"/>
                      <a:r>
                        <a:rPr lang="en-US" sz="1800" dirty="0"/>
                        <a:t>March 2025</a:t>
                      </a:r>
                    </a:p>
                  </a:txBody>
                  <a:tcPr marL="95127" marR="95127" anchor="ctr"/>
                </a:tc>
                <a:extLst>
                  <a:ext uri="{0D108BD9-81ED-4DB2-BD59-A6C34878D82A}">
                    <a16:rowId xmlns:a16="http://schemas.microsoft.com/office/drawing/2014/main" val="2958534027"/>
                  </a:ext>
                </a:extLst>
              </a:tr>
            </a:tbl>
          </a:graphicData>
        </a:graphic>
      </p:graphicFrame>
      <p:sp>
        <p:nvSpPr>
          <p:cNvPr id="2" name="Title 1"/>
          <p:cNvSpPr>
            <a:spLocks noGrp="1"/>
          </p:cNvSpPr>
          <p:nvPr>
            <p:ph type="title"/>
          </p:nvPr>
        </p:nvSpPr>
        <p:spPr>
          <a:xfrm>
            <a:off x="147211" y="197983"/>
            <a:ext cx="8677797" cy="897252"/>
          </a:xfrm>
        </p:spPr>
        <p:txBody>
          <a:bodyPr/>
          <a:lstStyle/>
          <a:p>
            <a:r>
              <a:rPr lang="en-US"/>
              <a:t>Project Timeline</a:t>
            </a:r>
          </a:p>
        </p:txBody>
      </p:sp>
      <p:sp>
        <p:nvSpPr>
          <p:cNvPr id="5" name="Slide Number Placeholder 4"/>
          <p:cNvSpPr>
            <a:spLocks noGrp="1"/>
          </p:cNvSpPr>
          <p:nvPr>
            <p:ph type="sldNum" sz="quarter" idx="4"/>
          </p:nvPr>
        </p:nvSpPr>
        <p:spPr/>
        <p:txBody>
          <a:bodyPr/>
          <a:lstStyle/>
          <a:p>
            <a:fld id="{8EDC38AE-20C7-40FD-B53A-27D883917EA3}" type="slidenum">
              <a:rPr lang="en-US" smtClean="0"/>
              <a:pPr/>
              <a:t>131</a:t>
            </a:fld>
            <a:endParaRPr lang="en-US"/>
          </a:p>
        </p:txBody>
      </p:sp>
    </p:spTree>
    <p:extLst>
      <p:ext uri="{BB962C8B-B14F-4D97-AF65-F5344CB8AC3E}">
        <p14:creationId xmlns:p14="http://schemas.microsoft.com/office/powerpoint/2010/main" val="191156714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Questions?</a:t>
            </a:r>
          </a:p>
        </p:txBody>
      </p:sp>
      <p:sp>
        <p:nvSpPr>
          <p:cNvPr id="6" name="Text Placeholder 5"/>
          <p:cNvSpPr>
            <a:spLocks noGrp="1"/>
          </p:cNvSpPr>
          <p:nvPr>
            <p:ph type="body" sz="quarter" idx="11"/>
          </p:nvPr>
        </p:nvSpPr>
        <p:spPr/>
        <p:txBody>
          <a:bodyPr/>
          <a:lstStyle/>
          <a:p>
            <a:r>
              <a:rPr lang="en-US"/>
              <a:t>Visit www.gasb.org</a:t>
            </a:r>
          </a:p>
        </p:txBody>
      </p:sp>
      <p:sp>
        <p:nvSpPr>
          <p:cNvPr id="5" name="Slide Number Placeholder 3"/>
          <p:cNvSpPr>
            <a:spLocks noGrp="1"/>
          </p:cNvSpPr>
          <p:nvPr>
            <p:ph type="sldNum" sz="quarter" idx="4294967295"/>
          </p:nvPr>
        </p:nvSpPr>
        <p:spPr>
          <a:xfrm>
            <a:off x="7296150" y="5623322"/>
            <a:ext cx="704850" cy="228600"/>
          </a:xfrm>
        </p:spPr>
        <p:txBody>
          <a:bodyPr/>
          <a:lstStyle/>
          <a:p>
            <a:fld id="{B678A430-2B5E-9C4F-A94E-0139B75F11B5}" type="slidenum">
              <a:rPr lang="en-US" smtClean="0"/>
              <a:pPr/>
              <a:t>132</a:t>
            </a:fld>
            <a:endParaRPr lang="en-US"/>
          </a:p>
        </p:txBody>
      </p:sp>
    </p:spTree>
    <p:extLst>
      <p:ext uri="{BB962C8B-B14F-4D97-AF65-F5344CB8AC3E}">
        <p14:creationId xmlns:p14="http://schemas.microsoft.com/office/powerpoint/2010/main" val="542668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BDC18DB0-A386-4C4D-B333-A51CE584DD9A}"/>
              </a:ext>
            </a:extLst>
          </p:cNvPr>
          <p:cNvGrpSpPr/>
          <p:nvPr/>
        </p:nvGrpSpPr>
        <p:grpSpPr>
          <a:xfrm>
            <a:off x="648066" y="1503958"/>
            <a:ext cx="7541504" cy="4734862"/>
            <a:chOff x="1348741" y="1503962"/>
            <a:chExt cx="5986648" cy="3998179"/>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385" y="1503962"/>
              <a:ext cx="1189066" cy="1761130"/>
            </a:xfrm>
            <a:prstGeom prst="rect">
              <a:avLst/>
            </a:prstGeom>
            <a:solidFill>
              <a:schemeClr val="bg1"/>
            </a:solidFill>
          </p:spPr>
        </p:pic>
        <p:sp>
          <p:nvSpPr>
            <p:cNvPr id="6" name="Title 4">
              <a:extLst>
                <a:ext uri="{FF2B5EF4-FFF2-40B4-BE49-F238E27FC236}">
                  <a16:creationId xmlns:a16="http://schemas.microsoft.com/office/drawing/2014/main" id="{77018596-AB5F-4B0C-BA58-0AA4ED18A0E6}"/>
                </a:ext>
              </a:extLst>
            </p:cNvPr>
            <p:cNvSpPr txBox="1">
              <a:spLocks/>
            </p:cNvSpPr>
            <p:nvPr/>
          </p:nvSpPr>
          <p:spPr bwMode="auto">
            <a:xfrm>
              <a:off x="1348741" y="2776884"/>
              <a:ext cx="3369129" cy="868165"/>
            </a:xfrm>
            <a:prstGeom prst="rect">
              <a:avLst/>
            </a:prstGeom>
            <a:noFill/>
            <a:ln w="9525">
              <a:noFill/>
              <a:miter lim="800000"/>
              <a:headEnd/>
              <a:tailEnd/>
            </a:ln>
          </p:spPr>
          <p:txBody>
            <a:bodyPr vert="horz" wrap="square" lIns="51435" tIns="25718" rIns="51435" bIns="25718" numCol="1" anchor="b" anchorCtr="0" compatLnSpc="1">
              <a:prstTxWarp prst="textNoShape">
                <a:avLst/>
              </a:prstTxWarp>
              <a:noAutofit/>
            </a:bodyPr>
            <a:lstStyle>
              <a:lvl1pPr algn="l" rtl="0" eaLnBrk="1" fontAlgn="base" hangingPunct="1">
                <a:lnSpc>
                  <a:spcPts val="3700"/>
                </a:lnSpc>
                <a:spcBef>
                  <a:spcPct val="0"/>
                </a:spcBef>
                <a:spcAft>
                  <a:spcPct val="0"/>
                </a:spcAft>
                <a:defRPr sz="2700" b="1" kern="1200" baseline="0">
                  <a:solidFill>
                    <a:srgbClr val="355F9B"/>
                  </a:solidFill>
                  <a:effectLst/>
                  <a:latin typeface="Arial" pitchFamily="34" charset="0"/>
                  <a:ea typeface="Arial" charset="0"/>
                  <a:cs typeface="Arial" pitchFamily="34" charset="0"/>
                </a:defRPr>
              </a:lvl1pPr>
              <a:lvl2pPr algn="l" rtl="0" eaLnBrk="1" fontAlgn="base" hangingPunct="1">
                <a:lnSpc>
                  <a:spcPts val="3500"/>
                </a:lnSpc>
                <a:spcBef>
                  <a:spcPct val="0"/>
                </a:spcBef>
                <a:spcAft>
                  <a:spcPct val="0"/>
                </a:spcAft>
                <a:defRPr sz="3400">
                  <a:solidFill>
                    <a:srgbClr val="32607E"/>
                  </a:solidFill>
                  <a:latin typeface="Arial" charset="0"/>
                  <a:cs typeface="Arial" charset="0"/>
                </a:defRPr>
              </a:lvl2pPr>
              <a:lvl3pPr algn="l" rtl="0" eaLnBrk="1" fontAlgn="base" hangingPunct="1">
                <a:lnSpc>
                  <a:spcPts val="3500"/>
                </a:lnSpc>
                <a:spcBef>
                  <a:spcPct val="0"/>
                </a:spcBef>
                <a:spcAft>
                  <a:spcPct val="0"/>
                </a:spcAft>
                <a:defRPr sz="3400">
                  <a:solidFill>
                    <a:srgbClr val="32607E"/>
                  </a:solidFill>
                  <a:latin typeface="Arial" charset="0"/>
                  <a:cs typeface="Arial" charset="0"/>
                </a:defRPr>
              </a:lvl3pPr>
              <a:lvl4pPr algn="l" rtl="0" eaLnBrk="1" fontAlgn="base" hangingPunct="1">
                <a:lnSpc>
                  <a:spcPts val="3500"/>
                </a:lnSpc>
                <a:spcBef>
                  <a:spcPct val="0"/>
                </a:spcBef>
                <a:spcAft>
                  <a:spcPct val="0"/>
                </a:spcAft>
                <a:defRPr sz="3400">
                  <a:solidFill>
                    <a:srgbClr val="32607E"/>
                  </a:solidFill>
                  <a:latin typeface="Arial" charset="0"/>
                  <a:cs typeface="Arial" charset="0"/>
                </a:defRPr>
              </a:lvl4pPr>
              <a:lvl5pPr algn="l" rtl="0" eaLnBrk="1" fontAlgn="base" hangingPunct="1">
                <a:lnSpc>
                  <a:spcPts val="3500"/>
                </a:lnSpc>
                <a:spcBef>
                  <a:spcPct val="0"/>
                </a:spcBef>
                <a:spcAft>
                  <a:spcPct val="0"/>
                </a:spcAft>
                <a:defRPr sz="3400">
                  <a:solidFill>
                    <a:srgbClr val="32607E"/>
                  </a:solidFill>
                  <a:latin typeface="Arial" charset="0"/>
                  <a:cs typeface="Arial" charset="0"/>
                </a:defRPr>
              </a:lvl5pPr>
              <a:lvl6pPr marL="457200" algn="l" rtl="0" eaLnBrk="1" fontAlgn="base" hangingPunct="1">
                <a:spcBef>
                  <a:spcPct val="0"/>
                </a:spcBef>
                <a:spcAft>
                  <a:spcPct val="0"/>
                </a:spcAft>
                <a:defRPr sz="3600" b="1">
                  <a:solidFill>
                    <a:schemeClr val="tx1"/>
                  </a:solidFill>
                  <a:latin typeface="Arial" charset="0"/>
                  <a:cs typeface="Arial" charset="0"/>
                </a:defRPr>
              </a:lvl6pPr>
              <a:lvl7pPr marL="914400" algn="l" rtl="0" eaLnBrk="1" fontAlgn="base" hangingPunct="1">
                <a:spcBef>
                  <a:spcPct val="0"/>
                </a:spcBef>
                <a:spcAft>
                  <a:spcPct val="0"/>
                </a:spcAft>
                <a:defRPr sz="3600" b="1">
                  <a:solidFill>
                    <a:schemeClr val="tx1"/>
                  </a:solidFill>
                  <a:latin typeface="Arial" charset="0"/>
                  <a:cs typeface="Arial" charset="0"/>
                </a:defRPr>
              </a:lvl7pPr>
              <a:lvl8pPr marL="1371600" algn="l" rtl="0" eaLnBrk="1" fontAlgn="base" hangingPunct="1">
                <a:spcBef>
                  <a:spcPct val="0"/>
                </a:spcBef>
                <a:spcAft>
                  <a:spcPct val="0"/>
                </a:spcAft>
                <a:defRPr sz="3600" b="1">
                  <a:solidFill>
                    <a:schemeClr val="tx1"/>
                  </a:solidFill>
                  <a:latin typeface="Arial" charset="0"/>
                  <a:cs typeface="Arial" charset="0"/>
                </a:defRPr>
              </a:lvl8pPr>
              <a:lvl9pPr marL="1828800" algn="l" rtl="0" eaLnBrk="1" fontAlgn="base" hangingPunct="1">
                <a:spcBef>
                  <a:spcPct val="0"/>
                </a:spcBef>
                <a:spcAft>
                  <a:spcPct val="0"/>
                </a:spcAft>
                <a:defRPr sz="3600" b="1">
                  <a:solidFill>
                    <a:schemeClr val="tx1"/>
                  </a:solidFill>
                  <a:latin typeface="Arial" charset="0"/>
                  <a:cs typeface="Arial" charset="0"/>
                </a:defRPr>
              </a:lvl9pPr>
            </a:lstStyle>
            <a:p>
              <a:pPr algn="ctr"/>
              <a:r>
                <a:rPr lang="en-US" sz="1500" u="sng" dirty="0"/>
                <a:t>Statement 94</a:t>
              </a:r>
            </a:p>
            <a:p>
              <a:pPr algn="ctr"/>
              <a:r>
                <a:rPr lang="en-US" sz="1500" b="0" i="1" dirty="0"/>
                <a:t>Public-Private and Public-Public Partnerships and Availability Payment Arrangements</a:t>
              </a:r>
            </a:p>
          </p:txBody>
        </p:sp>
        <p:pic>
          <p:nvPicPr>
            <p:cNvPr id="8" name="Picture 7" descr="A screenshot of a cell phone&#10;&#10;Description automatically generated">
              <a:extLst>
                <a:ext uri="{FF2B5EF4-FFF2-40B4-BE49-F238E27FC236}">
                  <a16:creationId xmlns:a16="http://schemas.microsoft.com/office/drawing/2014/main" id="{66F805BC-5C69-4CEB-84B5-C555534498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12456" y="2574581"/>
              <a:ext cx="1222933" cy="1808798"/>
            </a:xfrm>
            <a:prstGeom prst="rect">
              <a:avLst/>
            </a:prstGeom>
          </p:spPr>
        </p:pic>
        <p:pic>
          <p:nvPicPr>
            <p:cNvPr id="9" name="Picture 2">
              <a:extLst>
                <a:ext uri="{FF2B5EF4-FFF2-40B4-BE49-F238E27FC236}">
                  <a16:creationId xmlns:a16="http://schemas.microsoft.com/office/drawing/2014/main" id="{4EF0E5C1-ACB9-4C56-85ED-6EBDA73926F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16385" y="3673456"/>
              <a:ext cx="1222933" cy="1828685"/>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1">
              <a:extLst>
                <a:ext uri="{FF2B5EF4-FFF2-40B4-BE49-F238E27FC236}">
                  <a16:creationId xmlns:a16="http://schemas.microsoft.com/office/drawing/2014/main" id="{38461950-CF63-4198-A414-ACAF86E1088A}"/>
                </a:ext>
              </a:extLst>
            </p:cNvPr>
            <p:cNvSpPr txBox="1">
              <a:spLocks/>
            </p:cNvSpPr>
            <p:nvPr/>
          </p:nvSpPr>
          <p:spPr bwMode="auto">
            <a:xfrm>
              <a:off x="1539131" y="4144553"/>
              <a:ext cx="3177254" cy="504704"/>
            </a:xfrm>
            <a:prstGeom prst="rect">
              <a:avLst/>
            </a:prstGeom>
            <a:noFill/>
            <a:ln w="9525">
              <a:noFill/>
              <a:miter lim="800000"/>
              <a:headEnd/>
              <a:tailEnd/>
            </a:ln>
          </p:spPr>
          <p:txBody>
            <a:bodyPr vert="horz" wrap="square" lIns="51435" tIns="25718" rIns="51435" bIns="25718" numCol="1" anchor="ctr" anchorCtr="0" compatLnSpc="1">
              <a:prstTxWarp prst="textNoShape">
                <a:avLst/>
              </a:prstTxWarp>
              <a:noAutofit/>
            </a:bodyPr>
            <a:lstStyle>
              <a:lvl1pPr algn="l" rtl="0" eaLnBrk="1" fontAlgn="base" hangingPunct="1">
                <a:lnSpc>
                  <a:spcPts val="3700"/>
                </a:lnSpc>
                <a:spcBef>
                  <a:spcPct val="0"/>
                </a:spcBef>
                <a:spcAft>
                  <a:spcPct val="0"/>
                </a:spcAft>
                <a:defRPr sz="3600" b="1" kern="1200">
                  <a:solidFill>
                    <a:srgbClr val="355F9A"/>
                  </a:solidFill>
                  <a:effectLst/>
                  <a:latin typeface="Arial" charset="0"/>
                  <a:ea typeface="Arial" charset="0"/>
                  <a:cs typeface="Arial" charset="0"/>
                </a:defRPr>
              </a:lvl1pPr>
              <a:lvl2pPr algn="l" rtl="0" eaLnBrk="1" fontAlgn="base" hangingPunct="1">
                <a:lnSpc>
                  <a:spcPts val="3500"/>
                </a:lnSpc>
                <a:spcBef>
                  <a:spcPct val="0"/>
                </a:spcBef>
                <a:spcAft>
                  <a:spcPct val="0"/>
                </a:spcAft>
                <a:defRPr sz="3400">
                  <a:solidFill>
                    <a:srgbClr val="32607E"/>
                  </a:solidFill>
                  <a:latin typeface="Arial" charset="0"/>
                  <a:cs typeface="Arial" charset="0"/>
                </a:defRPr>
              </a:lvl2pPr>
              <a:lvl3pPr algn="l" rtl="0" eaLnBrk="1" fontAlgn="base" hangingPunct="1">
                <a:lnSpc>
                  <a:spcPts val="3500"/>
                </a:lnSpc>
                <a:spcBef>
                  <a:spcPct val="0"/>
                </a:spcBef>
                <a:spcAft>
                  <a:spcPct val="0"/>
                </a:spcAft>
                <a:defRPr sz="3400">
                  <a:solidFill>
                    <a:srgbClr val="32607E"/>
                  </a:solidFill>
                  <a:latin typeface="Arial" charset="0"/>
                  <a:cs typeface="Arial" charset="0"/>
                </a:defRPr>
              </a:lvl3pPr>
              <a:lvl4pPr algn="l" rtl="0" eaLnBrk="1" fontAlgn="base" hangingPunct="1">
                <a:lnSpc>
                  <a:spcPts val="3500"/>
                </a:lnSpc>
                <a:spcBef>
                  <a:spcPct val="0"/>
                </a:spcBef>
                <a:spcAft>
                  <a:spcPct val="0"/>
                </a:spcAft>
                <a:defRPr sz="3400">
                  <a:solidFill>
                    <a:srgbClr val="32607E"/>
                  </a:solidFill>
                  <a:latin typeface="Arial" charset="0"/>
                  <a:cs typeface="Arial" charset="0"/>
                </a:defRPr>
              </a:lvl4pPr>
              <a:lvl5pPr algn="l" rtl="0" eaLnBrk="1" fontAlgn="base" hangingPunct="1">
                <a:lnSpc>
                  <a:spcPts val="3500"/>
                </a:lnSpc>
                <a:spcBef>
                  <a:spcPct val="0"/>
                </a:spcBef>
                <a:spcAft>
                  <a:spcPct val="0"/>
                </a:spcAft>
                <a:defRPr sz="3400">
                  <a:solidFill>
                    <a:srgbClr val="32607E"/>
                  </a:solidFill>
                  <a:latin typeface="Arial" charset="0"/>
                  <a:cs typeface="Arial" charset="0"/>
                </a:defRPr>
              </a:lvl5pPr>
              <a:lvl6pPr marL="457200" algn="l" rtl="0" eaLnBrk="1" fontAlgn="base" hangingPunct="1">
                <a:spcBef>
                  <a:spcPct val="0"/>
                </a:spcBef>
                <a:spcAft>
                  <a:spcPct val="0"/>
                </a:spcAft>
                <a:defRPr sz="3600" b="1">
                  <a:solidFill>
                    <a:schemeClr val="tx1"/>
                  </a:solidFill>
                  <a:latin typeface="Arial" charset="0"/>
                  <a:cs typeface="Arial" charset="0"/>
                </a:defRPr>
              </a:lvl6pPr>
              <a:lvl7pPr marL="914400" algn="l" rtl="0" eaLnBrk="1" fontAlgn="base" hangingPunct="1">
                <a:spcBef>
                  <a:spcPct val="0"/>
                </a:spcBef>
                <a:spcAft>
                  <a:spcPct val="0"/>
                </a:spcAft>
                <a:defRPr sz="3600" b="1">
                  <a:solidFill>
                    <a:schemeClr val="tx1"/>
                  </a:solidFill>
                  <a:latin typeface="Arial" charset="0"/>
                  <a:cs typeface="Arial" charset="0"/>
                </a:defRPr>
              </a:lvl7pPr>
              <a:lvl8pPr marL="1371600" algn="l" rtl="0" eaLnBrk="1" fontAlgn="base" hangingPunct="1">
                <a:spcBef>
                  <a:spcPct val="0"/>
                </a:spcBef>
                <a:spcAft>
                  <a:spcPct val="0"/>
                </a:spcAft>
                <a:defRPr sz="3600" b="1">
                  <a:solidFill>
                    <a:schemeClr val="tx1"/>
                  </a:solidFill>
                  <a:latin typeface="Arial" charset="0"/>
                  <a:cs typeface="Arial" charset="0"/>
                </a:defRPr>
              </a:lvl8pPr>
              <a:lvl9pPr marL="1828800" algn="l" rtl="0" eaLnBrk="1" fontAlgn="base" hangingPunct="1">
                <a:spcBef>
                  <a:spcPct val="0"/>
                </a:spcBef>
                <a:spcAft>
                  <a:spcPct val="0"/>
                </a:spcAft>
                <a:defRPr sz="3600" b="1">
                  <a:solidFill>
                    <a:schemeClr val="tx1"/>
                  </a:solidFill>
                  <a:latin typeface="Arial" charset="0"/>
                  <a:cs typeface="Arial" charset="0"/>
                </a:defRPr>
              </a:lvl9pPr>
            </a:lstStyle>
            <a:p>
              <a:pPr algn="ctr"/>
              <a:r>
                <a:rPr lang="en-US" sz="1500" u="sng" dirty="0"/>
                <a:t>Statement 96</a:t>
              </a:r>
            </a:p>
            <a:p>
              <a:pPr algn="ctr"/>
              <a:r>
                <a:rPr lang="en-US" sz="1500" b="0" i="1" dirty="0"/>
                <a:t>Subscription-Based Information Technology Arrangements</a:t>
              </a:r>
            </a:p>
          </p:txBody>
        </p:sp>
      </p:grpSp>
      <p:sp>
        <p:nvSpPr>
          <p:cNvPr id="11" name="Title 10">
            <a:extLst>
              <a:ext uri="{FF2B5EF4-FFF2-40B4-BE49-F238E27FC236}">
                <a16:creationId xmlns:a16="http://schemas.microsoft.com/office/drawing/2014/main" id="{F011424A-CC23-4D0E-B270-E53F300F89D9}"/>
              </a:ext>
            </a:extLst>
          </p:cNvPr>
          <p:cNvSpPr>
            <a:spLocks noGrp="1"/>
          </p:cNvSpPr>
          <p:nvPr>
            <p:ph type="title"/>
          </p:nvPr>
        </p:nvSpPr>
        <p:spPr/>
        <p:txBody>
          <a:bodyPr/>
          <a:lstStyle/>
          <a:p>
            <a:r>
              <a:rPr lang="en-US" dirty="0"/>
              <a:t>Right-to-Use Statements</a:t>
            </a:r>
          </a:p>
        </p:txBody>
      </p:sp>
      <p:sp>
        <p:nvSpPr>
          <p:cNvPr id="17" name="Title 1">
            <a:extLst>
              <a:ext uri="{FF2B5EF4-FFF2-40B4-BE49-F238E27FC236}">
                <a16:creationId xmlns:a16="http://schemas.microsoft.com/office/drawing/2014/main" id="{75062ADB-F6CF-4F3F-AADA-0685C3660E84}"/>
              </a:ext>
            </a:extLst>
          </p:cNvPr>
          <p:cNvSpPr txBox="1">
            <a:spLocks/>
          </p:cNvSpPr>
          <p:nvPr/>
        </p:nvSpPr>
        <p:spPr bwMode="auto">
          <a:xfrm>
            <a:off x="648067" y="1527218"/>
            <a:ext cx="4327335" cy="892664"/>
          </a:xfrm>
          <a:prstGeom prst="rect">
            <a:avLst/>
          </a:prstGeom>
          <a:noFill/>
          <a:ln w="9525">
            <a:noFill/>
            <a:miter lim="800000"/>
            <a:headEnd/>
            <a:tailEnd/>
          </a:ln>
        </p:spPr>
        <p:txBody>
          <a:bodyPr vert="horz" wrap="square" lIns="51435" tIns="25718" rIns="51435" bIns="25718" numCol="1" anchor="ctr" anchorCtr="0" compatLnSpc="1">
            <a:prstTxWarp prst="textNoShape">
              <a:avLst/>
            </a:prstTxWarp>
            <a:noAutofit/>
          </a:bodyPr>
          <a:lstStyle>
            <a:lvl1pPr algn="l" rtl="0" eaLnBrk="1" fontAlgn="base" hangingPunct="1">
              <a:lnSpc>
                <a:spcPts val="3700"/>
              </a:lnSpc>
              <a:spcBef>
                <a:spcPct val="0"/>
              </a:spcBef>
              <a:spcAft>
                <a:spcPct val="0"/>
              </a:spcAft>
              <a:defRPr sz="3600" b="1" kern="1200">
                <a:solidFill>
                  <a:srgbClr val="355F9A"/>
                </a:solidFill>
                <a:effectLst/>
                <a:latin typeface="Arial" charset="0"/>
                <a:ea typeface="Arial" charset="0"/>
                <a:cs typeface="Arial" charset="0"/>
              </a:defRPr>
            </a:lvl1pPr>
            <a:lvl2pPr algn="l" rtl="0" eaLnBrk="1" fontAlgn="base" hangingPunct="1">
              <a:lnSpc>
                <a:spcPts val="3500"/>
              </a:lnSpc>
              <a:spcBef>
                <a:spcPct val="0"/>
              </a:spcBef>
              <a:spcAft>
                <a:spcPct val="0"/>
              </a:spcAft>
              <a:defRPr sz="3400">
                <a:solidFill>
                  <a:srgbClr val="32607E"/>
                </a:solidFill>
                <a:latin typeface="Arial" charset="0"/>
                <a:cs typeface="Arial" charset="0"/>
              </a:defRPr>
            </a:lvl2pPr>
            <a:lvl3pPr algn="l" rtl="0" eaLnBrk="1" fontAlgn="base" hangingPunct="1">
              <a:lnSpc>
                <a:spcPts val="3500"/>
              </a:lnSpc>
              <a:spcBef>
                <a:spcPct val="0"/>
              </a:spcBef>
              <a:spcAft>
                <a:spcPct val="0"/>
              </a:spcAft>
              <a:defRPr sz="3400">
                <a:solidFill>
                  <a:srgbClr val="32607E"/>
                </a:solidFill>
                <a:latin typeface="Arial" charset="0"/>
                <a:cs typeface="Arial" charset="0"/>
              </a:defRPr>
            </a:lvl3pPr>
            <a:lvl4pPr algn="l" rtl="0" eaLnBrk="1" fontAlgn="base" hangingPunct="1">
              <a:lnSpc>
                <a:spcPts val="3500"/>
              </a:lnSpc>
              <a:spcBef>
                <a:spcPct val="0"/>
              </a:spcBef>
              <a:spcAft>
                <a:spcPct val="0"/>
              </a:spcAft>
              <a:defRPr sz="3400">
                <a:solidFill>
                  <a:srgbClr val="32607E"/>
                </a:solidFill>
                <a:latin typeface="Arial" charset="0"/>
                <a:cs typeface="Arial" charset="0"/>
              </a:defRPr>
            </a:lvl4pPr>
            <a:lvl5pPr algn="l" rtl="0" eaLnBrk="1" fontAlgn="base" hangingPunct="1">
              <a:lnSpc>
                <a:spcPts val="3500"/>
              </a:lnSpc>
              <a:spcBef>
                <a:spcPct val="0"/>
              </a:spcBef>
              <a:spcAft>
                <a:spcPct val="0"/>
              </a:spcAft>
              <a:defRPr sz="3400">
                <a:solidFill>
                  <a:srgbClr val="32607E"/>
                </a:solidFill>
                <a:latin typeface="Arial" charset="0"/>
                <a:cs typeface="Arial" charset="0"/>
              </a:defRPr>
            </a:lvl5pPr>
            <a:lvl6pPr marL="457200" algn="l" rtl="0" eaLnBrk="1" fontAlgn="base" hangingPunct="1">
              <a:spcBef>
                <a:spcPct val="0"/>
              </a:spcBef>
              <a:spcAft>
                <a:spcPct val="0"/>
              </a:spcAft>
              <a:defRPr sz="3600" b="1">
                <a:solidFill>
                  <a:schemeClr val="tx1"/>
                </a:solidFill>
                <a:latin typeface="Arial" charset="0"/>
                <a:cs typeface="Arial" charset="0"/>
              </a:defRPr>
            </a:lvl6pPr>
            <a:lvl7pPr marL="914400" algn="l" rtl="0" eaLnBrk="1" fontAlgn="base" hangingPunct="1">
              <a:spcBef>
                <a:spcPct val="0"/>
              </a:spcBef>
              <a:spcAft>
                <a:spcPct val="0"/>
              </a:spcAft>
              <a:defRPr sz="3600" b="1">
                <a:solidFill>
                  <a:schemeClr val="tx1"/>
                </a:solidFill>
                <a:latin typeface="Arial" charset="0"/>
                <a:cs typeface="Arial" charset="0"/>
              </a:defRPr>
            </a:lvl7pPr>
            <a:lvl8pPr marL="1371600" algn="l" rtl="0" eaLnBrk="1" fontAlgn="base" hangingPunct="1">
              <a:spcBef>
                <a:spcPct val="0"/>
              </a:spcBef>
              <a:spcAft>
                <a:spcPct val="0"/>
              </a:spcAft>
              <a:defRPr sz="3600" b="1">
                <a:solidFill>
                  <a:schemeClr val="tx1"/>
                </a:solidFill>
                <a:latin typeface="Arial" charset="0"/>
                <a:cs typeface="Arial" charset="0"/>
              </a:defRPr>
            </a:lvl8pPr>
            <a:lvl9pPr marL="1828800" algn="l" rtl="0" eaLnBrk="1" fontAlgn="base" hangingPunct="1">
              <a:spcBef>
                <a:spcPct val="0"/>
              </a:spcBef>
              <a:spcAft>
                <a:spcPct val="0"/>
              </a:spcAft>
              <a:defRPr sz="3600" b="1">
                <a:solidFill>
                  <a:schemeClr val="tx1"/>
                </a:solidFill>
                <a:latin typeface="Arial" charset="0"/>
                <a:cs typeface="Arial" charset="0"/>
              </a:defRPr>
            </a:lvl9pPr>
          </a:lstStyle>
          <a:p>
            <a:pPr algn="ctr"/>
            <a:r>
              <a:rPr lang="en-US" sz="1500" u="sng" dirty="0">
                <a:solidFill>
                  <a:srgbClr val="4374AB"/>
                </a:solidFill>
              </a:rPr>
              <a:t>Statement 87</a:t>
            </a:r>
          </a:p>
          <a:p>
            <a:pPr algn="ctr"/>
            <a:r>
              <a:rPr lang="en-US" sz="1500" b="0" i="1" dirty="0"/>
              <a:t>Leases</a:t>
            </a:r>
          </a:p>
        </p:txBody>
      </p:sp>
    </p:spTree>
    <p:extLst>
      <p:ext uri="{BB962C8B-B14F-4D97-AF65-F5344CB8AC3E}">
        <p14:creationId xmlns:p14="http://schemas.microsoft.com/office/powerpoint/2010/main" val="36904561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503" y="537324"/>
            <a:ext cx="8677797" cy="897252"/>
          </a:xfrm>
        </p:spPr>
        <p:txBody>
          <a:bodyPr/>
          <a:lstStyle/>
          <a:p>
            <a:r>
              <a:rPr lang="en-US" dirty="0"/>
              <a:t>Definitions – Leases, PPP, and SBITA</a:t>
            </a:r>
          </a:p>
        </p:txBody>
      </p:sp>
      <p:sp>
        <p:nvSpPr>
          <p:cNvPr id="5" name="Slide Number Placeholder 4"/>
          <p:cNvSpPr>
            <a:spLocks noGrp="1"/>
          </p:cNvSpPr>
          <p:nvPr>
            <p:ph type="sldNum" sz="quarter" idx="4"/>
          </p:nvPr>
        </p:nvSpPr>
        <p:spPr>
          <a:xfrm>
            <a:off x="8204662" y="6355217"/>
            <a:ext cx="939338" cy="304800"/>
          </a:xfrm>
        </p:spPr>
        <p:txBody>
          <a:bodyPr/>
          <a:lstStyle/>
          <a:p>
            <a:fld id="{B678A430-2B5E-9C4F-A94E-0139B75F11B5}" type="slidenum">
              <a:rPr lang="en-US" smtClean="0"/>
              <a:pPr/>
              <a:t>15</a:t>
            </a:fld>
            <a:endParaRPr lang="en-US" dirty="0"/>
          </a:p>
        </p:txBody>
      </p:sp>
      <p:sp>
        <p:nvSpPr>
          <p:cNvPr id="8" name="TextBox 7">
            <a:extLst>
              <a:ext uri="{FF2B5EF4-FFF2-40B4-BE49-F238E27FC236}">
                <a16:creationId xmlns:a16="http://schemas.microsoft.com/office/drawing/2014/main" id="{D5EDF490-09A2-43F8-9E44-1256DFC0189B}"/>
              </a:ext>
            </a:extLst>
          </p:cNvPr>
          <p:cNvSpPr txBox="1"/>
          <p:nvPr/>
        </p:nvSpPr>
        <p:spPr>
          <a:xfrm>
            <a:off x="284534" y="4187095"/>
            <a:ext cx="8514134" cy="1200329"/>
          </a:xfrm>
          <a:prstGeom prst="rect">
            <a:avLst/>
          </a:prstGeom>
          <a:ln/>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u="sng" dirty="0">
                <a:solidFill>
                  <a:srgbClr val="C00000"/>
                </a:solidFill>
                <a:latin typeface="Times New Roman" panose="02020603050405020304" pitchFamily="18" charset="0"/>
                <a:cs typeface="Times New Roman" panose="02020603050405020304" pitchFamily="18" charset="0"/>
              </a:rPr>
              <a:t>SBITA</a:t>
            </a:r>
            <a:r>
              <a:rPr lang="en-US" dirty="0">
                <a:latin typeface="Times New Roman" panose="02020603050405020304" pitchFamily="18" charset="0"/>
                <a:cs typeface="Times New Roman" panose="02020603050405020304" pitchFamily="18" charset="0"/>
              </a:rPr>
              <a:t> - a </a:t>
            </a:r>
            <a:r>
              <a:rPr lang="en-US" b="1" dirty="0">
                <a:latin typeface="Times New Roman" panose="02020603050405020304" pitchFamily="18" charset="0"/>
                <a:cs typeface="Times New Roman" panose="02020603050405020304" pitchFamily="18" charset="0"/>
              </a:rPr>
              <a:t>contract </a:t>
            </a:r>
            <a:r>
              <a:rPr lang="en-US" dirty="0">
                <a:latin typeface="Times New Roman" panose="02020603050405020304" pitchFamily="18" charset="0"/>
                <a:cs typeface="Times New Roman" panose="02020603050405020304" pitchFamily="18" charset="0"/>
              </a:rPr>
              <a:t>that </a:t>
            </a:r>
            <a:r>
              <a:rPr lang="en-US" b="1" dirty="0">
                <a:latin typeface="Times New Roman" panose="02020603050405020304" pitchFamily="18" charset="0"/>
                <a:cs typeface="Times New Roman" panose="02020603050405020304" pitchFamily="18" charset="0"/>
              </a:rPr>
              <a:t>conveys control of the right </a:t>
            </a:r>
            <a:r>
              <a:rPr lang="en-US" dirty="0">
                <a:latin typeface="Times New Roman" panose="02020603050405020304" pitchFamily="18" charset="0"/>
                <a:cs typeface="Times New Roman" panose="02020603050405020304" pitchFamily="18" charset="0"/>
              </a:rPr>
              <a:t>to </a:t>
            </a:r>
            <a:r>
              <a:rPr lang="en-US" u="sng" dirty="0">
                <a:latin typeface="Times New Roman" panose="02020603050405020304" pitchFamily="18" charset="0"/>
                <a:cs typeface="Times New Roman" panose="02020603050405020304" pitchFamily="18" charset="0"/>
              </a:rPr>
              <a:t>use</a:t>
            </a:r>
            <a:r>
              <a:rPr lang="en-US" dirty="0">
                <a:latin typeface="Times New Roman" panose="02020603050405020304" pitchFamily="18" charset="0"/>
                <a:cs typeface="Times New Roman" panose="02020603050405020304" pitchFamily="18" charset="0"/>
              </a:rPr>
              <a:t> another party’s (a SBITA vendor’s) IT software, alone or in combination with tangible capital assets </a:t>
            </a:r>
            <a:r>
              <a:rPr lang="en-US" dirty="0">
                <a:latin typeface="Times New Roman"/>
                <a:cs typeface="Times New Roman"/>
              </a:rPr>
              <a:t>(the </a:t>
            </a:r>
            <a:r>
              <a:rPr lang="en-US" b="1" dirty="0">
                <a:latin typeface="Times New Roman"/>
                <a:cs typeface="Times New Roman"/>
              </a:rPr>
              <a:t>underlying IT assets</a:t>
            </a:r>
            <a:r>
              <a:rPr lang="en-US" dirty="0">
                <a:latin typeface="Times New Roman"/>
                <a:cs typeface="Times New Roman"/>
              </a:rPr>
              <a:t>) </a:t>
            </a:r>
            <a:r>
              <a:rPr lang="en-US" dirty="0">
                <a:latin typeface="Times New Roman" panose="02020603050405020304" pitchFamily="18" charset="0"/>
                <a:cs typeface="Times New Roman" panose="02020603050405020304" pitchFamily="18" charset="0"/>
              </a:rPr>
              <a:t>as specified in the contract for a </a:t>
            </a:r>
            <a:r>
              <a:rPr lang="en-US" b="1" dirty="0">
                <a:latin typeface="Times New Roman" panose="02020603050405020304" pitchFamily="18" charset="0"/>
                <a:cs typeface="Times New Roman" panose="02020603050405020304" pitchFamily="18" charset="0"/>
              </a:rPr>
              <a:t>period of time </a:t>
            </a:r>
            <a:r>
              <a:rPr lang="en-US" dirty="0">
                <a:latin typeface="Times New Roman" panose="02020603050405020304" pitchFamily="18" charset="0"/>
                <a:cs typeface="Times New Roman" panose="02020603050405020304" pitchFamily="18" charset="0"/>
              </a:rPr>
              <a:t>in an </a:t>
            </a:r>
            <a:r>
              <a:rPr lang="en-US" b="1" dirty="0">
                <a:latin typeface="Times New Roman" panose="02020603050405020304" pitchFamily="18" charset="0"/>
                <a:cs typeface="Times New Roman" panose="02020603050405020304" pitchFamily="18" charset="0"/>
              </a:rPr>
              <a:t>exchange or exchange-like transaction</a:t>
            </a:r>
            <a:r>
              <a:rPr lang="en-US" dirty="0">
                <a:latin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a16="http://schemas.microsoft.com/office/drawing/2014/main" id="{00418E47-8319-44F8-B6BC-D1FCF8AC9934}"/>
              </a:ext>
            </a:extLst>
          </p:cNvPr>
          <p:cNvSpPr txBox="1"/>
          <p:nvPr/>
        </p:nvSpPr>
        <p:spPr>
          <a:xfrm>
            <a:off x="284534" y="1625341"/>
            <a:ext cx="8514134" cy="923330"/>
          </a:xfrm>
          <a:prstGeom prst="rect">
            <a:avLst/>
          </a:prstGeom>
          <a:ln/>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u="sng" dirty="0">
                <a:solidFill>
                  <a:srgbClr val="C00000"/>
                </a:solidFill>
                <a:latin typeface="Times New Roman" panose="02020603050405020304" pitchFamily="18" charset="0"/>
                <a:cs typeface="Times New Roman" panose="02020603050405020304" pitchFamily="18" charset="0"/>
              </a:rPr>
              <a:t>Lease</a:t>
            </a:r>
            <a:r>
              <a:rPr lang="en-US" dirty="0">
                <a:latin typeface="Times New Roman" panose="02020603050405020304" pitchFamily="18" charset="0"/>
                <a:cs typeface="Times New Roman" panose="02020603050405020304" pitchFamily="18" charset="0"/>
              </a:rPr>
              <a:t> - </a:t>
            </a:r>
            <a:r>
              <a:rPr lang="en-US" dirty="0">
                <a:solidFill>
                  <a:prstClr val="black"/>
                </a:solidFill>
                <a:latin typeface="Times New Roman" panose="02020603050405020304" pitchFamily="18" charset="0"/>
                <a:cs typeface="Times New Roman" panose="02020603050405020304" pitchFamily="18" charset="0"/>
              </a:rPr>
              <a:t>a </a:t>
            </a:r>
            <a:r>
              <a:rPr lang="en-US" b="1" dirty="0">
                <a:solidFill>
                  <a:prstClr val="black"/>
                </a:solidFill>
                <a:latin typeface="Times New Roman" panose="02020603050405020304" pitchFamily="18" charset="0"/>
                <a:cs typeface="Times New Roman" panose="02020603050405020304" pitchFamily="18" charset="0"/>
              </a:rPr>
              <a:t>contract</a:t>
            </a:r>
            <a:r>
              <a:rPr lang="en-US" dirty="0">
                <a:solidFill>
                  <a:prstClr val="black"/>
                </a:solidFill>
                <a:latin typeface="Times New Roman" panose="02020603050405020304" pitchFamily="18" charset="0"/>
                <a:cs typeface="Times New Roman" panose="02020603050405020304" pitchFamily="18" charset="0"/>
              </a:rPr>
              <a:t> that </a:t>
            </a:r>
            <a:r>
              <a:rPr lang="en-US" b="1" dirty="0">
                <a:solidFill>
                  <a:prstClr val="black"/>
                </a:solidFill>
                <a:latin typeface="Times New Roman" panose="02020603050405020304" pitchFamily="18" charset="0"/>
                <a:cs typeface="Times New Roman" panose="02020603050405020304" pitchFamily="18" charset="0"/>
              </a:rPr>
              <a:t>conveys control of the right </a:t>
            </a:r>
            <a:r>
              <a:rPr lang="en-US" dirty="0">
                <a:solidFill>
                  <a:prstClr val="black"/>
                </a:solidFill>
                <a:latin typeface="Times New Roman" panose="02020603050405020304" pitchFamily="18" charset="0"/>
                <a:cs typeface="Times New Roman" panose="02020603050405020304" pitchFamily="18" charset="0"/>
              </a:rPr>
              <a:t>to </a:t>
            </a:r>
            <a:r>
              <a:rPr lang="en-US" u="sng" dirty="0">
                <a:solidFill>
                  <a:prstClr val="black"/>
                </a:solidFill>
                <a:latin typeface="Times New Roman" panose="02020603050405020304" pitchFamily="18" charset="0"/>
                <a:cs typeface="Times New Roman" panose="02020603050405020304" pitchFamily="18" charset="0"/>
              </a:rPr>
              <a:t>use</a:t>
            </a:r>
            <a:r>
              <a:rPr lang="en-US" dirty="0">
                <a:solidFill>
                  <a:prstClr val="black"/>
                </a:solidFill>
                <a:latin typeface="Times New Roman" panose="02020603050405020304" pitchFamily="18" charset="0"/>
                <a:cs typeface="Times New Roman" panose="02020603050405020304" pitchFamily="18" charset="0"/>
              </a:rPr>
              <a:t> another entity’s nonfinancial asset (the </a:t>
            </a:r>
            <a:r>
              <a:rPr lang="en-US" b="1" dirty="0">
                <a:solidFill>
                  <a:prstClr val="black"/>
                </a:solidFill>
                <a:latin typeface="Times New Roman" panose="02020603050405020304" pitchFamily="18" charset="0"/>
                <a:cs typeface="Times New Roman" panose="02020603050405020304" pitchFamily="18" charset="0"/>
              </a:rPr>
              <a:t>underlying asset</a:t>
            </a:r>
            <a:r>
              <a:rPr lang="en-US" dirty="0">
                <a:solidFill>
                  <a:prstClr val="black"/>
                </a:solidFill>
                <a:latin typeface="Times New Roman" panose="02020603050405020304" pitchFamily="18" charset="0"/>
                <a:cs typeface="Times New Roman" panose="02020603050405020304" pitchFamily="18" charset="0"/>
              </a:rPr>
              <a:t>) as specified in the contract for a </a:t>
            </a:r>
            <a:r>
              <a:rPr lang="en-US" b="1" dirty="0">
                <a:solidFill>
                  <a:prstClr val="black"/>
                </a:solidFill>
                <a:latin typeface="Times New Roman" panose="02020603050405020304" pitchFamily="18" charset="0"/>
                <a:cs typeface="Times New Roman" panose="02020603050405020304" pitchFamily="18" charset="0"/>
              </a:rPr>
              <a:t>period of time </a:t>
            </a:r>
            <a:r>
              <a:rPr lang="en-US" dirty="0">
                <a:solidFill>
                  <a:prstClr val="black"/>
                </a:solidFill>
                <a:latin typeface="Times New Roman" panose="02020603050405020304" pitchFamily="18" charset="0"/>
                <a:cs typeface="Times New Roman" panose="02020603050405020304" pitchFamily="18" charset="0"/>
              </a:rPr>
              <a:t>in an </a:t>
            </a:r>
            <a:r>
              <a:rPr lang="en-US" b="1" dirty="0">
                <a:solidFill>
                  <a:prstClr val="black"/>
                </a:solidFill>
                <a:latin typeface="Times New Roman" panose="02020603050405020304" pitchFamily="18" charset="0"/>
                <a:cs typeface="Times New Roman" panose="02020603050405020304" pitchFamily="18" charset="0"/>
              </a:rPr>
              <a:t>exchange or exchange-like transaction</a:t>
            </a:r>
            <a:r>
              <a:rPr lang="en-US" dirty="0">
                <a:solidFill>
                  <a:prstClr val="black"/>
                </a:solidFill>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B7D0D161-7E7A-4DC7-97A7-CB013EB6F4E0}"/>
              </a:ext>
            </a:extLst>
          </p:cNvPr>
          <p:cNvSpPr txBox="1"/>
          <p:nvPr/>
        </p:nvSpPr>
        <p:spPr>
          <a:xfrm>
            <a:off x="284534" y="2646079"/>
            <a:ext cx="8514134" cy="1477328"/>
          </a:xfrm>
          <a:prstGeom prst="rect">
            <a:avLst/>
          </a:prstGeom>
          <a:ln/>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u="sng" dirty="0">
                <a:solidFill>
                  <a:srgbClr val="C00000"/>
                </a:solidFill>
                <a:latin typeface="Times New Roman" panose="02020603050405020304" pitchFamily="18" charset="0"/>
                <a:cs typeface="Times New Roman" panose="02020603050405020304" pitchFamily="18" charset="0"/>
              </a:rPr>
              <a:t>P3</a:t>
            </a:r>
            <a:r>
              <a:rPr lang="en-US" dirty="0">
                <a:latin typeface="Times New Roman" panose="02020603050405020304" pitchFamily="18" charset="0"/>
                <a:cs typeface="Times New Roman" panose="02020603050405020304" pitchFamily="18" charset="0"/>
              </a:rPr>
              <a:t> - arrangement in which a government (the transferor) </a:t>
            </a:r>
            <a:r>
              <a:rPr lang="en-US" b="1" dirty="0">
                <a:latin typeface="Times New Roman" panose="02020603050405020304" pitchFamily="18" charset="0"/>
                <a:cs typeface="Times New Roman" panose="02020603050405020304" pitchFamily="18" charset="0"/>
              </a:rPr>
              <a:t>contracts</a:t>
            </a:r>
            <a:r>
              <a:rPr lang="en-US" dirty="0">
                <a:latin typeface="Times New Roman" panose="02020603050405020304" pitchFamily="18" charset="0"/>
                <a:cs typeface="Times New Roman" panose="02020603050405020304" pitchFamily="18" charset="0"/>
              </a:rPr>
              <a:t> with an operator [governmental or nongovernmental] to provide public services by </a:t>
            </a:r>
            <a:r>
              <a:rPr lang="en-US" b="1" dirty="0">
                <a:latin typeface="Times New Roman" panose="02020603050405020304" pitchFamily="18" charset="0"/>
                <a:cs typeface="Times New Roman" panose="02020603050405020304" pitchFamily="18" charset="0"/>
              </a:rPr>
              <a:t>conveying control of the right </a:t>
            </a:r>
            <a:r>
              <a:rPr lang="en-US" dirty="0">
                <a:latin typeface="Times New Roman" panose="02020603050405020304" pitchFamily="18" charset="0"/>
                <a:cs typeface="Times New Roman" panose="02020603050405020304" pitchFamily="18" charset="0"/>
              </a:rPr>
              <a:t>to </a:t>
            </a:r>
            <a:r>
              <a:rPr lang="en-US" u="sng" dirty="0">
                <a:latin typeface="Times New Roman" panose="02020603050405020304" pitchFamily="18" charset="0"/>
                <a:cs typeface="Times New Roman" panose="02020603050405020304" pitchFamily="18" charset="0"/>
              </a:rPr>
              <a:t>operate</a:t>
            </a:r>
            <a:r>
              <a:rPr lang="en-US" dirty="0">
                <a:latin typeface="Times New Roman" panose="02020603050405020304" pitchFamily="18" charset="0"/>
                <a:cs typeface="Times New Roman" panose="02020603050405020304" pitchFamily="18" charset="0"/>
              </a:rPr>
              <a:t> a nonfinancial asset, such as infrastructure or other capital asset (the </a:t>
            </a:r>
            <a:r>
              <a:rPr lang="en-US" b="1" dirty="0">
                <a:latin typeface="Times New Roman" panose="02020603050405020304" pitchFamily="18" charset="0"/>
                <a:cs typeface="Times New Roman" panose="02020603050405020304" pitchFamily="18" charset="0"/>
              </a:rPr>
              <a:t>underlying PPP asset</a:t>
            </a:r>
            <a:r>
              <a:rPr lang="en-US" dirty="0">
                <a:latin typeface="Times New Roman" panose="02020603050405020304" pitchFamily="18" charset="0"/>
                <a:cs typeface="Times New Roman" panose="02020603050405020304" pitchFamily="18" charset="0"/>
              </a:rPr>
              <a:t>), for a </a:t>
            </a:r>
            <a:r>
              <a:rPr lang="en-US" b="1" dirty="0">
                <a:latin typeface="Times New Roman" panose="02020603050405020304" pitchFamily="18" charset="0"/>
                <a:cs typeface="Times New Roman" panose="02020603050405020304" pitchFamily="18" charset="0"/>
              </a:rPr>
              <a:t>period of time</a:t>
            </a:r>
            <a:r>
              <a:rPr lang="en-US" dirty="0">
                <a:latin typeface="Times New Roman" panose="02020603050405020304" pitchFamily="18" charset="0"/>
                <a:cs typeface="Times New Roman" panose="02020603050405020304" pitchFamily="18" charset="0"/>
              </a:rPr>
              <a:t> in an </a:t>
            </a:r>
            <a:r>
              <a:rPr lang="en-US" b="1" dirty="0">
                <a:latin typeface="Times New Roman" panose="02020603050405020304" pitchFamily="18" charset="0"/>
                <a:cs typeface="Times New Roman" panose="02020603050405020304" pitchFamily="18" charset="0"/>
              </a:rPr>
              <a:t>exchange or exchange-like transaction</a:t>
            </a:r>
            <a:r>
              <a:rPr lang="en-US"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916395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9C7F25-D94D-4DF0-A502-5AC109E34178}"/>
              </a:ext>
            </a:extLst>
          </p:cNvPr>
          <p:cNvSpPr>
            <a:spLocks noGrp="1"/>
          </p:cNvSpPr>
          <p:nvPr>
            <p:ph type="title"/>
          </p:nvPr>
        </p:nvSpPr>
        <p:spPr/>
        <p:txBody>
          <a:bodyPr/>
          <a:lstStyle/>
          <a:p>
            <a:r>
              <a:rPr lang="en-US" dirty="0"/>
              <a:t>Relationship between Leases and P3</a:t>
            </a:r>
          </a:p>
        </p:txBody>
      </p:sp>
      <p:sp>
        <p:nvSpPr>
          <p:cNvPr id="4" name="Slide Number Placeholder 3">
            <a:extLst>
              <a:ext uri="{FF2B5EF4-FFF2-40B4-BE49-F238E27FC236}">
                <a16:creationId xmlns:a16="http://schemas.microsoft.com/office/drawing/2014/main" id="{FB742969-9E47-43AF-BC7F-FDFC2543A0F4}"/>
              </a:ext>
            </a:extLst>
          </p:cNvPr>
          <p:cNvSpPr>
            <a:spLocks noGrp="1"/>
          </p:cNvSpPr>
          <p:nvPr>
            <p:ph type="sldNum" sz="quarter" idx="4"/>
          </p:nvPr>
        </p:nvSpPr>
        <p:spPr/>
        <p:txBody>
          <a:bodyPr/>
          <a:lstStyle/>
          <a:p>
            <a:pPr>
              <a:defRPr/>
            </a:pPr>
            <a:fld id="{B8C3CD40-D32D-4A66-9ED6-B023972553E0}" type="slidenum">
              <a:rPr lang="en-US" smtClean="0"/>
              <a:pPr>
                <a:defRPr/>
              </a:pPr>
              <a:t>16</a:t>
            </a:fld>
            <a:endParaRPr lang="en-US" dirty="0"/>
          </a:p>
        </p:txBody>
      </p:sp>
      <p:graphicFrame>
        <p:nvGraphicFramePr>
          <p:cNvPr id="18" name="Diagram 17">
            <a:extLst>
              <a:ext uri="{FF2B5EF4-FFF2-40B4-BE49-F238E27FC236}">
                <a16:creationId xmlns:a16="http://schemas.microsoft.com/office/drawing/2014/main" id="{B628A00C-0D8B-410E-B2C3-4ABC725B9785}"/>
              </a:ext>
            </a:extLst>
          </p:cNvPr>
          <p:cNvGraphicFramePr/>
          <p:nvPr>
            <p:extLst>
              <p:ext uri="{D42A27DB-BD31-4B8C-83A1-F6EECF244321}">
                <p14:modId xmlns:p14="http://schemas.microsoft.com/office/powerpoint/2010/main" val="208731324"/>
              </p:ext>
            </p:extLst>
          </p:nvPr>
        </p:nvGraphicFramePr>
        <p:xfrm>
          <a:off x="301842" y="1553591"/>
          <a:ext cx="8495458" cy="46163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20439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6DB6E7C-DE1F-4C0B-B16B-A3D7964E93F6}"/>
              </a:ext>
            </a:extLst>
          </p:cNvPr>
          <p:cNvSpPr>
            <a:spLocks noGrp="1"/>
          </p:cNvSpPr>
          <p:nvPr>
            <p:ph idx="1"/>
          </p:nvPr>
        </p:nvSpPr>
        <p:spPr>
          <a:xfrm>
            <a:off x="119503" y="1652677"/>
            <a:ext cx="8561387" cy="4624240"/>
          </a:xfrm>
        </p:spPr>
        <p:txBody>
          <a:bodyPr/>
          <a:lstStyle/>
          <a:p>
            <a:r>
              <a:rPr lang="en-US" dirty="0"/>
              <a:t>All SBITAs meet definition of lease</a:t>
            </a:r>
          </a:p>
          <a:p>
            <a:r>
              <a:rPr lang="en-US" dirty="0"/>
              <a:t>Depends on what the underlying asset is:</a:t>
            </a:r>
          </a:p>
          <a:p>
            <a:pPr lvl="1"/>
            <a:r>
              <a:rPr lang="en-US" dirty="0"/>
              <a:t>Tangible capital assets alone – Statement 87</a:t>
            </a:r>
          </a:p>
          <a:p>
            <a:pPr lvl="1"/>
            <a:r>
              <a:rPr lang="en-US" dirty="0"/>
              <a:t>IT software alone – Statement 96</a:t>
            </a:r>
          </a:p>
          <a:p>
            <a:pPr lvl="1"/>
            <a:r>
              <a:rPr lang="en-US" dirty="0"/>
              <a:t>IT software in combination with tangible capital assets:</a:t>
            </a:r>
          </a:p>
          <a:p>
            <a:pPr lvl="2"/>
            <a:r>
              <a:rPr lang="en-US" dirty="0"/>
              <a:t>Software component is insignificant compared to cost of tangible capital asset – Statement 87</a:t>
            </a:r>
          </a:p>
          <a:p>
            <a:pPr lvl="2"/>
            <a:r>
              <a:rPr lang="en-US" dirty="0"/>
              <a:t>Otherwise – Statement 96</a:t>
            </a:r>
          </a:p>
          <a:p>
            <a:r>
              <a:rPr lang="en-US" dirty="0"/>
              <a:t>Also excluded from Statement 96:</a:t>
            </a:r>
          </a:p>
          <a:p>
            <a:pPr lvl="1"/>
            <a:r>
              <a:rPr lang="en-US" dirty="0"/>
              <a:t>Governments acting as SBITA vendors</a:t>
            </a:r>
          </a:p>
          <a:p>
            <a:pPr lvl="1"/>
            <a:r>
              <a:rPr lang="en-US" dirty="0"/>
              <a:t>Contracts that meet the definition of a P3 in Statement 94</a:t>
            </a:r>
          </a:p>
          <a:p>
            <a:pPr lvl="1"/>
            <a:r>
              <a:rPr lang="en-US" dirty="0"/>
              <a:t>Perpetual software licenses</a:t>
            </a:r>
          </a:p>
          <a:p>
            <a:endParaRPr lang="en-US" dirty="0"/>
          </a:p>
          <a:p>
            <a:pPr lvl="1"/>
            <a:endParaRPr lang="en-US" dirty="0"/>
          </a:p>
        </p:txBody>
      </p:sp>
      <p:sp>
        <p:nvSpPr>
          <p:cNvPr id="3" name="Title 2">
            <a:extLst>
              <a:ext uri="{FF2B5EF4-FFF2-40B4-BE49-F238E27FC236}">
                <a16:creationId xmlns:a16="http://schemas.microsoft.com/office/drawing/2014/main" id="{EB97D3DF-98E5-47E6-8635-C0A093BEB59E}"/>
              </a:ext>
            </a:extLst>
          </p:cNvPr>
          <p:cNvSpPr>
            <a:spLocks noGrp="1"/>
          </p:cNvSpPr>
          <p:nvPr>
            <p:ph type="title"/>
          </p:nvPr>
        </p:nvSpPr>
        <p:spPr>
          <a:xfrm>
            <a:off x="119503" y="537324"/>
            <a:ext cx="8677797" cy="897252"/>
          </a:xfrm>
        </p:spPr>
        <p:txBody>
          <a:bodyPr/>
          <a:lstStyle/>
          <a:p>
            <a:r>
              <a:rPr lang="en-US" dirty="0"/>
              <a:t>Relationship between Leases and SBITAs</a:t>
            </a:r>
          </a:p>
        </p:txBody>
      </p:sp>
      <p:sp>
        <p:nvSpPr>
          <p:cNvPr id="4" name="Slide Number Placeholder 3">
            <a:extLst>
              <a:ext uri="{FF2B5EF4-FFF2-40B4-BE49-F238E27FC236}">
                <a16:creationId xmlns:a16="http://schemas.microsoft.com/office/drawing/2014/main" id="{281917B5-A302-4EDB-B86C-614F77B39D45}"/>
              </a:ext>
            </a:extLst>
          </p:cNvPr>
          <p:cNvSpPr>
            <a:spLocks noGrp="1"/>
          </p:cNvSpPr>
          <p:nvPr>
            <p:ph type="sldNum" sz="quarter" idx="4"/>
          </p:nvPr>
        </p:nvSpPr>
        <p:spPr>
          <a:xfrm>
            <a:off x="8204662" y="6355217"/>
            <a:ext cx="939338" cy="304800"/>
          </a:xfrm>
        </p:spPr>
        <p:txBody>
          <a:bodyPr/>
          <a:lstStyle/>
          <a:p>
            <a:fld id="{B8C3CD40-D32D-4A66-9ED6-B023972553E0}" type="slidenum">
              <a:rPr lang="en-US" smtClean="0"/>
              <a:pPr/>
              <a:t>17</a:t>
            </a:fld>
            <a:endParaRPr lang="en-US" dirty="0"/>
          </a:p>
        </p:txBody>
      </p:sp>
    </p:spTree>
    <p:extLst>
      <p:ext uri="{BB962C8B-B14F-4D97-AF65-F5344CB8AC3E}">
        <p14:creationId xmlns:p14="http://schemas.microsoft.com/office/powerpoint/2010/main" val="24507849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8467AF6-A68A-44FE-B121-47789F1C21AF}"/>
              </a:ext>
            </a:extLst>
          </p:cNvPr>
          <p:cNvSpPr>
            <a:spLocks noGrp="1"/>
          </p:cNvSpPr>
          <p:nvPr>
            <p:ph idx="1"/>
          </p:nvPr>
        </p:nvSpPr>
        <p:spPr/>
        <p:txBody>
          <a:bodyPr/>
          <a:lstStyle/>
          <a:p>
            <a:r>
              <a:rPr lang="en-US" dirty="0"/>
              <a:t>Lease/PPP/Subscription Term</a:t>
            </a:r>
          </a:p>
          <a:p>
            <a:pPr lvl="1"/>
            <a:r>
              <a:rPr lang="en-US" dirty="0"/>
              <a:t>Noncancellable period plus certain optional periods</a:t>
            </a:r>
          </a:p>
          <a:p>
            <a:pPr lvl="2"/>
            <a:r>
              <a:rPr lang="en-US" dirty="0"/>
              <a:t>One party has option - reasonably certain will extend or not cancel</a:t>
            </a:r>
          </a:p>
          <a:p>
            <a:pPr lvl="1"/>
            <a:r>
              <a:rPr lang="en-US" dirty="0"/>
              <a:t>Excludes cancellable periods – both parties can cancel</a:t>
            </a:r>
          </a:p>
          <a:p>
            <a:r>
              <a:rPr lang="en-US" dirty="0"/>
              <a:t>Short-Term Lease/SBITA</a:t>
            </a:r>
          </a:p>
          <a:p>
            <a:pPr lvl="1"/>
            <a:r>
              <a:rPr lang="en-US" dirty="0"/>
              <a:t>Maximum possible term of 12 months or less</a:t>
            </a:r>
          </a:p>
          <a:p>
            <a:pPr lvl="2"/>
            <a:r>
              <a:rPr lang="en-US" dirty="0"/>
              <a:t>Includes all one-party options to extend</a:t>
            </a:r>
          </a:p>
          <a:p>
            <a:pPr lvl="2"/>
            <a:r>
              <a:rPr lang="en-US" dirty="0"/>
              <a:t>Excludes cancellable periods</a:t>
            </a:r>
          </a:p>
          <a:p>
            <a:pPr lvl="1"/>
            <a:r>
              <a:rPr lang="en-US" dirty="0"/>
              <a:t>Recognize expense/expenditure or revenue (applies to lessors too) based on contract</a:t>
            </a:r>
          </a:p>
        </p:txBody>
      </p:sp>
      <p:sp>
        <p:nvSpPr>
          <p:cNvPr id="3" name="Title 2">
            <a:extLst>
              <a:ext uri="{FF2B5EF4-FFF2-40B4-BE49-F238E27FC236}">
                <a16:creationId xmlns:a16="http://schemas.microsoft.com/office/drawing/2014/main" id="{71C65BA3-AD9A-4887-B611-A2C2CFAB5647}"/>
              </a:ext>
            </a:extLst>
          </p:cNvPr>
          <p:cNvSpPr>
            <a:spLocks noGrp="1"/>
          </p:cNvSpPr>
          <p:nvPr>
            <p:ph type="title"/>
          </p:nvPr>
        </p:nvSpPr>
        <p:spPr/>
        <p:txBody>
          <a:bodyPr/>
          <a:lstStyle/>
          <a:p>
            <a:r>
              <a:rPr lang="en-US" dirty="0"/>
              <a:t>Topics That Are The Same</a:t>
            </a:r>
          </a:p>
        </p:txBody>
      </p:sp>
      <p:sp>
        <p:nvSpPr>
          <p:cNvPr id="4" name="Slide Number Placeholder 3">
            <a:extLst>
              <a:ext uri="{FF2B5EF4-FFF2-40B4-BE49-F238E27FC236}">
                <a16:creationId xmlns:a16="http://schemas.microsoft.com/office/drawing/2014/main" id="{F5351DE6-9988-4761-860E-79C91A881DA8}"/>
              </a:ext>
            </a:extLst>
          </p:cNvPr>
          <p:cNvSpPr>
            <a:spLocks noGrp="1"/>
          </p:cNvSpPr>
          <p:nvPr>
            <p:ph type="sldNum" sz="quarter" idx="4"/>
          </p:nvPr>
        </p:nvSpPr>
        <p:spPr/>
        <p:txBody>
          <a:bodyPr/>
          <a:lstStyle/>
          <a:p>
            <a:pPr>
              <a:defRPr/>
            </a:pPr>
            <a:fld id="{B8C3CD40-D32D-4A66-9ED6-B023972553E0}" type="slidenum">
              <a:rPr lang="en-US" smtClean="0"/>
              <a:pPr>
                <a:defRPr/>
              </a:pPr>
              <a:t>18</a:t>
            </a:fld>
            <a:endParaRPr lang="en-US" dirty="0"/>
          </a:p>
        </p:txBody>
      </p:sp>
    </p:spTree>
    <p:extLst>
      <p:ext uri="{BB962C8B-B14F-4D97-AF65-F5344CB8AC3E}">
        <p14:creationId xmlns:p14="http://schemas.microsoft.com/office/powerpoint/2010/main" val="24901706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8467AF6-A68A-44FE-B121-47789F1C21AF}"/>
              </a:ext>
            </a:extLst>
          </p:cNvPr>
          <p:cNvSpPr>
            <a:spLocks noGrp="1"/>
          </p:cNvSpPr>
          <p:nvPr>
            <p:ph idx="1"/>
          </p:nvPr>
        </p:nvSpPr>
        <p:spPr/>
        <p:txBody>
          <a:bodyPr/>
          <a:lstStyle/>
          <a:p>
            <a:r>
              <a:rPr lang="en-US" dirty="0"/>
              <a:t>General recognition and measurement</a:t>
            </a:r>
          </a:p>
          <a:p>
            <a:pPr lvl="1"/>
            <a:r>
              <a:rPr lang="en-US" dirty="0"/>
              <a:t>Intangible right-to-use asset and liability (lessee/operator/SBITA)</a:t>
            </a:r>
          </a:p>
          <a:p>
            <a:pPr lvl="1"/>
            <a:r>
              <a:rPr lang="en-US" dirty="0"/>
              <a:t>Receivable and deferred inflow of resources (lessor/transferor)</a:t>
            </a:r>
          </a:p>
          <a:p>
            <a:r>
              <a:rPr lang="en-US" dirty="0"/>
              <a:t>Contracts with multiple components</a:t>
            </a:r>
          </a:p>
          <a:p>
            <a:pPr lvl="1"/>
            <a:r>
              <a:rPr lang="en-US" b="0" i="0" dirty="0"/>
              <a:t>Generally, account for lease and non-lease components as separate contracts and multiple underlying assets as separate lease components</a:t>
            </a:r>
            <a:endParaRPr lang="en-US" dirty="0"/>
          </a:p>
          <a:p>
            <a:pPr lvl="1"/>
            <a:r>
              <a:rPr lang="en-US" dirty="0"/>
              <a:t>Allocate contract price to different components</a:t>
            </a:r>
          </a:p>
          <a:p>
            <a:r>
              <a:rPr lang="en-US" dirty="0"/>
              <a:t>Modifications and terminations</a:t>
            </a:r>
          </a:p>
        </p:txBody>
      </p:sp>
      <p:sp>
        <p:nvSpPr>
          <p:cNvPr id="3" name="Title 2">
            <a:extLst>
              <a:ext uri="{FF2B5EF4-FFF2-40B4-BE49-F238E27FC236}">
                <a16:creationId xmlns:a16="http://schemas.microsoft.com/office/drawing/2014/main" id="{71C65BA3-AD9A-4887-B611-A2C2CFAB5647}"/>
              </a:ext>
            </a:extLst>
          </p:cNvPr>
          <p:cNvSpPr>
            <a:spLocks noGrp="1"/>
          </p:cNvSpPr>
          <p:nvPr>
            <p:ph type="title"/>
          </p:nvPr>
        </p:nvSpPr>
        <p:spPr/>
        <p:txBody>
          <a:bodyPr/>
          <a:lstStyle/>
          <a:p>
            <a:r>
              <a:rPr lang="en-US" dirty="0"/>
              <a:t>Topics That Are The Same</a:t>
            </a:r>
          </a:p>
        </p:txBody>
      </p:sp>
      <p:sp>
        <p:nvSpPr>
          <p:cNvPr id="4" name="Slide Number Placeholder 3">
            <a:extLst>
              <a:ext uri="{FF2B5EF4-FFF2-40B4-BE49-F238E27FC236}">
                <a16:creationId xmlns:a16="http://schemas.microsoft.com/office/drawing/2014/main" id="{F5351DE6-9988-4761-860E-79C91A881DA8}"/>
              </a:ext>
            </a:extLst>
          </p:cNvPr>
          <p:cNvSpPr>
            <a:spLocks noGrp="1"/>
          </p:cNvSpPr>
          <p:nvPr>
            <p:ph type="sldNum" sz="quarter" idx="4"/>
          </p:nvPr>
        </p:nvSpPr>
        <p:spPr/>
        <p:txBody>
          <a:bodyPr/>
          <a:lstStyle/>
          <a:p>
            <a:pPr>
              <a:defRPr/>
            </a:pPr>
            <a:fld id="{B8C3CD40-D32D-4A66-9ED6-B023972553E0}" type="slidenum">
              <a:rPr lang="en-US" smtClean="0"/>
              <a:pPr>
                <a:defRPr/>
              </a:pPr>
              <a:t>19</a:t>
            </a:fld>
            <a:endParaRPr lang="en-US" dirty="0"/>
          </a:p>
        </p:txBody>
      </p:sp>
    </p:spTree>
    <p:extLst>
      <p:ext uri="{BB962C8B-B14F-4D97-AF65-F5344CB8AC3E}">
        <p14:creationId xmlns:p14="http://schemas.microsoft.com/office/powerpoint/2010/main" val="4019034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EFF2B3A8-01B8-4BA5-9B15-B829CBB9640A}"/>
              </a:ext>
            </a:extLst>
          </p:cNvPr>
          <p:cNvGraphicFramePr>
            <a:graphicFrameLocks noGrp="1"/>
          </p:cNvGraphicFramePr>
          <p:nvPr>
            <p:ph idx="1"/>
            <p:extLst>
              <p:ext uri="{D42A27DB-BD31-4B8C-83A1-F6EECF244321}">
                <p14:modId xmlns:p14="http://schemas.microsoft.com/office/powerpoint/2010/main" val="1162464368"/>
              </p:ext>
            </p:extLst>
          </p:nvPr>
        </p:nvGraphicFramePr>
        <p:xfrm>
          <a:off x="846100" y="710214"/>
          <a:ext cx="7250338" cy="59498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482" name="Rectangle 2"/>
          <p:cNvSpPr>
            <a:spLocks noGrp="1" noChangeArrowheads="1"/>
          </p:cNvSpPr>
          <p:nvPr>
            <p:ph type="title"/>
          </p:nvPr>
        </p:nvSpPr>
        <p:spPr>
          <a:xfrm>
            <a:off x="846100" y="112729"/>
            <a:ext cx="7250337" cy="672939"/>
          </a:xfrm>
        </p:spPr>
        <p:txBody>
          <a:bodyPr>
            <a:normAutofit/>
          </a:bodyPr>
          <a:lstStyle/>
          <a:p>
            <a:pPr eaLnBrk="1" hangingPunct="1"/>
            <a:r>
              <a:rPr lang="en-US" sz="3000" dirty="0"/>
              <a:t>June 30 Effective Dates— </a:t>
            </a:r>
            <a:r>
              <a:rPr lang="en-US" sz="2000" i="1" dirty="0"/>
              <a:t>As of July 2020</a:t>
            </a:r>
          </a:p>
        </p:txBody>
      </p:sp>
      <p:sp>
        <p:nvSpPr>
          <p:cNvPr id="4" name="Rectangle 3"/>
          <p:cNvSpPr>
            <a:spLocks noGrp="1" noChangeArrowheads="1"/>
          </p:cNvSpPr>
          <p:nvPr>
            <p:ph type="sldNum" sz="quarter" idx="4"/>
          </p:nvPr>
        </p:nvSpPr>
        <p:spPr/>
        <p:txBody>
          <a:bodyPr/>
          <a:lstStyle/>
          <a:p>
            <a:pPr algn="ctr">
              <a:defRPr/>
            </a:pPr>
            <a:fld id="{E31D5313-B243-4535-B8F5-DA70307E0779}" type="slidenum">
              <a:rPr lang="en-US"/>
              <a:pPr algn="ctr">
                <a:defRPr/>
              </a:pPr>
              <a:t>2</a:t>
            </a:fld>
            <a:endParaRPr lang="en-US"/>
          </a:p>
        </p:txBody>
      </p:sp>
    </p:spTree>
    <p:extLst>
      <p:ext uri="{BB962C8B-B14F-4D97-AF65-F5344CB8AC3E}">
        <p14:creationId xmlns:p14="http://schemas.microsoft.com/office/powerpoint/2010/main" val="51821684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CA9F80EB-ACAE-40F1-AD77-077BF13CD059}"/>
              </a:ext>
            </a:extLst>
          </p:cNvPr>
          <p:cNvGraphicFramePr>
            <a:graphicFrameLocks noGrp="1"/>
          </p:cNvGraphicFramePr>
          <p:nvPr>
            <p:ph idx="1"/>
            <p:extLst>
              <p:ext uri="{D42A27DB-BD31-4B8C-83A1-F6EECF244321}">
                <p14:modId xmlns:p14="http://schemas.microsoft.com/office/powerpoint/2010/main" val="3465439587"/>
              </p:ext>
            </p:extLst>
          </p:nvPr>
        </p:nvGraphicFramePr>
        <p:xfrm>
          <a:off x="161351" y="1164902"/>
          <a:ext cx="8941371" cy="45700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AA7FC9F2-1B38-4BC8-B310-885AAF2E0494}"/>
              </a:ext>
            </a:extLst>
          </p:cNvPr>
          <p:cNvSpPr>
            <a:spLocks noGrp="1"/>
          </p:cNvSpPr>
          <p:nvPr>
            <p:ph type="title"/>
          </p:nvPr>
        </p:nvSpPr>
        <p:spPr>
          <a:xfrm>
            <a:off x="161351" y="267649"/>
            <a:ext cx="8821298" cy="897252"/>
          </a:xfrm>
        </p:spPr>
        <p:txBody>
          <a:bodyPr/>
          <a:lstStyle/>
          <a:p>
            <a:r>
              <a:rPr lang="en-US" dirty="0"/>
              <a:t>Key Implementation Issues – GASB 87</a:t>
            </a:r>
          </a:p>
        </p:txBody>
      </p:sp>
      <p:sp>
        <p:nvSpPr>
          <p:cNvPr id="4" name="Slide Number Placeholder 3">
            <a:extLst>
              <a:ext uri="{FF2B5EF4-FFF2-40B4-BE49-F238E27FC236}">
                <a16:creationId xmlns:a16="http://schemas.microsoft.com/office/drawing/2014/main" id="{B9B8566D-6D1F-4198-AE9A-623F1C95C0E3}"/>
              </a:ext>
            </a:extLst>
          </p:cNvPr>
          <p:cNvSpPr>
            <a:spLocks noGrp="1"/>
          </p:cNvSpPr>
          <p:nvPr>
            <p:ph type="sldNum" sz="quarter" idx="4"/>
          </p:nvPr>
        </p:nvSpPr>
        <p:spPr/>
        <p:txBody>
          <a:bodyPr/>
          <a:lstStyle/>
          <a:p>
            <a:pPr>
              <a:defRPr/>
            </a:pPr>
            <a:fld id="{B8C3CD40-D32D-4A66-9ED6-B023972553E0}" type="slidenum">
              <a:rPr lang="en-US" smtClean="0"/>
              <a:pPr>
                <a:defRPr/>
              </a:pPr>
              <a:t>20</a:t>
            </a:fld>
            <a:endParaRPr lang="en-US" dirty="0"/>
          </a:p>
        </p:txBody>
      </p:sp>
    </p:spTree>
    <p:extLst>
      <p:ext uri="{BB962C8B-B14F-4D97-AF65-F5344CB8AC3E}">
        <p14:creationId xmlns:p14="http://schemas.microsoft.com/office/powerpoint/2010/main" val="1893682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CA9F80EB-ACAE-40F1-AD77-077BF13CD059}"/>
              </a:ext>
            </a:extLst>
          </p:cNvPr>
          <p:cNvGraphicFramePr>
            <a:graphicFrameLocks noGrp="1"/>
          </p:cNvGraphicFramePr>
          <p:nvPr>
            <p:ph idx="1"/>
            <p:extLst>
              <p:ext uri="{D42A27DB-BD31-4B8C-83A1-F6EECF244321}">
                <p14:modId xmlns:p14="http://schemas.microsoft.com/office/powerpoint/2010/main" val="1907471401"/>
              </p:ext>
            </p:extLst>
          </p:nvPr>
        </p:nvGraphicFramePr>
        <p:xfrm>
          <a:off x="101315" y="1073455"/>
          <a:ext cx="8758601" cy="26386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AA7FC9F2-1B38-4BC8-B310-885AAF2E0494}"/>
              </a:ext>
            </a:extLst>
          </p:cNvPr>
          <p:cNvSpPr>
            <a:spLocks noGrp="1"/>
          </p:cNvSpPr>
          <p:nvPr>
            <p:ph type="title"/>
          </p:nvPr>
        </p:nvSpPr>
        <p:spPr>
          <a:xfrm>
            <a:off x="161351" y="360012"/>
            <a:ext cx="8821298" cy="897252"/>
          </a:xfrm>
        </p:spPr>
        <p:txBody>
          <a:bodyPr/>
          <a:lstStyle/>
          <a:p>
            <a:r>
              <a:rPr lang="en-US" dirty="0"/>
              <a:t>Key Implementation Issues – GASB 87</a:t>
            </a:r>
          </a:p>
        </p:txBody>
      </p:sp>
      <p:sp>
        <p:nvSpPr>
          <p:cNvPr id="4" name="Slide Number Placeholder 3">
            <a:extLst>
              <a:ext uri="{FF2B5EF4-FFF2-40B4-BE49-F238E27FC236}">
                <a16:creationId xmlns:a16="http://schemas.microsoft.com/office/drawing/2014/main" id="{B9B8566D-6D1F-4198-AE9A-623F1C95C0E3}"/>
              </a:ext>
            </a:extLst>
          </p:cNvPr>
          <p:cNvSpPr>
            <a:spLocks noGrp="1"/>
          </p:cNvSpPr>
          <p:nvPr>
            <p:ph type="sldNum" sz="quarter" idx="4"/>
          </p:nvPr>
        </p:nvSpPr>
        <p:spPr/>
        <p:txBody>
          <a:bodyPr/>
          <a:lstStyle/>
          <a:p>
            <a:pPr>
              <a:defRPr/>
            </a:pPr>
            <a:fld id="{B8C3CD40-D32D-4A66-9ED6-B023972553E0}" type="slidenum">
              <a:rPr lang="en-US" smtClean="0"/>
              <a:pPr>
                <a:defRPr/>
              </a:pPr>
              <a:t>21</a:t>
            </a:fld>
            <a:endParaRPr lang="en-US" dirty="0"/>
          </a:p>
        </p:txBody>
      </p:sp>
      <p:graphicFrame>
        <p:nvGraphicFramePr>
          <p:cNvPr id="9" name="Content Placeholder 4">
            <a:extLst>
              <a:ext uri="{FF2B5EF4-FFF2-40B4-BE49-F238E27FC236}">
                <a16:creationId xmlns:a16="http://schemas.microsoft.com/office/drawing/2014/main" id="{16DD11F5-24FE-47F9-9F43-9609D5A8D06F}"/>
              </a:ext>
            </a:extLst>
          </p:cNvPr>
          <p:cNvGraphicFramePr>
            <a:graphicFrameLocks/>
          </p:cNvGraphicFramePr>
          <p:nvPr>
            <p:extLst>
              <p:ext uri="{D42A27DB-BD31-4B8C-83A1-F6EECF244321}">
                <p14:modId xmlns:p14="http://schemas.microsoft.com/office/powerpoint/2010/main" val="1138178722"/>
              </p:ext>
            </p:extLst>
          </p:nvPr>
        </p:nvGraphicFramePr>
        <p:xfrm>
          <a:off x="101314" y="3362682"/>
          <a:ext cx="8758601" cy="235453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7296750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1C798F3-CB23-0307-8E86-14097D323485}"/>
              </a:ext>
            </a:extLst>
          </p:cNvPr>
          <p:cNvSpPr>
            <a:spLocks noGrp="1"/>
          </p:cNvSpPr>
          <p:nvPr>
            <p:ph idx="1"/>
          </p:nvPr>
        </p:nvSpPr>
        <p:spPr/>
        <p:txBody>
          <a:bodyPr/>
          <a:lstStyle/>
          <a:p>
            <a:r>
              <a:rPr lang="en-US" dirty="0"/>
              <a:t>While GASB does not enforce compliance, we can infer the following leases issues based on conversations with stakeholders.	</a:t>
            </a:r>
          </a:p>
          <a:p>
            <a:pPr lvl="1"/>
            <a:r>
              <a:rPr lang="en-US" dirty="0"/>
              <a:t>What is the lease population?</a:t>
            </a:r>
          </a:p>
          <a:p>
            <a:pPr lvl="1"/>
            <a:r>
              <a:rPr lang="en-US" dirty="0"/>
              <a:t>Do I have access to all the contracts?</a:t>
            </a:r>
          </a:p>
          <a:p>
            <a:pPr lvl="1"/>
            <a:r>
              <a:rPr lang="en-US" dirty="0"/>
              <a:t>Does the government have all the amendments to the lease?</a:t>
            </a:r>
          </a:p>
          <a:p>
            <a:pPr lvl="1"/>
            <a:r>
              <a:rPr lang="en-US" dirty="0"/>
              <a:t>What is the right level of materiality for leases/SBITA?  $5,000?</a:t>
            </a:r>
          </a:p>
          <a:p>
            <a:pPr lvl="1"/>
            <a:endParaRPr lang="en-US" dirty="0"/>
          </a:p>
          <a:p>
            <a:pPr lvl="1"/>
            <a:r>
              <a:rPr lang="en-US" dirty="0"/>
              <a:t>How do I know if my subscription contract grants control of the right to use the vendor's software? </a:t>
            </a:r>
          </a:p>
          <a:p>
            <a:pPr lvl="1"/>
            <a:r>
              <a:rPr lang="en-US" dirty="0"/>
              <a:t>What do I do if the government is acting as the SBITA vendor?</a:t>
            </a:r>
          </a:p>
        </p:txBody>
      </p:sp>
      <p:sp>
        <p:nvSpPr>
          <p:cNvPr id="3" name="Title 2">
            <a:extLst>
              <a:ext uri="{FF2B5EF4-FFF2-40B4-BE49-F238E27FC236}">
                <a16:creationId xmlns:a16="http://schemas.microsoft.com/office/drawing/2014/main" id="{C6494837-2E25-EB78-D66E-A16580B52F8A}"/>
              </a:ext>
            </a:extLst>
          </p:cNvPr>
          <p:cNvSpPr>
            <a:spLocks noGrp="1"/>
          </p:cNvSpPr>
          <p:nvPr>
            <p:ph type="title"/>
          </p:nvPr>
        </p:nvSpPr>
        <p:spPr/>
        <p:txBody>
          <a:bodyPr/>
          <a:lstStyle/>
          <a:p>
            <a:r>
              <a:rPr lang="en-US" dirty="0"/>
              <a:t>Lease and SBITA Topics</a:t>
            </a:r>
          </a:p>
        </p:txBody>
      </p:sp>
      <p:sp>
        <p:nvSpPr>
          <p:cNvPr id="4" name="Slide Number Placeholder 3">
            <a:extLst>
              <a:ext uri="{FF2B5EF4-FFF2-40B4-BE49-F238E27FC236}">
                <a16:creationId xmlns:a16="http://schemas.microsoft.com/office/drawing/2014/main" id="{B75387AB-270F-E4B6-17B2-FBFCB58AD139}"/>
              </a:ext>
            </a:extLst>
          </p:cNvPr>
          <p:cNvSpPr>
            <a:spLocks noGrp="1"/>
          </p:cNvSpPr>
          <p:nvPr>
            <p:ph type="sldNum" sz="quarter" idx="4"/>
          </p:nvPr>
        </p:nvSpPr>
        <p:spPr/>
        <p:txBody>
          <a:bodyPr/>
          <a:lstStyle/>
          <a:p>
            <a:pPr>
              <a:defRPr/>
            </a:pPr>
            <a:fld id="{B8C3CD40-D32D-4A66-9ED6-B023972553E0}" type="slidenum">
              <a:rPr lang="en-US" smtClean="0"/>
              <a:pPr>
                <a:defRPr/>
              </a:pPr>
              <a:t>22</a:t>
            </a:fld>
            <a:endParaRPr lang="en-US"/>
          </a:p>
        </p:txBody>
      </p:sp>
    </p:spTree>
    <p:extLst>
      <p:ext uri="{BB962C8B-B14F-4D97-AF65-F5344CB8AC3E}">
        <p14:creationId xmlns:p14="http://schemas.microsoft.com/office/powerpoint/2010/main" val="1001264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3AA8ACB-AB7D-79E7-C5D4-B58B647C5898}"/>
              </a:ext>
            </a:extLst>
          </p:cNvPr>
          <p:cNvSpPr>
            <a:spLocks noGrp="1"/>
          </p:cNvSpPr>
          <p:nvPr>
            <p:ph type="sldNum" sz="quarter" idx="4"/>
          </p:nvPr>
        </p:nvSpPr>
        <p:spPr/>
        <p:txBody>
          <a:bodyPr/>
          <a:lstStyle/>
          <a:p>
            <a:fld id="{B8C3CD40-D32D-4A66-9ED6-B023972553E0}" type="slidenum">
              <a:rPr lang="en-US" smtClean="0"/>
              <a:pPr/>
              <a:t>23</a:t>
            </a:fld>
            <a:endParaRPr lang="en-US"/>
          </a:p>
        </p:txBody>
      </p:sp>
      <p:sp>
        <p:nvSpPr>
          <p:cNvPr id="2" name="Content Placeholder 1">
            <a:extLst>
              <a:ext uri="{FF2B5EF4-FFF2-40B4-BE49-F238E27FC236}">
                <a16:creationId xmlns:a16="http://schemas.microsoft.com/office/drawing/2014/main" id="{6F84C9D8-F52E-01D6-3001-B679567207FB}"/>
              </a:ext>
            </a:extLst>
          </p:cNvPr>
          <p:cNvSpPr>
            <a:spLocks noGrp="1"/>
          </p:cNvSpPr>
          <p:nvPr>
            <p:ph idx="1"/>
          </p:nvPr>
        </p:nvSpPr>
        <p:spPr/>
        <p:txBody>
          <a:bodyPr/>
          <a:lstStyle/>
          <a:p>
            <a:pPr lvl="0"/>
            <a:r>
              <a:rPr lang="en-US" dirty="0"/>
              <a:t>Questions most often fielded by the team</a:t>
            </a:r>
          </a:p>
          <a:p>
            <a:pPr lvl="1"/>
            <a:r>
              <a:rPr lang="en-US" dirty="0"/>
              <a:t>Definition/scope</a:t>
            </a:r>
          </a:p>
          <a:p>
            <a:pPr lvl="2"/>
            <a:r>
              <a:rPr lang="en-US" dirty="0"/>
              <a:t>Does this contract convey control of the underlying asset?</a:t>
            </a:r>
          </a:p>
          <a:p>
            <a:pPr lvl="2"/>
            <a:r>
              <a:rPr lang="en-US" dirty="0"/>
              <a:t>Is it an exchange or exchange-like transaction?</a:t>
            </a:r>
          </a:p>
          <a:p>
            <a:pPr lvl="1"/>
            <a:r>
              <a:rPr lang="en-US" dirty="0"/>
              <a:t>Transfer of ownership</a:t>
            </a:r>
          </a:p>
          <a:p>
            <a:pPr lvl="2"/>
            <a:r>
              <a:rPr lang="en-US" dirty="0"/>
              <a:t>Does a bargain purchase option count?</a:t>
            </a:r>
          </a:p>
          <a:p>
            <a:pPr lvl="1"/>
            <a:r>
              <a:rPr lang="en-US" dirty="0"/>
              <a:t>Evaluating options</a:t>
            </a:r>
          </a:p>
          <a:p>
            <a:pPr lvl="2"/>
            <a:r>
              <a:rPr lang="en-US" dirty="0"/>
              <a:t>One-sided (lessee only or lessor only) vs two-sided (both lessee and lessor) – treated differently for short-term and lease term evaluations</a:t>
            </a:r>
          </a:p>
          <a:p>
            <a:pPr lvl="1"/>
            <a:r>
              <a:rPr lang="en-US" dirty="0"/>
              <a:t>Liability/receivable calculation</a:t>
            </a:r>
          </a:p>
          <a:p>
            <a:pPr lvl="2"/>
            <a:r>
              <a:rPr lang="en-US" dirty="0"/>
              <a:t>How to measure when payments based on CPI</a:t>
            </a:r>
          </a:p>
          <a:p>
            <a:pPr lvl="2"/>
            <a:r>
              <a:rPr lang="en-US" dirty="0"/>
              <a:t>How to estimate incremental borrowing rate</a:t>
            </a:r>
          </a:p>
          <a:p>
            <a:pPr lvl="1"/>
            <a:r>
              <a:rPr lang="en-US" dirty="0"/>
              <a:t>Transition</a:t>
            </a:r>
          </a:p>
          <a:p>
            <a:pPr lvl="2"/>
            <a:r>
              <a:rPr lang="en-US" dirty="0"/>
              <a:t>Measuring as of implementation date vs beginning of lease</a:t>
            </a:r>
          </a:p>
          <a:p>
            <a:pPr lvl="2"/>
            <a:r>
              <a:rPr lang="en-US" dirty="0"/>
              <a:t>Whether to recognize expenditure and OFS in governmental funds for in-process leases</a:t>
            </a:r>
          </a:p>
          <a:p>
            <a:endParaRPr lang="en-US" dirty="0"/>
          </a:p>
        </p:txBody>
      </p:sp>
      <p:sp>
        <p:nvSpPr>
          <p:cNvPr id="3" name="Title 2">
            <a:extLst>
              <a:ext uri="{FF2B5EF4-FFF2-40B4-BE49-F238E27FC236}">
                <a16:creationId xmlns:a16="http://schemas.microsoft.com/office/drawing/2014/main" id="{BAAF319F-EA86-4A9A-68DD-543A06DDBCC4}"/>
              </a:ext>
            </a:extLst>
          </p:cNvPr>
          <p:cNvSpPr>
            <a:spLocks noGrp="1"/>
          </p:cNvSpPr>
          <p:nvPr>
            <p:ph type="title"/>
          </p:nvPr>
        </p:nvSpPr>
        <p:spPr/>
        <p:txBody>
          <a:bodyPr/>
          <a:lstStyle/>
          <a:p>
            <a:r>
              <a:rPr lang="en-US" dirty="0"/>
              <a:t>Lease and SBITA Topics</a:t>
            </a:r>
          </a:p>
        </p:txBody>
      </p:sp>
    </p:spTree>
    <p:extLst>
      <p:ext uri="{BB962C8B-B14F-4D97-AF65-F5344CB8AC3E}">
        <p14:creationId xmlns:p14="http://schemas.microsoft.com/office/powerpoint/2010/main" val="2902258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DA9C4E-174C-4F26-BEE5-50AC86645DE5}"/>
              </a:ext>
            </a:extLst>
          </p:cNvPr>
          <p:cNvSpPr>
            <a:spLocks noGrp="1"/>
          </p:cNvSpPr>
          <p:nvPr>
            <p:ph idx="1"/>
          </p:nvPr>
        </p:nvSpPr>
        <p:spPr/>
        <p:txBody>
          <a:bodyPr/>
          <a:lstStyle/>
          <a:p>
            <a:r>
              <a:rPr lang="en-US" dirty="0"/>
              <a:t>Service Concession Arrangements</a:t>
            </a:r>
          </a:p>
          <a:p>
            <a:pPr lvl="1"/>
            <a:r>
              <a:rPr lang="en-US" dirty="0"/>
              <a:t>Retained definition from Statement 60</a:t>
            </a:r>
          </a:p>
          <a:p>
            <a:pPr lvl="2"/>
            <a:r>
              <a:rPr lang="en-US" dirty="0"/>
              <a:t>Except for public services do not have to relate to primary function of underlying asset</a:t>
            </a:r>
          </a:p>
          <a:p>
            <a:pPr lvl="1"/>
            <a:r>
              <a:rPr lang="en-US" dirty="0"/>
              <a:t>Retained general approach from Statement 60</a:t>
            </a:r>
          </a:p>
          <a:p>
            <a:r>
              <a:rPr lang="en-US" dirty="0"/>
              <a:t>New or Improved Underlying PPP Assets</a:t>
            </a:r>
          </a:p>
          <a:p>
            <a:pPr lvl="1"/>
            <a:r>
              <a:rPr lang="en-US" dirty="0"/>
              <a:t>Transferor:</a:t>
            </a:r>
          </a:p>
          <a:p>
            <a:pPr lvl="2"/>
            <a:r>
              <a:rPr lang="en-US" dirty="0"/>
              <a:t>SCA – recognize at acquisition value when placed in service</a:t>
            </a:r>
          </a:p>
          <a:p>
            <a:pPr lvl="2"/>
            <a:r>
              <a:rPr lang="en-US" dirty="0"/>
              <a:t>Not SCA – recognize receivable at operator’s estimated carrying value at date of future transfer and additional deferred inflow</a:t>
            </a:r>
          </a:p>
          <a:p>
            <a:pPr lvl="1"/>
            <a:r>
              <a:rPr lang="en-US" dirty="0"/>
              <a:t>Operator:</a:t>
            </a:r>
          </a:p>
          <a:p>
            <a:pPr lvl="2"/>
            <a:r>
              <a:rPr lang="en-US" dirty="0"/>
              <a:t>SCA – recognize intangible right-to-use asset</a:t>
            </a:r>
          </a:p>
          <a:p>
            <a:pPr lvl="2"/>
            <a:r>
              <a:rPr lang="en-US" dirty="0"/>
              <a:t>Not SCA – recognize deferred outflow and liability for future transfer</a:t>
            </a:r>
          </a:p>
          <a:p>
            <a:pPr lvl="1"/>
            <a:endParaRPr lang="en-US" dirty="0"/>
          </a:p>
          <a:p>
            <a:endParaRPr lang="en-US" dirty="0"/>
          </a:p>
        </p:txBody>
      </p:sp>
      <p:sp>
        <p:nvSpPr>
          <p:cNvPr id="3" name="Title 2">
            <a:extLst>
              <a:ext uri="{FF2B5EF4-FFF2-40B4-BE49-F238E27FC236}">
                <a16:creationId xmlns:a16="http://schemas.microsoft.com/office/drawing/2014/main" id="{5256A9C0-A12A-4D19-A620-89AAE839414D}"/>
              </a:ext>
            </a:extLst>
          </p:cNvPr>
          <p:cNvSpPr>
            <a:spLocks noGrp="1"/>
          </p:cNvSpPr>
          <p:nvPr>
            <p:ph type="title"/>
          </p:nvPr>
        </p:nvSpPr>
        <p:spPr/>
        <p:txBody>
          <a:bodyPr/>
          <a:lstStyle/>
          <a:p>
            <a:r>
              <a:rPr lang="en-US" dirty="0"/>
              <a:t>Topics Unique to Statement 94</a:t>
            </a:r>
          </a:p>
        </p:txBody>
      </p:sp>
      <p:sp>
        <p:nvSpPr>
          <p:cNvPr id="4" name="Slide Number Placeholder 3">
            <a:extLst>
              <a:ext uri="{FF2B5EF4-FFF2-40B4-BE49-F238E27FC236}">
                <a16:creationId xmlns:a16="http://schemas.microsoft.com/office/drawing/2014/main" id="{D1E06A2C-307F-4CA8-B3FA-B9D5CBDDB8FB}"/>
              </a:ext>
            </a:extLst>
          </p:cNvPr>
          <p:cNvSpPr>
            <a:spLocks noGrp="1"/>
          </p:cNvSpPr>
          <p:nvPr>
            <p:ph type="sldNum" sz="quarter" idx="4"/>
          </p:nvPr>
        </p:nvSpPr>
        <p:spPr/>
        <p:txBody>
          <a:bodyPr/>
          <a:lstStyle/>
          <a:p>
            <a:fld id="{B8C3CD40-D32D-4A66-9ED6-B023972553E0}" type="slidenum">
              <a:rPr lang="en-US" smtClean="0"/>
              <a:pPr/>
              <a:t>24</a:t>
            </a:fld>
            <a:endParaRPr lang="en-US" dirty="0"/>
          </a:p>
        </p:txBody>
      </p:sp>
    </p:spTree>
    <p:extLst>
      <p:ext uri="{BB962C8B-B14F-4D97-AF65-F5344CB8AC3E}">
        <p14:creationId xmlns:p14="http://schemas.microsoft.com/office/powerpoint/2010/main" val="15071360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DA9C4E-174C-4F26-BEE5-50AC86645DE5}"/>
              </a:ext>
            </a:extLst>
          </p:cNvPr>
          <p:cNvSpPr>
            <a:spLocks noGrp="1"/>
          </p:cNvSpPr>
          <p:nvPr>
            <p:ph idx="1"/>
          </p:nvPr>
        </p:nvSpPr>
        <p:spPr/>
        <p:txBody>
          <a:bodyPr/>
          <a:lstStyle/>
          <a:p>
            <a:r>
              <a:rPr lang="en-US" dirty="0"/>
              <a:t>Availability Payment Arrangements</a:t>
            </a:r>
          </a:p>
          <a:p>
            <a:pPr lvl="1"/>
            <a:r>
              <a:rPr lang="en-US" dirty="0"/>
              <a:t>Government contracts with another entity to operate or maintain the government’s nonfinancial asset</a:t>
            </a:r>
          </a:p>
          <a:p>
            <a:pPr lvl="1"/>
            <a:r>
              <a:rPr lang="en-US" dirty="0"/>
              <a:t>Entity receives payments from the government based on the asset’s availability for use</a:t>
            </a:r>
          </a:p>
          <a:p>
            <a:pPr lvl="1"/>
            <a:r>
              <a:rPr lang="en-US" dirty="0"/>
              <a:t>Asset’s availability may be based on the physical condition of the asset or the achievement of certain performance measures</a:t>
            </a:r>
          </a:p>
          <a:p>
            <a:pPr lvl="1"/>
            <a:r>
              <a:rPr lang="en-US" dirty="0"/>
              <a:t>May include design, finance, construction, or service components</a:t>
            </a:r>
          </a:p>
          <a:p>
            <a:pPr lvl="2"/>
            <a:r>
              <a:rPr lang="en-US" dirty="0"/>
              <a:t>Design, construction, financing components and ownership transfers – financed purchase</a:t>
            </a:r>
          </a:p>
          <a:p>
            <a:pPr lvl="2"/>
            <a:r>
              <a:rPr lang="en-US" dirty="0"/>
              <a:t>Service components – outflows of the period</a:t>
            </a:r>
          </a:p>
        </p:txBody>
      </p:sp>
      <p:sp>
        <p:nvSpPr>
          <p:cNvPr id="3" name="Title 2">
            <a:extLst>
              <a:ext uri="{FF2B5EF4-FFF2-40B4-BE49-F238E27FC236}">
                <a16:creationId xmlns:a16="http://schemas.microsoft.com/office/drawing/2014/main" id="{5256A9C0-A12A-4D19-A620-89AAE839414D}"/>
              </a:ext>
            </a:extLst>
          </p:cNvPr>
          <p:cNvSpPr>
            <a:spLocks noGrp="1"/>
          </p:cNvSpPr>
          <p:nvPr>
            <p:ph type="title"/>
          </p:nvPr>
        </p:nvSpPr>
        <p:spPr/>
        <p:txBody>
          <a:bodyPr/>
          <a:lstStyle/>
          <a:p>
            <a:r>
              <a:rPr lang="en-US" dirty="0"/>
              <a:t>Topics Unique to Statement 94</a:t>
            </a:r>
          </a:p>
        </p:txBody>
      </p:sp>
      <p:sp>
        <p:nvSpPr>
          <p:cNvPr id="4" name="Slide Number Placeholder 3">
            <a:extLst>
              <a:ext uri="{FF2B5EF4-FFF2-40B4-BE49-F238E27FC236}">
                <a16:creationId xmlns:a16="http://schemas.microsoft.com/office/drawing/2014/main" id="{D1E06A2C-307F-4CA8-B3FA-B9D5CBDDB8FB}"/>
              </a:ext>
            </a:extLst>
          </p:cNvPr>
          <p:cNvSpPr>
            <a:spLocks noGrp="1"/>
          </p:cNvSpPr>
          <p:nvPr>
            <p:ph type="sldNum" sz="quarter" idx="4"/>
          </p:nvPr>
        </p:nvSpPr>
        <p:spPr/>
        <p:txBody>
          <a:bodyPr/>
          <a:lstStyle/>
          <a:p>
            <a:fld id="{B8C3CD40-D32D-4A66-9ED6-B023972553E0}" type="slidenum">
              <a:rPr lang="en-US" smtClean="0"/>
              <a:pPr/>
              <a:t>25</a:t>
            </a:fld>
            <a:endParaRPr lang="en-US" dirty="0"/>
          </a:p>
        </p:txBody>
      </p:sp>
      <p:sp>
        <p:nvSpPr>
          <p:cNvPr id="5" name="TextBox 4">
            <a:extLst>
              <a:ext uri="{FF2B5EF4-FFF2-40B4-BE49-F238E27FC236}">
                <a16:creationId xmlns:a16="http://schemas.microsoft.com/office/drawing/2014/main" id="{069CC088-01F4-5197-68A1-36EEDC8D6994}"/>
              </a:ext>
            </a:extLst>
          </p:cNvPr>
          <p:cNvSpPr txBox="1"/>
          <p:nvPr/>
        </p:nvSpPr>
        <p:spPr>
          <a:xfrm>
            <a:off x="834501" y="5024761"/>
            <a:ext cx="6711518" cy="830997"/>
          </a:xfrm>
          <a:prstGeom prst="rect">
            <a:avLst/>
          </a:prstGeom>
          <a:noFill/>
        </p:spPr>
        <p:txBody>
          <a:bodyPr wrap="square" rtlCol="0">
            <a:spAutoFit/>
          </a:bodyPr>
          <a:lstStyle/>
          <a:p>
            <a:r>
              <a:rPr lang="en-US" sz="1600" i="1" dirty="0"/>
              <a:t>What is the difference between a P3 and APA…it is really about who maintains the right to determine rates?  Did it remain with the government (transferor) or was it provide to the other entity?</a:t>
            </a:r>
          </a:p>
        </p:txBody>
      </p:sp>
    </p:spTree>
    <p:extLst>
      <p:ext uri="{BB962C8B-B14F-4D97-AF65-F5344CB8AC3E}">
        <p14:creationId xmlns:p14="http://schemas.microsoft.com/office/powerpoint/2010/main" val="30007297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DA9C4E-174C-4F26-BEE5-50AC86645DE5}"/>
              </a:ext>
            </a:extLst>
          </p:cNvPr>
          <p:cNvSpPr>
            <a:spLocks noGrp="1"/>
          </p:cNvSpPr>
          <p:nvPr>
            <p:ph idx="1"/>
          </p:nvPr>
        </p:nvSpPr>
        <p:spPr/>
        <p:txBody>
          <a:bodyPr/>
          <a:lstStyle/>
          <a:p>
            <a:r>
              <a:rPr lang="en-US" dirty="0"/>
              <a:t>Implementation Costs</a:t>
            </a:r>
          </a:p>
          <a:p>
            <a:pPr lvl="1"/>
            <a:r>
              <a:rPr lang="en-US" dirty="0"/>
              <a:t>Preliminary project stage</a:t>
            </a:r>
          </a:p>
          <a:p>
            <a:pPr lvl="2"/>
            <a:r>
              <a:rPr lang="en-US" dirty="0"/>
              <a:t>Expense</a:t>
            </a:r>
          </a:p>
          <a:p>
            <a:pPr lvl="1"/>
            <a:r>
              <a:rPr lang="en-US" dirty="0"/>
              <a:t>Initial implementation stage</a:t>
            </a:r>
          </a:p>
          <a:p>
            <a:pPr lvl="2"/>
            <a:r>
              <a:rPr lang="en-US" dirty="0"/>
              <a:t>Generally capitalize</a:t>
            </a:r>
          </a:p>
          <a:p>
            <a:pPr lvl="2"/>
            <a:r>
              <a:rPr lang="en-US" dirty="0"/>
              <a:t>Expense if short-term SBITA</a:t>
            </a:r>
          </a:p>
          <a:p>
            <a:pPr lvl="1"/>
            <a:r>
              <a:rPr lang="en-US" dirty="0"/>
              <a:t>Operation and additional implementation stage</a:t>
            </a:r>
          </a:p>
          <a:p>
            <a:pPr lvl="2"/>
            <a:r>
              <a:rPr lang="en-US" dirty="0"/>
              <a:t>Generally expense</a:t>
            </a:r>
          </a:p>
          <a:p>
            <a:pPr lvl="2"/>
            <a:r>
              <a:rPr lang="en-US" dirty="0"/>
              <a:t>Capitalize if specific criteria met</a:t>
            </a:r>
          </a:p>
          <a:p>
            <a:pPr lvl="1"/>
            <a:r>
              <a:rPr lang="en-US" dirty="0"/>
              <a:t>Training costs always expensed</a:t>
            </a:r>
          </a:p>
        </p:txBody>
      </p:sp>
      <p:sp>
        <p:nvSpPr>
          <p:cNvPr id="3" name="Title 2">
            <a:extLst>
              <a:ext uri="{FF2B5EF4-FFF2-40B4-BE49-F238E27FC236}">
                <a16:creationId xmlns:a16="http://schemas.microsoft.com/office/drawing/2014/main" id="{5256A9C0-A12A-4D19-A620-89AAE839414D}"/>
              </a:ext>
            </a:extLst>
          </p:cNvPr>
          <p:cNvSpPr>
            <a:spLocks noGrp="1"/>
          </p:cNvSpPr>
          <p:nvPr>
            <p:ph type="title"/>
          </p:nvPr>
        </p:nvSpPr>
        <p:spPr/>
        <p:txBody>
          <a:bodyPr/>
          <a:lstStyle/>
          <a:p>
            <a:r>
              <a:rPr lang="en-US" dirty="0"/>
              <a:t>Topics Unique to Statement 96</a:t>
            </a:r>
          </a:p>
        </p:txBody>
      </p:sp>
      <p:sp>
        <p:nvSpPr>
          <p:cNvPr id="4" name="Slide Number Placeholder 3">
            <a:extLst>
              <a:ext uri="{FF2B5EF4-FFF2-40B4-BE49-F238E27FC236}">
                <a16:creationId xmlns:a16="http://schemas.microsoft.com/office/drawing/2014/main" id="{D1E06A2C-307F-4CA8-B3FA-B9D5CBDDB8FB}"/>
              </a:ext>
            </a:extLst>
          </p:cNvPr>
          <p:cNvSpPr>
            <a:spLocks noGrp="1"/>
          </p:cNvSpPr>
          <p:nvPr>
            <p:ph type="sldNum" sz="quarter" idx="4"/>
          </p:nvPr>
        </p:nvSpPr>
        <p:spPr/>
        <p:txBody>
          <a:bodyPr/>
          <a:lstStyle/>
          <a:p>
            <a:fld id="{B8C3CD40-D32D-4A66-9ED6-B023972553E0}" type="slidenum">
              <a:rPr lang="en-US" smtClean="0"/>
              <a:pPr/>
              <a:t>26</a:t>
            </a:fld>
            <a:endParaRPr lang="en-US" dirty="0"/>
          </a:p>
        </p:txBody>
      </p:sp>
    </p:spTree>
    <p:extLst>
      <p:ext uri="{BB962C8B-B14F-4D97-AF65-F5344CB8AC3E}">
        <p14:creationId xmlns:p14="http://schemas.microsoft.com/office/powerpoint/2010/main" val="2923611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DA9C4E-174C-4F26-BEE5-50AC86645DE5}"/>
              </a:ext>
            </a:extLst>
          </p:cNvPr>
          <p:cNvSpPr>
            <a:spLocks noGrp="1"/>
          </p:cNvSpPr>
          <p:nvPr>
            <p:ph idx="1"/>
          </p:nvPr>
        </p:nvSpPr>
        <p:spPr/>
        <p:txBody>
          <a:bodyPr/>
          <a:lstStyle/>
          <a:p>
            <a:r>
              <a:rPr lang="en-US" dirty="0"/>
              <a:t>Subscription Term</a:t>
            </a:r>
          </a:p>
          <a:p>
            <a:pPr lvl="1"/>
            <a:r>
              <a:rPr lang="en-US" dirty="0"/>
              <a:t>Commences when initial implementation stage is completed</a:t>
            </a:r>
          </a:p>
          <a:p>
            <a:pPr lvl="1"/>
            <a:r>
              <a:rPr lang="en-US" dirty="0"/>
              <a:t>No subscription liability or subscription asset until then</a:t>
            </a:r>
          </a:p>
          <a:p>
            <a:pPr lvl="1"/>
            <a:r>
              <a:rPr lang="en-US" dirty="0"/>
              <a:t>Payments made before are prepayment until commencement</a:t>
            </a:r>
          </a:p>
          <a:p>
            <a:r>
              <a:rPr lang="en-US" dirty="0"/>
              <a:t>Multiple Modules</a:t>
            </a:r>
          </a:p>
          <a:p>
            <a:pPr lvl="1"/>
            <a:r>
              <a:rPr lang="en-US" dirty="0"/>
              <a:t>Subscription term begins when first module (or set of interdependent modules) is implemented</a:t>
            </a:r>
          </a:p>
        </p:txBody>
      </p:sp>
      <p:sp>
        <p:nvSpPr>
          <p:cNvPr id="3" name="Title 2">
            <a:extLst>
              <a:ext uri="{FF2B5EF4-FFF2-40B4-BE49-F238E27FC236}">
                <a16:creationId xmlns:a16="http://schemas.microsoft.com/office/drawing/2014/main" id="{5256A9C0-A12A-4D19-A620-89AAE839414D}"/>
              </a:ext>
            </a:extLst>
          </p:cNvPr>
          <p:cNvSpPr>
            <a:spLocks noGrp="1"/>
          </p:cNvSpPr>
          <p:nvPr>
            <p:ph type="title"/>
          </p:nvPr>
        </p:nvSpPr>
        <p:spPr/>
        <p:txBody>
          <a:bodyPr/>
          <a:lstStyle/>
          <a:p>
            <a:r>
              <a:rPr lang="en-US" dirty="0"/>
              <a:t>Topics Unique to Statement 96</a:t>
            </a:r>
          </a:p>
        </p:txBody>
      </p:sp>
      <p:sp>
        <p:nvSpPr>
          <p:cNvPr id="4" name="Slide Number Placeholder 3">
            <a:extLst>
              <a:ext uri="{FF2B5EF4-FFF2-40B4-BE49-F238E27FC236}">
                <a16:creationId xmlns:a16="http://schemas.microsoft.com/office/drawing/2014/main" id="{D1E06A2C-307F-4CA8-B3FA-B9D5CBDDB8FB}"/>
              </a:ext>
            </a:extLst>
          </p:cNvPr>
          <p:cNvSpPr>
            <a:spLocks noGrp="1"/>
          </p:cNvSpPr>
          <p:nvPr>
            <p:ph type="sldNum" sz="quarter" idx="4"/>
          </p:nvPr>
        </p:nvSpPr>
        <p:spPr/>
        <p:txBody>
          <a:bodyPr/>
          <a:lstStyle/>
          <a:p>
            <a:pPr>
              <a:defRPr/>
            </a:pPr>
            <a:fld id="{B8C3CD40-D32D-4A66-9ED6-B023972553E0}" type="slidenum">
              <a:rPr lang="en-US" smtClean="0"/>
              <a:pPr>
                <a:defRPr/>
              </a:pPr>
              <a:t>27</a:t>
            </a:fld>
            <a:endParaRPr lang="en-US" dirty="0"/>
          </a:p>
        </p:txBody>
      </p:sp>
    </p:spTree>
    <p:extLst>
      <p:ext uri="{BB962C8B-B14F-4D97-AF65-F5344CB8AC3E}">
        <p14:creationId xmlns:p14="http://schemas.microsoft.com/office/powerpoint/2010/main" val="40383073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A3DCE0-7A23-49C8-A2AF-26A4FC866931}"/>
              </a:ext>
            </a:extLst>
          </p:cNvPr>
          <p:cNvSpPr>
            <a:spLocks noGrp="1"/>
          </p:cNvSpPr>
          <p:nvPr>
            <p:ph idx="1"/>
          </p:nvPr>
        </p:nvSpPr>
        <p:spPr/>
        <p:txBody>
          <a:bodyPr/>
          <a:lstStyle/>
          <a:p>
            <a:r>
              <a:rPr lang="en-US"/>
              <a:t>Q—Is a licensing agreement for a vendor’s computer software that automatically renews until cancelled a licensing agreement that provides a perpetual license?</a:t>
            </a:r>
          </a:p>
          <a:p>
            <a:pPr lvl="2"/>
            <a:r>
              <a:rPr lang="en-US"/>
              <a:t>A—No. A provision under which a licensing agreement automatically renews until cancelled is an option to terminate the agreement at each renewal date. An agreement that includes an option to terminate is not a purchase, whereas a perpetual license is a purchase in which a government is granted a permanent right to use the vendor’s computer software. Therefore, a licensing agreement for a vendor’s computer software that automatically renews until cancelled does not provide a perpetual license.</a:t>
            </a:r>
          </a:p>
          <a:p>
            <a:pPr lvl="1"/>
            <a:endParaRPr lang="en-US"/>
          </a:p>
        </p:txBody>
      </p:sp>
      <p:sp>
        <p:nvSpPr>
          <p:cNvPr id="2" name="Title 1">
            <a:extLst>
              <a:ext uri="{FF2B5EF4-FFF2-40B4-BE49-F238E27FC236}">
                <a16:creationId xmlns:a16="http://schemas.microsoft.com/office/drawing/2014/main" id="{96859C58-DCFE-4E24-B8F9-96C49E0C5E5A}"/>
              </a:ext>
            </a:extLst>
          </p:cNvPr>
          <p:cNvSpPr>
            <a:spLocks noGrp="1"/>
          </p:cNvSpPr>
          <p:nvPr>
            <p:ph type="title"/>
          </p:nvPr>
        </p:nvSpPr>
        <p:spPr/>
        <p:txBody>
          <a:bodyPr/>
          <a:lstStyle/>
          <a:p>
            <a:r>
              <a:rPr lang="en-US"/>
              <a:t>Proposed SBITA Questions and Answers</a:t>
            </a:r>
          </a:p>
        </p:txBody>
      </p:sp>
      <p:sp>
        <p:nvSpPr>
          <p:cNvPr id="5" name="Slide Number Placeholder 4">
            <a:extLst>
              <a:ext uri="{FF2B5EF4-FFF2-40B4-BE49-F238E27FC236}">
                <a16:creationId xmlns:a16="http://schemas.microsoft.com/office/drawing/2014/main" id="{F01CFC82-11D0-47E4-844C-30B793FB5465}"/>
              </a:ext>
            </a:extLst>
          </p:cNvPr>
          <p:cNvSpPr>
            <a:spLocks noGrp="1"/>
          </p:cNvSpPr>
          <p:nvPr>
            <p:ph type="sldNum" sz="quarter" idx="4"/>
          </p:nvPr>
        </p:nvSpPr>
        <p:spPr/>
        <p:txBody>
          <a:bodyPr/>
          <a:lstStyle/>
          <a:p>
            <a:fld id="{8EDC38AE-20C7-40FD-B53A-27D883917EA3}" type="slidenum">
              <a:rPr lang="en-US" smtClean="0"/>
              <a:pPr/>
              <a:t>28</a:t>
            </a:fld>
            <a:endParaRPr lang="en-US"/>
          </a:p>
        </p:txBody>
      </p:sp>
    </p:spTree>
    <p:extLst>
      <p:ext uri="{BB962C8B-B14F-4D97-AF65-F5344CB8AC3E}">
        <p14:creationId xmlns:p14="http://schemas.microsoft.com/office/powerpoint/2010/main" val="22492345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A3DCE0-7A23-49C8-A2AF-26A4FC866931}"/>
              </a:ext>
            </a:extLst>
          </p:cNvPr>
          <p:cNvSpPr>
            <a:spLocks noGrp="1"/>
          </p:cNvSpPr>
          <p:nvPr>
            <p:ph idx="1"/>
          </p:nvPr>
        </p:nvSpPr>
        <p:spPr/>
        <p:txBody>
          <a:bodyPr/>
          <a:lstStyle/>
          <a:p>
            <a:r>
              <a:rPr lang="en-US" dirty="0"/>
              <a:t>Q—A government enters into a six-year subscription-based information technology arrangement (SBITA) contract with no options to extend or terminate the contract and begins making semi-annual subscription payments to the SBITA vendor immediately after the contract takes effect. The initial implementation stage is not completed until the end of the second year after the contract takes effect. What is the subscription term?</a:t>
            </a:r>
          </a:p>
          <a:p>
            <a:pPr lvl="1"/>
            <a:r>
              <a:rPr lang="en-US" dirty="0"/>
              <a:t>A—The subscription term is four years. The initial implementation stage is completed at the end of the second year of the contract. Therefore, in accordance with paragraphs 9 and 15 of Statement 96, the subscription term commences at the beginning of the third year and ends at the conclusion of the sixth year when the SBITA contract ends.</a:t>
            </a:r>
          </a:p>
          <a:p>
            <a:pPr lvl="1"/>
            <a:endParaRPr lang="en-US" dirty="0"/>
          </a:p>
        </p:txBody>
      </p:sp>
      <p:sp>
        <p:nvSpPr>
          <p:cNvPr id="2" name="Title 1">
            <a:extLst>
              <a:ext uri="{FF2B5EF4-FFF2-40B4-BE49-F238E27FC236}">
                <a16:creationId xmlns:a16="http://schemas.microsoft.com/office/drawing/2014/main" id="{96859C58-DCFE-4E24-B8F9-96C49E0C5E5A}"/>
              </a:ext>
            </a:extLst>
          </p:cNvPr>
          <p:cNvSpPr>
            <a:spLocks noGrp="1"/>
          </p:cNvSpPr>
          <p:nvPr>
            <p:ph type="title"/>
          </p:nvPr>
        </p:nvSpPr>
        <p:spPr/>
        <p:txBody>
          <a:bodyPr/>
          <a:lstStyle/>
          <a:p>
            <a:r>
              <a:rPr lang="en-US"/>
              <a:t>Proposed SBITA Questions and Answers</a:t>
            </a:r>
          </a:p>
        </p:txBody>
      </p:sp>
      <p:sp>
        <p:nvSpPr>
          <p:cNvPr id="5" name="Slide Number Placeholder 4">
            <a:extLst>
              <a:ext uri="{FF2B5EF4-FFF2-40B4-BE49-F238E27FC236}">
                <a16:creationId xmlns:a16="http://schemas.microsoft.com/office/drawing/2014/main" id="{F01CFC82-11D0-47E4-844C-30B793FB5465}"/>
              </a:ext>
            </a:extLst>
          </p:cNvPr>
          <p:cNvSpPr>
            <a:spLocks noGrp="1"/>
          </p:cNvSpPr>
          <p:nvPr>
            <p:ph type="sldNum" sz="quarter" idx="4"/>
          </p:nvPr>
        </p:nvSpPr>
        <p:spPr/>
        <p:txBody>
          <a:bodyPr/>
          <a:lstStyle/>
          <a:p>
            <a:fld id="{8EDC38AE-20C7-40FD-B53A-27D883917EA3}" type="slidenum">
              <a:rPr lang="en-US" smtClean="0"/>
              <a:pPr/>
              <a:t>29</a:t>
            </a:fld>
            <a:endParaRPr lang="en-US"/>
          </a:p>
        </p:txBody>
      </p:sp>
    </p:spTree>
    <p:extLst>
      <p:ext uri="{BB962C8B-B14F-4D97-AF65-F5344CB8AC3E}">
        <p14:creationId xmlns:p14="http://schemas.microsoft.com/office/powerpoint/2010/main" val="3459820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7437CB1-3511-4A01-A589-038F8807E695}"/>
              </a:ext>
            </a:extLst>
          </p:cNvPr>
          <p:cNvGraphicFramePr>
            <a:graphicFrameLocks noGrp="1"/>
          </p:cNvGraphicFramePr>
          <p:nvPr>
            <p:ph idx="1"/>
            <p:extLst>
              <p:ext uri="{D42A27DB-BD31-4B8C-83A1-F6EECF244321}">
                <p14:modId xmlns:p14="http://schemas.microsoft.com/office/powerpoint/2010/main" val="1763416552"/>
              </p:ext>
            </p:extLst>
          </p:nvPr>
        </p:nvGraphicFramePr>
        <p:xfrm>
          <a:off x="112944" y="1245237"/>
          <a:ext cx="8561387" cy="46831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7762AF3C-196B-4C9D-A0DA-357782961AAA}"/>
              </a:ext>
            </a:extLst>
          </p:cNvPr>
          <p:cNvSpPr>
            <a:spLocks noGrp="1"/>
          </p:cNvSpPr>
          <p:nvPr>
            <p:ph type="title"/>
          </p:nvPr>
        </p:nvSpPr>
        <p:spPr>
          <a:xfrm>
            <a:off x="8878" y="266332"/>
            <a:ext cx="9144000" cy="897252"/>
          </a:xfrm>
        </p:spPr>
        <p:txBody>
          <a:bodyPr/>
          <a:lstStyle/>
          <a:p>
            <a:r>
              <a:rPr lang="en-US" dirty="0"/>
              <a:t>June 30 Effective Dates – </a:t>
            </a:r>
            <a:r>
              <a:rPr lang="en-US" sz="2000" i="1" dirty="0"/>
              <a:t>As of September 2023</a:t>
            </a:r>
          </a:p>
        </p:txBody>
      </p:sp>
      <p:sp>
        <p:nvSpPr>
          <p:cNvPr id="4" name="Slide Number Placeholder 3">
            <a:extLst>
              <a:ext uri="{FF2B5EF4-FFF2-40B4-BE49-F238E27FC236}">
                <a16:creationId xmlns:a16="http://schemas.microsoft.com/office/drawing/2014/main" id="{1EB9B604-E746-4D90-B009-61841F263D97}"/>
              </a:ext>
            </a:extLst>
          </p:cNvPr>
          <p:cNvSpPr>
            <a:spLocks noGrp="1"/>
          </p:cNvSpPr>
          <p:nvPr>
            <p:ph type="sldNum" sz="quarter" idx="4"/>
          </p:nvPr>
        </p:nvSpPr>
        <p:spPr/>
        <p:txBody>
          <a:bodyPr/>
          <a:lstStyle/>
          <a:p>
            <a:pPr>
              <a:defRPr/>
            </a:pPr>
            <a:fld id="{B8C3CD40-D32D-4A66-9ED6-B023972553E0}" type="slidenum">
              <a:rPr lang="en-US" smtClean="0"/>
              <a:pPr>
                <a:defRPr/>
              </a:pPr>
              <a:t>3</a:t>
            </a:fld>
            <a:endParaRPr lang="en-US"/>
          </a:p>
        </p:txBody>
      </p:sp>
      <p:sp>
        <p:nvSpPr>
          <p:cNvPr id="7" name="Rectangle 6">
            <a:extLst>
              <a:ext uri="{FF2B5EF4-FFF2-40B4-BE49-F238E27FC236}">
                <a16:creationId xmlns:a16="http://schemas.microsoft.com/office/drawing/2014/main" id="{3F9C69DC-FE86-49B1-AF90-661D410D6851}"/>
              </a:ext>
            </a:extLst>
          </p:cNvPr>
          <p:cNvSpPr/>
          <p:nvPr/>
        </p:nvSpPr>
        <p:spPr>
          <a:xfrm>
            <a:off x="0" y="5665097"/>
            <a:ext cx="8561387" cy="26330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Tree>
    <p:extLst>
      <p:ext uri="{BB962C8B-B14F-4D97-AF65-F5344CB8AC3E}">
        <p14:creationId xmlns:p14="http://schemas.microsoft.com/office/powerpoint/2010/main" val="21879943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A3DCE0-7A23-49C8-A2AF-26A4FC866931}"/>
              </a:ext>
            </a:extLst>
          </p:cNvPr>
          <p:cNvSpPr>
            <a:spLocks noGrp="1"/>
          </p:cNvSpPr>
          <p:nvPr>
            <p:ph idx="1"/>
          </p:nvPr>
        </p:nvSpPr>
        <p:spPr/>
        <p:txBody>
          <a:bodyPr/>
          <a:lstStyle/>
          <a:p>
            <a:r>
              <a:rPr lang="en-US" dirty="0"/>
              <a:t>Q—For purposes of determining the applicability of Statement 96, do Software as a Service, Platform as a Service, and Infrastructure as a Service contain a combination of IT software and tangible capital assets)?</a:t>
            </a:r>
          </a:p>
          <a:p>
            <a:pPr lvl="1"/>
            <a:r>
              <a:rPr lang="en-US" dirty="0"/>
              <a:t>A—Yes. Software as a Service, Platform as a Service, and Infrastructure as a Service are three common deployment models of cloud computing arrangements. Notwithstanding the labels of those arrangements, each deployment model contains IT software used in combination with tangible capital assets. To further assess the applicability of Statement 96, the substance of the arrangement should be evaluated in accordance with all aspects of paragraph 6 of that Statement to determine whether the arrangement meets the definition of a subscription-based information technology arrangement (SBITA).</a:t>
            </a:r>
          </a:p>
          <a:p>
            <a:pPr lvl="1"/>
            <a:endParaRPr lang="en-US" dirty="0"/>
          </a:p>
        </p:txBody>
      </p:sp>
      <p:sp>
        <p:nvSpPr>
          <p:cNvPr id="2" name="Title 1">
            <a:extLst>
              <a:ext uri="{FF2B5EF4-FFF2-40B4-BE49-F238E27FC236}">
                <a16:creationId xmlns:a16="http://schemas.microsoft.com/office/drawing/2014/main" id="{96859C58-DCFE-4E24-B8F9-96C49E0C5E5A}"/>
              </a:ext>
            </a:extLst>
          </p:cNvPr>
          <p:cNvSpPr>
            <a:spLocks noGrp="1"/>
          </p:cNvSpPr>
          <p:nvPr>
            <p:ph type="title"/>
          </p:nvPr>
        </p:nvSpPr>
        <p:spPr/>
        <p:txBody>
          <a:bodyPr/>
          <a:lstStyle/>
          <a:p>
            <a:r>
              <a:rPr lang="en-US" dirty="0"/>
              <a:t>Edited (from Proposed) SBITA Question and Answers</a:t>
            </a:r>
          </a:p>
        </p:txBody>
      </p:sp>
      <p:sp>
        <p:nvSpPr>
          <p:cNvPr id="5" name="Slide Number Placeholder 4">
            <a:extLst>
              <a:ext uri="{FF2B5EF4-FFF2-40B4-BE49-F238E27FC236}">
                <a16:creationId xmlns:a16="http://schemas.microsoft.com/office/drawing/2014/main" id="{F01CFC82-11D0-47E4-844C-30B793FB5465}"/>
              </a:ext>
            </a:extLst>
          </p:cNvPr>
          <p:cNvSpPr>
            <a:spLocks noGrp="1"/>
          </p:cNvSpPr>
          <p:nvPr>
            <p:ph type="sldNum" sz="quarter" idx="4"/>
          </p:nvPr>
        </p:nvSpPr>
        <p:spPr/>
        <p:txBody>
          <a:bodyPr/>
          <a:lstStyle/>
          <a:p>
            <a:fld id="{8EDC38AE-20C7-40FD-B53A-27D883917EA3}" type="slidenum">
              <a:rPr lang="en-US" smtClean="0"/>
              <a:pPr/>
              <a:t>30</a:t>
            </a:fld>
            <a:endParaRPr lang="en-US"/>
          </a:p>
        </p:txBody>
      </p:sp>
    </p:spTree>
    <p:extLst>
      <p:ext uri="{BB962C8B-B14F-4D97-AF65-F5344CB8AC3E}">
        <p14:creationId xmlns:p14="http://schemas.microsoft.com/office/powerpoint/2010/main" val="21766327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A3DCE0-7A23-49C8-A2AF-26A4FC866931}"/>
              </a:ext>
            </a:extLst>
          </p:cNvPr>
          <p:cNvSpPr>
            <a:spLocks noGrp="1"/>
          </p:cNvSpPr>
          <p:nvPr>
            <p:ph idx="1"/>
          </p:nvPr>
        </p:nvSpPr>
        <p:spPr/>
        <p:txBody>
          <a:bodyPr/>
          <a:lstStyle/>
          <a:p>
            <a:r>
              <a:rPr lang="en-US" dirty="0"/>
              <a:t>Implementation Guide No. 2019-3, </a:t>
            </a:r>
            <a:r>
              <a:rPr lang="en-US" i="1" dirty="0"/>
              <a:t>Leases</a:t>
            </a:r>
          </a:p>
          <a:p>
            <a:pPr lvl="1"/>
            <a:r>
              <a:rPr lang="en-US" sz="1125" dirty="0"/>
              <a:t>77 questions and answers (authoritative)</a:t>
            </a:r>
          </a:p>
          <a:p>
            <a:pPr lvl="1"/>
            <a:r>
              <a:rPr lang="en-US" sz="1125" dirty="0"/>
              <a:t>3 illustrations (nonauthoritative)</a:t>
            </a:r>
            <a:endParaRPr lang="en-US" sz="1125" i="1" dirty="0"/>
          </a:p>
          <a:p>
            <a:r>
              <a:rPr lang="en-US" dirty="0"/>
              <a:t>Implementation Guide No. 2020-1, </a:t>
            </a:r>
            <a:r>
              <a:rPr lang="en-US" i="1" dirty="0"/>
              <a:t>Implementation Guidance Update—2020</a:t>
            </a:r>
          </a:p>
          <a:p>
            <a:pPr lvl="1"/>
            <a:r>
              <a:rPr lang="en-US" sz="1125" dirty="0"/>
              <a:t>12 questions and answers about Statement 87 (authoritative)</a:t>
            </a:r>
          </a:p>
          <a:p>
            <a:r>
              <a:rPr lang="en-US" dirty="0"/>
              <a:t>Implementation Guide No. 2021-1, </a:t>
            </a:r>
            <a:r>
              <a:rPr lang="en-US" i="1" dirty="0"/>
              <a:t>Implementation Guidance Update—2021</a:t>
            </a:r>
          </a:p>
          <a:p>
            <a:pPr lvl="1"/>
            <a:r>
              <a:rPr lang="en-US" sz="1125" dirty="0"/>
              <a:t>19 questions and answers about Statement 87 (authoritative)</a:t>
            </a:r>
          </a:p>
          <a:p>
            <a:r>
              <a:rPr lang="en-US" dirty="0"/>
              <a:t>Implementation Guide No. 2023-1, </a:t>
            </a:r>
            <a:r>
              <a:rPr lang="en-US" i="1" dirty="0"/>
              <a:t>Implementation Guidance Update—2021</a:t>
            </a:r>
          </a:p>
          <a:p>
            <a:pPr lvl="1"/>
            <a:r>
              <a:rPr lang="en-US" sz="1125" dirty="0"/>
              <a:t>6 questions and answers about Statement 87 (authoritative)</a:t>
            </a:r>
          </a:p>
          <a:p>
            <a:pPr lvl="1"/>
            <a:r>
              <a:rPr lang="en-US" sz="1125" dirty="0"/>
              <a:t>3 questions and answers about Statement 96 (authoritative)</a:t>
            </a:r>
          </a:p>
          <a:p>
            <a:pPr lvl="1"/>
            <a:endParaRPr lang="en-US" sz="1125" dirty="0"/>
          </a:p>
          <a:p>
            <a:pPr lvl="1"/>
            <a:endParaRPr lang="en-US" sz="1125" dirty="0"/>
          </a:p>
        </p:txBody>
      </p:sp>
      <p:sp>
        <p:nvSpPr>
          <p:cNvPr id="2" name="Title 1">
            <a:extLst>
              <a:ext uri="{FF2B5EF4-FFF2-40B4-BE49-F238E27FC236}">
                <a16:creationId xmlns:a16="http://schemas.microsoft.com/office/drawing/2014/main" id="{96859C58-DCFE-4E24-B8F9-96C49E0C5E5A}"/>
              </a:ext>
            </a:extLst>
          </p:cNvPr>
          <p:cNvSpPr>
            <a:spLocks noGrp="1"/>
          </p:cNvSpPr>
          <p:nvPr>
            <p:ph type="title"/>
          </p:nvPr>
        </p:nvSpPr>
        <p:spPr/>
        <p:txBody>
          <a:bodyPr/>
          <a:lstStyle/>
          <a:p>
            <a:r>
              <a:rPr lang="en-US" dirty="0"/>
              <a:t>Implementation Guidance</a:t>
            </a:r>
          </a:p>
        </p:txBody>
      </p:sp>
      <p:sp>
        <p:nvSpPr>
          <p:cNvPr id="5" name="Slide Number Placeholder 4">
            <a:extLst>
              <a:ext uri="{FF2B5EF4-FFF2-40B4-BE49-F238E27FC236}">
                <a16:creationId xmlns:a16="http://schemas.microsoft.com/office/drawing/2014/main" id="{F01CFC82-11D0-47E4-844C-30B793FB5465}"/>
              </a:ext>
            </a:extLst>
          </p:cNvPr>
          <p:cNvSpPr>
            <a:spLocks noGrp="1"/>
          </p:cNvSpPr>
          <p:nvPr>
            <p:ph type="sldNum" sz="quarter" idx="4"/>
          </p:nvPr>
        </p:nvSpPr>
        <p:spPr/>
        <p:txBody>
          <a:bodyPr/>
          <a:lstStyle/>
          <a:p>
            <a:fld id="{8EDC38AE-20C7-40FD-B53A-27D883917EA3}" type="slidenum">
              <a:rPr lang="en-US" smtClean="0"/>
              <a:pPr/>
              <a:t>31</a:t>
            </a:fld>
            <a:endParaRPr lang="en-US" dirty="0"/>
          </a:p>
        </p:txBody>
      </p:sp>
    </p:spTree>
    <p:extLst>
      <p:ext uri="{BB962C8B-B14F-4D97-AF65-F5344CB8AC3E}">
        <p14:creationId xmlns:p14="http://schemas.microsoft.com/office/powerpoint/2010/main" val="11768463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D4699175-8C87-489D-82E3-9A355C0E11DA}"/>
              </a:ext>
            </a:extLst>
          </p:cNvPr>
          <p:cNvGraphicFramePr>
            <a:graphicFrameLocks noGrp="1"/>
          </p:cNvGraphicFramePr>
          <p:nvPr>
            <p:ph idx="1"/>
            <p:extLst>
              <p:ext uri="{D42A27DB-BD31-4B8C-83A1-F6EECF244321}">
                <p14:modId xmlns:p14="http://schemas.microsoft.com/office/powerpoint/2010/main" val="412418183"/>
              </p:ext>
            </p:extLst>
          </p:nvPr>
        </p:nvGraphicFramePr>
        <p:xfrm>
          <a:off x="744718" y="1602557"/>
          <a:ext cx="7635712" cy="2871525"/>
        </p:xfrm>
        <a:graphic>
          <a:graphicData uri="http://schemas.openxmlformats.org/drawingml/2006/table">
            <a:tbl>
              <a:tblPr firstRow="1" bandRow="1">
                <a:tableStyleId>{5C22544A-7EE6-4342-B048-85BDC9FD1C3A}</a:tableStyleId>
              </a:tblPr>
              <a:tblGrid>
                <a:gridCol w="3817856">
                  <a:extLst>
                    <a:ext uri="{9D8B030D-6E8A-4147-A177-3AD203B41FA5}">
                      <a16:colId xmlns:a16="http://schemas.microsoft.com/office/drawing/2014/main" val="4144733041"/>
                    </a:ext>
                  </a:extLst>
                </a:gridCol>
                <a:gridCol w="3817856">
                  <a:extLst>
                    <a:ext uri="{9D8B030D-6E8A-4147-A177-3AD203B41FA5}">
                      <a16:colId xmlns:a16="http://schemas.microsoft.com/office/drawing/2014/main" val="2650608449"/>
                    </a:ext>
                  </a:extLst>
                </a:gridCol>
              </a:tblGrid>
              <a:tr h="450861">
                <a:tc>
                  <a:txBody>
                    <a:bodyPr/>
                    <a:lstStyle/>
                    <a:p>
                      <a:r>
                        <a:rPr lang="en-US" sz="1800" dirty="0"/>
                        <a:t>Pronouncement</a:t>
                      </a:r>
                    </a:p>
                  </a:txBody>
                  <a:tcPr marL="68580" marR="68580" marT="34290" marB="34290"/>
                </a:tc>
                <a:tc>
                  <a:txBody>
                    <a:bodyPr/>
                    <a:lstStyle/>
                    <a:p>
                      <a:r>
                        <a:rPr lang="en-US" sz="1800" dirty="0"/>
                        <a:t>Beginning After</a:t>
                      </a:r>
                    </a:p>
                  </a:txBody>
                  <a:tcPr marL="68580" marR="68580" marT="34290" marB="34290"/>
                </a:tc>
                <a:extLst>
                  <a:ext uri="{0D108BD9-81ED-4DB2-BD59-A6C34878D82A}">
                    <a16:rowId xmlns:a16="http://schemas.microsoft.com/office/drawing/2014/main" val="3964118179"/>
                  </a:ext>
                </a:extLst>
              </a:tr>
              <a:tr h="450861">
                <a:tc>
                  <a:txBody>
                    <a:bodyPr/>
                    <a:lstStyle/>
                    <a:p>
                      <a:r>
                        <a:rPr lang="en-US" sz="1800" dirty="0"/>
                        <a:t>Statement 87</a:t>
                      </a:r>
                    </a:p>
                  </a:txBody>
                  <a:tcPr marL="68580" marR="68580" marT="34290" marB="34290"/>
                </a:tc>
                <a:tc>
                  <a:txBody>
                    <a:bodyPr/>
                    <a:lstStyle/>
                    <a:p>
                      <a:r>
                        <a:rPr lang="en-US" sz="1800" dirty="0"/>
                        <a:t>June 15, 2021*</a:t>
                      </a:r>
                    </a:p>
                  </a:txBody>
                  <a:tcPr marL="68580" marR="68580" marT="34290" marB="34290"/>
                </a:tc>
                <a:extLst>
                  <a:ext uri="{0D108BD9-81ED-4DB2-BD59-A6C34878D82A}">
                    <a16:rowId xmlns:a16="http://schemas.microsoft.com/office/drawing/2014/main" val="4092630178"/>
                  </a:ext>
                </a:extLst>
              </a:tr>
              <a:tr h="450861">
                <a:tc>
                  <a:txBody>
                    <a:bodyPr/>
                    <a:lstStyle/>
                    <a:p>
                      <a:r>
                        <a:rPr lang="en-US" sz="1800" dirty="0"/>
                        <a:t>Statement 94</a:t>
                      </a:r>
                    </a:p>
                  </a:txBody>
                  <a:tcPr marL="68580" marR="68580" marT="34290" marB="34290"/>
                </a:tc>
                <a:tc>
                  <a:txBody>
                    <a:bodyPr/>
                    <a:lstStyle/>
                    <a:p>
                      <a:r>
                        <a:rPr lang="en-US" sz="1800" dirty="0"/>
                        <a:t>June 15, 2022**</a:t>
                      </a:r>
                    </a:p>
                  </a:txBody>
                  <a:tcPr marL="68580" marR="68580" marT="34290" marB="34290"/>
                </a:tc>
                <a:extLst>
                  <a:ext uri="{0D108BD9-81ED-4DB2-BD59-A6C34878D82A}">
                    <a16:rowId xmlns:a16="http://schemas.microsoft.com/office/drawing/2014/main" val="3512816842"/>
                  </a:ext>
                </a:extLst>
              </a:tr>
              <a:tr h="450861">
                <a:tc>
                  <a:txBody>
                    <a:bodyPr/>
                    <a:lstStyle/>
                    <a:p>
                      <a:r>
                        <a:rPr lang="en-US" sz="1800" dirty="0"/>
                        <a:t>Statement 96</a:t>
                      </a:r>
                    </a:p>
                  </a:txBody>
                  <a:tcPr marL="68580" marR="68580" marT="34290" marB="34290"/>
                </a:tc>
                <a:tc>
                  <a:txBody>
                    <a:bodyPr/>
                    <a:lstStyle/>
                    <a:p>
                      <a:r>
                        <a:rPr lang="en-US" sz="1800" dirty="0"/>
                        <a:t>June 15, 2022*</a:t>
                      </a:r>
                    </a:p>
                  </a:txBody>
                  <a:tcPr marL="68580" marR="68580" marT="34290" marB="34290"/>
                </a:tc>
                <a:extLst>
                  <a:ext uri="{0D108BD9-81ED-4DB2-BD59-A6C34878D82A}">
                    <a16:rowId xmlns:a16="http://schemas.microsoft.com/office/drawing/2014/main" val="2479465067"/>
                  </a:ext>
                </a:extLst>
              </a:tr>
              <a:tr h="450861">
                <a:tc>
                  <a:txBody>
                    <a:bodyPr/>
                    <a:lstStyle/>
                    <a:p>
                      <a:r>
                        <a:rPr lang="en-US" sz="1800" dirty="0"/>
                        <a:t>Implementation Guide 2019-3</a:t>
                      </a:r>
                    </a:p>
                  </a:txBody>
                  <a:tcPr marL="68580" marR="68580" marT="34290" marB="34290"/>
                </a:tc>
                <a:tc>
                  <a:txBody>
                    <a:bodyPr/>
                    <a:lstStyle/>
                    <a:p>
                      <a:r>
                        <a:rPr lang="en-US" sz="1800" dirty="0"/>
                        <a:t>June 15, 2021*</a:t>
                      </a:r>
                    </a:p>
                  </a:txBody>
                  <a:tcPr marL="68580" marR="68580" marT="34290" marB="34290"/>
                </a:tc>
                <a:extLst>
                  <a:ext uri="{0D108BD9-81ED-4DB2-BD59-A6C34878D82A}">
                    <a16:rowId xmlns:a16="http://schemas.microsoft.com/office/drawing/2014/main" val="27905448"/>
                  </a:ext>
                </a:extLst>
              </a:tr>
              <a:tr h="611442">
                <a:tc>
                  <a:txBody>
                    <a:bodyPr/>
                    <a:lstStyle/>
                    <a:p>
                      <a:r>
                        <a:rPr lang="en-US" sz="1800" dirty="0"/>
                        <a:t>Implementation Guide 2020-1 (Statement 87 questions)</a:t>
                      </a:r>
                    </a:p>
                  </a:txBody>
                  <a:tcPr marL="68580" marR="68580" marT="34290" marB="34290"/>
                </a:tc>
                <a:tc>
                  <a:txBody>
                    <a:bodyPr/>
                    <a:lstStyle/>
                    <a:p>
                      <a:r>
                        <a:rPr lang="en-US" sz="1800" dirty="0"/>
                        <a:t>December 15, 2021*</a:t>
                      </a:r>
                    </a:p>
                  </a:txBody>
                  <a:tcPr marL="68580" marR="68580" marT="34290" marB="34290"/>
                </a:tc>
                <a:extLst>
                  <a:ext uri="{0D108BD9-81ED-4DB2-BD59-A6C34878D82A}">
                    <a16:rowId xmlns:a16="http://schemas.microsoft.com/office/drawing/2014/main" val="1112638273"/>
                  </a:ext>
                </a:extLst>
              </a:tr>
            </a:tbl>
          </a:graphicData>
        </a:graphic>
      </p:graphicFrame>
      <p:sp>
        <p:nvSpPr>
          <p:cNvPr id="3" name="Title 2">
            <a:extLst>
              <a:ext uri="{FF2B5EF4-FFF2-40B4-BE49-F238E27FC236}">
                <a16:creationId xmlns:a16="http://schemas.microsoft.com/office/drawing/2014/main" id="{5256A9C0-A12A-4D19-A620-89AAE839414D}"/>
              </a:ext>
            </a:extLst>
          </p:cNvPr>
          <p:cNvSpPr>
            <a:spLocks noGrp="1"/>
          </p:cNvSpPr>
          <p:nvPr>
            <p:ph type="title"/>
          </p:nvPr>
        </p:nvSpPr>
        <p:spPr/>
        <p:txBody>
          <a:bodyPr/>
          <a:lstStyle/>
          <a:p>
            <a:r>
              <a:rPr lang="en-US" dirty="0"/>
              <a:t>Effective Dates</a:t>
            </a:r>
          </a:p>
        </p:txBody>
      </p:sp>
      <p:sp>
        <p:nvSpPr>
          <p:cNvPr id="4" name="Slide Number Placeholder 3">
            <a:extLst>
              <a:ext uri="{FF2B5EF4-FFF2-40B4-BE49-F238E27FC236}">
                <a16:creationId xmlns:a16="http://schemas.microsoft.com/office/drawing/2014/main" id="{D1E06A2C-307F-4CA8-B3FA-B9D5CBDDB8FB}"/>
              </a:ext>
            </a:extLst>
          </p:cNvPr>
          <p:cNvSpPr>
            <a:spLocks noGrp="1"/>
          </p:cNvSpPr>
          <p:nvPr>
            <p:ph type="sldNum" sz="quarter" idx="4"/>
          </p:nvPr>
        </p:nvSpPr>
        <p:spPr/>
        <p:txBody>
          <a:bodyPr/>
          <a:lstStyle/>
          <a:p>
            <a:pPr>
              <a:defRPr/>
            </a:pPr>
            <a:fld id="{B8C3CD40-D32D-4A66-9ED6-B023972553E0}" type="slidenum">
              <a:rPr lang="en-US" smtClean="0"/>
              <a:pPr>
                <a:defRPr/>
              </a:pPr>
              <a:t>32</a:t>
            </a:fld>
            <a:endParaRPr lang="en-US" dirty="0"/>
          </a:p>
        </p:txBody>
      </p:sp>
      <p:sp>
        <p:nvSpPr>
          <p:cNvPr id="7" name="TextBox 6">
            <a:extLst>
              <a:ext uri="{FF2B5EF4-FFF2-40B4-BE49-F238E27FC236}">
                <a16:creationId xmlns:a16="http://schemas.microsoft.com/office/drawing/2014/main" id="{FBE17F4A-DC4E-4F22-B61D-53529CF9108F}"/>
              </a:ext>
            </a:extLst>
          </p:cNvPr>
          <p:cNvSpPr txBox="1"/>
          <p:nvPr/>
        </p:nvSpPr>
        <p:spPr>
          <a:xfrm>
            <a:off x="1552990" y="4990625"/>
            <a:ext cx="5903843" cy="923330"/>
          </a:xfrm>
          <a:prstGeom prst="rect">
            <a:avLst/>
          </a:prstGeom>
          <a:noFill/>
        </p:spPr>
        <p:txBody>
          <a:bodyPr wrap="square" rtlCol="0">
            <a:spAutoFit/>
          </a:bodyPr>
          <a:lstStyle/>
          <a:p>
            <a:r>
              <a:rPr lang="en-US" dirty="0"/>
              <a:t>* Fiscal years beginning after this date, and all reporting periods thereafter</a:t>
            </a:r>
          </a:p>
          <a:p>
            <a:r>
              <a:rPr lang="en-US" dirty="0"/>
              <a:t>** Reporting periods beginning after this date</a:t>
            </a:r>
          </a:p>
        </p:txBody>
      </p:sp>
    </p:spTree>
    <p:extLst>
      <p:ext uri="{BB962C8B-B14F-4D97-AF65-F5344CB8AC3E}">
        <p14:creationId xmlns:p14="http://schemas.microsoft.com/office/powerpoint/2010/main" val="22882192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9908B19-54B7-4838-86FA-6737AFB3A16B}"/>
              </a:ext>
            </a:extLst>
          </p:cNvPr>
          <p:cNvSpPr>
            <a:spLocks noGrp="1"/>
          </p:cNvSpPr>
          <p:nvPr>
            <p:ph type="ctrTitle"/>
          </p:nvPr>
        </p:nvSpPr>
        <p:spPr/>
        <p:txBody>
          <a:bodyPr/>
          <a:lstStyle/>
          <a:p>
            <a:r>
              <a:rPr lang="en-US"/>
              <a:t>Conduit Debt Obligations</a:t>
            </a:r>
          </a:p>
        </p:txBody>
      </p:sp>
      <p:sp>
        <p:nvSpPr>
          <p:cNvPr id="4" name="Slide Number Placeholder 3">
            <a:extLst>
              <a:ext uri="{FF2B5EF4-FFF2-40B4-BE49-F238E27FC236}">
                <a16:creationId xmlns:a16="http://schemas.microsoft.com/office/drawing/2014/main" id="{0368261F-EDCF-4600-B00C-77C9A610395E}"/>
              </a:ext>
            </a:extLst>
          </p:cNvPr>
          <p:cNvSpPr>
            <a:spLocks noGrp="1"/>
          </p:cNvSpPr>
          <p:nvPr>
            <p:ph type="sldNum" sz="quarter" idx="4"/>
          </p:nvPr>
        </p:nvSpPr>
        <p:spPr/>
        <p:txBody>
          <a:bodyPr/>
          <a:lstStyle/>
          <a:p>
            <a:fld id="{B8C3CD40-D32D-4A66-9ED6-B023972553E0}" type="slidenum">
              <a:rPr lang="en-US" smtClean="0"/>
              <a:pPr/>
              <a:t>33</a:t>
            </a:fld>
            <a:endParaRPr lang="en-US"/>
          </a:p>
        </p:txBody>
      </p:sp>
      <p:pic>
        <p:nvPicPr>
          <p:cNvPr id="3" name="Picture 2" descr="A screenshot of a cell phone&#10;&#10;Description automatically generated">
            <a:extLst>
              <a:ext uri="{FF2B5EF4-FFF2-40B4-BE49-F238E27FC236}">
                <a16:creationId xmlns:a16="http://schemas.microsoft.com/office/drawing/2014/main" id="{08DC116E-EDC6-4AF1-A6F7-8982E0D83BA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73751" y="912135"/>
            <a:ext cx="2899583" cy="4350983"/>
          </a:xfrm>
          <a:prstGeom prst="rect">
            <a:avLst/>
          </a:prstGeom>
        </p:spPr>
      </p:pic>
      <p:sp>
        <p:nvSpPr>
          <p:cNvPr id="6" name="Text Placeholder 1">
            <a:extLst>
              <a:ext uri="{FF2B5EF4-FFF2-40B4-BE49-F238E27FC236}">
                <a16:creationId xmlns:a16="http://schemas.microsoft.com/office/drawing/2014/main" id="{A21A1778-7312-482C-AB68-357CC5D59679}"/>
              </a:ext>
            </a:extLst>
          </p:cNvPr>
          <p:cNvSpPr txBox="1">
            <a:spLocks/>
          </p:cNvSpPr>
          <p:nvPr/>
        </p:nvSpPr>
        <p:spPr>
          <a:xfrm>
            <a:off x="397200" y="3074391"/>
            <a:ext cx="8216651" cy="651231"/>
          </a:xfrm>
          <a:prstGeom prst="rect">
            <a:avLst/>
          </a:prstGeom>
        </p:spPr>
        <p:txBody>
          <a:bodyPr/>
          <a:lstStyle>
            <a:lvl1pPr marL="287338" indent="-287338" algn="l" rtl="0" eaLnBrk="1" fontAlgn="base" hangingPunct="1">
              <a:lnSpc>
                <a:spcPct val="112000"/>
              </a:lnSpc>
              <a:spcBef>
                <a:spcPts val="1500"/>
              </a:spcBef>
              <a:spcAft>
                <a:spcPct val="0"/>
              </a:spcAft>
              <a:buClr>
                <a:srgbClr val="EF4142"/>
              </a:buClr>
              <a:buFont typeface="Wingdings" pitchFamily="2" charset="2"/>
              <a:buChar char="§"/>
              <a:defRPr sz="1800" kern="1200">
                <a:solidFill>
                  <a:schemeClr val="tx1"/>
                </a:solidFill>
                <a:latin typeface="Arial" pitchFamily="34" charset="0"/>
                <a:ea typeface="+mn-ea"/>
                <a:cs typeface="Arial" pitchFamily="34" charset="0"/>
              </a:defRPr>
            </a:lvl1pPr>
            <a:lvl2pPr marL="574675" indent="-287338" algn="l" rtl="0" eaLnBrk="1" fontAlgn="base" hangingPunct="1">
              <a:lnSpc>
                <a:spcPct val="112000"/>
              </a:lnSpc>
              <a:spcBef>
                <a:spcPts val="400"/>
              </a:spcBef>
              <a:spcAft>
                <a:spcPct val="0"/>
              </a:spcAft>
              <a:buClr>
                <a:srgbClr val="EF4142"/>
              </a:buClr>
              <a:buFont typeface="Lucida Grande"/>
              <a:buChar char="-"/>
              <a:defRPr sz="1800" kern="1200">
                <a:solidFill>
                  <a:srgbClr val="3D3D3D"/>
                </a:solidFill>
                <a:latin typeface="Arial" pitchFamily="34" charset="0"/>
                <a:ea typeface="+mn-ea"/>
                <a:cs typeface="Arial" pitchFamily="34" charset="0"/>
              </a:defRPr>
            </a:lvl2pPr>
            <a:lvl3pPr marL="860425" indent="-285750" algn="l" rtl="0" eaLnBrk="1" fontAlgn="base" hangingPunct="1">
              <a:lnSpc>
                <a:spcPct val="112000"/>
              </a:lnSpc>
              <a:spcBef>
                <a:spcPts val="300"/>
              </a:spcBef>
              <a:spcAft>
                <a:spcPct val="0"/>
              </a:spcAft>
              <a:buClr>
                <a:srgbClr val="EF4142"/>
              </a:buClr>
              <a:buFont typeface="Arial" pitchFamily="34" charset="0"/>
              <a:buChar char="•"/>
              <a:defRPr sz="1800" kern="1200">
                <a:solidFill>
                  <a:srgbClr val="3D3D3D"/>
                </a:solidFill>
                <a:latin typeface="Arial" pitchFamily="34" charset="0"/>
                <a:ea typeface="+mn-ea"/>
                <a:cs typeface="Arial" pitchFamily="34" charset="0"/>
              </a:defRPr>
            </a:lvl3pPr>
            <a:lvl4pPr marL="1200150" indent="-287338" algn="l" rtl="0" eaLnBrk="1" fontAlgn="base" hangingPunct="1">
              <a:lnSpc>
                <a:spcPct val="112000"/>
              </a:lnSpc>
              <a:spcBef>
                <a:spcPts val="300"/>
              </a:spcBef>
              <a:spcAft>
                <a:spcPct val="0"/>
              </a:spcAft>
              <a:buClr>
                <a:srgbClr val="EF4142"/>
              </a:buClr>
              <a:buFont typeface="Courier New" pitchFamily="49" charset="0"/>
              <a:buChar char="o"/>
              <a:defRPr sz="1800" kern="1200">
                <a:solidFill>
                  <a:srgbClr val="3D3D3D"/>
                </a:solidFill>
                <a:latin typeface="Arial" pitchFamily="34" charset="0"/>
                <a:ea typeface="+mn-ea"/>
                <a:cs typeface="Arial" pitchFamily="34" charset="0"/>
              </a:defRPr>
            </a:lvl4pPr>
            <a:lvl5pPr marL="1427163" indent="-227013" algn="l" rtl="0" eaLnBrk="1" fontAlgn="base" hangingPunct="1">
              <a:lnSpc>
                <a:spcPct val="112000"/>
              </a:lnSpc>
              <a:spcBef>
                <a:spcPts val="300"/>
              </a:spcBef>
              <a:spcAft>
                <a:spcPct val="0"/>
              </a:spcAft>
              <a:buClr>
                <a:srgbClr val="EF4142"/>
              </a:buClr>
              <a:buFont typeface="Arial" charset="0"/>
              <a:buChar char="»"/>
              <a:defRPr sz="1800" kern="1200">
                <a:solidFill>
                  <a:srgbClr val="3D3D3D"/>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800">
                <a:solidFill>
                  <a:srgbClr val="4374AB"/>
                </a:solidFill>
              </a:rPr>
              <a:t>Statement No. 91</a:t>
            </a:r>
          </a:p>
        </p:txBody>
      </p:sp>
    </p:spTree>
    <p:extLst>
      <p:ext uri="{BB962C8B-B14F-4D97-AF65-F5344CB8AC3E}">
        <p14:creationId xmlns:p14="http://schemas.microsoft.com/office/powerpoint/2010/main" val="29462638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a:extLst>
              <a:ext uri="{FF2B5EF4-FFF2-40B4-BE49-F238E27FC236}">
                <a16:creationId xmlns:a16="http://schemas.microsoft.com/office/drawing/2014/main" id="{BAB72151-4993-4C7F-AFBB-2ACB0CAD9599}"/>
              </a:ext>
            </a:extLst>
          </p:cNvPr>
          <p:cNvGraphicFramePr>
            <a:graphicFrameLocks noGrp="1"/>
          </p:cNvGraphicFramePr>
          <p:nvPr>
            <p:ph idx="1"/>
          </p:nvPr>
        </p:nvGraphicFramePr>
        <p:xfrm>
          <a:off x="344948" y="1323703"/>
          <a:ext cx="8329383" cy="4537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p:cNvSpPr>
            <a:spLocks noGrp="1"/>
          </p:cNvSpPr>
          <p:nvPr>
            <p:ph type="title"/>
          </p:nvPr>
        </p:nvSpPr>
        <p:spPr>
          <a:xfrm>
            <a:off x="220256" y="280770"/>
            <a:ext cx="8795728" cy="672939"/>
          </a:xfrm>
        </p:spPr>
        <p:txBody>
          <a:bodyPr>
            <a:normAutofit/>
          </a:bodyPr>
          <a:lstStyle/>
          <a:p>
            <a:r>
              <a:rPr lang="en-US"/>
              <a:t>Conduit Debt</a:t>
            </a:r>
          </a:p>
        </p:txBody>
      </p:sp>
      <p:sp>
        <p:nvSpPr>
          <p:cNvPr id="2" name="Slide Number Placeholder 1"/>
          <p:cNvSpPr>
            <a:spLocks noGrp="1"/>
          </p:cNvSpPr>
          <p:nvPr>
            <p:ph type="sldNum" sz="quarter" idx="4"/>
          </p:nvPr>
        </p:nvSpPr>
        <p:spPr/>
        <p:txBody>
          <a:bodyPr/>
          <a:lstStyle/>
          <a:p>
            <a:fld id="{B678A430-2B5E-9C4F-A94E-0139B75F11B5}" type="slidenum">
              <a:rPr lang="en-US">
                <a:latin typeface="Arial"/>
              </a:rPr>
              <a:pPr/>
              <a:t>34</a:t>
            </a:fld>
            <a:endParaRPr lang="en-US">
              <a:latin typeface="Arial"/>
            </a:endParaRPr>
          </a:p>
        </p:txBody>
      </p:sp>
    </p:spTree>
    <p:extLst>
      <p:ext uri="{BB962C8B-B14F-4D97-AF65-F5344CB8AC3E}">
        <p14:creationId xmlns:p14="http://schemas.microsoft.com/office/powerpoint/2010/main" val="35084674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D7AB3B2-2E5E-CBFF-5169-91BC3D6893ED}"/>
              </a:ext>
            </a:extLst>
          </p:cNvPr>
          <p:cNvSpPr>
            <a:spLocks noGrp="1"/>
          </p:cNvSpPr>
          <p:nvPr>
            <p:ph idx="1"/>
          </p:nvPr>
        </p:nvSpPr>
        <p:spPr/>
        <p:txBody>
          <a:bodyPr/>
          <a:lstStyle/>
          <a:p>
            <a:r>
              <a:rPr lang="en-US" dirty="0"/>
              <a:t>There are at least three parties involved: the government-issuer, the third-party obligor (borrower), and the debt holder or trustee.</a:t>
            </a:r>
          </a:p>
          <a:p>
            <a:r>
              <a:rPr lang="en-US" dirty="0"/>
              <a:t>The issuer and the third-party obligor are not within the same financial reporting entity.</a:t>
            </a:r>
          </a:p>
          <a:p>
            <a:r>
              <a:rPr lang="en-US" dirty="0"/>
              <a:t>The debt obligation is not a parity bond of the issuer, nor is it cross-collateralized with other debt of the issuer.  </a:t>
            </a:r>
          </a:p>
          <a:p>
            <a:r>
              <a:rPr lang="en-US" dirty="0"/>
              <a:t>The third-party obligor or its agent, not the issuer, ultimately receives the proceeds from the debt issuance. </a:t>
            </a:r>
          </a:p>
          <a:p>
            <a:r>
              <a:rPr lang="en-US" dirty="0"/>
              <a:t>The third-party obligor, not the issuer, is primarily obligated for the payment of all amounts associated with the debt obligation.</a:t>
            </a:r>
          </a:p>
        </p:txBody>
      </p:sp>
      <p:sp>
        <p:nvSpPr>
          <p:cNvPr id="2" name="Title 1">
            <a:extLst>
              <a:ext uri="{FF2B5EF4-FFF2-40B4-BE49-F238E27FC236}">
                <a16:creationId xmlns:a16="http://schemas.microsoft.com/office/drawing/2014/main" id="{B3AF01E0-B871-4715-A5B5-68A8FD4C0935}"/>
              </a:ext>
            </a:extLst>
          </p:cNvPr>
          <p:cNvSpPr>
            <a:spLocks noGrp="1"/>
          </p:cNvSpPr>
          <p:nvPr>
            <p:ph type="title"/>
          </p:nvPr>
        </p:nvSpPr>
        <p:spPr/>
        <p:txBody>
          <a:bodyPr/>
          <a:lstStyle/>
          <a:p>
            <a:r>
              <a:rPr lang="en-US" dirty="0"/>
              <a:t>Definition of Conduit Debt</a:t>
            </a:r>
          </a:p>
        </p:txBody>
      </p:sp>
      <p:sp>
        <p:nvSpPr>
          <p:cNvPr id="3" name="Slide Number Placeholder 2">
            <a:extLst>
              <a:ext uri="{FF2B5EF4-FFF2-40B4-BE49-F238E27FC236}">
                <a16:creationId xmlns:a16="http://schemas.microsoft.com/office/drawing/2014/main" id="{2D60908C-8737-45E8-8F26-EFD1F116F16A}"/>
              </a:ext>
            </a:extLst>
          </p:cNvPr>
          <p:cNvSpPr>
            <a:spLocks noGrp="1"/>
          </p:cNvSpPr>
          <p:nvPr>
            <p:ph type="sldNum" sz="quarter" idx="4"/>
          </p:nvPr>
        </p:nvSpPr>
        <p:spPr/>
        <p:txBody>
          <a:bodyPr/>
          <a:lstStyle/>
          <a:p>
            <a:fld id="{B8C3CD40-D32D-4A66-9ED6-B023972553E0}" type="slidenum">
              <a:rPr lang="en-US" smtClean="0"/>
              <a:pPr/>
              <a:t>35</a:t>
            </a:fld>
            <a:endParaRPr lang="en-US"/>
          </a:p>
        </p:txBody>
      </p:sp>
    </p:spTree>
    <p:extLst>
      <p:ext uri="{BB962C8B-B14F-4D97-AF65-F5344CB8AC3E}">
        <p14:creationId xmlns:p14="http://schemas.microsoft.com/office/powerpoint/2010/main" val="32114597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10958035-51AA-479B-870D-64533301F62E}"/>
              </a:ext>
            </a:extLst>
          </p:cNvPr>
          <p:cNvGraphicFramePr>
            <a:graphicFrameLocks noGrp="1"/>
          </p:cNvGraphicFramePr>
          <p:nvPr>
            <p:ph idx="1"/>
          </p:nvPr>
        </p:nvGraphicFramePr>
        <p:xfrm>
          <a:off x="119502" y="1518082"/>
          <a:ext cx="8669391" cy="43500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20F9D1C1-641A-4553-9632-6DD9F51C8576}"/>
              </a:ext>
            </a:extLst>
          </p:cNvPr>
          <p:cNvSpPr>
            <a:spLocks noGrp="1"/>
          </p:cNvSpPr>
          <p:nvPr>
            <p:ph type="title"/>
          </p:nvPr>
        </p:nvSpPr>
        <p:spPr>
          <a:xfrm>
            <a:off x="119502" y="269617"/>
            <a:ext cx="8942202" cy="897252"/>
          </a:xfrm>
        </p:spPr>
        <p:txBody>
          <a:bodyPr>
            <a:noAutofit/>
          </a:bodyPr>
          <a:lstStyle/>
          <a:p>
            <a:r>
              <a:rPr lang="en-US">
                <a:cs typeface="Calibri Light"/>
              </a:rPr>
              <a:t>Limited, Additional &amp; Voluntary Commitments Extended by Issuers</a:t>
            </a:r>
            <a:endParaRPr lang="en-US"/>
          </a:p>
        </p:txBody>
      </p:sp>
    </p:spTree>
    <p:extLst>
      <p:ext uri="{BB962C8B-B14F-4D97-AF65-F5344CB8AC3E}">
        <p14:creationId xmlns:p14="http://schemas.microsoft.com/office/powerpoint/2010/main" val="20498479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A845EC-55FB-4BAD-AF7A-1D633269AC6A}"/>
              </a:ext>
            </a:extLst>
          </p:cNvPr>
          <p:cNvSpPr>
            <a:spLocks noGrp="1"/>
          </p:cNvSpPr>
          <p:nvPr>
            <p:ph type="title"/>
          </p:nvPr>
        </p:nvSpPr>
        <p:spPr>
          <a:xfrm>
            <a:off x="154354" y="299752"/>
            <a:ext cx="8742758" cy="1007840"/>
          </a:xfrm>
        </p:spPr>
        <p:txBody>
          <a:bodyPr>
            <a:noAutofit/>
          </a:bodyPr>
          <a:lstStyle/>
          <a:p>
            <a:r>
              <a:rPr lang="en-US"/>
              <a:t>Recognition by the Issuer</a:t>
            </a:r>
          </a:p>
        </p:txBody>
      </p:sp>
      <p:sp>
        <p:nvSpPr>
          <p:cNvPr id="4" name="Slide Number Placeholder 3">
            <a:extLst>
              <a:ext uri="{FF2B5EF4-FFF2-40B4-BE49-F238E27FC236}">
                <a16:creationId xmlns:a16="http://schemas.microsoft.com/office/drawing/2014/main" id="{F9035515-63AA-49E2-9D2E-966D2FAD71D9}"/>
              </a:ext>
            </a:extLst>
          </p:cNvPr>
          <p:cNvSpPr>
            <a:spLocks noGrp="1"/>
          </p:cNvSpPr>
          <p:nvPr>
            <p:ph type="sldNum" sz="quarter" idx="4"/>
          </p:nvPr>
        </p:nvSpPr>
        <p:spPr/>
        <p:txBody>
          <a:bodyPr/>
          <a:lstStyle/>
          <a:p>
            <a:pPr>
              <a:defRPr/>
            </a:pPr>
            <a:fld id="{B8C3CD40-D32D-4A66-9ED6-B023972553E0}" type="slidenum">
              <a:rPr lang="en-US" smtClean="0"/>
              <a:pPr>
                <a:defRPr/>
              </a:pPr>
              <a:t>37</a:t>
            </a:fld>
            <a:endParaRPr lang="en-US"/>
          </a:p>
        </p:txBody>
      </p:sp>
      <p:graphicFrame>
        <p:nvGraphicFramePr>
          <p:cNvPr id="7" name="Content Placeholder 6">
            <a:extLst>
              <a:ext uri="{FF2B5EF4-FFF2-40B4-BE49-F238E27FC236}">
                <a16:creationId xmlns:a16="http://schemas.microsoft.com/office/drawing/2014/main" id="{D814C790-829F-4723-95D6-9A812CCACD61}"/>
              </a:ext>
            </a:extLst>
          </p:cNvPr>
          <p:cNvGraphicFramePr>
            <a:graphicFrameLocks noGrp="1"/>
          </p:cNvGraphicFramePr>
          <p:nvPr>
            <p:ph idx="1"/>
          </p:nvPr>
        </p:nvGraphicFramePr>
        <p:xfrm>
          <a:off x="119063" y="1371601"/>
          <a:ext cx="8561387" cy="4983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046172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0737EB0E-FF7E-4A0D-ADF1-13FB5E75A03E}"/>
              </a:ext>
            </a:extLst>
          </p:cNvPr>
          <p:cNvGraphicFramePr>
            <a:graphicFrameLocks noGrp="1"/>
          </p:cNvGraphicFramePr>
          <p:nvPr>
            <p:ph idx="1"/>
          </p:nvPr>
        </p:nvGraphicFramePr>
        <p:xfrm>
          <a:off x="235910" y="827907"/>
          <a:ext cx="8561387" cy="48141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E7EAA074-BC97-4149-BD09-847634A828C5}"/>
              </a:ext>
            </a:extLst>
          </p:cNvPr>
          <p:cNvSpPr>
            <a:spLocks noGrp="1"/>
          </p:cNvSpPr>
          <p:nvPr>
            <p:ph type="title"/>
          </p:nvPr>
        </p:nvSpPr>
        <p:spPr>
          <a:xfrm>
            <a:off x="119500" y="0"/>
            <a:ext cx="8677797" cy="1114536"/>
          </a:xfrm>
        </p:spPr>
        <p:txBody>
          <a:bodyPr/>
          <a:lstStyle/>
          <a:p>
            <a:r>
              <a:rPr lang="en-US">
                <a:cs typeface="Calibri Light"/>
              </a:rPr>
              <a:t>Arrangements and Capital Assets</a:t>
            </a:r>
            <a:endParaRPr lang="en-US"/>
          </a:p>
        </p:txBody>
      </p:sp>
      <p:sp>
        <p:nvSpPr>
          <p:cNvPr id="2" name="TextBox 1">
            <a:extLst>
              <a:ext uri="{FF2B5EF4-FFF2-40B4-BE49-F238E27FC236}">
                <a16:creationId xmlns:a16="http://schemas.microsoft.com/office/drawing/2014/main" id="{39634D30-E77F-473F-B5BF-3D5FF75572C2}"/>
              </a:ext>
            </a:extLst>
          </p:cNvPr>
          <p:cNvSpPr txBox="1"/>
          <p:nvPr/>
        </p:nvSpPr>
        <p:spPr>
          <a:xfrm>
            <a:off x="1433146" y="5642018"/>
            <a:ext cx="5416062" cy="369332"/>
          </a:xfrm>
          <a:prstGeom prst="rect">
            <a:avLst/>
          </a:prstGeom>
          <a:noFill/>
        </p:spPr>
        <p:txBody>
          <a:bodyPr wrap="square" rtlCol="0">
            <a:spAutoFit/>
          </a:bodyPr>
          <a:lstStyle/>
          <a:p>
            <a:r>
              <a:rPr lang="en-US" b="1">
                <a:solidFill>
                  <a:srgbClr val="FF0000"/>
                </a:solidFill>
              </a:rPr>
              <a:t>*</a:t>
            </a:r>
            <a:r>
              <a:rPr lang="en-US"/>
              <a:t>Often characterized as “leases”</a:t>
            </a:r>
          </a:p>
        </p:txBody>
      </p:sp>
    </p:spTree>
    <p:extLst>
      <p:ext uri="{BB962C8B-B14F-4D97-AF65-F5344CB8AC3E}">
        <p14:creationId xmlns:p14="http://schemas.microsoft.com/office/powerpoint/2010/main" val="4494549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30B0D5-78CD-4484-A4B3-615889557B39}"/>
              </a:ext>
            </a:extLst>
          </p:cNvPr>
          <p:cNvSpPr>
            <a:spLocks noGrp="1"/>
          </p:cNvSpPr>
          <p:nvPr>
            <p:ph idx="1"/>
          </p:nvPr>
        </p:nvSpPr>
        <p:spPr>
          <a:xfrm>
            <a:off x="119502" y="1605542"/>
            <a:ext cx="8561387" cy="545475"/>
          </a:xfrm>
        </p:spPr>
        <p:txBody>
          <a:bodyPr vert="horz" lIns="91440" tIns="45720" rIns="91440" bIns="45720" rtlCol="0" anchor="t">
            <a:normAutofit/>
          </a:bodyPr>
          <a:lstStyle/>
          <a:p>
            <a:pPr marL="4763" indent="0">
              <a:buNone/>
            </a:pPr>
            <a:r>
              <a:rPr lang="en-US"/>
              <a:t>Accounting by the issuer:</a:t>
            </a:r>
          </a:p>
        </p:txBody>
      </p:sp>
      <p:sp>
        <p:nvSpPr>
          <p:cNvPr id="3" name="Title 2">
            <a:extLst>
              <a:ext uri="{FF2B5EF4-FFF2-40B4-BE49-F238E27FC236}">
                <a16:creationId xmlns:a16="http://schemas.microsoft.com/office/drawing/2014/main" id="{E7EAA074-BC97-4149-BD09-847634A828C5}"/>
              </a:ext>
            </a:extLst>
          </p:cNvPr>
          <p:cNvSpPr>
            <a:spLocks noGrp="1"/>
          </p:cNvSpPr>
          <p:nvPr>
            <p:ph type="title"/>
          </p:nvPr>
        </p:nvSpPr>
        <p:spPr>
          <a:xfrm>
            <a:off x="119502" y="320040"/>
            <a:ext cx="8677797" cy="1114536"/>
          </a:xfrm>
        </p:spPr>
        <p:txBody>
          <a:bodyPr/>
          <a:lstStyle/>
          <a:p>
            <a:r>
              <a:rPr lang="en-US">
                <a:cs typeface="Calibri Light"/>
              </a:rPr>
              <a:t>Arrangements and Capital Assets (continued)</a:t>
            </a:r>
            <a:endParaRPr lang="en-US"/>
          </a:p>
        </p:txBody>
      </p:sp>
      <p:graphicFrame>
        <p:nvGraphicFramePr>
          <p:cNvPr id="6" name="Diagram 5">
            <a:extLst>
              <a:ext uri="{FF2B5EF4-FFF2-40B4-BE49-F238E27FC236}">
                <a16:creationId xmlns:a16="http://schemas.microsoft.com/office/drawing/2014/main" id="{C6BE9996-76DF-4D4B-A8D9-C624B3001257}"/>
              </a:ext>
            </a:extLst>
          </p:cNvPr>
          <p:cNvGraphicFramePr/>
          <p:nvPr/>
        </p:nvGraphicFramePr>
        <p:xfrm>
          <a:off x="463111" y="2321983"/>
          <a:ext cx="7617020" cy="36140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20088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5A81243-15EA-48A5-9FCC-0A7C030D727D}"/>
              </a:ext>
            </a:extLst>
          </p:cNvPr>
          <p:cNvSpPr>
            <a:spLocks noGrp="1"/>
          </p:cNvSpPr>
          <p:nvPr>
            <p:ph type="title"/>
          </p:nvPr>
        </p:nvSpPr>
        <p:spPr/>
        <p:txBody>
          <a:bodyPr/>
          <a:lstStyle/>
          <a:p>
            <a:r>
              <a:rPr lang="en-US" dirty="0"/>
              <a:t>New GASB Statement Impact</a:t>
            </a:r>
          </a:p>
        </p:txBody>
      </p:sp>
      <p:sp>
        <p:nvSpPr>
          <p:cNvPr id="4" name="Slide Number Placeholder 3">
            <a:extLst>
              <a:ext uri="{FF2B5EF4-FFF2-40B4-BE49-F238E27FC236}">
                <a16:creationId xmlns:a16="http://schemas.microsoft.com/office/drawing/2014/main" id="{1AEC2CE9-D709-4B99-9262-10F12CA73DCB}"/>
              </a:ext>
            </a:extLst>
          </p:cNvPr>
          <p:cNvSpPr>
            <a:spLocks noGrp="1"/>
          </p:cNvSpPr>
          <p:nvPr>
            <p:ph type="sldNum" sz="quarter" idx="4"/>
          </p:nvPr>
        </p:nvSpPr>
        <p:spPr/>
        <p:txBody>
          <a:bodyPr/>
          <a:lstStyle/>
          <a:p>
            <a:pPr>
              <a:defRPr/>
            </a:pPr>
            <a:fld id="{B8C3CD40-D32D-4A66-9ED6-B023972553E0}" type="slidenum">
              <a:rPr lang="en-US" smtClean="0"/>
              <a:pPr>
                <a:defRPr/>
              </a:pPr>
              <a:t>4</a:t>
            </a:fld>
            <a:endParaRPr lang="en-US"/>
          </a:p>
        </p:txBody>
      </p:sp>
      <p:pic>
        <p:nvPicPr>
          <p:cNvPr id="6" name="Picture 5">
            <a:extLst>
              <a:ext uri="{FF2B5EF4-FFF2-40B4-BE49-F238E27FC236}">
                <a16:creationId xmlns:a16="http://schemas.microsoft.com/office/drawing/2014/main" id="{C1AEC52C-5AF4-418B-9847-2BC6C64D9EBA}"/>
              </a:ext>
            </a:extLst>
          </p:cNvPr>
          <p:cNvPicPr>
            <a:picLocks noChangeAspect="1"/>
          </p:cNvPicPr>
          <p:nvPr/>
        </p:nvPicPr>
        <p:blipFill rotWithShape="1">
          <a:blip r:embed="rId2"/>
          <a:srcRect l="22816" t="22563" r="24854" b="13581"/>
          <a:stretch/>
        </p:blipFill>
        <p:spPr>
          <a:xfrm>
            <a:off x="1056444" y="1373717"/>
            <a:ext cx="6947828" cy="4627588"/>
          </a:xfrm>
          <a:prstGeom prst="rect">
            <a:avLst/>
          </a:prstGeom>
        </p:spPr>
      </p:pic>
    </p:spTree>
    <p:extLst>
      <p:ext uri="{BB962C8B-B14F-4D97-AF65-F5344CB8AC3E}">
        <p14:creationId xmlns:p14="http://schemas.microsoft.com/office/powerpoint/2010/main" val="16806964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31F6C307-9C15-466D-A11F-3BA0DA1DD6FB}"/>
              </a:ext>
            </a:extLst>
          </p:cNvPr>
          <p:cNvGraphicFramePr>
            <a:graphicFrameLocks noGrp="1"/>
          </p:cNvGraphicFramePr>
          <p:nvPr>
            <p:ph idx="1"/>
          </p:nvPr>
        </p:nvGraphicFramePr>
        <p:xfrm>
          <a:off x="727969" y="1652588"/>
          <a:ext cx="7838983" cy="3017066"/>
        </p:xfrm>
        <a:graphic>
          <a:graphicData uri="http://schemas.openxmlformats.org/drawingml/2006/table">
            <a:tbl>
              <a:tblPr firstRow="1" bandRow="1">
                <a:tableStyleId>{5C22544A-7EE6-4342-B048-85BDC9FD1C3A}</a:tableStyleId>
              </a:tblPr>
              <a:tblGrid>
                <a:gridCol w="2831977">
                  <a:extLst>
                    <a:ext uri="{9D8B030D-6E8A-4147-A177-3AD203B41FA5}">
                      <a16:colId xmlns:a16="http://schemas.microsoft.com/office/drawing/2014/main" val="871675070"/>
                    </a:ext>
                  </a:extLst>
                </a:gridCol>
                <a:gridCol w="2407345">
                  <a:extLst>
                    <a:ext uri="{9D8B030D-6E8A-4147-A177-3AD203B41FA5}">
                      <a16:colId xmlns:a16="http://schemas.microsoft.com/office/drawing/2014/main" val="739121436"/>
                    </a:ext>
                  </a:extLst>
                </a:gridCol>
                <a:gridCol w="2599661">
                  <a:extLst>
                    <a:ext uri="{9D8B030D-6E8A-4147-A177-3AD203B41FA5}">
                      <a16:colId xmlns:a16="http://schemas.microsoft.com/office/drawing/2014/main" val="2317764548"/>
                    </a:ext>
                  </a:extLst>
                </a:gridCol>
              </a:tblGrid>
              <a:tr h="856319">
                <a:tc>
                  <a:txBody>
                    <a:bodyPr/>
                    <a:lstStyle/>
                    <a:p>
                      <a:pPr algn="l"/>
                      <a:r>
                        <a:rPr lang="en-US" dirty="0"/>
                        <a:t>Does title pass to third-party obligor at end of arrangement?</a:t>
                      </a:r>
                    </a:p>
                  </a:txBody>
                  <a:tcPr/>
                </a:tc>
                <a:tc>
                  <a:txBody>
                    <a:bodyPr/>
                    <a:lstStyle/>
                    <a:p>
                      <a:pPr algn="l"/>
                      <a:r>
                        <a:rPr lang="en-US" dirty="0"/>
                        <a:t>Does the issuer recognize a capital asset?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Does the issuer recognize a deferred inflow of resources?</a:t>
                      </a:r>
                    </a:p>
                  </a:txBody>
                  <a:tcPr/>
                </a:tc>
                <a:extLst>
                  <a:ext uri="{0D108BD9-81ED-4DB2-BD59-A6C34878D82A}">
                    <a16:rowId xmlns:a16="http://schemas.microsoft.com/office/drawing/2014/main" val="2140241215"/>
                  </a:ext>
                </a:extLst>
              </a:tr>
              <a:tr h="448109">
                <a:tc>
                  <a:txBody>
                    <a:bodyPr/>
                    <a:lstStyle/>
                    <a:p>
                      <a:r>
                        <a:rPr lang="en-US"/>
                        <a:t>Yes</a:t>
                      </a:r>
                    </a:p>
                  </a:txBody>
                  <a:tcPr/>
                </a:tc>
                <a:tc>
                  <a:txBody>
                    <a:bodyPr/>
                    <a:lstStyle/>
                    <a:p>
                      <a:r>
                        <a:rPr lang="en-US"/>
                        <a:t>No</a:t>
                      </a:r>
                    </a:p>
                  </a:txBody>
                  <a:tcPr/>
                </a:tc>
                <a:tc>
                  <a:txBody>
                    <a:bodyPr/>
                    <a:lstStyle/>
                    <a:p>
                      <a:r>
                        <a:rPr lang="en-US"/>
                        <a:t>No</a:t>
                      </a:r>
                    </a:p>
                  </a:txBody>
                  <a:tcPr/>
                </a:tc>
                <a:extLst>
                  <a:ext uri="{0D108BD9-81ED-4DB2-BD59-A6C34878D82A}">
                    <a16:rowId xmlns:a16="http://schemas.microsoft.com/office/drawing/2014/main" val="3229737291"/>
                  </a:ext>
                </a:extLst>
              </a:tr>
              <a:tr h="607710">
                <a:tc>
                  <a:txBody>
                    <a:bodyPr/>
                    <a:lstStyle/>
                    <a:p>
                      <a:r>
                        <a:rPr lang="en-US"/>
                        <a:t>No, and third party has exclusive use of entire capital asset</a:t>
                      </a:r>
                    </a:p>
                  </a:txBody>
                  <a:tcPr/>
                </a:tc>
                <a:tc>
                  <a:txBody>
                    <a:bodyPr/>
                    <a:lstStyle/>
                    <a:p>
                      <a:r>
                        <a:rPr lang="en-US"/>
                        <a:t>Yes, when the arrangement ends</a:t>
                      </a:r>
                    </a:p>
                  </a:txBody>
                  <a:tcPr/>
                </a:tc>
                <a:tc>
                  <a:txBody>
                    <a:bodyPr/>
                    <a:lstStyle/>
                    <a:p>
                      <a:r>
                        <a:rPr lang="en-US"/>
                        <a:t>No</a:t>
                      </a:r>
                    </a:p>
                  </a:txBody>
                  <a:tcPr/>
                </a:tc>
                <a:extLst>
                  <a:ext uri="{0D108BD9-81ED-4DB2-BD59-A6C34878D82A}">
                    <a16:rowId xmlns:a16="http://schemas.microsoft.com/office/drawing/2014/main" val="641927045"/>
                  </a:ext>
                </a:extLst>
              </a:tr>
              <a:tr h="1104928">
                <a:tc>
                  <a:txBody>
                    <a:bodyPr/>
                    <a:lstStyle/>
                    <a:p>
                      <a:r>
                        <a:rPr lang="en-US"/>
                        <a:t>No, and third party has exclusive use of only portions of the capital asset</a:t>
                      </a:r>
                    </a:p>
                  </a:txBody>
                  <a:tcPr/>
                </a:tc>
                <a:tc>
                  <a:txBody>
                    <a:bodyPr/>
                    <a:lstStyle/>
                    <a:p>
                      <a:r>
                        <a:rPr lang="en-US"/>
                        <a:t>Yes, at the inception of the arrangement</a:t>
                      </a:r>
                    </a:p>
                  </a:txBody>
                  <a:tcPr/>
                </a:tc>
                <a:tc>
                  <a:txBody>
                    <a:bodyPr/>
                    <a:lstStyle/>
                    <a:p>
                      <a:r>
                        <a:rPr lang="en-US" dirty="0"/>
                        <a:t>Yes, at the inception of the arrangement; deferred inflow recognized as revenue over the term of the arrangement</a:t>
                      </a:r>
                    </a:p>
                  </a:txBody>
                  <a:tcPr/>
                </a:tc>
                <a:extLst>
                  <a:ext uri="{0D108BD9-81ED-4DB2-BD59-A6C34878D82A}">
                    <a16:rowId xmlns:a16="http://schemas.microsoft.com/office/drawing/2014/main" val="1147799096"/>
                  </a:ext>
                </a:extLst>
              </a:tr>
            </a:tbl>
          </a:graphicData>
        </a:graphic>
      </p:graphicFrame>
      <p:sp>
        <p:nvSpPr>
          <p:cNvPr id="3" name="Title 2">
            <a:extLst>
              <a:ext uri="{FF2B5EF4-FFF2-40B4-BE49-F238E27FC236}">
                <a16:creationId xmlns:a16="http://schemas.microsoft.com/office/drawing/2014/main" id="{2A4B02F1-665F-4EE9-AFCA-E424757DA4FE}"/>
              </a:ext>
            </a:extLst>
          </p:cNvPr>
          <p:cNvSpPr>
            <a:spLocks noGrp="1"/>
          </p:cNvSpPr>
          <p:nvPr>
            <p:ph type="title"/>
          </p:nvPr>
        </p:nvSpPr>
        <p:spPr>
          <a:xfrm>
            <a:off x="119062" y="405348"/>
            <a:ext cx="8677797" cy="897252"/>
          </a:xfrm>
        </p:spPr>
        <p:txBody>
          <a:bodyPr/>
          <a:lstStyle/>
          <a:p>
            <a:r>
              <a:rPr lang="en-US">
                <a:cs typeface="Calibri Light"/>
              </a:rPr>
              <a:t>Arrangements and Capital Assets (continued)</a:t>
            </a:r>
            <a:endParaRPr lang="en-US"/>
          </a:p>
        </p:txBody>
      </p:sp>
      <p:sp>
        <p:nvSpPr>
          <p:cNvPr id="4" name="Slide Number Placeholder 3">
            <a:extLst>
              <a:ext uri="{FF2B5EF4-FFF2-40B4-BE49-F238E27FC236}">
                <a16:creationId xmlns:a16="http://schemas.microsoft.com/office/drawing/2014/main" id="{AFC589A0-ACD4-4C08-901C-31B64B7B4A7D}"/>
              </a:ext>
            </a:extLst>
          </p:cNvPr>
          <p:cNvSpPr>
            <a:spLocks noGrp="1"/>
          </p:cNvSpPr>
          <p:nvPr>
            <p:ph type="sldNum" sz="quarter" idx="4"/>
          </p:nvPr>
        </p:nvSpPr>
        <p:spPr/>
        <p:txBody>
          <a:bodyPr/>
          <a:lstStyle/>
          <a:p>
            <a:pPr>
              <a:defRPr/>
            </a:pPr>
            <a:fld id="{B8C3CD40-D32D-4A66-9ED6-B023972553E0}" type="slidenum">
              <a:rPr lang="en-US" smtClean="0"/>
              <a:pPr>
                <a:defRPr/>
              </a:pPr>
              <a:t>40</a:t>
            </a:fld>
            <a:endParaRPr lang="en-US"/>
          </a:p>
        </p:txBody>
      </p:sp>
    </p:spTree>
    <p:extLst>
      <p:ext uri="{BB962C8B-B14F-4D97-AF65-F5344CB8AC3E}">
        <p14:creationId xmlns:p14="http://schemas.microsoft.com/office/powerpoint/2010/main" val="17474587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CF870FE-393C-4CC6-8F66-791B20460179}"/>
              </a:ext>
            </a:extLst>
          </p:cNvPr>
          <p:cNvGraphicFramePr>
            <a:graphicFrameLocks noGrp="1"/>
          </p:cNvGraphicFramePr>
          <p:nvPr>
            <p:ph idx="1"/>
          </p:nvPr>
        </p:nvGraphicFramePr>
        <p:xfrm>
          <a:off x="119502" y="1391420"/>
          <a:ext cx="8677797" cy="43214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0491F921-286D-42E4-9874-1ED6BADA0823}"/>
              </a:ext>
            </a:extLst>
          </p:cNvPr>
          <p:cNvSpPr>
            <a:spLocks noGrp="1"/>
          </p:cNvSpPr>
          <p:nvPr>
            <p:ph type="title"/>
          </p:nvPr>
        </p:nvSpPr>
        <p:spPr>
          <a:xfrm>
            <a:off x="119502" y="418452"/>
            <a:ext cx="8677797" cy="897252"/>
          </a:xfrm>
        </p:spPr>
        <p:txBody>
          <a:bodyPr/>
          <a:lstStyle/>
          <a:p>
            <a:r>
              <a:rPr lang="en-US">
                <a:cs typeface="Calibri Light"/>
              </a:rPr>
              <a:t>Disclosures by Type of Commitment</a:t>
            </a:r>
            <a:endParaRPr lang="en-US"/>
          </a:p>
        </p:txBody>
      </p:sp>
    </p:spTree>
    <p:extLst>
      <p:ext uri="{BB962C8B-B14F-4D97-AF65-F5344CB8AC3E}">
        <p14:creationId xmlns:p14="http://schemas.microsoft.com/office/powerpoint/2010/main" val="33433686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561" y="997316"/>
            <a:ext cx="4698164" cy="2082188"/>
          </a:xfrm>
        </p:spPr>
        <p:txBody>
          <a:bodyPr>
            <a:normAutofit/>
          </a:bodyPr>
          <a:lstStyle/>
          <a:p>
            <a:r>
              <a:rPr lang="en-US" sz="3200" dirty="0"/>
              <a:t>Omnibus 2022</a:t>
            </a:r>
          </a:p>
        </p:txBody>
      </p:sp>
      <p:sp>
        <p:nvSpPr>
          <p:cNvPr id="3" name="Text Placeholder 2">
            <a:extLst>
              <a:ext uri="{FF2B5EF4-FFF2-40B4-BE49-F238E27FC236}">
                <a16:creationId xmlns:a16="http://schemas.microsoft.com/office/drawing/2014/main" id="{1BA7BEC1-8538-4EE5-9880-3F13B86CBDE4}"/>
              </a:ext>
            </a:extLst>
          </p:cNvPr>
          <p:cNvSpPr>
            <a:spLocks noGrp="1"/>
          </p:cNvSpPr>
          <p:nvPr>
            <p:ph type="body" sz="quarter" idx="11"/>
          </p:nvPr>
        </p:nvSpPr>
        <p:spPr>
          <a:xfrm>
            <a:off x="347561" y="3582416"/>
            <a:ext cx="3089982" cy="651231"/>
          </a:xfrm>
        </p:spPr>
        <p:txBody>
          <a:bodyPr/>
          <a:lstStyle/>
          <a:p>
            <a:r>
              <a:rPr lang="en-US" dirty="0"/>
              <a:t>Statement No. 99</a:t>
            </a:r>
          </a:p>
        </p:txBody>
      </p:sp>
      <p:sp>
        <p:nvSpPr>
          <p:cNvPr id="5" name="Slide Number Placeholder 3"/>
          <p:cNvSpPr>
            <a:spLocks noGrp="1"/>
          </p:cNvSpPr>
          <p:nvPr>
            <p:ph type="sldNum" sz="quarter" idx="4294967295"/>
          </p:nvPr>
        </p:nvSpPr>
        <p:spPr>
          <a:xfrm>
            <a:off x="8204200" y="6354763"/>
            <a:ext cx="939800" cy="304800"/>
          </a:xfrm>
        </p:spPr>
        <p:txBody>
          <a:bodyPr/>
          <a:lstStyle/>
          <a:p>
            <a:fld id="{B678A430-2B5E-9C4F-A94E-0139B75F11B5}" type="slidenum">
              <a:rPr lang="en-US" smtClean="0"/>
              <a:pPr/>
              <a:t>42</a:t>
            </a:fld>
            <a:endParaRPr lang="en-US"/>
          </a:p>
        </p:txBody>
      </p:sp>
      <p:pic>
        <p:nvPicPr>
          <p:cNvPr id="6" name="Picture 5" descr="A screenshot of a computer&#10;&#10;Description automatically generated with medium confidence">
            <a:extLst>
              <a:ext uri="{FF2B5EF4-FFF2-40B4-BE49-F238E27FC236}">
                <a16:creationId xmlns:a16="http://schemas.microsoft.com/office/drawing/2014/main" id="{C43844F1-0753-4712-9AA8-DA399B079F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13160" y="663704"/>
            <a:ext cx="3471590" cy="5196980"/>
          </a:xfrm>
          <a:prstGeom prst="rect">
            <a:avLst/>
          </a:prstGeom>
        </p:spPr>
      </p:pic>
    </p:spTree>
    <p:extLst>
      <p:ext uri="{BB962C8B-B14F-4D97-AF65-F5344CB8AC3E}">
        <p14:creationId xmlns:p14="http://schemas.microsoft.com/office/powerpoint/2010/main" val="14482216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a:extLst>
              <a:ext uri="{FF2B5EF4-FFF2-40B4-BE49-F238E27FC236}">
                <a16:creationId xmlns:a16="http://schemas.microsoft.com/office/drawing/2014/main" id="{BAB72151-4993-4C7F-AFBB-2ACB0CAD9599}"/>
              </a:ext>
            </a:extLst>
          </p:cNvPr>
          <p:cNvGraphicFramePr>
            <a:graphicFrameLocks noGrp="1"/>
          </p:cNvGraphicFramePr>
          <p:nvPr>
            <p:ph idx="1"/>
          </p:nvPr>
        </p:nvGraphicFramePr>
        <p:xfrm>
          <a:off x="344948" y="1323703"/>
          <a:ext cx="8133227" cy="42958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p:cNvSpPr>
            <a:spLocks noGrp="1"/>
          </p:cNvSpPr>
          <p:nvPr>
            <p:ph type="title"/>
          </p:nvPr>
        </p:nvSpPr>
        <p:spPr>
          <a:xfrm>
            <a:off x="220256" y="280770"/>
            <a:ext cx="8795728" cy="672939"/>
          </a:xfrm>
        </p:spPr>
        <p:txBody>
          <a:bodyPr>
            <a:normAutofit/>
          </a:bodyPr>
          <a:lstStyle/>
          <a:p>
            <a:r>
              <a:rPr lang="en-US" dirty="0"/>
              <a:t>Omnibus 2022</a:t>
            </a:r>
          </a:p>
        </p:txBody>
      </p:sp>
      <p:sp>
        <p:nvSpPr>
          <p:cNvPr id="2" name="Slide Number Placeholder 1"/>
          <p:cNvSpPr>
            <a:spLocks noGrp="1"/>
          </p:cNvSpPr>
          <p:nvPr>
            <p:ph type="sldNum" sz="quarter" idx="4"/>
          </p:nvPr>
        </p:nvSpPr>
        <p:spPr/>
        <p:txBody>
          <a:bodyPr/>
          <a:lstStyle/>
          <a:p>
            <a:fld id="{B678A430-2B5E-9C4F-A94E-0139B75F11B5}" type="slidenum">
              <a:rPr lang="en-US">
                <a:latin typeface="Arial"/>
              </a:rPr>
              <a:pPr/>
              <a:t>43</a:t>
            </a:fld>
            <a:endParaRPr lang="en-US">
              <a:latin typeface="Arial"/>
            </a:endParaRPr>
          </a:p>
        </p:txBody>
      </p:sp>
    </p:spTree>
    <p:extLst>
      <p:ext uri="{BB962C8B-B14F-4D97-AF65-F5344CB8AC3E}">
        <p14:creationId xmlns:p14="http://schemas.microsoft.com/office/powerpoint/2010/main" val="24336759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6DCF880F-1272-4C9C-B3B9-33E23AA60103}"/>
              </a:ext>
            </a:extLst>
          </p:cNvPr>
          <p:cNvGraphicFramePr>
            <a:graphicFrameLocks noGrp="1"/>
          </p:cNvGraphicFramePr>
          <p:nvPr>
            <p:ph idx="1"/>
          </p:nvPr>
        </p:nvGraphicFramePr>
        <p:xfrm>
          <a:off x="468415" y="1268125"/>
          <a:ext cx="8107412" cy="44313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145879" y="264342"/>
            <a:ext cx="8677797" cy="897252"/>
          </a:xfrm>
        </p:spPr>
        <p:txBody>
          <a:bodyPr/>
          <a:lstStyle/>
          <a:p>
            <a:r>
              <a:rPr lang="en-US" dirty="0"/>
              <a:t>General Omnibus Topics</a:t>
            </a:r>
          </a:p>
        </p:txBody>
      </p:sp>
      <p:sp>
        <p:nvSpPr>
          <p:cNvPr id="4" name="Slide Number Placeholder 3"/>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678A430-2B5E-9C4F-A94E-0139B75F11B5}" type="slidenum">
              <a:rPr kumimoji="0" lang="en-US" sz="1050" b="0" i="0" u="none" strike="noStrike" kern="1200" cap="none" spc="0" normalizeH="0" baseline="0" noProof="0" smtClean="0">
                <a:ln>
                  <a:noFill/>
                </a:ln>
                <a:solidFill>
                  <a:srgbClr val="5F5F5F"/>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44</a:t>
            </a:fld>
            <a:endParaRPr kumimoji="0" lang="en-US" sz="1050" b="0" i="0" u="none" strike="noStrike" kern="1200" cap="none" spc="0" normalizeH="0" baseline="0" noProof="0" dirty="0">
              <a:ln>
                <a:noFill/>
              </a:ln>
              <a:solidFill>
                <a:srgbClr val="5F5F5F"/>
              </a:solidFill>
              <a:effectLst/>
              <a:uLnTx/>
              <a:uFillTx/>
              <a:latin typeface="Arial"/>
              <a:ea typeface="+mn-ea"/>
              <a:cs typeface="+mn-cs"/>
            </a:endParaRPr>
          </a:p>
        </p:txBody>
      </p:sp>
    </p:spTree>
    <p:extLst>
      <p:ext uri="{BB962C8B-B14F-4D97-AF65-F5344CB8AC3E}">
        <p14:creationId xmlns:p14="http://schemas.microsoft.com/office/powerpoint/2010/main" val="56127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62F7D2C-7C4C-4B2F-9A5F-26B326A6A707}"/>
              </a:ext>
            </a:extLst>
          </p:cNvPr>
          <p:cNvGraphicFramePr>
            <a:graphicFrameLocks noGrp="1"/>
          </p:cNvGraphicFramePr>
          <p:nvPr>
            <p:ph idx="1"/>
          </p:nvPr>
        </p:nvGraphicFramePr>
        <p:xfrm>
          <a:off x="119502" y="1434576"/>
          <a:ext cx="8561387" cy="48423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E1E224A5-350B-4640-87E7-E52063EDEFE3}"/>
              </a:ext>
            </a:extLst>
          </p:cNvPr>
          <p:cNvSpPr>
            <a:spLocks noGrp="1"/>
          </p:cNvSpPr>
          <p:nvPr>
            <p:ph type="title"/>
          </p:nvPr>
        </p:nvSpPr>
        <p:spPr/>
        <p:txBody>
          <a:bodyPr/>
          <a:lstStyle/>
          <a:p>
            <a:r>
              <a:rPr lang="en-US" dirty="0"/>
              <a:t>Financial Guarantees </a:t>
            </a:r>
          </a:p>
        </p:txBody>
      </p:sp>
      <p:sp>
        <p:nvSpPr>
          <p:cNvPr id="4" name="Slide Number Placeholder 3">
            <a:extLst>
              <a:ext uri="{FF2B5EF4-FFF2-40B4-BE49-F238E27FC236}">
                <a16:creationId xmlns:a16="http://schemas.microsoft.com/office/drawing/2014/main" id="{891D0578-C133-4E63-9B73-57B3A332D96B}"/>
              </a:ext>
            </a:extLst>
          </p:cNvPr>
          <p:cNvSpPr>
            <a:spLocks noGrp="1"/>
          </p:cNvSpPr>
          <p:nvPr>
            <p:ph type="sldNum" sz="quarter" idx="4"/>
          </p:nvPr>
        </p:nvSpPr>
        <p:spPr/>
        <p:txBody>
          <a:bodyPr/>
          <a:lstStyle/>
          <a:p>
            <a:pPr>
              <a:defRPr/>
            </a:pPr>
            <a:fld id="{B8C3CD40-D32D-4A66-9ED6-B023972553E0}" type="slidenum">
              <a:rPr lang="en-US" smtClean="0"/>
              <a:pPr>
                <a:defRPr/>
              </a:pPr>
              <a:t>45</a:t>
            </a:fld>
            <a:endParaRPr lang="en-US"/>
          </a:p>
        </p:txBody>
      </p:sp>
    </p:spTree>
    <p:extLst>
      <p:ext uri="{BB962C8B-B14F-4D97-AF65-F5344CB8AC3E}">
        <p14:creationId xmlns:p14="http://schemas.microsoft.com/office/powerpoint/2010/main" val="11481475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62F7D2C-7C4C-4B2F-9A5F-26B326A6A707}"/>
              </a:ext>
            </a:extLst>
          </p:cNvPr>
          <p:cNvGraphicFramePr>
            <a:graphicFrameLocks noGrp="1"/>
          </p:cNvGraphicFramePr>
          <p:nvPr>
            <p:ph idx="1"/>
          </p:nvPr>
        </p:nvGraphicFramePr>
        <p:xfrm>
          <a:off x="119502" y="1434576"/>
          <a:ext cx="8561387" cy="48423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E1E224A5-350B-4640-87E7-E52063EDEFE3}"/>
              </a:ext>
            </a:extLst>
          </p:cNvPr>
          <p:cNvSpPr>
            <a:spLocks noGrp="1"/>
          </p:cNvSpPr>
          <p:nvPr>
            <p:ph type="title"/>
          </p:nvPr>
        </p:nvSpPr>
        <p:spPr/>
        <p:txBody>
          <a:bodyPr/>
          <a:lstStyle/>
          <a:p>
            <a:r>
              <a:rPr lang="en-US" dirty="0"/>
              <a:t>Other Derivative Instruments </a:t>
            </a:r>
          </a:p>
        </p:txBody>
      </p:sp>
      <p:sp>
        <p:nvSpPr>
          <p:cNvPr id="4" name="Slide Number Placeholder 3">
            <a:extLst>
              <a:ext uri="{FF2B5EF4-FFF2-40B4-BE49-F238E27FC236}">
                <a16:creationId xmlns:a16="http://schemas.microsoft.com/office/drawing/2014/main" id="{891D0578-C133-4E63-9B73-57B3A332D96B}"/>
              </a:ext>
            </a:extLst>
          </p:cNvPr>
          <p:cNvSpPr>
            <a:spLocks noGrp="1"/>
          </p:cNvSpPr>
          <p:nvPr>
            <p:ph type="sldNum" sz="quarter" idx="4"/>
          </p:nvPr>
        </p:nvSpPr>
        <p:spPr/>
        <p:txBody>
          <a:bodyPr/>
          <a:lstStyle/>
          <a:p>
            <a:pPr>
              <a:defRPr/>
            </a:pPr>
            <a:fld id="{B8C3CD40-D32D-4A66-9ED6-B023972553E0}" type="slidenum">
              <a:rPr lang="en-US" smtClean="0"/>
              <a:pPr>
                <a:defRPr/>
              </a:pPr>
              <a:t>46</a:t>
            </a:fld>
            <a:endParaRPr lang="en-US"/>
          </a:p>
        </p:txBody>
      </p:sp>
    </p:spTree>
    <p:extLst>
      <p:ext uri="{BB962C8B-B14F-4D97-AF65-F5344CB8AC3E}">
        <p14:creationId xmlns:p14="http://schemas.microsoft.com/office/powerpoint/2010/main" val="25563442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62F7D2C-7C4C-4B2F-9A5F-26B326A6A707}"/>
              </a:ext>
            </a:extLst>
          </p:cNvPr>
          <p:cNvGraphicFramePr>
            <a:graphicFrameLocks noGrp="1"/>
          </p:cNvGraphicFramePr>
          <p:nvPr>
            <p:ph idx="1"/>
          </p:nvPr>
        </p:nvGraphicFramePr>
        <p:xfrm>
          <a:off x="119502" y="1324407"/>
          <a:ext cx="8561387" cy="48423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E1E224A5-350B-4640-87E7-E52063EDEFE3}"/>
              </a:ext>
            </a:extLst>
          </p:cNvPr>
          <p:cNvSpPr>
            <a:spLocks noGrp="1"/>
          </p:cNvSpPr>
          <p:nvPr>
            <p:ph type="title"/>
          </p:nvPr>
        </p:nvSpPr>
        <p:spPr/>
        <p:txBody>
          <a:bodyPr/>
          <a:lstStyle/>
          <a:p>
            <a:r>
              <a:rPr lang="en-US"/>
              <a:t>Leases, PPPs, and SBITAs</a:t>
            </a:r>
          </a:p>
        </p:txBody>
      </p:sp>
      <p:sp>
        <p:nvSpPr>
          <p:cNvPr id="4" name="Slide Number Placeholder 3">
            <a:extLst>
              <a:ext uri="{FF2B5EF4-FFF2-40B4-BE49-F238E27FC236}">
                <a16:creationId xmlns:a16="http://schemas.microsoft.com/office/drawing/2014/main" id="{891D0578-C133-4E63-9B73-57B3A332D96B}"/>
              </a:ext>
            </a:extLst>
          </p:cNvPr>
          <p:cNvSpPr>
            <a:spLocks noGrp="1"/>
          </p:cNvSpPr>
          <p:nvPr>
            <p:ph type="sldNum" sz="quarter" idx="4"/>
          </p:nvPr>
        </p:nvSpPr>
        <p:spPr/>
        <p:txBody>
          <a:bodyPr/>
          <a:lstStyle/>
          <a:p>
            <a:pPr>
              <a:defRPr/>
            </a:pPr>
            <a:fld id="{B8C3CD40-D32D-4A66-9ED6-B023972553E0}" type="slidenum">
              <a:rPr lang="en-US" smtClean="0"/>
              <a:pPr>
                <a:defRPr/>
              </a:pPr>
              <a:t>47</a:t>
            </a:fld>
            <a:endParaRPr lang="en-US"/>
          </a:p>
        </p:txBody>
      </p:sp>
    </p:spTree>
    <p:extLst>
      <p:ext uri="{BB962C8B-B14F-4D97-AF65-F5344CB8AC3E}">
        <p14:creationId xmlns:p14="http://schemas.microsoft.com/office/powerpoint/2010/main" val="16397453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62F7D2C-7C4C-4B2F-9A5F-26B326A6A707}"/>
              </a:ext>
            </a:extLst>
          </p:cNvPr>
          <p:cNvGraphicFramePr>
            <a:graphicFrameLocks noGrp="1"/>
          </p:cNvGraphicFramePr>
          <p:nvPr>
            <p:ph idx="1"/>
          </p:nvPr>
        </p:nvGraphicFramePr>
        <p:xfrm>
          <a:off x="119502" y="1313390"/>
          <a:ext cx="8561387" cy="48423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E1E224A5-350B-4640-87E7-E52063EDEFE3}"/>
              </a:ext>
            </a:extLst>
          </p:cNvPr>
          <p:cNvSpPr>
            <a:spLocks noGrp="1"/>
          </p:cNvSpPr>
          <p:nvPr>
            <p:ph type="title"/>
          </p:nvPr>
        </p:nvSpPr>
        <p:spPr/>
        <p:txBody>
          <a:bodyPr/>
          <a:lstStyle/>
          <a:p>
            <a:r>
              <a:rPr lang="en-US"/>
              <a:t>Leases, PPPs, and SBITAs (cont.) </a:t>
            </a:r>
          </a:p>
        </p:txBody>
      </p:sp>
      <p:sp>
        <p:nvSpPr>
          <p:cNvPr id="4" name="Slide Number Placeholder 3">
            <a:extLst>
              <a:ext uri="{FF2B5EF4-FFF2-40B4-BE49-F238E27FC236}">
                <a16:creationId xmlns:a16="http://schemas.microsoft.com/office/drawing/2014/main" id="{891D0578-C133-4E63-9B73-57B3A332D96B}"/>
              </a:ext>
            </a:extLst>
          </p:cNvPr>
          <p:cNvSpPr>
            <a:spLocks noGrp="1"/>
          </p:cNvSpPr>
          <p:nvPr>
            <p:ph type="sldNum" sz="quarter" idx="4"/>
          </p:nvPr>
        </p:nvSpPr>
        <p:spPr/>
        <p:txBody>
          <a:bodyPr/>
          <a:lstStyle/>
          <a:p>
            <a:pPr>
              <a:defRPr/>
            </a:pPr>
            <a:fld id="{B8C3CD40-D32D-4A66-9ED6-B023972553E0}" type="slidenum">
              <a:rPr lang="en-US" smtClean="0"/>
              <a:pPr>
                <a:defRPr/>
              </a:pPr>
              <a:t>48</a:t>
            </a:fld>
            <a:endParaRPr lang="en-US"/>
          </a:p>
        </p:txBody>
      </p:sp>
    </p:spTree>
    <p:extLst>
      <p:ext uri="{BB962C8B-B14F-4D97-AF65-F5344CB8AC3E}">
        <p14:creationId xmlns:p14="http://schemas.microsoft.com/office/powerpoint/2010/main" val="11967540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62F7D2C-7C4C-4B2F-9A5F-26B326A6A707}"/>
              </a:ext>
            </a:extLst>
          </p:cNvPr>
          <p:cNvGraphicFramePr>
            <a:graphicFrameLocks noGrp="1"/>
          </p:cNvGraphicFramePr>
          <p:nvPr>
            <p:ph idx="1"/>
          </p:nvPr>
        </p:nvGraphicFramePr>
        <p:xfrm>
          <a:off x="177706" y="1534114"/>
          <a:ext cx="8140671" cy="4280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E1E224A5-350B-4640-87E7-E52063EDEFE3}"/>
              </a:ext>
            </a:extLst>
          </p:cNvPr>
          <p:cNvSpPr>
            <a:spLocks noGrp="1"/>
          </p:cNvSpPr>
          <p:nvPr>
            <p:ph type="title"/>
          </p:nvPr>
        </p:nvSpPr>
        <p:spPr/>
        <p:txBody>
          <a:bodyPr/>
          <a:lstStyle/>
          <a:p>
            <a:r>
              <a:rPr lang="en-US" dirty="0"/>
              <a:t>Replacement of Interbank Offered Rates </a:t>
            </a:r>
          </a:p>
        </p:txBody>
      </p:sp>
      <p:sp>
        <p:nvSpPr>
          <p:cNvPr id="4" name="Slide Number Placeholder 3">
            <a:extLst>
              <a:ext uri="{FF2B5EF4-FFF2-40B4-BE49-F238E27FC236}">
                <a16:creationId xmlns:a16="http://schemas.microsoft.com/office/drawing/2014/main" id="{891D0578-C133-4E63-9B73-57B3A332D96B}"/>
              </a:ext>
            </a:extLst>
          </p:cNvPr>
          <p:cNvSpPr>
            <a:spLocks noGrp="1"/>
          </p:cNvSpPr>
          <p:nvPr>
            <p:ph type="sldNum" sz="quarter" idx="4"/>
          </p:nvPr>
        </p:nvSpPr>
        <p:spPr/>
        <p:txBody>
          <a:bodyPr/>
          <a:lstStyle/>
          <a:p>
            <a:pPr>
              <a:defRPr/>
            </a:pPr>
            <a:fld id="{B8C3CD40-D32D-4A66-9ED6-B023972553E0}" type="slidenum">
              <a:rPr lang="en-US" smtClean="0"/>
              <a:pPr>
                <a:defRPr/>
              </a:pPr>
              <a:t>49</a:t>
            </a:fld>
            <a:endParaRPr lang="en-US"/>
          </a:p>
        </p:txBody>
      </p:sp>
    </p:spTree>
    <p:extLst>
      <p:ext uri="{BB962C8B-B14F-4D97-AF65-F5344CB8AC3E}">
        <p14:creationId xmlns:p14="http://schemas.microsoft.com/office/powerpoint/2010/main" val="1561781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37394" y="2313947"/>
            <a:ext cx="8216651" cy="897252"/>
          </a:xfrm>
        </p:spPr>
        <p:txBody>
          <a:bodyPr>
            <a:normAutofit/>
          </a:bodyPr>
          <a:lstStyle/>
          <a:p>
            <a:r>
              <a:rPr lang="en-US" dirty="0"/>
              <a:t>Current Technical Agenda Projects</a:t>
            </a:r>
          </a:p>
        </p:txBody>
      </p:sp>
      <p:sp>
        <p:nvSpPr>
          <p:cNvPr id="6" name="Slide Number Placeholder 3"/>
          <p:cNvSpPr>
            <a:spLocks noGrp="1"/>
          </p:cNvSpPr>
          <p:nvPr>
            <p:ph type="sldNum" sz="quarter" idx="4294967295"/>
          </p:nvPr>
        </p:nvSpPr>
        <p:spPr>
          <a:xfrm>
            <a:off x="8204200" y="6354763"/>
            <a:ext cx="939800" cy="304800"/>
          </a:xfrm>
        </p:spPr>
        <p:txBody>
          <a:bodyPr/>
          <a:lstStyle/>
          <a:p>
            <a:fld id="{B678A430-2B5E-9C4F-A94E-0139B75F11B5}" type="slidenum">
              <a:rPr lang="en-US" smtClean="0"/>
              <a:pPr/>
              <a:t>5</a:t>
            </a:fld>
            <a:endParaRPr lang="en-US" dirty="0"/>
          </a:p>
        </p:txBody>
      </p:sp>
    </p:spTree>
    <p:extLst>
      <p:ext uri="{BB962C8B-B14F-4D97-AF65-F5344CB8AC3E}">
        <p14:creationId xmlns:p14="http://schemas.microsoft.com/office/powerpoint/2010/main" val="35580544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E9E6A-0E54-4FD8-8B59-917D98C243A8}"/>
              </a:ext>
            </a:extLst>
          </p:cNvPr>
          <p:cNvSpPr>
            <a:spLocks noGrp="1"/>
          </p:cNvSpPr>
          <p:nvPr>
            <p:ph type="title"/>
          </p:nvPr>
        </p:nvSpPr>
        <p:spPr/>
        <p:txBody>
          <a:bodyPr/>
          <a:lstStyle/>
          <a:p>
            <a:r>
              <a:rPr lang="en-US" dirty="0"/>
              <a:t>Technical Updates/Corrections</a:t>
            </a:r>
          </a:p>
        </p:txBody>
      </p:sp>
      <p:sp>
        <p:nvSpPr>
          <p:cNvPr id="5" name="Slide Number Placeholder 4">
            <a:extLst>
              <a:ext uri="{FF2B5EF4-FFF2-40B4-BE49-F238E27FC236}">
                <a16:creationId xmlns:a16="http://schemas.microsoft.com/office/drawing/2014/main" id="{437F52A1-D337-4CB5-BE2D-76E6157EFF7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8EDC38AE-20C7-40FD-B53A-27D883917EA3}" type="slidenum">
              <a:rPr kumimoji="0" lang="en-US" sz="1050" b="0" i="0" u="none" strike="noStrike" kern="1200" cap="none" spc="0" normalizeH="0" baseline="0" noProof="0" smtClean="0">
                <a:ln>
                  <a:noFill/>
                </a:ln>
                <a:solidFill>
                  <a:srgbClr val="5F5F5F"/>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50</a:t>
            </a:fld>
            <a:endParaRPr kumimoji="0" lang="en-US" sz="1050" b="0" i="0" u="none" strike="noStrike" kern="1200" cap="none" spc="0" normalizeH="0" baseline="0" noProof="0" dirty="0">
              <a:ln>
                <a:noFill/>
              </a:ln>
              <a:solidFill>
                <a:srgbClr val="5F5F5F"/>
              </a:solidFill>
              <a:effectLst/>
              <a:uLnTx/>
              <a:uFillTx/>
              <a:latin typeface="Arial"/>
              <a:ea typeface="+mn-ea"/>
              <a:cs typeface="+mn-cs"/>
            </a:endParaRPr>
          </a:p>
        </p:txBody>
      </p:sp>
      <p:graphicFrame>
        <p:nvGraphicFramePr>
          <p:cNvPr id="7" name="Content Placeholder 6">
            <a:extLst>
              <a:ext uri="{FF2B5EF4-FFF2-40B4-BE49-F238E27FC236}">
                <a16:creationId xmlns:a16="http://schemas.microsoft.com/office/drawing/2014/main" id="{3E98E9F2-6EFE-4B42-8AB7-4A56B628AC79}"/>
              </a:ext>
            </a:extLst>
          </p:cNvPr>
          <p:cNvGraphicFramePr>
            <a:graphicFrameLocks noGrp="1"/>
          </p:cNvGraphicFramePr>
          <p:nvPr>
            <p:ph idx="1"/>
          </p:nvPr>
        </p:nvGraphicFramePr>
        <p:xfrm>
          <a:off x="242888" y="1652588"/>
          <a:ext cx="8474984" cy="41977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142458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E9E6A-0E54-4FD8-8B59-917D98C243A8}"/>
              </a:ext>
            </a:extLst>
          </p:cNvPr>
          <p:cNvSpPr>
            <a:spLocks noGrp="1"/>
          </p:cNvSpPr>
          <p:nvPr>
            <p:ph type="title"/>
          </p:nvPr>
        </p:nvSpPr>
        <p:spPr/>
        <p:txBody>
          <a:bodyPr/>
          <a:lstStyle/>
          <a:p>
            <a:r>
              <a:rPr lang="en-US" dirty="0"/>
              <a:t>Technical Updates/Corrections (cont.)</a:t>
            </a:r>
          </a:p>
        </p:txBody>
      </p:sp>
      <p:sp>
        <p:nvSpPr>
          <p:cNvPr id="5" name="Slide Number Placeholder 4">
            <a:extLst>
              <a:ext uri="{FF2B5EF4-FFF2-40B4-BE49-F238E27FC236}">
                <a16:creationId xmlns:a16="http://schemas.microsoft.com/office/drawing/2014/main" id="{437F52A1-D337-4CB5-BE2D-76E6157EFF7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8EDC38AE-20C7-40FD-B53A-27D883917EA3}" type="slidenum">
              <a:rPr kumimoji="0" lang="en-US" sz="1050" b="0" i="0" u="none" strike="noStrike" kern="1200" cap="none" spc="0" normalizeH="0" baseline="0" noProof="0" smtClean="0">
                <a:ln>
                  <a:noFill/>
                </a:ln>
                <a:solidFill>
                  <a:srgbClr val="5F5F5F"/>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51</a:t>
            </a:fld>
            <a:endParaRPr kumimoji="0" lang="en-US" sz="1050" b="0" i="0" u="none" strike="noStrike" kern="1200" cap="none" spc="0" normalizeH="0" baseline="0" noProof="0" dirty="0">
              <a:ln>
                <a:noFill/>
              </a:ln>
              <a:solidFill>
                <a:srgbClr val="5F5F5F"/>
              </a:solidFill>
              <a:effectLst/>
              <a:uLnTx/>
              <a:uFillTx/>
              <a:latin typeface="Arial"/>
              <a:ea typeface="+mn-ea"/>
              <a:cs typeface="+mn-cs"/>
            </a:endParaRPr>
          </a:p>
        </p:txBody>
      </p:sp>
      <p:graphicFrame>
        <p:nvGraphicFramePr>
          <p:cNvPr id="7" name="Content Placeholder 6">
            <a:extLst>
              <a:ext uri="{FF2B5EF4-FFF2-40B4-BE49-F238E27FC236}">
                <a16:creationId xmlns:a16="http://schemas.microsoft.com/office/drawing/2014/main" id="{3E98E9F2-6EFE-4B42-8AB7-4A56B628AC79}"/>
              </a:ext>
            </a:extLst>
          </p:cNvPr>
          <p:cNvGraphicFramePr>
            <a:graphicFrameLocks noGrp="1"/>
          </p:cNvGraphicFramePr>
          <p:nvPr>
            <p:ph idx="1"/>
          </p:nvPr>
        </p:nvGraphicFramePr>
        <p:xfrm>
          <a:off x="242889" y="1652588"/>
          <a:ext cx="8368452" cy="41977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841005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561" y="997316"/>
            <a:ext cx="4140549" cy="2082188"/>
          </a:xfrm>
        </p:spPr>
        <p:txBody>
          <a:bodyPr>
            <a:normAutofit/>
          </a:bodyPr>
          <a:lstStyle/>
          <a:p>
            <a:r>
              <a:rPr lang="en-US" sz="3200" dirty="0"/>
              <a:t>Accounting Changes and Error Corrections</a:t>
            </a:r>
          </a:p>
        </p:txBody>
      </p:sp>
      <p:sp>
        <p:nvSpPr>
          <p:cNvPr id="3" name="Text Placeholder 2">
            <a:extLst>
              <a:ext uri="{FF2B5EF4-FFF2-40B4-BE49-F238E27FC236}">
                <a16:creationId xmlns:a16="http://schemas.microsoft.com/office/drawing/2014/main" id="{1BA7BEC1-8538-4EE5-9880-3F13B86CBDE4}"/>
              </a:ext>
            </a:extLst>
          </p:cNvPr>
          <p:cNvSpPr>
            <a:spLocks noGrp="1"/>
          </p:cNvSpPr>
          <p:nvPr>
            <p:ph type="body" sz="quarter" idx="11"/>
          </p:nvPr>
        </p:nvSpPr>
        <p:spPr>
          <a:xfrm>
            <a:off x="347560" y="3582416"/>
            <a:ext cx="3729489" cy="651231"/>
          </a:xfrm>
        </p:spPr>
        <p:txBody>
          <a:bodyPr/>
          <a:lstStyle/>
          <a:p>
            <a:r>
              <a:rPr lang="en-US" dirty="0"/>
              <a:t>Statement No. 100</a:t>
            </a:r>
          </a:p>
        </p:txBody>
      </p:sp>
      <p:sp>
        <p:nvSpPr>
          <p:cNvPr id="5" name="Slide Number Placeholder 3"/>
          <p:cNvSpPr>
            <a:spLocks noGrp="1"/>
          </p:cNvSpPr>
          <p:nvPr>
            <p:ph type="sldNum" sz="quarter" idx="4294967295"/>
          </p:nvPr>
        </p:nvSpPr>
        <p:spPr>
          <a:xfrm>
            <a:off x="8204200" y="6354763"/>
            <a:ext cx="939800" cy="304800"/>
          </a:xfrm>
        </p:spPr>
        <p:txBody>
          <a:bodyPr/>
          <a:lstStyle/>
          <a:p>
            <a:fld id="{B678A430-2B5E-9C4F-A94E-0139B75F11B5}" type="slidenum">
              <a:rPr lang="en-US" smtClean="0"/>
              <a:pPr/>
              <a:t>52</a:t>
            </a:fld>
            <a:endParaRPr lang="en-US"/>
          </a:p>
        </p:txBody>
      </p:sp>
      <p:pic>
        <p:nvPicPr>
          <p:cNvPr id="7" name="Picture 6" descr="Text&#10;&#10;Description automatically generated">
            <a:extLst>
              <a:ext uri="{FF2B5EF4-FFF2-40B4-BE49-F238E27FC236}">
                <a16:creationId xmlns:a16="http://schemas.microsoft.com/office/drawing/2014/main" id="{AEC9347B-42EE-49EC-95D9-79CBC84F64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42187" y="488726"/>
            <a:ext cx="3462038" cy="5181555"/>
          </a:xfrm>
          <a:prstGeom prst="rect">
            <a:avLst/>
          </a:prstGeom>
        </p:spPr>
      </p:pic>
    </p:spTree>
    <p:extLst>
      <p:ext uri="{BB962C8B-B14F-4D97-AF65-F5344CB8AC3E}">
        <p14:creationId xmlns:p14="http://schemas.microsoft.com/office/powerpoint/2010/main" val="13859178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a:extLst>
              <a:ext uri="{FF2B5EF4-FFF2-40B4-BE49-F238E27FC236}">
                <a16:creationId xmlns:a16="http://schemas.microsoft.com/office/drawing/2014/main" id="{BAB72151-4993-4C7F-AFBB-2ACB0CAD9599}"/>
              </a:ext>
            </a:extLst>
          </p:cNvPr>
          <p:cNvGraphicFramePr>
            <a:graphicFrameLocks noGrp="1"/>
          </p:cNvGraphicFramePr>
          <p:nvPr>
            <p:ph idx="1"/>
          </p:nvPr>
        </p:nvGraphicFramePr>
        <p:xfrm>
          <a:off x="344949" y="1323703"/>
          <a:ext cx="8159860" cy="43935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p:cNvSpPr>
            <a:spLocks noGrp="1"/>
          </p:cNvSpPr>
          <p:nvPr>
            <p:ph type="title"/>
          </p:nvPr>
        </p:nvSpPr>
        <p:spPr>
          <a:xfrm>
            <a:off x="220256" y="280770"/>
            <a:ext cx="8795728" cy="672939"/>
          </a:xfrm>
        </p:spPr>
        <p:txBody>
          <a:bodyPr>
            <a:normAutofit/>
          </a:bodyPr>
          <a:lstStyle/>
          <a:p>
            <a:r>
              <a:rPr lang="en-US" dirty="0"/>
              <a:t>Reexamination of Statement 62</a:t>
            </a:r>
          </a:p>
        </p:txBody>
      </p:sp>
      <p:sp>
        <p:nvSpPr>
          <p:cNvPr id="2" name="Slide Number Placeholder 1"/>
          <p:cNvSpPr>
            <a:spLocks noGrp="1"/>
          </p:cNvSpPr>
          <p:nvPr>
            <p:ph type="sldNum" sz="quarter" idx="4"/>
          </p:nvPr>
        </p:nvSpPr>
        <p:spPr/>
        <p:txBody>
          <a:bodyPr/>
          <a:lstStyle/>
          <a:p>
            <a:fld id="{B678A430-2B5E-9C4F-A94E-0139B75F11B5}" type="slidenum">
              <a:rPr lang="en-US">
                <a:latin typeface="Arial"/>
              </a:rPr>
              <a:pPr/>
              <a:t>53</a:t>
            </a:fld>
            <a:endParaRPr lang="en-US" dirty="0">
              <a:latin typeface="Arial"/>
            </a:endParaRPr>
          </a:p>
        </p:txBody>
      </p:sp>
    </p:spTree>
    <p:extLst>
      <p:ext uri="{BB962C8B-B14F-4D97-AF65-F5344CB8AC3E}">
        <p14:creationId xmlns:p14="http://schemas.microsoft.com/office/powerpoint/2010/main" val="20176441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C7C1668-AE3B-44D6-B8B5-20D800B44E3C}"/>
              </a:ext>
            </a:extLst>
          </p:cNvPr>
          <p:cNvSpPr>
            <a:spLocks noGrp="1"/>
          </p:cNvSpPr>
          <p:nvPr>
            <p:ph idx="1"/>
          </p:nvPr>
        </p:nvSpPr>
        <p:spPr>
          <a:xfrm>
            <a:off x="119500" y="1571195"/>
            <a:ext cx="8561387" cy="4624240"/>
          </a:xfrm>
        </p:spPr>
        <p:txBody>
          <a:bodyPr/>
          <a:lstStyle/>
          <a:p>
            <a:r>
              <a:rPr lang="en-US" dirty="0"/>
              <a:t>Research showed issues related to:</a:t>
            </a:r>
          </a:p>
          <a:p>
            <a:pPr lvl="1"/>
            <a:r>
              <a:rPr lang="en-US" dirty="0"/>
              <a:t>Changes in accounting principle vs. correction of an error</a:t>
            </a:r>
          </a:p>
          <a:p>
            <a:pPr lvl="1"/>
            <a:r>
              <a:rPr lang="en-US" dirty="0"/>
              <a:t>How to classify changes in measurement methodology of estimates versus changes in inputs to estimates versus changes in accounting policy</a:t>
            </a:r>
          </a:p>
          <a:p>
            <a:pPr lvl="1"/>
            <a:r>
              <a:rPr lang="en-US" dirty="0"/>
              <a:t>Certain currently required disclosures were often missing</a:t>
            </a:r>
          </a:p>
          <a:p>
            <a:r>
              <a:rPr lang="en-US" dirty="0"/>
              <a:t>Common questions regarding: </a:t>
            </a:r>
          </a:p>
          <a:p>
            <a:pPr lvl="1"/>
            <a:r>
              <a:rPr lang="en-US" dirty="0"/>
              <a:t>How to account for changes in reporting entity</a:t>
            </a:r>
          </a:p>
          <a:p>
            <a:pPr lvl="1"/>
            <a:r>
              <a:rPr lang="en-US" dirty="0"/>
              <a:t>Impact of changes of prior balances on RSI and SI</a:t>
            </a:r>
          </a:p>
        </p:txBody>
      </p:sp>
      <p:sp>
        <p:nvSpPr>
          <p:cNvPr id="3" name="Title 2">
            <a:extLst>
              <a:ext uri="{FF2B5EF4-FFF2-40B4-BE49-F238E27FC236}">
                <a16:creationId xmlns:a16="http://schemas.microsoft.com/office/drawing/2014/main" id="{7401520D-C026-44A3-9708-66F892B2F884}"/>
              </a:ext>
            </a:extLst>
          </p:cNvPr>
          <p:cNvSpPr>
            <a:spLocks noGrp="1"/>
          </p:cNvSpPr>
          <p:nvPr>
            <p:ph type="title"/>
          </p:nvPr>
        </p:nvSpPr>
        <p:spPr>
          <a:xfrm>
            <a:off x="119500" y="514161"/>
            <a:ext cx="8677797" cy="897252"/>
          </a:xfrm>
        </p:spPr>
        <p:txBody>
          <a:bodyPr/>
          <a:lstStyle/>
          <a:p>
            <a:r>
              <a:rPr lang="en-US" dirty="0"/>
              <a:t>More about Why…</a:t>
            </a:r>
          </a:p>
        </p:txBody>
      </p:sp>
      <p:sp>
        <p:nvSpPr>
          <p:cNvPr id="4" name="Slide Number Placeholder 3">
            <a:extLst>
              <a:ext uri="{FF2B5EF4-FFF2-40B4-BE49-F238E27FC236}">
                <a16:creationId xmlns:a16="http://schemas.microsoft.com/office/drawing/2014/main" id="{2AEF6646-2D72-47CA-AC31-648D19D72A1D}"/>
              </a:ext>
            </a:extLst>
          </p:cNvPr>
          <p:cNvSpPr>
            <a:spLocks noGrp="1"/>
          </p:cNvSpPr>
          <p:nvPr>
            <p:ph type="sldNum" sz="quarter" idx="4"/>
          </p:nvPr>
        </p:nvSpPr>
        <p:spPr/>
        <p:txBody>
          <a:bodyPr/>
          <a:lstStyle/>
          <a:p>
            <a:pPr>
              <a:defRPr/>
            </a:pPr>
            <a:fld id="{B8C3CD40-D32D-4A66-9ED6-B023972553E0}" type="slidenum">
              <a:rPr lang="en-US" smtClean="0"/>
              <a:pPr>
                <a:defRPr/>
              </a:pPr>
              <a:t>54</a:t>
            </a:fld>
            <a:endParaRPr lang="en-US" dirty="0"/>
          </a:p>
        </p:txBody>
      </p:sp>
    </p:spTree>
    <p:extLst>
      <p:ext uri="{BB962C8B-B14F-4D97-AF65-F5344CB8AC3E}">
        <p14:creationId xmlns:p14="http://schemas.microsoft.com/office/powerpoint/2010/main" val="37136391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501" y="230426"/>
            <a:ext cx="8677797" cy="897252"/>
          </a:xfrm>
        </p:spPr>
        <p:txBody>
          <a:bodyPr/>
          <a:lstStyle/>
          <a:p>
            <a:r>
              <a:rPr lang="en-US" dirty="0"/>
              <a:t>Type of Accounting Changes / Corrections</a:t>
            </a:r>
          </a:p>
        </p:txBody>
      </p:sp>
      <p:sp>
        <p:nvSpPr>
          <p:cNvPr id="5" name="Slide Number Placeholder 4"/>
          <p:cNvSpPr>
            <a:spLocks noGrp="1"/>
          </p:cNvSpPr>
          <p:nvPr>
            <p:ph type="sldNum" sz="quarter" idx="4"/>
          </p:nvPr>
        </p:nvSpPr>
        <p:spPr/>
        <p:txBody>
          <a:bodyPr/>
          <a:lstStyle/>
          <a:p>
            <a:fld id="{B678A430-2B5E-9C4F-A94E-0139B75F11B5}" type="slidenum">
              <a:rPr lang="en-US" smtClean="0"/>
              <a:pPr/>
              <a:t>55</a:t>
            </a:fld>
            <a:endParaRPr lang="en-US" dirty="0"/>
          </a:p>
        </p:txBody>
      </p:sp>
      <p:graphicFrame>
        <p:nvGraphicFramePr>
          <p:cNvPr id="6" name="Content Placeholder 5">
            <a:extLst>
              <a:ext uri="{FF2B5EF4-FFF2-40B4-BE49-F238E27FC236}">
                <a16:creationId xmlns:a16="http://schemas.microsoft.com/office/drawing/2014/main" id="{136370C0-EF50-4745-9294-ECD810159F4B}"/>
              </a:ext>
            </a:extLst>
          </p:cNvPr>
          <p:cNvGraphicFramePr>
            <a:graphicFrameLocks noGrp="1"/>
          </p:cNvGraphicFramePr>
          <p:nvPr>
            <p:ph idx="1"/>
          </p:nvPr>
        </p:nvGraphicFramePr>
        <p:xfrm>
          <a:off x="235911" y="1292459"/>
          <a:ext cx="8561387" cy="4624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24696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C7C1668-AE3B-44D6-B8B5-20D800B44E3C}"/>
              </a:ext>
            </a:extLst>
          </p:cNvPr>
          <p:cNvSpPr>
            <a:spLocks noGrp="1"/>
          </p:cNvSpPr>
          <p:nvPr>
            <p:ph idx="1"/>
          </p:nvPr>
        </p:nvSpPr>
        <p:spPr>
          <a:xfrm>
            <a:off x="177706" y="1696436"/>
            <a:ext cx="8561387" cy="4624240"/>
          </a:xfrm>
        </p:spPr>
        <p:txBody>
          <a:bodyPr/>
          <a:lstStyle/>
          <a:p>
            <a:r>
              <a:rPr lang="en-US" dirty="0"/>
              <a:t>For each type of Accounting Change and Error Correction</a:t>
            </a:r>
          </a:p>
          <a:p>
            <a:pPr lvl="1"/>
            <a:r>
              <a:rPr lang="en-US" dirty="0">
                <a:solidFill>
                  <a:srgbClr val="C00000"/>
                </a:solidFill>
              </a:rPr>
              <a:t>Definitions</a:t>
            </a:r>
          </a:p>
          <a:p>
            <a:pPr lvl="2"/>
            <a:r>
              <a:rPr lang="en-US" dirty="0">
                <a:solidFill>
                  <a:schemeClr val="tx1"/>
                </a:solidFill>
              </a:rPr>
              <a:t>W</a:t>
            </a:r>
            <a:r>
              <a:rPr lang="en-US" dirty="0"/>
              <a:t>hat is included in each type</a:t>
            </a:r>
          </a:p>
          <a:p>
            <a:pPr lvl="1"/>
            <a:r>
              <a:rPr lang="en-US" dirty="0">
                <a:solidFill>
                  <a:srgbClr val="C00000"/>
                </a:solidFill>
              </a:rPr>
              <a:t>Accounting &amp; Reporting</a:t>
            </a:r>
          </a:p>
          <a:p>
            <a:pPr lvl="2"/>
            <a:r>
              <a:rPr lang="en-US" dirty="0">
                <a:solidFill>
                  <a:schemeClr val="tx1"/>
                </a:solidFill>
              </a:rPr>
              <a:t>Restatement (</a:t>
            </a:r>
            <a:r>
              <a:rPr lang="en-US" dirty="0"/>
              <a:t>and if so which period) or accounted for in current period</a:t>
            </a:r>
          </a:p>
          <a:p>
            <a:pPr lvl="2"/>
            <a:r>
              <a:rPr lang="en-US" dirty="0"/>
              <a:t>Includes discussion of impact on RSI and SI</a:t>
            </a:r>
          </a:p>
          <a:p>
            <a:pPr lvl="1"/>
            <a:r>
              <a:rPr lang="en-US" dirty="0">
                <a:solidFill>
                  <a:srgbClr val="C00000"/>
                </a:solidFill>
              </a:rPr>
              <a:t>Disclosures</a:t>
            </a:r>
          </a:p>
        </p:txBody>
      </p:sp>
      <p:sp>
        <p:nvSpPr>
          <p:cNvPr id="3" name="Title 2">
            <a:extLst>
              <a:ext uri="{FF2B5EF4-FFF2-40B4-BE49-F238E27FC236}">
                <a16:creationId xmlns:a16="http://schemas.microsoft.com/office/drawing/2014/main" id="{7401520D-C026-44A3-9708-66F892B2F884}"/>
              </a:ext>
            </a:extLst>
          </p:cNvPr>
          <p:cNvSpPr>
            <a:spLocks noGrp="1"/>
          </p:cNvSpPr>
          <p:nvPr>
            <p:ph type="title"/>
          </p:nvPr>
        </p:nvSpPr>
        <p:spPr/>
        <p:txBody>
          <a:bodyPr/>
          <a:lstStyle/>
          <a:p>
            <a:r>
              <a:rPr lang="en-US" dirty="0"/>
              <a:t>Statement Proposals</a:t>
            </a:r>
          </a:p>
        </p:txBody>
      </p:sp>
      <p:sp>
        <p:nvSpPr>
          <p:cNvPr id="4" name="Slide Number Placeholder 3">
            <a:extLst>
              <a:ext uri="{FF2B5EF4-FFF2-40B4-BE49-F238E27FC236}">
                <a16:creationId xmlns:a16="http://schemas.microsoft.com/office/drawing/2014/main" id="{2AEF6646-2D72-47CA-AC31-648D19D72A1D}"/>
              </a:ext>
            </a:extLst>
          </p:cNvPr>
          <p:cNvSpPr>
            <a:spLocks noGrp="1"/>
          </p:cNvSpPr>
          <p:nvPr>
            <p:ph type="sldNum" sz="quarter" idx="4"/>
          </p:nvPr>
        </p:nvSpPr>
        <p:spPr/>
        <p:txBody>
          <a:bodyPr/>
          <a:lstStyle/>
          <a:p>
            <a:pPr>
              <a:defRPr/>
            </a:pPr>
            <a:fld id="{B8C3CD40-D32D-4A66-9ED6-B023972553E0}" type="slidenum">
              <a:rPr lang="en-US" smtClean="0"/>
              <a:pPr>
                <a:defRPr/>
              </a:pPr>
              <a:t>56</a:t>
            </a:fld>
            <a:endParaRPr lang="en-US" dirty="0"/>
          </a:p>
        </p:txBody>
      </p:sp>
    </p:spTree>
    <p:extLst>
      <p:ext uri="{BB962C8B-B14F-4D97-AF65-F5344CB8AC3E}">
        <p14:creationId xmlns:p14="http://schemas.microsoft.com/office/powerpoint/2010/main" val="15893863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19C816C-A61A-41D9-B80B-A5BE4CC831DA}"/>
              </a:ext>
            </a:extLst>
          </p:cNvPr>
          <p:cNvSpPr>
            <a:spLocks noGrp="1"/>
          </p:cNvSpPr>
          <p:nvPr>
            <p:ph idx="1"/>
          </p:nvPr>
        </p:nvSpPr>
        <p:spPr>
          <a:xfrm>
            <a:off x="119502" y="1434576"/>
            <a:ext cx="8561387" cy="4624240"/>
          </a:xfrm>
        </p:spPr>
        <p:txBody>
          <a:bodyPr/>
          <a:lstStyle/>
          <a:p>
            <a:r>
              <a:rPr lang="en-US" dirty="0"/>
              <a:t>Definition</a:t>
            </a:r>
          </a:p>
          <a:p>
            <a:pPr lvl="1"/>
            <a:r>
              <a:rPr lang="en-US" dirty="0">
                <a:solidFill>
                  <a:schemeClr val="tx1"/>
                </a:solidFill>
              </a:rPr>
              <a:t>A change from one generally accepted accounting principle to another </a:t>
            </a:r>
            <a:r>
              <a:rPr lang="en-US" dirty="0"/>
              <a:t>that is </a:t>
            </a:r>
            <a:r>
              <a:rPr lang="en-US" b="1" dirty="0">
                <a:solidFill>
                  <a:srgbClr val="C00000"/>
                </a:solidFill>
              </a:rPr>
              <a:t>justified</a:t>
            </a:r>
            <a:r>
              <a:rPr lang="en-US" dirty="0"/>
              <a:t> on the basis that the newly adopted accounting principle is </a:t>
            </a:r>
            <a:r>
              <a:rPr lang="en-US" b="1" dirty="0">
                <a:solidFill>
                  <a:srgbClr val="C00000"/>
                </a:solidFill>
              </a:rPr>
              <a:t>preferable</a:t>
            </a:r>
            <a:r>
              <a:rPr lang="en-US" dirty="0"/>
              <a:t> to the accounting principle used before the change. </a:t>
            </a:r>
          </a:p>
          <a:p>
            <a:pPr lvl="1"/>
            <a:r>
              <a:rPr lang="en-US" dirty="0"/>
              <a:t>The implementation of a new authoritative accounting and financial reporting pronouncement.</a:t>
            </a:r>
          </a:p>
          <a:p>
            <a:r>
              <a:rPr lang="en-US" dirty="0"/>
              <a:t>Accounting</a:t>
            </a:r>
          </a:p>
          <a:p>
            <a:pPr lvl="1"/>
            <a:r>
              <a:rPr lang="en-US" b="1" dirty="0">
                <a:solidFill>
                  <a:srgbClr val="C00000"/>
                </a:solidFill>
              </a:rPr>
              <a:t>Retroactive</a:t>
            </a:r>
            <a:r>
              <a:rPr lang="en-US" dirty="0"/>
              <a:t> to all prior periods presented (unless another standard directs otherwise)</a:t>
            </a:r>
          </a:p>
          <a:p>
            <a:pPr lvl="1"/>
            <a:r>
              <a:rPr lang="en-US" dirty="0"/>
              <a:t>If practicable</a:t>
            </a:r>
          </a:p>
        </p:txBody>
      </p:sp>
      <p:sp>
        <p:nvSpPr>
          <p:cNvPr id="3" name="Title 2">
            <a:extLst>
              <a:ext uri="{FF2B5EF4-FFF2-40B4-BE49-F238E27FC236}">
                <a16:creationId xmlns:a16="http://schemas.microsoft.com/office/drawing/2014/main" id="{8B4BC3B3-B37C-40A4-8E3A-3F87726AF583}"/>
              </a:ext>
            </a:extLst>
          </p:cNvPr>
          <p:cNvSpPr>
            <a:spLocks noGrp="1"/>
          </p:cNvSpPr>
          <p:nvPr>
            <p:ph type="title"/>
          </p:nvPr>
        </p:nvSpPr>
        <p:spPr/>
        <p:txBody>
          <a:bodyPr/>
          <a:lstStyle/>
          <a:p>
            <a:r>
              <a:rPr lang="en-US" dirty="0"/>
              <a:t>Change in Accounting Principle</a:t>
            </a:r>
          </a:p>
        </p:txBody>
      </p:sp>
      <p:sp>
        <p:nvSpPr>
          <p:cNvPr id="4" name="Slide Number Placeholder 3">
            <a:extLst>
              <a:ext uri="{FF2B5EF4-FFF2-40B4-BE49-F238E27FC236}">
                <a16:creationId xmlns:a16="http://schemas.microsoft.com/office/drawing/2014/main" id="{68383739-1A69-479F-8091-C91302335590}"/>
              </a:ext>
            </a:extLst>
          </p:cNvPr>
          <p:cNvSpPr>
            <a:spLocks noGrp="1"/>
          </p:cNvSpPr>
          <p:nvPr>
            <p:ph type="sldNum" sz="quarter" idx="4"/>
          </p:nvPr>
        </p:nvSpPr>
        <p:spPr/>
        <p:txBody>
          <a:bodyPr/>
          <a:lstStyle/>
          <a:p>
            <a:pPr>
              <a:defRPr/>
            </a:pPr>
            <a:fld id="{B8C3CD40-D32D-4A66-9ED6-B023972553E0}" type="slidenum">
              <a:rPr lang="en-US" smtClean="0"/>
              <a:pPr>
                <a:defRPr/>
              </a:pPr>
              <a:t>57</a:t>
            </a:fld>
            <a:endParaRPr lang="en-US" dirty="0"/>
          </a:p>
        </p:txBody>
      </p:sp>
    </p:spTree>
    <p:extLst>
      <p:ext uri="{BB962C8B-B14F-4D97-AF65-F5344CB8AC3E}">
        <p14:creationId xmlns:p14="http://schemas.microsoft.com/office/powerpoint/2010/main" val="33158146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8072712-B5F4-4954-B970-748FEE22D46A}"/>
              </a:ext>
            </a:extLst>
          </p:cNvPr>
          <p:cNvSpPr>
            <a:spLocks noGrp="1"/>
          </p:cNvSpPr>
          <p:nvPr>
            <p:ph idx="1"/>
          </p:nvPr>
        </p:nvSpPr>
        <p:spPr/>
        <p:txBody>
          <a:bodyPr/>
          <a:lstStyle/>
          <a:p>
            <a:r>
              <a:rPr lang="en-US" dirty="0"/>
              <a:t>Definition</a:t>
            </a:r>
          </a:p>
          <a:p>
            <a:pPr lvl="1"/>
            <a:r>
              <a:rPr lang="en-US" dirty="0"/>
              <a:t>A </a:t>
            </a:r>
            <a:r>
              <a:rPr lang="en-US" i="1" dirty="0"/>
              <a:t>change</a:t>
            </a:r>
            <a:r>
              <a:rPr lang="en-US" dirty="0"/>
              <a:t> in accounting estimate results from </a:t>
            </a:r>
            <a:r>
              <a:rPr lang="en-US" dirty="0">
                <a:solidFill>
                  <a:srgbClr val="C00000"/>
                </a:solidFill>
              </a:rPr>
              <a:t>changes to the inputs of that estimate</a:t>
            </a:r>
            <a:r>
              <a:rPr lang="en-US" dirty="0"/>
              <a:t>. Changes to inputs result from a change in circumstance, new information, or more experience.</a:t>
            </a:r>
          </a:p>
          <a:p>
            <a:pPr lvl="2"/>
            <a:r>
              <a:rPr lang="en-US" dirty="0"/>
              <a:t>Accounting estimates are outputs determined based on inputs such as data, assumptions, and measurement methodologies. </a:t>
            </a:r>
          </a:p>
          <a:p>
            <a:pPr lvl="2"/>
            <a:r>
              <a:rPr lang="en-US" dirty="0"/>
              <a:t>Outputs are amounts that are recognized or disclosed in the basic financial statements and subject to measurement uncertainty. </a:t>
            </a:r>
          </a:p>
          <a:p>
            <a:r>
              <a:rPr lang="en-US" dirty="0"/>
              <a:t>Accounting</a:t>
            </a:r>
          </a:p>
          <a:p>
            <a:pPr lvl="1"/>
            <a:r>
              <a:rPr lang="en-US" dirty="0">
                <a:solidFill>
                  <a:srgbClr val="C00000"/>
                </a:solidFill>
              </a:rPr>
              <a:t>Prospective</a:t>
            </a:r>
            <a:r>
              <a:rPr lang="en-US" dirty="0"/>
              <a:t> by recognizing the change in the reporting period the change occurs</a:t>
            </a:r>
          </a:p>
        </p:txBody>
      </p:sp>
      <p:sp>
        <p:nvSpPr>
          <p:cNvPr id="3" name="Title 2">
            <a:extLst>
              <a:ext uri="{FF2B5EF4-FFF2-40B4-BE49-F238E27FC236}">
                <a16:creationId xmlns:a16="http://schemas.microsoft.com/office/drawing/2014/main" id="{B41557DF-AC11-4D17-8586-61356FAA6434}"/>
              </a:ext>
            </a:extLst>
          </p:cNvPr>
          <p:cNvSpPr>
            <a:spLocks noGrp="1"/>
          </p:cNvSpPr>
          <p:nvPr>
            <p:ph type="title"/>
          </p:nvPr>
        </p:nvSpPr>
        <p:spPr/>
        <p:txBody>
          <a:bodyPr/>
          <a:lstStyle/>
          <a:p>
            <a:r>
              <a:rPr lang="en-US" dirty="0"/>
              <a:t>Change in Accounting Estimate</a:t>
            </a:r>
          </a:p>
        </p:txBody>
      </p:sp>
      <p:sp>
        <p:nvSpPr>
          <p:cNvPr id="4" name="Slide Number Placeholder 3">
            <a:extLst>
              <a:ext uri="{FF2B5EF4-FFF2-40B4-BE49-F238E27FC236}">
                <a16:creationId xmlns:a16="http://schemas.microsoft.com/office/drawing/2014/main" id="{3D165A24-8E2C-45C5-99EB-83681034CB6F}"/>
              </a:ext>
            </a:extLst>
          </p:cNvPr>
          <p:cNvSpPr>
            <a:spLocks noGrp="1"/>
          </p:cNvSpPr>
          <p:nvPr>
            <p:ph type="sldNum" sz="quarter" idx="4"/>
          </p:nvPr>
        </p:nvSpPr>
        <p:spPr/>
        <p:txBody>
          <a:bodyPr/>
          <a:lstStyle/>
          <a:p>
            <a:pPr>
              <a:defRPr/>
            </a:pPr>
            <a:fld id="{B8C3CD40-D32D-4A66-9ED6-B023972553E0}" type="slidenum">
              <a:rPr lang="en-US" smtClean="0"/>
              <a:pPr>
                <a:defRPr/>
              </a:pPr>
              <a:t>58</a:t>
            </a:fld>
            <a:endParaRPr lang="en-US" dirty="0"/>
          </a:p>
        </p:txBody>
      </p:sp>
    </p:spTree>
    <p:extLst>
      <p:ext uri="{BB962C8B-B14F-4D97-AF65-F5344CB8AC3E}">
        <p14:creationId xmlns:p14="http://schemas.microsoft.com/office/powerpoint/2010/main" val="4290100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66B3B4B-EB16-4F6F-BA52-1AEEEAA24B2D}"/>
              </a:ext>
            </a:extLst>
          </p:cNvPr>
          <p:cNvSpPr>
            <a:spLocks noGrp="1"/>
          </p:cNvSpPr>
          <p:nvPr>
            <p:ph idx="1"/>
          </p:nvPr>
        </p:nvSpPr>
        <p:spPr/>
        <p:txBody>
          <a:bodyPr/>
          <a:lstStyle/>
          <a:p>
            <a:r>
              <a:rPr lang="en-US" dirty="0"/>
              <a:t>Definition</a:t>
            </a:r>
          </a:p>
          <a:p>
            <a:pPr lvl="1"/>
            <a:r>
              <a:rPr lang="en-US" dirty="0"/>
              <a:t>A change to or within the financial reporting entity results from:</a:t>
            </a:r>
          </a:p>
          <a:p>
            <a:pPr marL="806450" lvl="2" indent="-342900"/>
            <a:r>
              <a:rPr lang="en-US" sz="1800" dirty="0"/>
              <a:t>The </a:t>
            </a:r>
            <a:r>
              <a:rPr lang="en-US" sz="1800" dirty="0">
                <a:solidFill>
                  <a:srgbClr val="C00000"/>
                </a:solidFill>
              </a:rPr>
              <a:t>addition or removal </a:t>
            </a:r>
            <a:r>
              <a:rPr lang="en-US" sz="1800" dirty="0"/>
              <a:t>of a fund that results from movement of resources within the primary government, including its blended component units </a:t>
            </a:r>
          </a:p>
          <a:p>
            <a:pPr marL="806450" lvl="2" indent="-342900"/>
            <a:r>
              <a:rPr lang="en-US" sz="1800" dirty="0"/>
              <a:t>Change in fund presentation as major or nonmajor</a:t>
            </a:r>
          </a:p>
          <a:p>
            <a:pPr marL="806450" lvl="2" indent="-342900"/>
            <a:r>
              <a:rPr lang="en-US" sz="1800" dirty="0"/>
              <a:t>Generally, the addition or removal of a component unit to or from the financial reporting entity</a:t>
            </a:r>
          </a:p>
          <a:p>
            <a:pPr marL="806450" lvl="2" indent="-342900"/>
            <a:r>
              <a:rPr lang="en-US" sz="1800" dirty="0"/>
              <a:t>A change in the presentation (blended or discretely presented) of a component unit.</a:t>
            </a:r>
          </a:p>
          <a:p>
            <a:pPr marL="349250" indent="-342900">
              <a:spcBef>
                <a:spcPts val="600"/>
              </a:spcBef>
            </a:pPr>
            <a:r>
              <a:rPr lang="en-US" dirty="0"/>
              <a:t>Accounting</a:t>
            </a:r>
          </a:p>
          <a:p>
            <a:pPr marL="573087" lvl="1" indent="-342900"/>
            <a:r>
              <a:rPr lang="en-US" dirty="0">
                <a:solidFill>
                  <a:srgbClr val="C00000"/>
                </a:solidFill>
              </a:rPr>
              <a:t>Adjust beginning balances </a:t>
            </a:r>
            <a:r>
              <a:rPr lang="en-US" dirty="0"/>
              <a:t>for the current period (not all periods presented).</a:t>
            </a:r>
          </a:p>
          <a:p>
            <a:endParaRPr lang="en-US" dirty="0"/>
          </a:p>
        </p:txBody>
      </p:sp>
      <p:sp>
        <p:nvSpPr>
          <p:cNvPr id="3" name="Title 2">
            <a:extLst>
              <a:ext uri="{FF2B5EF4-FFF2-40B4-BE49-F238E27FC236}">
                <a16:creationId xmlns:a16="http://schemas.microsoft.com/office/drawing/2014/main" id="{525B3E1A-E749-45D7-9D1D-4C96228918A0}"/>
              </a:ext>
            </a:extLst>
          </p:cNvPr>
          <p:cNvSpPr>
            <a:spLocks noGrp="1"/>
          </p:cNvSpPr>
          <p:nvPr>
            <p:ph type="title"/>
          </p:nvPr>
        </p:nvSpPr>
        <p:spPr/>
        <p:txBody>
          <a:bodyPr/>
          <a:lstStyle/>
          <a:p>
            <a:r>
              <a:rPr lang="en-US" dirty="0"/>
              <a:t>Change to or Within the Financial Reporting Entity</a:t>
            </a:r>
          </a:p>
        </p:txBody>
      </p:sp>
      <p:sp>
        <p:nvSpPr>
          <p:cNvPr id="4" name="Slide Number Placeholder 3">
            <a:extLst>
              <a:ext uri="{FF2B5EF4-FFF2-40B4-BE49-F238E27FC236}">
                <a16:creationId xmlns:a16="http://schemas.microsoft.com/office/drawing/2014/main" id="{B385EF84-A12C-48C7-BFF1-81D39098B250}"/>
              </a:ext>
            </a:extLst>
          </p:cNvPr>
          <p:cNvSpPr>
            <a:spLocks noGrp="1"/>
          </p:cNvSpPr>
          <p:nvPr>
            <p:ph type="sldNum" sz="quarter" idx="4"/>
          </p:nvPr>
        </p:nvSpPr>
        <p:spPr/>
        <p:txBody>
          <a:bodyPr/>
          <a:lstStyle/>
          <a:p>
            <a:pPr>
              <a:defRPr/>
            </a:pPr>
            <a:fld id="{B8C3CD40-D32D-4A66-9ED6-B023972553E0}" type="slidenum">
              <a:rPr lang="en-US" smtClean="0"/>
              <a:pPr>
                <a:defRPr/>
              </a:pPr>
              <a:t>59</a:t>
            </a:fld>
            <a:endParaRPr lang="en-US" dirty="0"/>
          </a:p>
        </p:txBody>
      </p:sp>
    </p:spTree>
    <p:extLst>
      <p:ext uri="{BB962C8B-B14F-4D97-AF65-F5344CB8AC3E}">
        <p14:creationId xmlns:p14="http://schemas.microsoft.com/office/powerpoint/2010/main" val="1559684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982250E9-251D-4EE4-92B3-BEC6FE85F885}"/>
              </a:ext>
            </a:extLst>
          </p:cNvPr>
          <p:cNvSpPr>
            <a:spLocks noGrp="1"/>
          </p:cNvSpPr>
          <p:nvPr>
            <p:ph idx="1"/>
          </p:nvPr>
        </p:nvSpPr>
        <p:spPr/>
        <p:txBody>
          <a:bodyPr/>
          <a:lstStyle/>
          <a:p>
            <a:r>
              <a:rPr lang="en-US" sz="1600" b="1" u="sng" dirty="0"/>
              <a:t>Conceptual Framework:</a:t>
            </a:r>
          </a:p>
          <a:p>
            <a:pPr lvl="1"/>
            <a:r>
              <a:rPr lang="en-US" sz="1600" dirty="0"/>
              <a:t>Disclosure Framework</a:t>
            </a:r>
          </a:p>
          <a:p>
            <a:pPr lvl="1"/>
            <a:r>
              <a:rPr lang="en-US" sz="1600" dirty="0"/>
              <a:t>Recognition</a:t>
            </a:r>
          </a:p>
          <a:p>
            <a:r>
              <a:rPr lang="en-US" sz="1600" b="1" u="sng" dirty="0"/>
              <a:t>Comprehensive Projects:</a:t>
            </a:r>
          </a:p>
          <a:p>
            <a:pPr lvl="1"/>
            <a:r>
              <a:rPr lang="en-US" sz="1600" dirty="0"/>
              <a:t>Financial Reporting Model Re-examination</a:t>
            </a:r>
          </a:p>
          <a:p>
            <a:pPr lvl="1"/>
            <a:r>
              <a:rPr lang="en-US" sz="1600" dirty="0"/>
              <a:t>Revenue and Expense Recognition</a:t>
            </a:r>
          </a:p>
          <a:p>
            <a:r>
              <a:rPr lang="en-US" sz="1600" b="1" u="sng" dirty="0"/>
              <a:t>Major Projects:</a:t>
            </a:r>
          </a:p>
          <a:p>
            <a:pPr lvl="1"/>
            <a:r>
              <a:rPr lang="en-US" sz="1600" dirty="0"/>
              <a:t>Going Concern and Severe Financial Stress</a:t>
            </a:r>
          </a:p>
          <a:p>
            <a:endParaRPr lang="en-US" dirty="0"/>
          </a:p>
        </p:txBody>
      </p:sp>
      <p:sp>
        <p:nvSpPr>
          <p:cNvPr id="3" name="Title 2">
            <a:extLst>
              <a:ext uri="{FF2B5EF4-FFF2-40B4-BE49-F238E27FC236}">
                <a16:creationId xmlns:a16="http://schemas.microsoft.com/office/drawing/2014/main" id="{59924C15-3757-474E-8A10-D7F4895ABE53}"/>
              </a:ext>
            </a:extLst>
          </p:cNvPr>
          <p:cNvSpPr>
            <a:spLocks noGrp="1"/>
          </p:cNvSpPr>
          <p:nvPr>
            <p:ph type="title"/>
          </p:nvPr>
        </p:nvSpPr>
        <p:spPr/>
        <p:txBody>
          <a:bodyPr/>
          <a:lstStyle/>
          <a:p>
            <a:r>
              <a:rPr lang="en-US" dirty="0"/>
              <a:t>Technical Plan Overview – As of April 2022</a:t>
            </a:r>
          </a:p>
        </p:txBody>
      </p:sp>
      <p:sp>
        <p:nvSpPr>
          <p:cNvPr id="4" name="Slide Number Placeholder 3">
            <a:extLst>
              <a:ext uri="{FF2B5EF4-FFF2-40B4-BE49-F238E27FC236}">
                <a16:creationId xmlns:a16="http://schemas.microsoft.com/office/drawing/2014/main" id="{669D8DB8-D96C-4EFF-81D6-481A6D6486B9}"/>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8C3CD40-D32D-4A66-9ED6-B023972553E0}" type="slidenum">
              <a:rPr kumimoji="0" lang="en-US" sz="788" b="0" i="0" u="none" strike="noStrike" kern="1200" cap="none" spc="0" normalizeH="0" baseline="0" noProof="0">
                <a:ln>
                  <a:noFill/>
                </a:ln>
                <a:solidFill>
                  <a:srgbClr val="5F5F5F"/>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en-US" sz="788" b="0" i="0" u="none" strike="noStrike" kern="1200" cap="none" spc="0" normalizeH="0" baseline="0" noProof="0" dirty="0">
              <a:ln>
                <a:noFill/>
              </a:ln>
              <a:solidFill>
                <a:srgbClr val="5F5F5F"/>
              </a:solidFill>
              <a:effectLst/>
              <a:uLnTx/>
              <a:uFillTx/>
              <a:latin typeface="Arial"/>
              <a:ea typeface="+mn-ea"/>
              <a:cs typeface="+mn-cs"/>
            </a:endParaRPr>
          </a:p>
        </p:txBody>
      </p:sp>
      <p:sp>
        <p:nvSpPr>
          <p:cNvPr id="14" name="Content Placeholder 8">
            <a:extLst>
              <a:ext uri="{FF2B5EF4-FFF2-40B4-BE49-F238E27FC236}">
                <a16:creationId xmlns:a16="http://schemas.microsoft.com/office/drawing/2014/main" id="{A9F8FF0F-E1D7-44C9-81B0-A304B6C7E617}"/>
              </a:ext>
            </a:extLst>
          </p:cNvPr>
          <p:cNvSpPr txBox="1">
            <a:spLocks/>
          </p:cNvSpPr>
          <p:nvPr/>
        </p:nvSpPr>
        <p:spPr bwMode="auto">
          <a:xfrm>
            <a:off x="4683863" y="1645821"/>
            <a:ext cx="3903236" cy="3480336"/>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lvl1pPr marL="233363" indent="-227013" algn="l" rtl="0" eaLnBrk="1" fontAlgn="base" hangingPunct="1">
              <a:lnSpc>
                <a:spcPct val="112000"/>
              </a:lnSpc>
              <a:spcBef>
                <a:spcPts val="1500"/>
              </a:spcBef>
              <a:spcAft>
                <a:spcPct val="0"/>
              </a:spcAft>
              <a:buClr>
                <a:srgbClr val="002060"/>
              </a:buClr>
              <a:buFont typeface="Wingdings" charset="2"/>
              <a:buChar char="§"/>
              <a:tabLst/>
              <a:defRPr sz="2400" b="0" kern="1200">
                <a:solidFill>
                  <a:srgbClr val="000000"/>
                </a:solidFill>
                <a:latin typeface="Arial" pitchFamily="34" charset="0"/>
                <a:ea typeface="+mn-ea"/>
                <a:cs typeface="Arial" pitchFamily="34" charset="0"/>
              </a:defRPr>
            </a:lvl1pPr>
            <a:lvl2pPr marL="457200" indent="-223838" algn="l" rtl="0" eaLnBrk="1" fontAlgn="base" hangingPunct="1">
              <a:lnSpc>
                <a:spcPct val="112000"/>
              </a:lnSpc>
              <a:spcBef>
                <a:spcPts val="400"/>
              </a:spcBef>
              <a:spcAft>
                <a:spcPct val="0"/>
              </a:spcAft>
              <a:buClr>
                <a:srgbClr val="00609C"/>
              </a:buClr>
              <a:buFont typeface="Lucida Grande"/>
              <a:buChar char="-"/>
              <a:tabLst/>
              <a:defRPr sz="2200" kern="1200" baseline="0">
                <a:solidFill>
                  <a:schemeClr val="tx1">
                    <a:lumMod val="75000"/>
                    <a:lumOff val="25000"/>
                  </a:schemeClr>
                </a:solidFill>
                <a:latin typeface="Arial" pitchFamily="34" charset="0"/>
                <a:ea typeface="+mn-ea"/>
                <a:cs typeface="Arial" pitchFamily="34" charset="0"/>
              </a:defRPr>
            </a:lvl2pPr>
            <a:lvl3pPr marL="690563" indent="-222250" algn="l" rtl="0" eaLnBrk="1" fontAlgn="base" hangingPunct="1">
              <a:lnSpc>
                <a:spcPct val="112000"/>
              </a:lnSpc>
              <a:spcBef>
                <a:spcPts val="300"/>
              </a:spcBef>
              <a:spcAft>
                <a:spcPct val="0"/>
              </a:spcAft>
              <a:buClr>
                <a:srgbClr val="00609C"/>
              </a:buClr>
              <a:buFont typeface="Arial" pitchFamily="34" charset="0"/>
              <a:buChar char="•"/>
              <a:tabLst/>
              <a:defRPr sz="2000" kern="1200">
                <a:solidFill>
                  <a:schemeClr val="tx1">
                    <a:lumMod val="75000"/>
                    <a:lumOff val="25000"/>
                  </a:schemeClr>
                </a:solidFill>
                <a:latin typeface="Arial" pitchFamily="34" charset="0"/>
                <a:ea typeface="+mn-ea"/>
                <a:cs typeface="Arial" pitchFamily="34" charset="0"/>
              </a:defRPr>
            </a:lvl3pPr>
            <a:lvl4pPr marL="914400" indent="-227013" algn="l" rtl="0" eaLnBrk="1" fontAlgn="base" hangingPunct="1">
              <a:lnSpc>
                <a:spcPct val="112000"/>
              </a:lnSpc>
              <a:spcBef>
                <a:spcPts val="300"/>
              </a:spcBef>
              <a:spcAft>
                <a:spcPct val="0"/>
              </a:spcAft>
              <a:buClr>
                <a:srgbClr val="00609C"/>
              </a:buClr>
              <a:buFont typeface="Courier New" pitchFamily="49" charset="0"/>
              <a:buChar char="o"/>
              <a:tabLst/>
              <a:defRPr sz="1800" kern="1200">
                <a:solidFill>
                  <a:schemeClr val="tx1">
                    <a:lumMod val="75000"/>
                    <a:lumOff val="25000"/>
                  </a:schemeClr>
                </a:solidFill>
                <a:latin typeface="Arial" pitchFamily="34" charset="0"/>
                <a:ea typeface="+mn-ea"/>
                <a:cs typeface="Arial" pitchFamily="34" charset="0"/>
              </a:defRPr>
            </a:lvl4pPr>
            <a:lvl5pPr marL="1147763" indent="-227013" algn="l" rtl="0" eaLnBrk="1" fontAlgn="base" hangingPunct="1">
              <a:lnSpc>
                <a:spcPct val="112000"/>
              </a:lnSpc>
              <a:spcBef>
                <a:spcPts val="300"/>
              </a:spcBef>
              <a:spcAft>
                <a:spcPct val="0"/>
              </a:spcAft>
              <a:buClr>
                <a:srgbClr val="00609C"/>
              </a:buClr>
              <a:buFont typeface="Arial" charset="0"/>
              <a:buChar char="»"/>
              <a:defRPr sz="1800" kern="1200">
                <a:solidFill>
                  <a:schemeClr val="tx1">
                    <a:lumMod val="75000"/>
                    <a:lumOff val="2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5022" marR="0" lvl="0" indent="-170260" algn="l" defTabSz="685800" rtl="0" eaLnBrk="1" fontAlgn="base" latinLnBrk="0" hangingPunct="1">
              <a:lnSpc>
                <a:spcPct val="112000"/>
              </a:lnSpc>
              <a:spcBef>
                <a:spcPts val="1125"/>
              </a:spcBef>
              <a:spcAft>
                <a:spcPct val="0"/>
              </a:spcAft>
              <a:buClr>
                <a:srgbClr val="002060"/>
              </a:buClr>
              <a:buSzTx/>
              <a:buFont typeface="Wingdings" charset="2"/>
              <a:buChar char="§"/>
              <a:tabLst/>
              <a:defRPr/>
            </a:pPr>
            <a:r>
              <a:rPr kumimoji="0" lang="en-US" sz="1600" b="1" i="0" u="sng" strike="noStrike" kern="1200" cap="none" spc="0" normalizeH="0" baseline="0" noProof="0" dirty="0">
                <a:ln>
                  <a:noFill/>
                </a:ln>
                <a:solidFill>
                  <a:srgbClr val="000000"/>
                </a:solidFill>
                <a:effectLst/>
                <a:uLnTx/>
                <a:uFillTx/>
                <a:latin typeface="Arial" pitchFamily="34" charset="0"/>
                <a:ea typeface="+mn-ea"/>
                <a:cs typeface="Arial" pitchFamily="34" charset="0"/>
              </a:rPr>
              <a:t>Practice Issues:</a:t>
            </a:r>
          </a:p>
          <a:p>
            <a:pPr marL="342900" marR="0" lvl="1" indent="-167879" algn="l" defTabSz="685800" rtl="0" eaLnBrk="1" fontAlgn="base" latinLnBrk="0" hangingPunct="1">
              <a:lnSpc>
                <a:spcPct val="112000"/>
              </a:lnSpc>
              <a:spcBef>
                <a:spcPts val="300"/>
              </a:spcBef>
              <a:spcAft>
                <a:spcPct val="0"/>
              </a:spcAft>
              <a:buClr>
                <a:srgbClr val="00609C"/>
              </a:buClr>
              <a:buSzTx/>
              <a:buFont typeface="Lucida Grande"/>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Arial" pitchFamily="34" charset="0"/>
                <a:ea typeface="+mn-ea"/>
                <a:cs typeface="Arial" pitchFamily="34" charset="0"/>
              </a:rPr>
              <a:t>Accounting Changes and Error Corrections</a:t>
            </a:r>
          </a:p>
          <a:p>
            <a:pPr marL="342900" marR="0" lvl="1" indent="-167879" algn="l" defTabSz="685800" rtl="0" eaLnBrk="1" fontAlgn="base" latinLnBrk="0" hangingPunct="1">
              <a:lnSpc>
                <a:spcPct val="112000"/>
              </a:lnSpc>
              <a:spcBef>
                <a:spcPts val="300"/>
              </a:spcBef>
              <a:spcAft>
                <a:spcPct val="0"/>
              </a:spcAft>
              <a:buClr>
                <a:srgbClr val="00609C"/>
              </a:buClr>
              <a:buSzTx/>
              <a:buFont typeface="Lucida Grande"/>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Arial" pitchFamily="34" charset="0"/>
                <a:ea typeface="+mn-ea"/>
                <a:cs typeface="Arial" pitchFamily="34" charset="0"/>
              </a:rPr>
              <a:t>Compensated Absences</a:t>
            </a:r>
          </a:p>
          <a:p>
            <a:pPr marL="342900" marR="0" lvl="1" indent="-167879" algn="l" defTabSz="685800" rtl="0" eaLnBrk="1" fontAlgn="base" latinLnBrk="0" hangingPunct="1">
              <a:lnSpc>
                <a:spcPct val="112000"/>
              </a:lnSpc>
              <a:spcBef>
                <a:spcPts val="300"/>
              </a:spcBef>
              <a:spcAft>
                <a:spcPct val="0"/>
              </a:spcAft>
              <a:buClr>
                <a:srgbClr val="00609C"/>
              </a:buClr>
              <a:buSzTx/>
              <a:buFont typeface="Lucida Grande"/>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Arial" pitchFamily="34" charset="0"/>
                <a:ea typeface="+mn-ea"/>
                <a:cs typeface="Arial" pitchFamily="34" charset="0"/>
              </a:rPr>
              <a:t>Implementation Guide—Update</a:t>
            </a:r>
          </a:p>
          <a:p>
            <a:pPr marL="342900" marR="0" lvl="1" indent="-167879" algn="l" defTabSz="685800" rtl="0" eaLnBrk="1" fontAlgn="base" latinLnBrk="0" hangingPunct="1">
              <a:lnSpc>
                <a:spcPct val="112000"/>
              </a:lnSpc>
              <a:spcBef>
                <a:spcPts val="300"/>
              </a:spcBef>
              <a:spcAft>
                <a:spcPct val="0"/>
              </a:spcAft>
              <a:buClr>
                <a:srgbClr val="00609C"/>
              </a:buClr>
              <a:buSzTx/>
              <a:buFont typeface="Lucida Grande"/>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Arial" pitchFamily="34" charset="0"/>
                <a:ea typeface="+mn-ea"/>
                <a:cs typeface="Arial" pitchFamily="34" charset="0"/>
              </a:rPr>
              <a:t>Nonfinancial Assets</a:t>
            </a:r>
          </a:p>
          <a:p>
            <a:pPr marL="342900" marR="0" lvl="1" indent="-167879" algn="l" defTabSz="685800" rtl="0" eaLnBrk="1" fontAlgn="base" latinLnBrk="0" hangingPunct="1">
              <a:lnSpc>
                <a:spcPct val="112000"/>
              </a:lnSpc>
              <a:spcBef>
                <a:spcPts val="300"/>
              </a:spcBef>
              <a:spcAft>
                <a:spcPct val="0"/>
              </a:spcAft>
              <a:buClr>
                <a:srgbClr val="00609C"/>
              </a:buClr>
              <a:buSzTx/>
              <a:buFont typeface="Lucida Grande"/>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Arial" pitchFamily="34" charset="0"/>
                <a:ea typeface="+mn-ea"/>
                <a:cs typeface="Arial" pitchFamily="34" charset="0"/>
              </a:rPr>
              <a:t>Omnibus</a:t>
            </a:r>
          </a:p>
          <a:p>
            <a:pPr marL="342900" marR="0" lvl="1" indent="-167879" algn="l" defTabSz="685800" rtl="0" eaLnBrk="1" fontAlgn="base" latinLnBrk="0" hangingPunct="1">
              <a:lnSpc>
                <a:spcPct val="112000"/>
              </a:lnSpc>
              <a:spcBef>
                <a:spcPts val="300"/>
              </a:spcBef>
              <a:spcAft>
                <a:spcPct val="0"/>
              </a:spcAft>
              <a:buClr>
                <a:srgbClr val="00609C"/>
              </a:buClr>
              <a:buSzTx/>
              <a:buFont typeface="Lucida Grande"/>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Arial" pitchFamily="34" charset="0"/>
                <a:ea typeface="+mn-ea"/>
                <a:cs typeface="Arial" pitchFamily="34" charset="0"/>
              </a:rPr>
              <a:t>Certain Risks Disclosures</a:t>
            </a:r>
          </a:p>
          <a:p>
            <a:pPr marL="175022" marR="0" lvl="0" indent="-170260" algn="l" defTabSz="685800" rtl="0" eaLnBrk="1" fontAlgn="base" latinLnBrk="0" hangingPunct="1">
              <a:lnSpc>
                <a:spcPct val="112000"/>
              </a:lnSpc>
              <a:spcBef>
                <a:spcPts val="1125"/>
              </a:spcBef>
              <a:spcAft>
                <a:spcPct val="0"/>
              </a:spcAft>
              <a:buClr>
                <a:srgbClr val="002060"/>
              </a:buClr>
              <a:buSzTx/>
              <a:buFont typeface="Wingdings" charset="2"/>
              <a:buChar char="§"/>
              <a:tabLst/>
              <a:defRPr/>
            </a:pPr>
            <a:r>
              <a:rPr kumimoji="0" lang="en-US" sz="1600" b="1" i="0" u="sng" strike="noStrike" kern="1200" cap="none" spc="0" normalizeH="0" baseline="0" noProof="0" dirty="0">
                <a:ln>
                  <a:noFill/>
                </a:ln>
                <a:solidFill>
                  <a:srgbClr val="000000"/>
                </a:solidFill>
                <a:effectLst/>
                <a:uLnTx/>
                <a:uFillTx/>
                <a:latin typeface="Arial" pitchFamily="34" charset="0"/>
                <a:ea typeface="+mn-ea"/>
                <a:cs typeface="Arial" pitchFamily="34" charset="0"/>
              </a:rPr>
              <a:t>Pre-Agenda Research Activities:</a:t>
            </a:r>
          </a:p>
          <a:p>
            <a:pPr marL="342900" marR="0" lvl="1" indent="-167879" algn="l" defTabSz="685800" rtl="0" eaLnBrk="1" fontAlgn="base" latinLnBrk="0" hangingPunct="1">
              <a:lnSpc>
                <a:spcPct val="112000"/>
              </a:lnSpc>
              <a:spcBef>
                <a:spcPts val="300"/>
              </a:spcBef>
              <a:spcAft>
                <a:spcPct val="0"/>
              </a:spcAft>
              <a:buClr>
                <a:srgbClr val="00609C"/>
              </a:buClr>
              <a:buSzTx/>
              <a:buFont typeface="Lucida Grande"/>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Arial" pitchFamily="34" charset="0"/>
                <a:ea typeface="+mn-ea"/>
                <a:cs typeface="Arial" pitchFamily="34" charset="0"/>
              </a:rPr>
              <a:t>Capital Assets </a:t>
            </a:r>
          </a:p>
          <a:p>
            <a:pPr marL="342900" marR="0" lvl="1" indent="-167879" algn="l" defTabSz="685800" rtl="0" eaLnBrk="1" fontAlgn="base" latinLnBrk="0" hangingPunct="1">
              <a:lnSpc>
                <a:spcPct val="112000"/>
              </a:lnSpc>
              <a:spcBef>
                <a:spcPts val="300"/>
              </a:spcBef>
              <a:spcAft>
                <a:spcPct val="0"/>
              </a:spcAft>
              <a:buClr>
                <a:srgbClr val="00609C"/>
              </a:buClr>
              <a:buSzTx/>
              <a:buFont typeface="Lucida Grande"/>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Arial" pitchFamily="34" charset="0"/>
                <a:ea typeface="+mn-ea"/>
                <a:cs typeface="Arial" pitchFamily="34" charset="0"/>
              </a:rPr>
              <a:t>Subsequent Events</a:t>
            </a:r>
          </a:p>
          <a:p>
            <a:pPr marL="175022" marR="0" lvl="0" indent="-170260" algn="l" defTabSz="685800" rtl="0" eaLnBrk="1" fontAlgn="base" latinLnBrk="0" hangingPunct="1">
              <a:lnSpc>
                <a:spcPct val="112000"/>
              </a:lnSpc>
              <a:spcBef>
                <a:spcPts val="1125"/>
              </a:spcBef>
              <a:spcAft>
                <a:spcPct val="0"/>
              </a:spcAft>
              <a:buClr>
                <a:srgbClr val="002060"/>
              </a:buClr>
              <a:buSzTx/>
              <a:buFont typeface="Wingdings" charset="2"/>
              <a:buChar char="§"/>
              <a:tabLst/>
              <a:defRPr/>
            </a:pPr>
            <a:endParaRPr kumimoji="0" lang="en-US" sz="18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4189320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3A76BC9-4817-4152-A87A-851451944377}"/>
              </a:ext>
            </a:extLst>
          </p:cNvPr>
          <p:cNvSpPr>
            <a:spLocks noGrp="1"/>
          </p:cNvSpPr>
          <p:nvPr>
            <p:ph idx="1"/>
          </p:nvPr>
        </p:nvSpPr>
        <p:spPr>
          <a:xfrm>
            <a:off x="112944" y="1434576"/>
            <a:ext cx="8561387" cy="4624240"/>
          </a:xfrm>
        </p:spPr>
        <p:txBody>
          <a:bodyPr/>
          <a:lstStyle/>
          <a:p>
            <a:r>
              <a:rPr lang="en-US" dirty="0"/>
              <a:t>Definition</a:t>
            </a:r>
          </a:p>
          <a:p>
            <a:pPr lvl="1"/>
            <a:r>
              <a:rPr lang="en-US" dirty="0"/>
              <a:t>An error results from mathematical mistakes, mistakes in the application of accounting principles, or oversight or misuse of </a:t>
            </a:r>
            <a:r>
              <a:rPr lang="en-US" dirty="0">
                <a:solidFill>
                  <a:srgbClr val="C00000"/>
                </a:solidFill>
              </a:rPr>
              <a:t>facts that existed at the time the financial statements were issued </a:t>
            </a:r>
            <a:r>
              <a:rPr lang="en-US" dirty="0"/>
              <a:t>about conditions that existed as of the financial statement date. </a:t>
            </a:r>
          </a:p>
          <a:p>
            <a:pPr lvl="2"/>
            <a:r>
              <a:rPr lang="en-US" sz="1800" dirty="0"/>
              <a:t>Facts could reasonably be expected to have been obtained and taken into account at that time about conditions that existed as of the financial statement date. </a:t>
            </a:r>
          </a:p>
          <a:p>
            <a:pPr>
              <a:spcBef>
                <a:spcPts val="600"/>
              </a:spcBef>
            </a:pPr>
            <a:r>
              <a:rPr lang="en-US" dirty="0"/>
              <a:t>Accounting</a:t>
            </a:r>
          </a:p>
          <a:p>
            <a:pPr lvl="1"/>
            <a:r>
              <a:rPr lang="en-US" dirty="0">
                <a:solidFill>
                  <a:srgbClr val="C00000"/>
                </a:solidFill>
              </a:rPr>
              <a:t>Retroactive</a:t>
            </a:r>
            <a:r>
              <a:rPr lang="en-US" dirty="0"/>
              <a:t> to all prior periods presented</a:t>
            </a:r>
          </a:p>
          <a:p>
            <a:pPr lvl="1"/>
            <a:r>
              <a:rPr lang="en-US" dirty="0"/>
              <a:t>No practicality exception</a:t>
            </a:r>
          </a:p>
        </p:txBody>
      </p:sp>
      <p:sp>
        <p:nvSpPr>
          <p:cNvPr id="3" name="Title 2">
            <a:extLst>
              <a:ext uri="{FF2B5EF4-FFF2-40B4-BE49-F238E27FC236}">
                <a16:creationId xmlns:a16="http://schemas.microsoft.com/office/drawing/2014/main" id="{AD1CB1F9-D5B9-4B77-890A-0C16AFDFCD3D}"/>
              </a:ext>
            </a:extLst>
          </p:cNvPr>
          <p:cNvSpPr>
            <a:spLocks noGrp="1"/>
          </p:cNvSpPr>
          <p:nvPr>
            <p:ph type="title"/>
          </p:nvPr>
        </p:nvSpPr>
        <p:spPr/>
        <p:txBody>
          <a:bodyPr/>
          <a:lstStyle/>
          <a:p>
            <a:r>
              <a:rPr lang="en-US" dirty="0"/>
              <a:t>Correction of Error</a:t>
            </a:r>
          </a:p>
        </p:txBody>
      </p:sp>
      <p:sp>
        <p:nvSpPr>
          <p:cNvPr id="4" name="Slide Number Placeholder 3">
            <a:extLst>
              <a:ext uri="{FF2B5EF4-FFF2-40B4-BE49-F238E27FC236}">
                <a16:creationId xmlns:a16="http://schemas.microsoft.com/office/drawing/2014/main" id="{D8F7224B-D7AE-4EAF-A8B6-86108982D0E7}"/>
              </a:ext>
            </a:extLst>
          </p:cNvPr>
          <p:cNvSpPr>
            <a:spLocks noGrp="1"/>
          </p:cNvSpPr>
          <p:nvPr>
            <p:ph type="sldNum" sz="quarter" idx="4"/>
          </p:nvPr>
        </p:nvSpPr>
        <p:spPr/>
        <p:txBody>
          <a:bodyPr/>
          <a:lstStyle/>
          <a:p>
            <a:pPr>
              <a:defRPr/>
            </a:pPr>
            <a:fld id="{B8C3CD40-D32D-4A66-9ED6-B023972553E0}" type="slidenum">
              <a:rPr lang="en-US" smtClean="0"/>
              <a:pPr>
                <a:defRPr/>
              </a:pPr>
              <a:t>60</a:t>
            </a:fld>
            <a:endParaRPr lang="en-US" dirty="0"/>
          </a:p>
        </p:txBody>
      </p:sp>
    </p:spTree>
    <p:extLst>
      <p:ext uri="{BB962C8B-B14F-4D97-AF65-F5344CB8AC3E}">
        <p14:creationId xmlns:p14="http://schemas.microsoft.com/office/powerpoint/2010/main" val="123009406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69FAC35-41A9-4666-AAAA-AE51A33D68C6}"/>
              </a:ext>
            </a:extLst>
          </p:cNvPr>
          <p:cNvSpPr>
            <a:spLocks noGrp="1"/>
          </p:cNvSpPr>
          <p:nvPr>
            <p:ph idx="1"/>
          </p:nvPr>
        </p:nvSpPr>
        <p:spPr/>
        <p:txBody>
          <a:bodyPr/>
          <a:lstStyle/>
          <a:p>
            <a:r>
              <a:rPr lang="en-US" dirty="0">
                <a:solidFill>
                  <a:schemeClr val="tx1"/>
                </a:solidFill>
              </a:rPr>
              <a:t>Shown separately</a:t>
            </a:r>
          </a:p>
          <a:p>
            <a:pPr lvl="1"/>
            <a:r>
              <a:rPr lang="en-US" dirty="0">
                <a:solidFill>
                  <a:srgbClr val="C00000"/>
                </a:solidFill>
              </a:rPr>
              <a:t>Aggregate</a:t>
            </a:r>
            <a:r>
              <a:rPr lang="en-US" dirty="0"/>
              <a:t> amount of adjustments to and restatements of beginning net position, fund balance, or fund net position, as applicable, should be displayed for each reporting unit</a:t>
            </a:r>
          </a:p>
        </p:txBody>
      </p:sp>
      <p:sp>
        <p:nvSpPr>
          <p:cNvPr id="3" name="Title 2">
            <a:extLst>
              <a:ext uri="{FF2B5EF4-FFF2-40B4-BE49-F238E27FC236}">
                <a16:creationId xmlns:a16="http://schemas.microsoft.com/office/drawing/2014/main" id="{64C1F9CA-4230-45F7-9BD0-A271683C97A0}"/>
              </a:ext>
            </a:extLst>
          </p:cNvPr>
          <p:cNvSpPr>
            <a:spLocks noGrp="1"/>
          </p:cNvSpPr>
          <p:nvPr>
            <p:ph type="title"/>
          </p:nvPr>
        </p:nvSpPr>
        <p:spPr/>
        <p:txBody>
          <a:bodyPr/>
          <a:lstStyle/>
          <a:p>
            <a:r>
              <a:rPr lang="en-US" dirty="0"/>
              <a:t>Display</a:t>
            </a:r>
          </a:p>
        </p:txBody>
      </p:sp>
      <p:sp>
        <p:nvSpPr>
          <p:cNvPr id="4" name="Slide Number Placeholder 3">
            <a:extLst>
              <a:ext uri="{FF2B5EF4-FFF2-40B4-BE49-F238E27FC236}">
                <a16:creationId xmlns:a16="http://schemas.microsoft.com/office/drawing/2014/main" id="{45312E14-BB23-4EA9-AFE1-E5DDF2BBC926}"/>
              </a:ext>
            </a:extLst>
          </p:cNvPr>
          <p:cNvSpPr>
            <a:spLocks noGrp="1"/>
          </p:cNvSpPr>
          <p:nvPr>
            <p:ph type="sldNum" sz="quarter" idx="4"/>
          </p:nvPr>
        </p:nvSpPr>
        <p:spPr/>
        <p:txBody>
          <a:bodyPr/>
          <a:lstStyle/>
          <a:p>
            <a:pPr>
              <a:defRPr/>
            </a:pPr>
            <a:fld id="{B8C3CD40-D32D-4A66-9ED6-B023972553E0}" type="slidenum">
              <a:rPr lang="en-US" smtClean="0"/>
              <a:pPr>
                <a:defRPr/>
              </a:pPr>
              <a:t>61</a:t>
            </a:fld>
            <a:endParaRPr lang="en-US"/>
          </a:p>
        </p:txBody>
      </p:sp>
    </p:spTree>
    <p:extLst>
      <p:ext uri="{BB962C8B-B14F-4D97-AF65-F5344CB8AC3E}">
        <p14:creationId xmlns:p14="http://schemas.microsoft.com/office/powerpoint/2010/main" val="38237341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Disclosure</a:t>
            </a:r>
          </a:p>
        </p:txBody>
      </p:sp>
      <p:sp>
        <p:nvSpPr>
          <p:cNvPr id="4" name="Slide Number Placeholder 3"/>
          <p:cNvSpPr>
            <a:spLocks noGrp="1"/>
          </p:cNvSpPr>
          <p:nvPr>
            <p:ph type="sldNum" sz="quarter" idx="4"/>
          </p:nvPr>
        </p:nvSpPr>
        <p:spPr/>
        <p:txBody>
          <a:bodyPr/>
          <a:lstStyle/>
          <a:p>
            <a:pPr>
              <a:defRPr/>
            </a:pPr>
            <a:fld id="{B8C3CD40-D32D-4A66-9ED6-B023972553E0}" type="slidenum">
              <a:rPr lang="en-US" smtClean="0"/>
              <a:pPr>
                <a:defRPr/>
              </a:pPr>
              <a:t>62</a:t>
            </a:fld>
            <a:endParaRPr lang="en-US" dirty="0"/>
          </a:p>
        </p:txBody>
      </p:sp>
      <p:pic>
        <p:nvPicPr>
          <p:cNvPr id="5" name="Content Placeholder 4"/>
          <p:cNvPicPr>
            <a:picLocks noGrp="1"/>
          </p:cNvPicPr>
          <p:nvPr>
            <p:ph idx="1"/>
          </p:nvPr>
        </p:nvPicPr>
        <p:blipFill rotWithShape="1">
          <a:blip r:embed="rId2">
            <a:extLst>
              <a:ext uri="{28A0092B-C50C-407E-A947-70E740481C1C}">
                <a14:useLocalDpi xmlns:a14="http://schemas.microsoft.com/office/drawing/2010/main" val="0"/>
              </a:ext>
            </a:extLst>
          </a:blip>
          <a:srcRect b="15179"/>
          <a:stretch/>
        </p:blipFill>
        <p:spPr bwMode="auto">
          <a:xfrm>
            <a:off x="471364" y="1434576"/>
            <a:ext cx="8202967" cy="4180041"/>
          </a:xfrm>
          <a:prstGeom prst="rect">
            <a:avLst/>
          </a:prstGeom>
          <a:noFill/>
          <a:ln>
            <a:noFill/>
          </a:ln>
        </p:spPr>
      </p:pic>
    </p:spTree>
    <p:extLst>
      <p:ext uri="{BB962C8B-B14F-4D97-AF65-F5344CB8AC3E}">
        <p14:creationId xmlns:p14="http://schemas.microsoft.com/office/powerpoint/2010/main" val="11446348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7A05966-D486-412D-A6ED-A84023B9A850}"/>
              </a:ext>
            </a:extLst>
          </p:cNvPr>
          <p:cNvSpPr>
            <a:spLocks noGrp="1"/>
          </p:cNvSpPr>
          <p:nvPr>
            <p:ph idx="1"/>
          </p:nvPr>
        </p:nvSpPr>
        <p:spPr/>
        <p:txBody>
          <a:bodyPr/>
          <a:lstStyle/>
          <a:p>
            <a:r>
              <a:rPr lang="en-US" dirty="0"/>
              <a:t>Change in accounting principle</a:t>
            </a:r>
          </a:p>
          <a:p>
            <a:pPr lvl="1"/>
            <a:r>
              <a:rPr lang="en-US" dirty="0"/>
              <a:t>Do not restate periods earlier than those presented in basic financial statements</a:t>
            </a:r>
          </a:p>
          <a:p>
            <a:r>
              <a:rPr lang="en-US" dirty="0"/>
              <a:t>Error correction</a:t>
            </a:r>
          </a:p>
          <a:p>
            <a:pPr lvl="1"/>
            <a:r>
              <a:rPr lang="en-US" dirty="0"/>
              <a:t>Restate periods earlier than those presented in basic financial statements (to extent affected by the error), if practicable</a:t>
            </a:r>
          </a:p>
        </p:txBody>
      </p:sp>
      <p:sp>
        <p:nvSpPr>
          <p:cNvPr id="3" name="Title 2">
            <a:extLst>
              <a:ext uri="{FF2B5EF4-FFF2-40B4-BE49-F238E27FC236}">
                <a16:creationId xmlns:a16="http://schemas.microsoft.com/office/drawing/2014/main" id="{61D16EFD-B61F-4D5C-84B8-EDEC8DD07DA1}"/>
              </a:ext>
            </a:extLst>
          </p:cNvPr>
          <p:cNvSpPr>
            <a:spLocks noGrp="1"/>
          </p:cNvSpPr>
          <p:nvPr>
            <p:ph type="title"/>
          </p:nvPr>
        </p:nvSpPr>
        <p:spPr/>
        <p:txBody>
          <a:bodyPr/>
          <a:lstStyle/>
          <a:p>
            <a:r>
              <a:rPr lang="en-US" dirty="0"/>
              <a:t>RSI and SI</a:t>
            </a:r>
          </a:p>
        </p:txBody>
      </p:sp>
      <p:sp>
        <p:nvSpPr>
          <p:cNvPr id="4" name="Slide Number Placeholder 3">
            <a:extLst>
              <a:ext uri="{FF2B5EF4-FFF2-40B4-BE49-F238E27FC236}">
                <a16:creationId xmlns:a16="http://schemas.microsoft.com/office/drawing/2014/main" id="{447C91F4-7489-4900-9D20-780461D3BB70}"/>
              </a:ext>
            </a:extLst>
          </p:cNvPr>
          <p:cNvSpPr>
            <a:spLocks noGrp="1"/>
          </p:cNvSpPr>
          <p:nvPr>
            <p:ph type="sldNum" sz="quarter" idx="4"/>
          </p:nvPr>
        </p:nvSpPr>
        <p:spPr/>
        <p:txBody>
          <a:bodyPr/>
          <a:lstStyle/>
          <a:p>
            <a:pPr>
              <a:defRPr/>
            </a:pPr>
            <a:fld id="{B8C3CD40-D32D-4A66-9ED6-B023972553E0}" type="slidenum">
              <a:rPr lang="en-US" smtClean="0"/>
              <a:pPr>
                <a:defRPr/>
              </a:pPr>
              <a:t>63</a:t>
            </a:fld>
            <a:endParaRPr lang="en-US"/>
          </a:p>
        </p:txBody>
      </p:sp>
    </p:spTree>
    <p:extLst>
      <p:ext uri="{BB962C8B-B14F-4D97-AF65-F5344CB8AC3E}">
        <p14:creationId xmlns:p14="http://schemas.microsoft.com/office/powerpoint/2010/main" val="187298068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561" y="997316"/>
            <a:ext cx="4140549" cy="2082188"/>
          </a:xfrm>
        </p:spPr>
        <p:txBody>
          <a:bodyPr>
            <a:normAutofit/>
          </a:bodyPr>
          <a:lstStyle/>
          <a:p>
            <a:r>
              <a:rPr lang="en-US" sz="3200" dirty="0"/>
              <a:t>Compensated Absences</a:t>
            </a:r>
          </a:p>
        </p:txBody>
      </p:sp>
      <p:sp>
        <p:nvSpPr>
          <p:cNvPr id="3" name="Text Placeholder 2">
            <a:extLst>
              <a:ext uri="{FF2B5EF4-FFF2-40B4-BE49-F238E27FC236}">
                <a16:creationId xmlns:a16="http://schemas.microsoft.com/office/drawing/2014/main" id="{1BA7BEC1-8538-4EE5-9880-3F13B86CBDE4}"/>
              </a:ext>
            </a:extLst>
          </p:cNvPr>
          <p:cNvSpPr>
            <a:spLocks noGrp="1"/>
          </p:cNvSpPr>
          <p:nvPr>
            <p:ph type="body" sz="quarter" idx="11"/>
          </p:nvPr>
        </p:nvSpPr>
        <p:spPr>
          <a:xfrm>
            <a:off x="347560" y="3582416"/>
            <a:ext cx="3729489" cy="651231"/>
          </a:xfrm>
        </p:spPr>
        <p:txBody>
          <a:bodyPr/>
          <a:lstStyle/>
          <a:p>
            <a:r>
              <a:rPr lang="en-US" dirty="0"/>
              <a:t>Statement No. 101</a:t>
            </a:r>
          </a:p>
        </p:txBody>
      </p:sp>
      <p:sp>
        <p:nvSpPr>
          <p:cNvPr id="5" name="Slide Number Placeholder 3"/>
          <p:cNvSpPr>
            <a:spLocks noGrp="1"/>
          </p:cNvSpPr>
          <p:nvPr>
            <p:ph type="sldNum" sz="quarter" idx="4294967295"/>
          </p:nvPr>
        </p:nvSpPr>
        <p:spPr>
          <a:xfrm>
            <a:off x="8204200" y="6354763"/>
            <a:ext cx="939800" cy="304800"/>
          </a:xfrm>
        </p:spPr>
        <p:txBody>
          <a:bodyPr/>
          <a:lstStyle/>
          <a:p>
            <a:fld id="{B678A430-2B5E-9C4F-A94E-0139B75F11B5}" type="slidenum">
              <a:rPr lang="en-US" smtClean="0"/>
              <a:pPr/>
              <a:t>64</a:t>
            </a:fld>
            <a:endParaRPr lang="en-US"/>
          </a:p>
        </p:txBody>
      </p:sp>
      <p:pic>
        <p:nvPicPr>
          <p:cNvPr id="6" name="Picture 5" descr="Graphical user interface, application, PowerPoint&#10;&#10;Description automatically generated">
            <a:extLst>
              <a:ext uri="{FF2B5EF4-FFF2-40B4-BE49-F238E27FC236}">
                <a16:creationId xmlns:a16="http://schemas.microsoft.com/office/drawing/2014/main" id="{F51952CF-B48A-4ADF-96A6-9E5522ADA8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88110" y="494950"/>
            <a:ext cx="3540152" cy="5295519"/>
          </a:xfrm>
          <a:prstGeom prst="rect">
            <a:avLst/>
          </a:prstGeom>
        </p:spPr>
      </p:pic>
    </p:spTree>
    <p:extLst>
      <p:ext uri="{BB962C8B-B14F-4D97-AF65-F5344CB8AC3E}">
        <p14:creationId xmlns:p14="http://schemas.microsoft.com/office/powerpoint/2010/main" val="261789430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a:extLst>
              <a:ext uri="{FF2B5EF4-FFF2-40B4-BE49-F238E27FC236}">
                <a16:creationId xmlns:a16="http://schemas.microsoft.com/office/drawing/2014/main" id="{BAB72151-4993-4C7F-AFBB-2ACB0CAD9599}"/>
              </a:ext>
            </a:extLst>
          </p:cNvPr>
          <p:cNvGraphicFramePr>
            <a:graphicFrameLocks noGrp="1"/>
          </p:cNvGraphicFramePr>
          <p:nvPr>
            <p:ph idx="1"/>
          </p:nvPr>
        </p:nvGraphicFramePr>
        <p:xfrm>
          <a:off x="344949" y="1323703"/>
          <a:ext cx="8159860" cy="44023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p:cNvSpPr>
            <a:spLocks noGrp="1"/>
          </p:cNvSpPr>
          <p:nvPr>
            <p:ph type="title"/>
          </p:nvPr>
        </p:nvSpPr>
        <p:spPr>
          <a:xfrm>
            <a:off x="220256" y="280770"/>
            <a:ext cx="8795728" cy="672939"/>
          </a:xfrm>
        </p:spPr>
        <p:txBody>
          <a:bodyPr>
            <a:normAutofit/>
          </a:bodyPr>
          <a:lstStyle/>
          <a:p>
            <a:r>
              <a:rPr lang="en-US" dirty="0"/>
              <a:t>Compensated Absences</a:t>
            </a:r>
          </a:p>
        </p:txBody>
      </p:sp>
      <p:sp>
        <p:nvSpPr>
          <p:cNvPr id="2" name="Slide Number Placeholder 1"/>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678A430-2B5E-9C4F-A94E-0139B75F11B5}" type="slidenum">
              <a:rPr kumimoji="0" lang="en-US" sz="1050" b="0" i="0" u="none" strike="noStrike" kern="1200" cap="none" spc="0" normalizeH="0" baseline="0" noProof="0">
                <a:ln>
                  <a:noFill/>
                </a:ln>
                <a:solidFill>
                  <a:srgbClr val="5F5F5F"/>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65</a:t>
            </a:fld>
            <a:endParaRPr kumimoji="0" lang="en-US" sz="1050" b="0" i="0" u="none" strike="noStrike" kern="1200" cap="none" spc="0" normalizeH="0" baseline="0" noProof="0">
              <a:ln>
                <a:noFill/>
              </a:ln>
              <a:solidFill>
                <a:srgbClr val="5F5F5F"/>
              </a:solidFill>
              <a:effectLst/>
              <a:uLnTx/>
              <a:uFillTx/>
              <a:latin typeface="Arial"/>
              <a:ea typeface="+mn-ea"/>
              <a:cs typeface="+mn-cs"/>
            </a:endParaRPr>
          </a:p>
        </p:txBody>
      </p:sp>
    </p:spTree>
    <p:extLst>
      <p:ext uri="{BB962C8B-B14F-4D97-AF65-F5344CB8AC3E}">
        <p14:creationId xmlns:p14="http://schemas.microsoft.com/office/powerpoint/2010/main" val="2213560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625935A-9802-4543-8F9D-5C5B5A9BE728}"/>
              </a:ext>
            </a:extLst>
          </p:cNvPr>
          <p:cNvGraphicFramePr>
            <a:graphicFrameLocks noGrp="1"/>
          </p:cNvGraphicFramePr>
          <p:nvPr>
            <p:ph idx="1"/>
          </p:nvPr>
        </p:nvGraphicFramePr>
        <p:xfrm>
          <a:off x="291306" y="1434576"/>
          <a:ext cx="8240135" cy="43003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F9FA6224-366F-4927-AE2A-990896BD9A3C}"/>
              </a:ext>
            </a:extLst>
          </p:cNvPr>
          <p:cNvSpPr>
            <a:spLocks noGrp="1"/>
          </p:cNvSpPr>
          <p:nvPr>
            <p:ph type="title"/>
          </p:nvPr>
        </p:nvSpPr>
        <p:spPr>
          <a:xfrm>
            <a:off x="174896" y="240923"/>
            <a:ext cx="8677797" cy="897252"/>
          </a:xfrm>
        </p:spPr>
        <p:txBody>
          <a:bodyPr/>
          <a:lstStyle/>
          <a:p>
            <a:r>
              <a:rPr lang="en-US" dirty="0"/>
              <a:t>Scope and Applicability</a:t>
            </a:r>
          </a:p>
        </p:txBody>
      </p:sp>
      <p:sp>
        <p:nvSpPr>
          <p:cNvPr id="4" name="Slide Number Placeholder 3">
            <a:extLst>
              <a:ext uri="{FF2B5EF4-FFF2-40B4-BE49-F238E27FC236}">
                <a16:creationId xmlns:a16="http://schemas.microsoft.com/office/drawing/2014/main" id="{AA4939C5-CDDF-4214-AEFF-AA47CC807FAC}"/>
              </a:ext>
            </a:extLst>
          </p:cNvPr>
          <p:cNvSpPr>
            <a:spLocks noGrp="1"/>
          </p:cNvSpPr>
          <p:nvPr>
            <p:ph type="sldNum" sz="quarter" idx="4"/>
          </p:nvPr>
        </p:nvSpPr>
        <p:spPr/>
        <p:txBody>
          <a:bodyPr/>
          <a:lstStyle/>
          <a:p>
            <a:pPr>
              <a:defRPr/>
            </a:pPr>
            <a:fld id="{B8C3CD40-D32D-4A66-9ED6-B023972553E0}" type="slidenum">
              <a:rPr lang="en-US" smtClean="0"/>
              <a:pPr>
                <a:defRPr/>
              </a:pPr>
              <a:t>66</a:t>
            </a:fld>
            <a:endParaRPr lang="en-US"/>
          </a:p>
        </p:txBody>
      </p:sp>
    </p:spTree>
    <p:extLst>
      <p:ext uri="{BB962C8B-B14F-4D97-AF65-F5344CB8AC3E}">
        <p14:creationId xmlns:p14="http://schemas.microsoft.com/office/powerpoint/2010/main" val="292208640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EEF6099F-1468-433B-B53D-C5B8365E903B}"/>
              </a:ext>
            </a:extLst>
          </p:cNvPr>
          <p:cNvGraphicFramePr>
            <a:graphicFrameLocks noGrp="1"/>
          </p:cNvGraphicFramePr>
          <p:nvPr>
            <p:ph idx="1"/>
          </p:nvPr>
        </p:nvGraphicFramePr>
        <p:xfrm>
          <a:off x="291306" y="1551924"/>
          <a:ext cx="8328911" cy="43771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B31F6A0F-8FF8-4837-9995-6F343042A44E}"/>
              </a:ext>
            </a:extLst>
          </p:cNvPr>
          <p:cNvSpPr>
            <a:spLocks noGrp="1"/>
          </p:cNvSpPr>
          <p:nvPr>
            <p:ph type="title"/>
          </p:nvPr>
        </p:nvSpPr>
        <p:spPr>
          <a:xfrm>
            <a:off x="86054" y="218445"/>
            <a:ext cx="8677797" cy="897252"/>
          </a:xfrm>
        </p:spPr>
        <p:txBody>
          <a:bodyPr/>
          <a:lstStyle/>
          <a:p>
            <a:r>
              <a:rPr lang="en-US" dirty="0"/>
              <a:t>Recognition Criteria – Leave that has not been used</a:t>
            </a:r>
          </a:p>
        </p:txBody>
      </p:sp>
      <p:sp>
        <p:nvSpPr>
          <p:cNvPr id="4" name="Slide Number Placeholder 3">
            <a:extLst>
              <a:ext uri="{FF2B5EF4-FFF2-40B4-BE49-F238E27FC236}">
                <a16:creationId xmlns:a16="http://schemas.microsoft.com/office/drawing/2014/main" id="{9642912C-252E-4D41-8889-BA2F356697CF}"/>
              </a:ext>
            </a:extLst>
          </p:cNvPr>
          <p:cNvSpPr>
            <a:spLocks noGrp="1"/>
          </p:cNvSpPr>
          <p:nvPr>
            <p:ph type="sldNum" sz="quarter" idx="4"/>
          </p:nvPr>
        </p:nvSpPr>
        <p:spPr/>
        <p:txBody>
          <a:bodyPr/>
          <a:lstStyle/>
          <a:p>
            <a:pPr>
              <a:defRPr/>
            </a:pPr>
            <a:fld id="{B8C3CD40-D32D-4A66-9ED6-B023972553E0}" type="slidenum">
              <a:rPr lang="en-US" smtClean="0"/>
              <a:pPr>
                <a:defRPr/>
              </a:pPr>
              <a:t>67</a:t>
            </a:fld>
            <a:endParaRPr lang="en-US"/>
          </a:p>
        </p:txBody>
      </p:sp>
      <p:sp>
        <p:nvSpPr>
          <p:cNvPr id="2" name="Rectangle 1">
            <a:extLst>
              <a:ext uri="{FF2B5EF4-FFF2-40B4-BE49-F238E27FC236}">
                <a16:creationId xmlns:a16="http://schemas.microsoft.com/office/drawing/2014/main" id="{B44349D0-23DA-45AF-B3F5-3A406B95F037}"/>
              </a:ext>
            </a:extLst>
          </p:cNvPr>
          <p:cNvSpPr/>
          <p:nvPr/>
        </p:nvSpPr>
        <p:spPr bwMode="auto">
          <a:xfrm>
            <a:off x="1580322" y="5929105"/>
            <a:ext cx="5019261" cy="426112"/>
          </a:xfrm>
          <a:prstGeom prst="rect">
            <a:avLst/>
          </a:prstGeom>
          <a:noFill/>
          <a:ln w="9525">
            <a:noFill/>
            <a:miter lim="800000"/>
            <a:headEnd/>
            <a:tailEnd/>
          </a:ln>
        </p:spPr>
        <p:txBody>
          <a:bodyPr wrap="square" rtlCol="0" anchor="ctr">
            <a:spAutoFit/>
          </a:bodyPr>
          <a:lstStyle/>
          <a:p>
            <a:pPr algn="ctr" fontAlgn="base">
              <a:spcBef>
                <a:spcPct val="0"/>
              </a:spcBef>
              <a:spcAft>
                <a:spcPct val="0"/>
              </a:spcAft>
            </a:pPr>
            <a:endParaRPr lang="en-US" sz="2000">
              <a:solidFill>
                <a:prstClr val="black"/>
              </a:solidFill>
              <a:latin typeface="Arial" charset="0"/>
              <a:cs typeface="Arial" charset="0"/>
            </a:endParaRPr>
          </a:p>
        </p:txBody>
      </p:sp>
    </p:spTree>
    <p:extLst>
      <p:ext uri="{BB962C8B-B14F-4D97-AF65-F5344CB8AC3E}">
        <p14:creationId xmlns:p14="http://schemas.microsoft.com/office/powerpoint/2010/main" val="2709764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C61A114B-8C81-4F53-B491-810588A675D8}"/>
              </a:ext>
            </a:extLst>
          </p:cNvPr>
          <p:cNvGraphicFramePr>
            <a:graphicFrameLocks noGrp="1"/>
          </p:cNvGraphicFramePr>
          <p:nvPr>
            <p:ph idx="1"/>
          </p:nvPr>
        </p:nvGraphicFramePr>
        <p:xfrm>
          <a:off x="332566" y="1652677"/>
          <a:ext cx="8234385" cy="4375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125F1291-EE89-44DF-8994-67BF6CD2DBFE}"/>
              </a:ext>
            </a:extLst>
          </p:cNvPr>
          <p:cNvSpPr>
            <a:spLocks noGrp="1"/>
          </p:cNvSpPr>
          <p:nvPr>
            <p:ph type="title"/>
          </p:nvPr>
        </p:nvSpPr>
        <p:spPr/>
        <p:txBody>
          <a:bodyPr/>
          <a:lstStyle/>
          <a:p>
            <a:r>
              <a:rPr lang="en-US" dirty="0"/>
              <a:t>Exceptions to the General Recognition Approach</a:t>
            </a:r>
          </a:p>
        </p:txBody>
      </p:sp>
      <p:sp>
        <p:nvSpPr>
          <p:cNvPr id="4" name="Slide Number Placeholder 3">
            <a:extLst>
              <a:ext uri="{FF2B5EF4-FFF2-40B4-BE49-F238E27FC236}">
                <a16:creationId xmlns:a16="http://schemas.microsoft.com/office/drawing/2014/main" id="{B136552B-2DA1-4593-827B-5B5AACFCB013}"/>
              </a:ext>
            </a:extLst>
          </p:cNvPr>
          <p:cNvSpPr>
            <a:spLocks noGrp="1"/>
          </p:cNvSpPr>
          <p:nvPr>
            <p:ph type="sldNum" sz="quarter" idx="4"/>
          </p:nvPr>
        </p:nvSpPr>
        <p:spPr/>
        <p:txBody>
          <a:bodyPr/>
          <a:lstStyle/>
          <a:p>
            <a:pPr>
              <a:defRPr/>
            </a:pPr>
            <a:fld id="{B8C3CD40-D32D-4A66-9ED6-B023972553E0}" type="slidenum">
              <a:rPr lang="en-US" smtClean="0"/>
              <a:pPr>
                <a:defRPr/>
              </a:pPr>
              <a:t>68</a:t>
            </a:fld>
            <a:endParaRPr lang="en-US" dirty="0"/>
          </a:p>
        </p:txBody>
      </p:sp>
    </p:spTree>
    <p:extLst>
      <p:ext uri="{BB962C8B-B14F-4D97-AF65-F5344CB8AC3E}">
        <p14:creationId xmlns:p14="http://schemas.microsoft.com/office/powerpoint/2010/main" val="30101371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69F88A-484E-497A-8594-D425E7AE71B6}"/>
              </a:ext>
            </a:extLst>
          </p:cNvPr>
          <p:cNvSpPr>
            <a:spLocks noGrp="1"/>
          </p:cNvSpPr>
          <p:nvPr>
            <p:ph type="title"/>
          </p:nvPr>
        </p:nvSpPr>
        <p:spPr>
          <a:xfrm>
            <a:off x="173464" y="364506"/>
            <a:ext cx="8677797" cy="897252"/>
          </a:xfrm>
        </p:spPr>
        <p:txBody>
          <a:bodyPr/>
          <a:lstStyle/>
          <a:p>
            <a:r>
              <a:rPr lang="en-US" dirty="0"/>
              <a:t>Measurement</a:t>
            </a:r>
          </a:p>
        </p:txBody>
      </p:sp>
      <p:sp>
        <p:nvSpPr>
          <p:cNvPr id="4" name="Slide Number Placeholder 3">
            <a:extLst>
              <a:ext uri="{FF2B5EF4-FFF2-40B4-BE49-F238E27FC236}">
                <a16:creationId xmlns:a16="http://schemas.microsoft.com/office/drawing/2014/main" id="{1F3F7D74-E3AE-454E-93C4-1D41DD81867C}"/>
              </a:ext>
            </a:extLst>
          </p:cNvPr>
          <p:cNvSpPr>
            <a:spLocks noGrp="1"/>
          </p:cNvSpPr>
          <p:nvPr>
            <p:ph type="sldNum" sz="quarter" idx="4"/>
          </p:nvPr>
        </p:nvSpPr>
        <p:spPr/>
        <p:txBody>
          <a:bodyPr/>
          <a:lstStyle/>
          <a:p>
            <a:pPr>
              <a:defRPr/>
            </a:pPr>
            <a:fld id="{B8C3CD40-D32D-4A66-9ED6-B023972553E0}" type="slidenum">
              <a:rPr lang="en-US" smtClean="0"/>
              <a:pPr>
                <a:defRPr/>
              </a:pPr>
              <a:t>69</a:t>
            </a:fld>
            <a:endParaRPr lang="en-US"/>
          </a:p>
        </p:txBody>
      </p:sp>
      <p:sp>
        <p:nvSpPr>
          <p:cNvPr id="10" name="Rectangle: Rounded Corners 9">
            <a:extLst>
              <a:ext uri="{FF2B5EF4-FFF2-40B4-BE49-F238E27FC236}">
                <a16:creationId xmlns:a16="http://schemas.microsoft.com/office/drawing/2014/main" id="{EB49D70F-C291-4F34-9C6D-969219A2E1E7}"/>
              </a:ext>
            </a:extLst>
          </p:cNvPr>
          <p:cNvSpPr/>
          <p:nvPr/>
        </p:nvSpPr>
        <p:spPr bwMode="auto">
          <a:xfrm>
            <a:off x="4686433" y="1287962"/>
            <a:ext cx="3769679" cy="885348"/>
          </a:xfrm>
          <a:prstGeom prst="roundRect">
            <a:avLst/>
          </a:prstGeom>
          <a:solidFill>
            <a:srgbClr val="355F9A"/>
          </a:solidFill>
          <a:ln>
            <a:headEnd/>
            <a:tailEnd/>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fontAlgn="base">
              <a:spcBef>
                <a:spcPct val="0"/>
              </a:spcBef>
              <a:spcAft>
                <a:spcPct val="0"/>
              </a:spcAft>
            </a:pPr>
            <a:r>
              <a:rPr lang="en-US" sz="2800" dirty="0">
                <a:solidFill>
                  <a:schemeClr val="bg1"/>
                </a:solidFill>
                <a:latin typeface="Arial" charset="0"/>
                <a:cs typeface="Arial" charset="0"/>
              </a:rPr>
              <a:t>Salary-related payments</a:t>
            </a:r>
          </a:p>
        </p:txBody>
      </p:sp>
      <p:sp>
        <p:nvSpPr>
          <p:cNvPr id="11" name="Rectangle: Rounded Corners 10">
            <a:extLst>
              <a:ext uri="{FF2B5EF4-FFF2-40B4-BE49-F238E27FC236}">
                <a16:creationId xmlns:a16="http://schemas.microsoft.com/office/drawing/2014/main" id="{BD97061E-9A68-4F95-8E56-9F0AA2346D6D}"/>
              </a:ext>
            </a:extLst>
          </p:cNvPr>
          <p:cNvSpPr/>
          <p:nvPr/>
        </p:nvSpPr>
        <p:spPr bwMode="auto">
          <a:xfrm>
            <a:off x="687888" y="2430912"/>
            <a:ext cx="2969711" cy="1123712"/>
          </a:xfrm>
          <a:prstGeom prst="roundRect">
            <a:avLst/>
          </a:prstGeom>
          <a:ln>
            <a:headEnd/>
            <a:tailEnd/>
          </a:ln>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fontAlgn="base">
              <a:spcBef>
                <a:spcPct val="0"/>
              </a:spcBef>
              <a:spcAft>
                <a:spcPct val="0"/>
              </a:spcAft>
            </a:pPr>
            <a:r>
              <a:rPr lang="en-US" sz="2000" dirty="0">
                <a:solidFill>
                  <a:prstClr val="black"/>
                </a:solidFill>
                <a:latin typeface="Arial" charset="0"/>
                <a:cs typeface="Arial" charset="0"/>
              </a:rPr>
              <a:t>Generally the employee’s pay rate at financial reporting date</a:t>
            </a:r>
          </a:p>
        </p:txBody>
      </p:sp>
      <p:sp>
        <p:nvSpPr>
          <p:cNvPr id="12" name="Rectangle: Rounded Corners 11">
            <a:extLst>
              <a:ext uri="{FF2B5EF4-FFF2-40B4-BE49-F238E27FC236}">
                <a16:creationId xmlns:a16="http://schemas.microsoft.com/office/drawing/2014/main" id="{65D2117D-B6A4-4C37-A259-FCD6886036F8}"/>
              </a:ext>
            </a:extLst>
          </p:cNvPr>
          <p:cNvSpPr/>
          <p:nvPr/>
        </p:nvSpPr>
        <p:spPr bwMode="auto">
          <a:xfrm>
            <a:off x="735097" y="3771723"/>
            <a:ext cx="2969711" cy="1123712"/>
          </a:xfrm>
          <a:prstGeom prst="roundRect">
            <a:avLst/>
          </a:prstGeom>
          <a:ln>
            <a:headEnd/>
            <a:tailEnd/>
          </a:ln>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fontAlgn="base">
              <a:spcBef>
                <a:spcPct val="0"/>
              </a:spcBef>
              <a:spcAft>
                <a:spcPct val="0"/>
              </a:spcAft>
            </a:pPr>
            <a:r>
              <a:rPr lang="en-US" sz="2000" dirty="0">
                <a:solidFill>
                  <a:prstClr val="black"/>
                </a:solidFill>
                <a:latin typeface="Arial" charset="0"/>
                <a:cs typeface="Arial" charset="0"/>
              </a:rPr>
              <a:t>Exception: more likely than not to be paid at a different rate</a:t>
            </a:r>
          </a:p>
        </p:txBody>
      </p:sp>
      <p:sp>
        <p:nvSpPr>
          <p:cNvPr id="14" name="Rectangle: Rounded Corners 13">
            <a:extLst>
              <a:ext uri="{FF2B5EF4-FFF2-40B4-BE49-F238E27FC236}">
                <a16:creationId xmlns:a16="http://schemas.microsoft.com/office/drawing/2014/main" id="{35CBD87D-B605-4AE6-B356-589253B97ED1}"/>
              </a:ext>
            </a:extLst>
          </p:cNvPr>
          <p:cNvSpPr/>
          <p:nvPr/>
        </p:nvSpPr>
        <p:spPr bwMode="auto">
          <a:xfrm>
            <a:off x="776516" y="1216248"/>
            <a:ext cx="2828302" cy="885348"/>
          </a:xfrm>
          <a:prstGeom prst="roundRect">
            <a:avLst/>
          </a:prstGeom>
          <a:solidFill>
            <a:srgbClr val="355F9A"/>
          </a:solidFill>
          <a:ln>
            <a:headEnd/>
            <a:tailEnd/>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fontAlgn="base">
              <a:spcBef>
                <a:spcPct val="0"/>
              </a:spcBef>
              <a:spcAft>
                <a:spcPct val="0"/>
              </a:spcAft>
            </a:pPr>
            <a:r>
              <a:rPr lang="en-US" sz="2800" dirty="0">
                <a:solidFill>
                  <a:schemeClr val="bg1"/>
                </a:solidFill>
                <a:latin typeface="Arial" charset="0"/>
                <a:cs typeface="Arial" charset="0"/>
              </a:rPr>
              <a:t>Pay rate</a:t>
            </a:r>
          </a:p>
        </p:txBody>
      </p:sp>
      <p:sp>
        <p:nvSpPr>
          <p:cNvPr id="16" name="Rectangle: Rounded Corners 15">
            <a:extLst>
              <a:ext uri="{FF2B5EF4-FFF2-40B4-BE49-F238E27FC236}">
                <a16:creationId xmlns:a16="http://schemas.microsoft.com/office/drawing/2014/main" id="{3E877FF7-94AB-47E4-B812-4D2C424D4D8C}"/>
              </a:ext>
            </a:extLst>
          </p:cNvPr>
          <p:cNvSpPr/>
          <p:nvPr/>
        </p:nvSpPr>
        <p:spPr bwMode="auto">
          <a:xfrm>
            <a:off x="4686432" y="2446863"/>
            <a:ext cx="3769680" cy="783193"/>
          </a:xfrm>
          <a:prstGeom prst="roundRect">
            <a:avLst/>
          </a:prstGeom>
          <a:ln>
            <a:headEnd/>
            <a:tailEnd/>
          </a:ln>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fontAlgn="base">
              <a:spcBef>
                <a:spcPct val="0"/>
              </a:spcBef>
              <a:spcAft>
                <a:spcPct val="0"/>
              </a:spcAft>
            </a:pPr>
            <a:r>
              <a:rPr lang="en-US" sz="2000" dirty="0">
                <a:solidFill>
                  <a:prstClr val="black"/>
                </a:solidFill>
                <a:latin typeface="Arial" charset="0"/>
                <a:cs typeface="Arial" charset="0"/>
              </a:rPr>
              <a:t>Directly and incrementally related</a:t>
            </a:r>
          </a:p>
        </p:txBody>
      </p:sp>
      <p:sp>
        <p:nvSpPr>
          <p:cNvPr id="17" name="Rectangle: Rounded Corners 16">
            <a:extLst>
              <a:ext uri="{FF2B5EF4-FFF2-40B4-BE49-F238E27FC236}">
                <a16:creationId xmlns:a16="http://schemas.microsoft.com/office/drawing/2014/main" id="{714898E4-4433-4EAC-A8C1-041B004A6A2A}"/>
              </a:ext>
            </a:extLst>
          </p:cNvPr>
          <p:cNvSpPr/>
          <p:nvPr/>
        </p:nvSpPr>
        <p:spPr bwMode="auto">
          <a:xfrm>
            <a:off x="4698290" y="3506215"/>
            <a:ext cx="3769680" cy="1464231"/>
          </a:xfrm>
          <a:prstGeom prst="roundRect">
            <a:avLst/>
          </a:prstGeom>
          <a:ln>
            <a:headEnd/>
            <a:tailEnd/>
          </a:ln>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fontAlgn="base">
              <a:spcBef>
                <a:spcPct val="0"/>
              </a:spcBef>
              <a:spcAft>
                <a:spcPct val="0"/>
              </a:spcAft>
            </a:pPr>
            <a:r>
              <a:rPr lang="en-US" sz="2000" dirty="0">
                <a:solidFill>
                  <a:prstClr val="black"/>
                </a:solidFill>
                <a:latin typeface="Arial" charset="0"/>
                <a:cs typeface="Arial" charset="0"/>
              </a:rPr>
              <a:t>DC pension or OPEB recognized as related leave is earned – not pension or OPEB liability</a:t>
            </a:r>
          </a:p>
        </p:txBody>
      </p:sp>
      <p:sp>
        <p:nvSpPr>
          <p:cNvPr id="18" name="Rectangle: Rounded Corners 17">
            <a:extLst>
              <a:ext uri="{FF2B5EF4-FFF2-40B4-BE49-F238E27FC236}">
                <a16:creationId xmlns:a16="http://schemas.microsoft.com/office/drawing/2014/main" id="{6BB2CABD-89DC-42F7-8390-4526B3ADFFCE}"/>
              </a:ext>
            </a:extLst>
          </p:cNvPr>
          <p:cNvSpPr/>
          <p:nvPr/>
        </p:nvSpPr>
        <p:spPr bwMode="auto">
          <a:xfrm>
            <a:off x="4701730" y="5271780"/>
            <a:ext cx="3769680" cy="442674"/>
          </a:xfrm>
          <a:prstGeom prst="roundRect">
            <a:avLst/>
          </a:prstGeom>
          <a:ln>
            <a:headEnd/>
            <a:tailEnd/>
          </a:ln>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fontAlgn="base">
              <a:spcBef>
                <a:spcPct val="0"/>
              </a:spcBef>
              <a:spcAft>
                <a:spcPct val="0"/>
              </a:spcAft>
            </a:pPr>
            <a:r>
              <a:rPr lang="en-US" sz="2000" dirty="0">
                <a:solidFill>
                  <a:prstClr val="black"/>
                </a:solidFill>
                <a:latin typeface="Arial" charset="0"/>
                <a:cs typeface="Arial" charset="0"/>
              </a:rPr>
              <a:t>DB pension or OPEB excluded</a:t>
            </a:r>
          </a:p>
        </p:txBody>
      </p:sp>
    </p:spTree>
    <p:extLst>
      <p:ext uri="{BB962C8B-B14F-4D97-AF65-F5344CB8AC3E}">
        <p14:creationId xmlns:p14="http://schemas.microsoft.com/office/powerpoint/2010/main" val="1444509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982250E9-251D-4EE4-92B3-BEC6FE85F885}"/>
              </a:ext>
            </a:extLst>
          </p:cNvPr>
          <p:cNvSpPr>
            <a:spLocks noGrp="1"/>
          </p:cNvSpPr>
          <p:nvPr>
            <p:ph idx="1"/>
          </p:nvPr>
        </p:nvSpPr>
        <p:spPr/>
        <p:txBody>
          <a:bodyPr/>
          <a:lstStyle/>
          <a:p>
            <a:r>
              <a:rPr lang="en-US" sz="1600" b="1" u="sng" dirty="0"/>
              <a:t>Conceptual Framework:</a:t>
            </a:r>
          </a:p>
          <a:p>
            <a:pPr lvl="1"/>
            <a:r>
              <a:rPr lang="en-US" sz="1600" dirty="0">
                <a:solidFill>
                  <a:schemeClr val="bg1">
                    <a:lumMod val="75000"/>
                  </a:schemeClr>
                </a:solidFill>
              </a:rPr>
              <a:t>Disclosure Framework</a:t>
            </a:r>
          </a:p>
          <a:p>
            <a:pPr lvl="1"/>
            <a:r>
              <a:rPr lang="en-US" sz="1600" strike="sngStrike" dirty="0"/>
              <a:t>Recognition</a:t>
            </a:r>
          </a:p>
          <a:p>
            <a:r>
              <a:rPr lang="en-US" sz="1600" b="1" u="sng" dirty="0"/>
              <a:t>Comprehensive Projects:</a:t>
            </a:r>
          </a:p>
          <a:p>
            <a:pPr lvl="1"/>
            <a:r>
              <a:rPr lang="en-US" sz="1600" dirty="0"/>
              <a:t>Financial Reporting Model Re-examination</a:t>
            </a:r>
            <a:r>
              <a:rPr lang="en-US" sz="1600" dirty="0">
                <a:solidFill>
                  <a:srgbClr val="C00000"/>
                </a:solidFill>
              </a:rPr>
              <a:t>*</a:t>
            </a:r>
          </a:p>
          <a:p>
            <a:pPr lvl="1"/>
            <a:r>
              <a:rPr lang="en-US" sz="1600" dirty="0"/>
              <a:t>Revenue and Expense Recognition</a:t>
            </a:r>
          </a:p>
          <a:p>
            <a:r>
              <a:rPr lang="en-US" sz="1600" b="1" u="sng" dirty="0"/>
              <a:t>Major Projects:</a:t>
            </a:r>
          </a:p>
          <a:p>
            <a:pPr lvl="1"/>
            <a:r>
              <a:rPr lang="en-US" sz="1600" dirty="0"/>
              <a:t>Going Concern / Severe Financial Stress</a:t>
            </a:r>
          </a:p>
          <a:p>
            <a:pPr lvl="1"/>
            <a:r>
              <a:rPr lang="en-US" sz="1600" dirty="0">
                <a:solidFill>
                  <a:schemeClr val="tx1"/>
                </a:solidFill>
              </a:rPr>
              <a:t>Infrastructure Assets</a:t>
            </a:r>
          </a:p>
          <a:p>
            <a:pPr lvl="1"/>
            <a:endParaRPr lang="en-US" sz="1600" dirty="0">
              <a:solidFill>
                <a:schemeClr val="accent2">
                  <a:lumMod val="60000"/>
                  <a:lumOff val="40000"/>
                </a:schemeClr>
              </a:solidFill>
            </a:endParaRPr>
          </a:p>
          <a:p>
            <a:pPr marL="233362" lvl="1" indent="0">
              <a:buNone/>
            </a:pPr>
            <a:r>
              <a:rPr lang="en-US" sz="1200" dirty="0">
                <a:solidFill>
                  <a:srgbClr val="C00000"/>
                </a:solidFill>
              </a:rPr>
              <a:t>* - Governmental Funds removed 06/2023</a:t>
            </a:r>
          </a:p>
        </p:txBody>
      </p:sp>
      <p:sp>
        <p:nvSpPr>
          <p:cNvPr id="3" name="Title 2">
            <a:extLst>
              <a:ext uri="{FF2B5EF4-FFF2-40B4-BE49-F238E27FC236}">
                <a16:creationId xmlns:a16="http://schemas.microsoft.com/office/drawing/2014/main" id="{59924C15-3757-474E-8A10-D7F4895ABE53}"/>
              </a:ext>
            </a:extLst>
          </p:cNvPr>
          <p:cNvSpPr>
            <a:spLocks noGrp="1"/>
          </p:cNvSpPr>
          <p:nvPr>
            <p:ph type="title"/>
          </p:nvPr>
        </p:nvSpPr>
        <p:spPr/>
        <p:txBody>
          <a:bodyPr/>
          <a:lstStyle/>
          <a:p>
            <a:r>
              <a:rPr lang="en-US" dirty="0"/>
              <a:t>Technical Plan Overview – As of August 2023</a:t>
            </a:r>
          </a:p>
        </p:txBody>
      </p:sp>
      <p:sp>
        <p:nvSpPr>
          <p:cNvPr id="4" name="Slide Number Placeholder 3">
            <a:extLst>
              <a:ext uri="{FF2B5EF4-FFF2-40B4-BE49-F238E27FC236}">
                <a16:creationId xmlns:a16="http://schemas.microsoft.com/office/drawing/2014/main" id="{669D8DB8-D96C-4EFF-81D6-481A6D6486B9}"/>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8C3CD40-D32D-4A66-9ED6-B023972553E0}" type="slidenum">
              <a:rPr kumimoji="0" lang="en-US" sz="788" b="0" i="0" u="none" strike="noStrike" kern="1200" cap="none" spc="0" normalizeH="0" baseline="0" noProof="0">
                <a:ln>
                  <a:noFill/>
                </a:ln>
                <a:solidFill>
                  <a:srgbClr val="5F5F5F"/>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en-US" sz="788" b="0" i="0" u="none" strike="noStrike" kern="1200" cap="none" spc="0" normalizeH="0" baseline="0" noProof="0" dirty="0">
              <a:ln>
                <a:noFill/>
              </a:ln>
              <a:solidFill>
                <a:srgbClr val="5F5F5F"/>
              </a:solidFill>
              <a:effectLst/>
              <a:uLnTx/>
              <a:uFillTx/>
              <a:latin typeface="Arial"/>
              <a:ea typeface="+mn-ea"/>
              <a:cs typeface="+mn-cs"/>
            </a:endParaRPr>
          </a:p>
        </p:txBody>
      </p:sp>
      <p:sp>
        <p:nvSpPr>
          <p:cNvPr id="14" name="Content Placeholder 8">
            <a:extLst>
              <a:ext uri="{FF2B5EF4-FFF2-40B4-BE49-F238E27FC236}">
                <a16:creationId xmlns:a16="http://schemas.microsoft.com/office/drawing/2014/main" id="{A9F8FF0F-E1D7-44C9-81B0-A304B6C7E617}"/>
              </a:ext>
            </a:extLst>
          </p:cNvPr>
          <p:cNvSpPr txBox="1">
            <a:spLocks/>
          </p:cNvSpPr>
          <p:nvPr/>
        </p:nvSpPr>
        <p:spPr bwMode="auto">
          <a:xfrm>
            <a:off x="4683863" y="1645821"/>
            <a:ext cx="3903236" cy="3480336"/>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lvl1pPr marL="233363" indent="-227013" algn="l" rtl="0" eaLnBrk="1" fontAlgn="base" hangingPunct="1">
              <a:lnSpc>
                <a:spcPct val="112000"/>
              </a:lnSpc>
              <a:spcBef>
                <a:spcPts val="1500"/>
              </a:spcBef>
              <a:spcAft>
                <a:spcPct val="0"/>
              </a:spcAft>
              <a:buClr>
                <a:srgbClr val="002060"/>
              </a:buClr>
              <a:buFont typeface="Wingdings" charset="2"/>
              <a:buChar char="§"/>
              <a:tabLst/>
              <a:defRPr sz="2400" b="0" kern="1200">
                <a:solidFill>
                  <a:srgbClr val="000000"/>
                </a:solidFill>
                <a:latin typeface="Arial" pitchFamily="34" charset="0"/>
                <a:ea typeface="+mn-ea"/>
                <a:cs typeface="Arial" pitchFamily="34" charset="0"/>
              </a:defRPr>
            </a:lvl1pPr>
            <a:lvl2pPr marL="457200" indent="-223838" algn="l" rtl="0" eaLnBrk="1" fontAlgn="base" hangingPunct="1">
              <a:lnSpc>
                <a:spcPct val="112000"/>
              </a:lnSpc>
              <a:spcBef>
                <a:spcPts val="400"/>
              </a:spcBef>
              <a:spcAft>
                <a:spcPct val="0"/>
              </a:spcAft>
              <a:buClr>
                <a:srgbClr val="00609C"/>
              </a:buClr>
              <a:buFont typeface="Lucida Grande"/>
              <a:buChar char="-"/>
              <a:tabLst/>
              <a:defRPr sz="2200" kern="1200" baseline="0">
                <a:solidFill>
                  <a:schemeClr val="tx1">
                    <a:lumMod val="75000"/>
                    <a:lumOff val="25000"/>
                  </a:schemeClr>
                </a:solidFill>
                <a:latin typeface="Arial" pitchFamily="34" charset="0"/>
                <a:ea typeface="+mn-ea"/>
                <a:cs typeface="Arial" pitchFamily="34" charset="0"/>
              </a:defRPr>
            </a:lvl2pPr>
            <a:lvl3pPr marL="690563" indent="-222250" algn="l" rtl="0" eaLnBrk="1" fontAlgn="base" hangingPunct="1">
              <a:lnSpc>
                <a:spcPct val="112000"/>
              </a:lnSpc>
              <a:spcBef>
                <a:spcPts val="300"/>
              </a:spcBef>
              <a:spcAft>
                <a:spcPct val="0"/>
              </a:spcAft>
              <a:buClr>
                <a:srgbClr val="00609C"/>
              </a:buClr>
              <a:buFont typeface="Arial" pitchFamily="34" charset="0"/>
              <a:buChar char="•"/>
              <a:tabLst/>
              <a:defRPr sz="2000" kern="1200">
                <a:solidFill>
                  <a:schemeClr val="tx1">
                    <a:lumMod val="75000"/>
                    <a:lumOff val="25000"/>
                  </a:schemeClr>
                </a:solidFill>
                <a:latin typeface="Arial" pitchFamily="34" charset="0"/>
                <a:ea typeface="+mn-ea"/>
                <a:cs typeface="Arial" pitchFamily="34" charset="0"/>
              </a:defRPr>
            </a:lvl3pPr>
            <a:lvl4pPr marL="914400" indent="-227013" algn="l" rtl="0" eaLnBrk="1" fontAlgn="base" hangingPunct="1">
              <a:lnSpc>
                <a:spcPct val="112000"/>
              </a:lnSpc>
              <a:spcBef>
                <a:spcPts val="300"/>
              </a:spcBef>
              <a:spcAft>
                <a:spcPct val="0"/>
              </a:spcAft>
              <a:buClr>
                <a:srgbClr val="00609C"/>
              </a:buClr>
              <a:buFont typeface="Courier New" pitchFamily="49" charset="0"/>
              <a:buChar char="o"/>
              <a:tabLst/>
              <a:defRPr sz="1800" kern="1200">
                <a:solidFill>
                  <a:schemeClr val="tx1">
                    <a:lumMod val="75000"/>
                    <a:lumOff val="25000"/>
                  </a:schemeClr>
                </a:solidFill>
                <a:latin typeface="Arial" pitchFamily="34" charset="0"/>
                <a:ea typeface="+mn-ea"/>
                <a:cs typeface="Arial" pitchFamily="34" charset="0"/>
              </a:defRPr>
            </a:lvl4pPr>
            <a:lvl5pPr marL="1147763" indent="-227013" algn="l" rtl="0" eaLnBrk="1" fontAlgn="base" hangingPunct="1">
              <a:lnSpc>
                <a:spcPct val="112000"/>
              </a:lnSpc>
              <a:spcBef>
                <a:spcPts val="300"/>
              </a:spcBef>
              <a:spcAft>
                <a:spcPct val="0"/>
              </a:spcAft>
              <a:buClr>
                <a:srgbClr val="00609C"/>
              </a:buClr>
              <a:buFont typeface="Arial" charset="0"/>
              <a:buChar char="»"/>
              <a:defRPr sz="1800" kern="1200">
                <a:solidFill>
                  <a:schemeClr val="tx1">
                    <a:lumMod val="75000"/>
                    <a:lumOff val="2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5022" marR="0" lvl="0" indent="-170260" algn="l" defTabSz="685800" rtl="0" eaLnBrk="1" fontAlgn="base" latinLnBrk="0" hangingPunct="1">
              <a:lnSpc>
                <a:spcPct val="112000"/>
              </a:lnSpc>
              <a:spcBef>
                <a:spcPts val="1125"/>
              </a:spcBef>
              <a:spcAft>
                <a:spcPct val="0"/>
              </a:spcAft>
              <a:buClr>
                <a:srgbClr val="002060"/>
              </a:buClr>
              <a:buSzTx/>
              <a:buFont typeface="Wingdings" charset="2"/>
              <a:buChar char="§"/>
              <a:tabLst/>
              <a:defRPr/>
            </a:pPr>
            <a:r>
              <a:rPr kumimoji="0" lang="en-US" sz="1600" b="1" i="0" u="sng" strike="noStrike" kern="1200" cap="none" spc="0" normalizeH="0" baseline="0" noProof="0" dirty="0">
                <a:ln>
                  <a:noFill/>
                </a:ln>
                <a:solidFill>
                  <a:srgbClr val="000000"/>
                </a:solidFill>
                <a:effectLst/>
                <a:uLnTx/>
                <a:uFillTx/>
                <a:latin typeface="Arial" pitchFamily="34" charset="0"/>
                <a:ea typeface="+mn-ea"/>
                <a:cs typeface="Arial" pitchFamily="34" charset="0"/>
              </a:rPr>
              <a:t>Practice Issues:</a:t>
            </a:r>
          </a:p>
          <a:p>
            <a:pPr marL="342900" marR="0" lvl="1" indent="-167879" algn="l" defTabSz="685800" rtl="0" eaLnBrk="1" fontAlgn="base" latinLnBrk="0" hangingPunct="1">
              <a:lnSpc>
                <a:spcPct val="112000"/>
              </a:lnSpc>
              <a:spcBef>
                <a:spcPts val="300"/>
              </a:spcBef>
              <a:spcAft>
                <a:spcPct val="0"/>
              </a:spcAft>
              <a:buClr>
                <a:srgbClr val="00609C"/>
              </a:buClr>
              <a:buSzTx/>
              <a:buFont typeface="Lucida Grande"/>
              <a:buChar char="-"/>
              <a:tabLst/>
              <a:defRPr/>
            </a:pPr>
            <a:r>
              <a:rPr kumimoji="0" lang="en-US" sz="1600" b="0" i="0" u="none" strike="noStrike" kern="1200" cap="none" spc="0" normalizeH="0" baseline="0" noProof="0" dirty="0">
                <a:ln>
                  <a:noFill/>
                </a:ln>
                <a:solidFill>
                  <a:prstClr val="white">
                    <a:lumMod val="75000"/>
                  </a:prstClr>
                </a:solidFill>
                <a:effectLst/>
                <a:uLnTx/>
                <a:uFillTx/>
                <a:latin typeface="Arial" pitchFamily="34" charset="0"/>
                <a:ea typeface="+mn-ea"/>
                <a:cs typeface="Arial" pitchFamily="34" charset="0"/>
              </a:rPr>
              <a:t>Accounting Changes and Error Corrections (100)</a:t>
            </a:r>
          </a:p>
          <a:p>
            <a:pPr marL="342900" marR="0" lvl="1" indent="-167879" algn="l" defTabSz="685800" rtl="0" eaLnBrk="1" fontAlgn="base" latinLnBrk="0" hangingPunct="1">
              <a:lnSpc>
                <a:spcPct val="112000"/>
              </a:lnSpc>
              <a:spcBef>
                <a:spcPts val="300"/>
              </a:spcBef>
              <a:spcAft>
                <a:spcPct val="0"/>
              </a:spcAft>
              <a:buClr>
                <a:srgbClr val="00609C"/>
              </a:buClr>
              <a:buSzTx/>
              <a:buFont typeface="Lucida Grande"/>
              <a:buChar char="-"/>
              <a:tabLst/>
              <a:defRPr/>
            </a:pPr>
            <a:r>
              <a:rPr kumimoji="0" lang="en-US" sz="1600" b="0" i="0" u="none" strike="noStrike" kern="1200" cap="none" spc="0" normalizeH="0" baseline="0" noProof="0" dirty="0">
                <a:ln>
                  <a:noFill/>
                </a:ln>
                <a:solidFill>
                  <a:prstClr val="white">
                    <a:lumMod val="75000"/>
                  </a:prstClr>
                </a:solidFill>
                <a:effectLst/>
                <a:uLnTx/>
                <a:uFillTx/>
                <a:latin typeface="Arial" pitchFamily="34" charset="0"/>
                <a:ea typeface="+mn-ea"/>
                <a:cs typeface="Arial" pitchFamily="34" charset="0"/>
              </a:rPr>
              <a:t>Compensated Absences (101)</a:t>
            </a:r>
          </a:p>
          <a:p>
            <a:pPr marL="342900" marR="0" lvl="1" indent="-167879" algn="l" defTabSz="685800" rtl="0" eaLnBrk="1" fontAlgn="base" latinLnBrk="0" hangingPunct="1">
              <a:lnSpc>
                <a:spcPct val="112000"/>
              </a:lnSpc>
              <a:spcBef>
                <a:spcPts val="300"/>
              </a:spcBef>
              <a:spcAft>
                <a:spcPct val="0"/>
              </a:spcAft>
              <a:buClr>
                <a:srgbClr val="00609C"/>
              </a:buClr>
              <a:buSzTx/>
              <a:buFont typeface="Lucida Grande"/>
              <a:buChar char="-"/>
              <a:tabLst/>
              <a:defRPr/>
            </a:pPr>
            <a:r>
              <a:rPr kumimoji="0" lang="en-US" sz="1600" b="0" i="0" u="none" strike="noStrike" kern="1200" cap="none" spc="0" normalizeH="0" baseline="0" noProof="0" dirty="0">
                <a:ln>
                  <a:noFill/>
                </a:ln>
                <a:solidFill>
                  <a:schemeClr val="bg1">
                    <a:lumMod val="75000"/>
                  </a:schemeClr>
                </a:solidFill>
                <a:effectLst/>
                <a:uLnTx/>
                <a:uFillTx/>
                <a:latin typeface="Arial" pitchFamily="34" charset="0"/>
                <a:ea typeface="+mn-ea"/>
                <a:cs typeface="Arial" pitchFamily="34" charset="0"/>
              </a:rPr>
              <a:t>Implementation Guide—Update</a:t>
            </a:r>
          </a:p>
          <a:p>
            <a:pPr marL="342900" marR="0" lvl="1" indent="-167879" algn="l" defTabSz="685800" rtl="0" eaLnBrk="1" fontAlgn="base" latinLnBrk="0" hangingPunct="1">
              <a:lnSpc>
                <a:spcPct val="112000"/>
              </a:lnSpc>
              <a:spcBef>
                <a:spcPts val="300"/>
              </a:spcBef>
              <a:spcAft>
                <a:spcPct val="0"/>
              </a:spcAft>
              <a:buClr>
                <a:srgbClr val="00609C"/>
              </a:buClr>
              <a:buSzTx/>
              <a:buFont typeface="Lucida Grande"/>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Arial" pitchFamily="34" charset="0"/>
                <a:ea typeface="+mn-ea"/>
                <a:cs typeface="Arial" pitchFamily="34" charset="0"/>
              </a:rPr>
              <a:t>Nonfinancial Assets</a:t>
            </a:r>
          </a:p>
          <a:p>
            <a:pPr marL="342900" marR="0" lvl="1" indent="-167879" algn="l" defTabSz="685800" rtl="0" eaLnBrk="1" fontAlgn="base" latinLnBrk="0" hangingPunct="1">
              <a:lnSpc>
                <a:spcPct val="112000"/>
              </a:lnSpc>
              <a:spcBef>
                <a:spcPts val="300"/>
              </a:spcBef>
              <a:spcAft>
                <a:spcPct val="0"/>
              </a:spcAft>
              <a:buClr>
                <a:srgbClr val="00609C"/>
              </a:buClr>
              <a:buSzTx/>
              <a:buFont typeface="Lucida Grande"/>
              <a:buChar char="-"/>
              <a:tabLst/>
              <a:defRPr/>
            </a:pPr>
            <a:r>
              <a:rPr kumimoji="0" lang="en-US" sz="1600" b="0" i="0" u="none" strike="noStrike" kern="1200" cap="none" spc="0" normalizeH="0" baseline="0" noProof="0" dirty="0">
                <a:ln>
                  <a:noFill/>
                </a:ln>
                <a:solidFill>
                  <a:prstClr val="white">
                    <a:lumMod val="75000"/>
                  </a:prstClr>
                </a:solidFill>
                <a:effectLst/>
                <a:uLnTx/>
                <a:uFillTx/>
                <a:latin typeface="Arial" pitchFamily="34" charset="0"/>
                <a:ea typeface="+mn-ea"/>
                <a:cs typeface="Arial" pitchFamily="34" charset="0"/>
              </a:rPr>
              <a:t>Omnibus (99)</a:t>
            </a:r>
          </a:p>
          <a:p>
            <a:pPr marL="342900" marR="0" lvl="1" indent="-167879" algn="l" defTabSz="685800" rtl="0" eaLnBrk="1" fontAlgn="base" latinLnBrk="0" hangingPunct="1">
              <a:lnSpc>
                <a:spcPct val="112000"/>
              </a:lnSpc>
              <a:spcBef>
                <a:spcPts val="300"/>
              </a:spcBef>
              <a:spcAft>
                <a:spcPct val="0"/>
              </a:spcAft>
              <a:buClr>
                <a:srgbClr val="00609C"/>
              </a:buClr>
              <a:buSzTx/>
              <a:buFont typeface="Lucida Grande"/>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Arial" pitchFamily="34" charset="0"/>
                <a:ea typeface="+mn-ea"/>
                <a:cs typeface="Arial" pitchFamily="34" charset="0"/>
              </a:rPr>
              <a:t>Certain Risks Disclosures</a:t>
            </a:r>
          </a:p>
          <a:p>
            <a:pPr marL="342900" marR="0" lvl="1" indent="-167879" algn="l" defTabSz="685800" rtl="0" eaLnBrk="1" fontAlgn="base" latinLnBrk="0" hangingPunct="1">
              <a:lnSpc>
                <a:spcPct val="112000"/>
              </a:lnSpc>
              <a:spcBef>
                <a:spcPts val="300"/>
              </a:spcBef>
              <a:spcAft>
                <a:spcPct val="0"/>
              </a:spcAft>
              <a:buClr>
                <a:srgbClr val="00609C"/>
              </a:buClr>
              <a:buSzTx/>
              <a:buFont typeface="Lucida Grande"/>
              <a:buChar char="-"/>
              <a:tabLst/>
              <a:defRPr/>
            </a:pPr>
            <a:r>
              <a:rPr lang="en-US" sz="1600" dirty="0">
                <a:solidFill>
                  <a:schemeClr val="tx1"/>
                </a:solidFill>
              </a:rPr>
              <a:t>Subsequent Events</a:t>
            </a:r>
            <a:endParaRPr kumimoji="0" lang="en-US" sz="16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a:p>
            <a:pPr marL="175022" marR="0" lvl="0" indent="-170260" algn="l" defTabSz="685800" rtl="0" eaLnBrk="1" fontAlgn="base" latinLnBrk="0" hangingPunct="1">
              <a:lnSpc>
                <a:spcPct val="112000"/>
              </a:lnSpc>
              <a:spcBef>
                <a:spcPts val="1125"/>
              </a:spcBef>
              <a:spcAft>
                <a:spcPct val="0"/>
              </a:spcAft>
              <a:buClr>
                <a:srgbClr val="002060"/>
              </a:buClr>
              <a:buSzTx/>
              <a:buFont typeface="Wingdings" charset="2"/>
              <a:buChar char="§"/>
              <a:tabLst/>
              <a:defRPr/>
            </a:pPr>
            <a:r>
              <a:rPr kumimoji="0" lang="en-US" sz="1600" b="1" i="0" u="sng" strike="noStrike" kern="1200" cap="none" spc="0" normalizeH="0" baseline="0" noProof="0" dirty="0">
                <a:ln>
                  <a:noFill/>
                </a:ln>
                <a:solidFill>
                  <a:srgbClr val="000000"/>
                </a:solidFill>
                <a:effectLst/>
                <a:uLnTx/>
                <a:uFillTx/>
                <a:latin typeface="Arial" pitchFamily="34" charset="0"/>
                <a:ea typeface="+mn-ea"/>
                <a:cs typeface="Arial" pitchFamily="34" charset="0"/>
              </a:rPr>
              <a:t>Pre-Agenda Research Activities:</a:t>
            </a:r>
          </a:p>
          <a:p>
            <a:pPr marL="342900" marR="0" lvl="1" indent="-167879" algn="l" defTabSz="685800" rtl="0" eaLnBrk="1" fontAlgn="base" latinLnBrk="0" hangingPunct="1">
              <a:lnSpc>
                <a:spcPct val="112000"/>
              </a:lnSpc>
              <a:spcBef>
                <a:spcPts val="300"/>
              </a:spcBef>
              <a:spcAft>
                <a:spcPct val="0"/>
              </a:spcAft>
              <a:buClr>
                <a:srgbClr val="00609C"/>
              </a:buClr>
              <a:buSzTx/>
              <a:buFont typeface="Lucida Grande"/>
              <a:buChar char="-"/>
              <a:tabLst/>
              <a:defRPr/>
            </a:pPr>
            <a:r>
              <a:rPr kumimoji="0" lang="en-US" sz="16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GAAP Structure</a:t>
            </a:r>
          </a:p>
          <a:p>
            <a:pPr marL="342900" marR="0" lvl="1" indent="-167879" algn="l" defTabSz="685800" rtl="0" eaLnBrk="1" fontAlgn="base" latinLnBrk="0" hangingPunct="1">
              <a:lnSpc>
                <a:spcPct val="112000"/>
              </a:lnSpc>
              <a:spcBef>
                <a:spcPts val="300"/>
              </a:spcBef>
              <a:spcAft>
                <a:spcPct val="0"/>
              </a:spcAft>
              <a:buClr>
                <a:srgbClr val="00609C"/>
              </a:buClr>
              <a:buSzTx/>
              <a:buFont typeface="Lucida Grande"/>
              <a:buChar char="-"/>
              <a:tabLst/>
              <a:defRPr/>
            </a:pPr>
            <a:r>
              <a:rPr kumimoji="0" lang="en-US" sz="1600" b="0" i="0" u="none" strike="noStrike" kern="1200" cap="none" spc="0" normalizeH="0" baseline="0" noProof="0" dirty="0">
                <a:ln>
                  <a:noFill/>
                </a:ln>
                <a:solidFill>
                  <a:prstClr val="white">
                    <a:lumMod val="75000"/>
                  </a:prstClr>
                </a:solidFill>
                <a:effectLst/>
                <a:uLnTx/>
                <a:uFillTx/>
                <a:latin typeface="Arial" pitchFamily="34" charset="0"/>
                <a:ea typeface="+mn-ea"/>
                <a:cs typeface="Arial" pitchFamily="34" charset="0"/>
              </a:rPr>
              <a:t>Capital Assets </a:t>
            </a:r>
          </a:p>
          <a:p>
            <a:pPr marL="342900" marR="0" lvl="1" indent="-167879" algn="l" defTabSz="685800" rtl="0" eaLnBrk="1" fontAlgn="base" latinLnBrk="0" hangingPunct="1">
              <a:lnSpc>
                <a:spcPct val="112000"/>
              </a:lnSpc>
              <a:spcBef>
                <a:spcPts val="300"/>
              </a:spcBef>
              <a:spcAft>
                <a:spcPct val="0"/>
              </a:spcAft>
              <a:buClr>
                <a:srgbClr val="00609C"/>
              </a:buClr>
              <a:buSzTx/>
              <a:buFont typeface="Lucida Grande"/>
              <a:buChar char="-"/>
              <a:tabLst/>
              <a:defRPr/>
            </a:pPr>
            <a:r>
              <a:rPr kumimoji="0" lang="en-US" sz="1600" b="0" i="0" u="none" strike="noStrike" kern="1200" cap="none" spc="0" normalizeH="0" baseline="0" noProof="0" dirty="0">
                <a:ln>
                  <a:noFill/>
                </a:ln>
                <a:solidFill>
                  <a:schemeClr val="bg1">
                    <a:lumMod val="65000"/>
                  </a:schemeClr>
                </a:solidFill>
                <a:effectLst/>
                <a:uLnTx/>
                <a:uFillTx/>
                <a:latin typeface="Arial" pitchFamily="34" charset="0"/>
                <a:ea typeface="+mn-ea"/>
                <a:cs typeface="Arial" pitchFamily="34" charset="0"/>
              </a:rPr>
              <a:t>Subsequent Events</a:t>
            </a:r>
          </a:p>
        </p:txBody>
      </p:sp>
    </p:spTree>
    <p:extLst>
      <p:ext uri="{BB962C8B-B14F-4D97-AF65-F5344CB8AC3E}">
        <p14:creationId xmlns:p14="http://schemas.microsoft.com/office/powerpoint/2010/main" val="388872895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1F64EFA1-E44B-47B7-A6C3-52D35F4F4634}"/>
              </a:ext>
            </a:extLst>
          </p:cNvPr>
          <p:cNvGraphicFramePr>
            <a:graphicFrameLocks noGrp="1"/>
          </p:cNvGraphicFramePr>
          <p:nvPr>
            <p:ph idx="1"/>
          </p:nvPr>
        </p:nvGraphicFramePr>
        <p:xfrm>
          <a:off x="119063" y="1652588"/>
          <a:ext cx="8561387" cy="46243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177A6321-63A9-49A4-A15B-0E98DDB3E53E}"/>
              </a:ext>
            </a:extLst>
          </p:cNvPr>
          <p:cNvSpPr>
            <a:spLocks noGrp="1"/>
          </p:cNvSpPr>
          <p:nvPr>
            <p:ph type="title"/>
          </p:nvPr>
        </p:nvSpPr>
        <p:spPr/>
        <p:txBody>
          <a:bodyPr/>
          <a:lstStyle/>
          <a:p>
            <a:r>
              <a:rPr lang="en-US" dirty="0"/>
              <a:t>Leave Used But Not Paid</a:t>
            </a:r>
          </a:p>
        </p:txBody>
      </p:sp>
      <p:sp>
        <p:nvSpPr>
          <p:cNvPr id="4" name="Slide Number Placeholder 3">
            <a:extLst>
              <a:ext uri="{FF2B5EF4-FFF2-40B4-BE49-F238E27FC236}">
                <a16:creationId xmlns:a16="http://schemas.microsoft.com/office/drawing/2014/main" id="{FC643C18-42CD-4F82-BE9F-64C491806F78}"/>
              </a:ext>
            </a:extLst>
          </p:cNvPr>
          <p:cNvSpPr>
            <a:spLocks noGrp="1"/>
          </p:cNvSpPr>
          <p:nvPr>
            <p:ph type="sldNum" sz="quarter" idx="4"/>
          </p:nvPr>
        </p:nvSpPr>
        <p:spPr/>
        <p:txBody>
          <a:bodyPr/>
          <a:lstStyle/>
          <a:p>
            <a:pPr>
              <a:defRPr/>
            </a:pPr>
            <a:fld id="{B8C3CD40-D32D-4A66-9ED6-B023972553E0}" type="slidenum">
              <a:rPr lang="en-US" smtClean="0"/>
              <a:pPr>
                <a:defRPr/>
              </a:pPr>
              <a:t>70</a:t>
            </a:fld>
            <a:endParaRPr lang="en-US"/>
          </a:p>
        </p:txBody>
      </p:sp>
    </p:spTree>
    <p:extLst>
      <p:ext uri="{BB962C8B-B14F-4D97-AF65-F5344CB8AC3E}">
        <p14:creationId xmlns:p14="http://schemas.microsoft.com/office/powerpoint/2010/main" val="5482680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C7C1668-AE3B-44D6-B8B5-20D800B44E3C}"/>
              </a:ext>
            </a:extLst>
          </p:cNvPr>
          <p:cNvSpPr>
            <a:spLocks noGrp="1"/>
          </p:cNvSpPr>
          <p:nvPr>
            <p:ph idx="1"/>
          </p:nvPr>
        </p:nvSpPr>
        <p:spPr>
          <a:xfrm>
            <a:off x="177706" y="1696436"/>
            <a:ext cx="8561387" cy="4624240"/>
          </a:xfrm>
        </p:spPr>
        <p:txBody>
          <a:bodyPr/>
          <a:lstStyle/>
          <a:p>
            <a:r>
              <a:rPr lang="en-US" dirty="0"/>
              <a:t>Note disclosures</a:t>
            </a:r>
          </a:p>
          <a:p>
            <a:pPr lvl="1"/>
            <a:r>
              <a:rPr lang="en-US" dirty="0"/>
              <a:t>No new note disclosures</a:t>
            </a:r>
          </a:p>
          <a:p>
            <a:pPr lvl="1"/>
            <a:r>
              <a:rPr lang="en-US" dirty="0"/>
              <a:t>Exceptions to existing long-term liability disclosures for compensated absences:</a:t>
            </a:r>
          </a:p>
          <a:p>
            <a:pPr lvl="2"/>
            <a:r>
              <a:rPr lang="en-US" dirty="0"/>
              <a:t>Option to present net increase or decrease with indication that it is a net amount</a:t>
            </a:r>
          </a:p>
          <a:p>
            <a:pPr lvl="2"/>
            <a:r>
              <a:rPr lang="en-US" dirty="0"/>
              <a:t>Not required to disclose governmental fund used to liquidate</a:t>
            </a:r>
          </a:p>
          <a:p>
            <a:r>
              <a:rPr lang="en-US" dirty="0"/>
              <a:t>Effective date</a:t>
            </a:r>
          </a:p>
          <a:p>
            <a:pPr lvl="1"/>
            <a:r>
              <a:rPr lang="en-US" dirty="0"/>
              <a:t>Fiscal years beginning after December 15, 2023</a:t>
            </a:r>
          </a:p>
        </p:txBody>
      </p:sp>
      <p:sp>
        <p:nvSpPr>
          <p:cNvPr id="3" name="Title 2">
            <a:extLst>
              <a:ext uri="{FF2B5EF4-FFF2-40B4-BE49-F238E27FC236}">
                <a16:creationId xmlns:a16="http://schemas.microsoft.com/office/drawing/2014/main" id="{7401520D-C026-44A3-9708-66F892B2F884}"/>
              </a:ext>
            </a:extLst>
          </p:cNvPr>
          <p:cNvSpPr>
            <a:spLocks noGrp="1"/>
          </p:cNvSpPr>
          <p:nvPr>
            <p:ph type="title"/>
          </p:nvPr>
        </p:nvSpPr>
        <p:spPr/>
        <p:txBody>
          <a:bodyPr/>
          <a:lstStyle/>
          <a:p>
            <a:r>
              <a:rPr lang="en-US" dirty="0"/>
              <a:t>Note Disclosures and Effective Date</a:t>
            </a:r>
          </a:p>
        </p:txBody>
      </p:sp>
      <p:sp>
        <p:nvSpPr>
          <p:cNvPr id="4" name="Slide Number Placeholder 3">
            <a:extLst>
              <a:ext uri="{FF2B5EF4-FFF2-40B4-BE49-F238E27FC236}">
                <a16:creationId xmlns:a16="http://schemas.microsoft.com/office/drawing/2014/main" id="{2AEF6646-2D72-47CA-AC31-648D19D72A1D}"/>
              </a:ext>
            </a:extLst>
          </p:cNvPr>
          <p:cNvSpPr>
            <a:spLocks noGrp="1"/>
          </p:cNvSpPr>
          <p:nvPr>
            <p:ph type="sldNum" sz="quarter" idx="4"/>
          </p:nvPr>
        </p:nvSpPr>
        <p:spPr/>
        <p:txBody>
          <a:bodyPr/>
          <a:lstStyle/>
          <a:p>
            <a:pPr>
              <a:defRPr/>
            </a:pPr>
            <a:fld id="{B8C3CD40-D32D-4A66-9ED6-B023972553E0}" type="slidenum">
              <a:rPr lang="en-US" smtClean="0"/>
              <a:pPr>
                <a:defRPr/>
              </a:pPr>
              <a:t>71</a:t>
            </a:fld>
            <a:endParaRPr lang="en-US"/>
          </a:p>
        </p:txBody>
      </p:sp>
    </p:spTree>
    <p:extLst>
      <p:ext uri="{BB962C8B-B14F-4D97-AF65-F5344CB8AC3E}">
        <p14:creationId xmlns:p14="http://schemas.microsoft.com/office/powerpoint/2010/main" val="18207047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Going Concern and Severe Financial Stress: Reexamination of Statement 56</a:t>
            </a:r>
          </a:p>
        </p:txBody>
      </p:sp>
      <p:sp>
        <p:nvSpPr>
          <p:cNvPr id="5" name="Slide Number Placeholder 3"/>
          <p:cNvSpPr>
            <a:spLocks noGrp="1"/>
          </p:cNvSpPr>
          <p:nvPr>
            <p:ph type="sldNum" sz="quarter" idx="4294967295"/>
          </p:nvPr>
        </p:nvSpPr>
        <p:spPr>
          <a:xfrm>
            <a:off x="8204200" y="6354763"/>
            <a:ext cx="939800" cy="304800"/>
          </a:xfrm>
        </p:spPr>
        <p:txBody>
          <a:bodyPr/>
          <a:lstStyle/>
          <a:p>
            <a:fld id="{B678A430-2B5E-9C4F-A94E-0139B75F11B5}" type="slidenum">
              <a:rPr lang="en-US" smtClean="0"/>
              <a:pPr/>
              <a:t>72</a:t>
            </a:fld>
            <a:endParaRPr lang="en-US"/>
          </a:p>
        </p:txBody>
      </p:sp>
    </p:spTree>
    <p:extLst>
      <p:ext uri="{BB962C8B-B14F-4D97-AF65-F5344CB8AC3E}">
        <p14:creationId xmlns:p14="http://schemas.microsoft.com/office/powerpoint/2010/main" val="131027675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a:extLst>
              <a:ext uri="{FF2B5EF4-FFF2-40B4-BE49-F238E27FC236}">
                <a16:creationId xmlns:a16="http://schemas.microsoft.com/office/drawing/2014/main" id="{BAB72151-4993-4C7F-AFBB-2ACB0CAD9599}"/>
              </a:ext>
            </a:extLst>
          </p:cNvPr>
          <p:cNvGraphicFramePr>
            <a:graphicFrameLocks noGrp="1"/>
          </p:cNvGraphicFramePr>
          <p:nvPr>
            <p:ph idx="1"/>
          </p:nvPr>
        </p:nvGraphicFramePr>
        <p:xfrm>
          <a:off x="344948" y="1323703"/>
          <a:ext cx="8329383" cy="4537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p:cNvSpPr>
            <a:spLocks noGrp="1"/>
          </p:cNvSpPr>
          <p:nvPr>
            <p:ph type="title"/>
          </p:nvPr>
        </p:nvSpPr>
        <p:spPr>
          <a:xfrm>
            <a:off x="220256" y="280770"/>
            <a:ext cx="8795728" cy="672939"/>
          </a:xfrm>
        </p:spPr>
        <p:txBody>
          <a:bodyPr>
            <a:normAutofit/>
          </a:bodyPr>
          <a:lstStyle/>
          <a:p>
            <a:r>
              <a:rPr lang="en-US" dirty="0"/>
              <a:t>Going Concern and Severe Financial Stress</a:t>
            </a:r>
          </a:p>
        </p:txBody>
      </p:sp>
      <p:sp>
        <p:nvSpPr>
          <p:cNvPr id="2" name="Slide Number Placeholder 1"/>
          <p:cNvSpPr>
            <a:spLocks noGrp="1"/>
          </p:cNvSpPr>
          <p:nvPr>
            <p:ph type="sldNum" sz="quarter" idx="4"/>
          </p:nvPr>
        </p:nvSpPr>
        <p:spPr/>
        <p:txBody>
          <a:bodyPr/>
          <a:lstStyle/>
          <a:p>
            <a:fld id="{B678A430-2B5E-9C4F-A94E-0139B75F11B5}" type="slidenum">
              <a:rPr lang="en-US">
                <a:latin typeface="Arial"/>
              </a:rPr>
              <a:pPr/>
              <a:t>73</a:t>
            </a:fld>
            <a:endParaRPr lang="en-US">
              <a:latin typeface="Arial"/>
            </a:endParaRPr>
          </a:p>
        </p:txBody>
      </p:sp>
    </p:spTree>
    <p:extLst>
      <p:ext uri="{BB962C8B-B14F-4D97-AF65-F5344CB8AC3E}">
        <p14:creationId xmlns:p14="http://schemas.microsoft.com/office/powerpoint/2010/main" val="38212424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F44D7BB-7EAD-4181-B5AD-3E49A35D7705}"/>
              </a:ext>
            </a:extLst>
          </p:cNvPr>
          <p:cNvGraphicFramePr>
            <a:graphicFrameLocks noGrp="1"/>
          </p:cNvGraphicFramePr>
          <p:nvPr>
            <p:ph idx="1"/>
          </p:nvPr>
        </p:nvGraphicFramePr>
        <p:xfrm>
          <a:off x="291306" y="1221138"/>
          <a:ext cx="8561387" cy="48423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174896" y="271794"/>
            <a:ext cx="8677797" cy="897252"/>
          </a:xfrm>
        </p:spPr>
        <p:txBody>
          <a:bodyPr/>
          <a:lstStyle/>
          <a:p>
            <a:r>
              <a:rPr lang="en-US"/>
              <a:t>Topics to Be Considered</a:t>
            </a:r>
          </a:p>
        </p:txBody>
      </p:sp>
      <p:sp>
        <p:nvSpPr>
          <p:cNvPr id="5" name="Slide Number Placeholder 4"/>
          <p:cNvSpPr>
            <a:spLocks noGrp="1"/>
          </p:cNvSpPr>
          <p:nvPr>
            <p:ph type="sldNum" sz="quarter" idx="4"/>
          </p:nvPr>
        </p:nvSpPr>
        <p:spPr/>
        <p:txBody>
          <a:bodyPr/>
          <a:lstStyle/>
          <a:p>
            <a:fld id="{B678A430-2B5E-9C4F-A94E-0139B75F11B5}" type="slidenum">
              <a:rPr lang="en-US" smtClean="0"/>
              <a:pPr/>
              <a:t>74</a:t>
            </a:fld>
            <a:endParaRPr lang="en-US"/>
          </a:p>
        </p:txBody>
      </p:sp>
    </p:spTree>
    <p:extLst>
      <p:ext uri="{BB962C8B-B14F-4D97-AF65-F5344CB8AC3E}">
        <p14:creationId xmlns:p14="http://schemas.microsoft.com/office/powerpoint/2010/main" val="399941635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Capital Assets</a:t>
            </a:r>
          </a:p>
        </p:txBody>
      </p:sp>
      <p:sp>
        <p:nvSpPr>
          <p:cNvPr id="5" name="Slide Number Placeholder 3"/>
          <p:cNvSpPr>
            <a:spLocks noGrp="1"/>
          </p:cNvSpPr>
          <p:nvPr>
            <p:ph type="sldNum" sz="quarter" idx="4294967295"/>
          </p:nvPr>
        </p:nvSpPr>
        <p:spPr>
          <a:xfrm>
            <a:off x="8204200" y="6354763"/>
            <a:ext cx="939800" cy="304800"/>
          </a:xfrm>
        </p:spPr>
        <p:txBody>
          <a:bodyPr/>
          <a:lstStyle/>
          <a:p>
            <a:fld id="{B678A430-2B5E-9C4F-A94E-0139B75F11B5}" type="slidenum">
              <a:rPr lang="en-US" smtClean="0"/>
              <a:pPr/>
              <a:t>75</a:t>
            </a:fld>
            <a:endParaRPr lang="en-US"/>
          </a:p>
        </p:txBody>
      </p:sp>
    </p:spTree>
    <p:extLst>
      <p:ext uri="{BB962C8B-B14F-4D97-AF65-F5344CB8AC3E}">
        <p14:creationId xmlns:p14="http://schemas.microsoft.com/office/powerpoint/2010/main" val="353471052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a:extLst>
              <a:ext uri="{FF2B5EF4-FFF2-40B4-BE49-F238E27FC236}">
                <a16:creationId xmlns:a16="http://schemas.microsoft.com/office/drawing/2014/main" id="{BAB72151-4993-4C7F-AFBB-2ACB0CAD9599}"/>
              </a:ext>
            </a:extLst>
          </p:cNvPr>
          <p:cNvGraphicFramePr>
            <a:graphicFrameLocks noGrp="1"/>
          </p:cNvGraphicFramePr>
          <p:nvPr>
            <p:ph idx="1"/>
          </p:nvPr>
        </p:nvGraphicFramePr>
        <p:xfrm>
          <a:off x="344948" y="1323703"/>
          <a:ext cx="8329383" cy="4537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p:cNvSpPr>
            <a:spLocks noGrp="1"/>
          </p:cNvSpPr>
          <p:nvPr>
            <p:ph type="title"/>
          </p:nvPr>
        </p:nvSpPr>
        <p:spPr>
          <a:xfrm>
            <a:off x="220256" y="280770"/>
            <a:ext cx="8795728" cy="672939"/>
          </a:xfrm>
        </p:spPr>
        <p:txBody>
          <a:bodyPr>
            <a:normAutofit/>
          </a:bodyPr>
          <a:lstStyle/>
          <a:p>
            <a:r>
              <a:rPr lang="en-US"/>
              <a:t>Capital Assets</a:t>
            </a:r>
          </a:p>
        </p:txBody>
      </p:sp>
      <p:sp>
        <p:nvSpPr>
          <p:cNvPr id="2" name="Slide Number Placeholder 1"/>
          <p:cNvSpPr>
            <a:spLocks noGrp="1"/>
          </p:cNvSpPr>
          <p:nvPr>
            <p:ph type="sldNum" sz="quarter" idx="4"/>
          </p:nvPr>
        </p:nvSpPr>
        <p:spPr/>
        <p:txBody>
          <a:bodyPr/>
          <a:lstStyle/>
          <a:p>
            <a:fld id="{B678A430-2B5E-9C4F-A94E-0139B75F11B5}" type="slidenum">
              <a:rPr lang="en-US">
                <a:latin typeface="Arial"/>
              </a:rPr>
              <a:pPr/>
              <a:t>76</a:t>
            </a:fld>
            <a:endParaRPr lang="en-US">
              <a:latin typeface="Arial"/>
            </a:endParaRPr>
          </a:p>
        </p:txBody>
      </p:sp>
    </p:spTree>
    <p:extLst>
      <p:ext uri="{BB962C8B-B14F-4D97-AF65-F5344CB8AC3E}">
        <p14:creationId xmlns:p14="http://schemas.microsoft.com/office/powerpoint/2010/main" val="382148510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F44D7BB-7EAD-4181-B5AD-3E49A35D7705}"/>
              </a:ext>
            </a:extLst>
          </p:cNvPr>
          <p:cNvGraphicFramePr>
            <a:graphicFrameLocks noGrp="1"/>
          </p:cNvGraphicFramePr>
          <p:nvPr>
            <p:ph idx="1"/>
          </p:nvPr>
        </p:nvGraphicFramePr>
        <p:xfrm>
          <a:off x="291306" y="1052624"/>
          <a:ext cx="8561387" cy="51384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174896" y="197983"/>
            <a:ext cx="8677797" cy="897252"/>
          </a:xfrm>
        </p:spPr>
        <p:txBody>
          <a:bodyPr/>
          <a:lstStyle/>
          <a:p>
            <a:r>
              <a:rPr lang="en-US">
                <a:latin typeface="+mn-lt"/>
              </a:rPr>
              <a:t>Topics to Be Considered</a:t>
            </a:r>
          </a:p>
        </p:txBody>
      </p:sp>
      <p:sp>
        <p:nvSpPr>
          <p:cNvPr id="5" name="Slide Number Placeholder 4"/>
          <p:cNvSpPr>
            <a:spLocks noGrp="1"/>
          </p:cNvSpPr>
          <p:nvPr>
            <p:ph type="sldNum" sz="quarter" idx="4"/>
          </p:nvPr>
        </p:nvSpPr>
        <p:spPr/>
        <p:txBody>
          <a:bodyPr/>
          <a:lstStyle/>
          <a:p>
            <a:fld id="{B678A430-2B5E-9C4F-A94E-0139B75F11B5}" type="slidenum">
              <a:rPr lang="en-US" smtClean="0"/>
              <a:pPr/>
              <a:t>77</a:t>
            </a:fld>
            <a:endParaRPr lang="en-US"/>
          </a:p>
        </p:txBody>
      </p:sp>
    </p:spTree>
    <p:extLst>
      <p:ext uri="{BB962C8B-B14F-4D97-AF65-F5344CB8AC3E}">
        <p14:creationId xmlns:p14="http://schemas.microsoft.com/office/powerpoint/2010/main" val="58539004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393" y="1950720"/>
            <a:ext cx="8216651" cy="1260479"/>
          </a:xfrm>
        </p:spPr>
        <p:txBody>
          <a:bodyPr>
            <a:normAutofit/>
          </a:bodyPr>
          <a:lstStyle/>
          <a:p>
            <a:r>
              <a:rPr lang="en-US" dirty="0"/>
              <a:t>Certain Risks Disclosures</a:t>
            </a:r>
          </a:p>
        </p:txBody>
      </p:sp>
      <p:sp>
        <p:nvSpPr>
          <p:cNvPr id="5" name="Slide Number Placeholder 3"/>
          <p:cNvSpPr>
            <a:spLocks noGrp="1"/>
          </p:cNvSpPr>
          <p:nvPr>
            <p:ph type="sldNum" sz="quarter" idx="4294967295"/>
          </p:nvPr>
        </p:nvSpPr>
        <p:spPr>
          <a:xfrm>
            <a:off x="8204200" y="6354763"/>
            <a:ext cx="939800" cy="304800"/>
          </a:xfrm>
        </p:spPr>
        <p:txBody>
          <a:bodyPr/>
          <a:lstStyle/>
          <a:p>
            <a:fld id="{B678A430-2B5E-9C4F-A94E-0139B75F11B5}" type="slidenum">
              <a:rPr lang="en-US" smtClean="0"/>
              <a:pPr/>
              <a:t>78</a:t>
            </a:fld>
            <a:endParaRPr lang="en-US"/>
          </a:p>
        </p:txBody>
      </p:sp>
    </p:spTree>
    <p:extLst>
      <p:ext uri="{BB962C8B-B14F-4D97-AF65-F5344CB8AC3E}">
        <p14:creationId xmlns:p14="http://schemas.microsoft.com/office/powerpoint/2010/main" val="419358271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a:extLst>
              <a:ext uri="{FF2B5EF4-FFF2-40B4-BE49-F238E27FC236}">
                <a16:creationId xmlns:a16="http://schemas.microsoft.com/office/drawing/2014/main" id="{BAB72151-4993-4C7F-AFBB-2ACB0CAD9599}"/>
              </a:ext>
            </a:extLst>
          </p:cNvPr>
          <p:cNvGraphicFramePr>
            <a:graphicFrameLocks noGrp="1"/>
          </p:cNvGraphicFramePr>
          <p:nvPr>
            <p:ph idx="1"/>
          </p:nvPr>
        </p:nvGraphicFramePr>
        <p:xfrm>
          <a:off x="344948" y="1323703"/>
          <a:ext cx="8329383" cy="4537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p:cNvSpPr>
            <a:spLocks noGrp="1"/>
          </p:cNvSpPr>
          <p:nvPr>
            <p:ph type="title"/>
          </p:nvPr>
        </p:nvSpPr>
        <p:spPr>
          <a:xfrm>
            <a:off x="220256" y="280770"/>
            <a:ext cx="8795728" cy="672939"/>
          </a:xfrm>
        </p:spPr>
        <p:txBody>
          <a:bodyPr>
            <a:normAutofit/>
          </a:bodyPr>
          <a:lstStyle/>
          <a:p>
            <a:r>
              <a:rPr lang="en-US" dirty="0"/>
              <a:t>Certain Risks Disclosures</a:t>
            </a:r>
          </a:p>
        </p:txBody>
      </p:sp>
      <p:sp>
        <p:nvSpPr>
          <p:cNvPr id="2" name="Slide Number Placeholder 1"/>
          <p:cNvSpPr>
            <a:spLocks noGrp="1"/>
          </p:cNvSpPr>
          <p:nvPr>
            <p:ph type="sldNum" sz="quarter" idx="4"/>
          </p:nvPr>
        </p:nvSpPr>
        <p:spPr/>
        <p:txBody>
          <a:bodyPr/>
          <a:lstStyle/>
          <a:p>
            <a:fld id="{B678A430-2B5E-9C4F-A94E-0139B75F11B5}" type="slidenum">
              <a:rPr lang="en-US">
                <a:latin typeface="Arial"/>
              </a:rPr>
              <a:pPr/>
              <a:t>79</a:t>
            </a:fld>
            <a:endParaRPr lang="en-US">
              <a:latin typeface="Arial"/>
            </a:endParaRPr>
          </a:p>
        </p:txBody>
      </p:sp>
    </p:spTree>
    <p:extLst>
      <p:ext uri="{BB962C8B-B14F-4D97-AF65-F5344CB8AC3E}">
        <p14:creationId xmlns:p14="http://schemas.microsoft.com/office/powerpoint/2010/main" val="30364965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37394" y="2313947"/>
            <a:ext cx="8216651" cy="897252"/>
          </a:xfrm>
        </p:spPr>
        <p:txBody>
          <a:bodyPr>
            <a:normAutofit/>
          </a:bodyPr>
          <a:lstStyle/>
          <a:p>
            <a:r>
              <a:rPr lang="en-US" dirty="0"/>
              <a:t>Pre-Agenda Research / Monitoring</a:t>
            </a:r>
            <a:br>
              <a:rPr lang="en-US" dirty="0"/>
            </a:br>
            <a:r>
              <a:rPr lang="en-US" dirty="0"/>
              <a:t>Post-Implementation Reviews (PIR)</a:t>
            </a:r>
          </a:p>
        </p:txBody>
      </p:sp>
      <p:sp>
        <p:nvSpPr>
          <p:cNvPr id="6" name="Slide Number Placeholder 3"/>
          <p:cNvSpPr>
            <a:spLocks noGrp="1"/>
          </p:cNvSpPr>
          <p:nvPr>
            <p:ph type="sldNum" sz="quarter" idx="4294967295"/>
          </p:nvPr>
        </p:nvSpPr>
        <p:spPr>
          <a:xfrm>
            <a:off x="8204200" y="6354763"/>
            <a:ext cx="939800" cy="304800"/>
          </a:xfrm>
        </p:spPr>
        <p:txBody>
          <a:bodyPr/>
          <a:lstStyle/>
          <a:p>
            <a:fld id="{B678A430-2B5E-9C4F-A94E-0139B75F11B5}" type="slidenum">
              <a:rPr lang="en-US" smtClean="0"/>
              <a:pPr/>
              <a:t>8</a:t>
            </a:fld>
            <a:endParaRPr lang="en-US" dirty="0"/>
          </a:p>
        </p:txBody>
      </p:sp>
    </p:spTree>
    <p:extLst>
      <p:ext uri="{BB962C8B-B14F-4D97-AF65-F5344CB8AC3E}">
        <p14:creationId xmlns:p14="http://schemas.microsoft.com/office/powerpoint/2010/main" val="188011019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1078F85-84A7-D2D1-298C-3378AA87822F}"/>
              </a:ext>
            </a:extLst>
          </p:cNvPr>
          <p:cNvSpPr>
            <a:spLocks noGrp="1"/>
          </p:cNvSpPr>
          <p:nvPr>
            <p:ph idx="1"/>
          </p:nvPr>
        </p:nvSpPr>
        <p:spPr/>
        <p:txBody>
          <a:bodyPr/>
          <a:lstStyle/>
          <a:p>
            <a:r>
              <a:rPr lang="en-US" dirty="0"/>
              <a:t>Two Conditions</a:t>
            </a:r>
          </a:p>
          <a:p>
            <a:pPr lvl="1"/>
            <a:r>
              <a:rPr lang="en-US" dirty="0"/>
              <a:t>Conditions which a government might face</a:t>
            </a:r>
          </a:p>
          <a:p>
            <a:pPr lvl="2"/>
            <a:r>
              <a:rPr lang="en-US" dirty="0"/>
              <a:t>Concentrations</a:t>
            </a:r>
          </a:p>
          <a:p>
            <a:pPr lvl="2"/>
            <a:r>
              <a:rPr lang="en-US" dirty="0"/>
              <a:t>Constraints</a:t>
            </a:r>
          </a:p>
          <a:p>
            <a:r>
              <a:rPr lang="en-US" dirty="0"/>
              <a:t>Events</a:t>
            </a:r>
          </a:p>
          <a:p>
            <a:pPr lvl="1"/>
            <a:r>
              <a:rPr lang="en-US" dirty="0"/>
              <a:t>Events which relate to the conditions</a:t>
            </a:r>
          </a:p>
          <a:p>
            <a:r>
              <a:rPr lang="en-US" dirty="0"/>
              <a:t>Impact</a:t>
            </a:r>
          </a:p>
          <a:p>
            <a:pPr lvl="1"/>
            <a:r>
              <a:rPr lang="en-US" dirty="0"/>
              <a:t>Substantial disruption to the normal functioning of the government</a:t>
            </a:r>
          </a:p>
        </p:txBody>
      </p:sp>
      <p:sp>
        <p:nvSpPr>
          <p:cNvPr id="3" name="Title 2">
            <a:extLst>
              <a:ext uri="{FF2B5EF4-FFF2-40B4-BE49-F238E27FC236}">
                <a16:creationId xmlns:a16="http://schemas.microsoft.com/office/drawing/2014/main" id="{DE98E681-AD1A-1059-57FC-B8F581C8DCC3}"/>
              </a:ext>
            </a:extLst>
          </p:cNvPr>
          <p:cNvSpPr>
            <a:spLocks noGrp="1"/>
          </p:cNvSpPr>
          <p:nvPr>
            <p:ph type="title"/>
          </p:nvPr>
        </p:nvSpPr>
        <p:spPr/>
        <p:txBody>
          <a:bodyPr/>
          <a:lstStyle/>
          <a:p>
            <a:r>
              <a:rPr lang="en-US" dirty="0"/>
              <a:t>Overall Framework</a:t>
            </a:r>
          </a:p>
        </p:txBody>
      </p:sp>
      <p:sp>
        <p:nvSpPr>
          <p:cNvPr id="4" name="Slide Number Placeholder 3">
            <a:extLst>
              <a:ext uri="{FF2B5EF4-FFF2-40B4-BE49-F238E27FC236}">
                <a16:creationId xmlns:a16="http://schemas.microsoft.com/office/drawing/2014/main" id="{AC5CE382-559B-FB94-BE9D-4CAE0D8354E3}"/>
              </a:ext>
            </a:extLst>
          </p:cNvPr>
          <p:cNvSpPr>
            <a:spLocks noGrp="1"/>
          </p:cNvSpPr>
          <p:nvPr>
            <p:ph type="sldNum" sz="quarter" idx="4"/>
          </p:nvPr>
        </p:nvSpPr>
        <p:spPr/>
        <p:txBody>
          <a:bodyPr/>
          <a:lstStyle/>
          <a:p>
            <a:pPr>
              <a:defRPr/>
            </a:pPr>
            <a:fld id="{B8C3CD40-D32D-4A66-9ED6-B023972553E0}" type="slidenum">
              <a:rPr lang="en-US" smtClean="0"/>
              <a:pPr>
                <a:defRPr/>
              </a:pPr>
              <a:t>80</a:t>
            </a:fld>
            <a:endParaRPr lang="en-US"/>
          </a:p>
        </p:txBody>
      </p:sp>
    </p:spTree>
    <p:extLst>
      <p:ext uri="{BB962C8B-B14F-4D97-AF65-F5344CB8AC3E}">
        <p14:creationId xmlns:p14="http://schemas.microsoft.com/office/powerpoint/2010/main" val="330490881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7A9FC3A-CB2A-BCBB-78E3-34302783716A}"/>
              </a:ext>
            </a:extLst>
          </p:cNvPr>
          <p:cNvSpPr>
            <a:spLocks noGrp="1"/>
          </p:cNvSpPr>
          <p:nvPr>
            <p:ph idx="1"/>
          </p:nvPr>
        </p:nvSpPr>
        <p:spPr/>
        <p:txBody>
          <a:bodyPr/>
          <a:lstStyle/>
          <a:p>
            <a:r>
              <a:rPr lang="en-US" dirty="0"/>
              <a:t>What is a concentration within the context of this proposal?</a:t>
            </a:r>
          </a:p>
          <a:p>
            <a:pPr lvl="1"/>
            <a:r>
              <a:rPr lang="en-US" dirty="0"/>
              <a:t>Governments are exposed to risks that are based on </a:t>
            </a:r>
            <a:r>
              <a:rPr lang="en-US" dirty="0">
                <a:solidFill>
                  <a:srgbClr val="C00000"/>
                </a:solidFill>
              </a:rPr>
              <a:t>concentrations that create a lack of sufficient diversity</a:t>
            </a:r>
            <a:r>
              <a:rPr lang="en-US" dirty="0"/>
              <a:t> related to an aspect of a </a:t>
            </a:r>
            <a:r>
              <a:rPr lang="en-US" dirty="0">
                <a:solidFill>
                  <a:srgbClr val="C00000"/>
                </a:solidFill>
              </a:rPr>
              <a:t>significant revenue source or expense</a:t>
            </a:r>
            <a:r>
              <a:rPr lang="en-US" dirty="0"/>
              <a:t>. </a:t>
            </a:r>
          </a:p>
          <a:p>
            <a:pPr lvl="1"/>
            <a:endParaRPr lang="en-US" dirty="0"/>
          </a:p>
          <a:p>
            <a:pPr lvl="1"/>
            <a:r>
              <a:rPr lang="en-US" dirty="0"/>
              <a:t>Those concentrations may limit a government’s ability to acquire resources or to control spending.</a:t>
            </a:r>
          </a:p>
          <a:p>
            <a:pPr lvl="1"/>
            <a:endParaRPr lang="en-US" dirty="0"/>
          </a:p>
          <a:p>
            <a:pPr lvl="1"/>
            <a:r>
              <a:rPr lang="en-US" dirty="0"/>
              <a:t>Examples include, but are not limited to, the following:</a:t>
            </a:r>
          </a:p>
          <a:p>
            <a:pPr lvl="2"/>
            <a:r>
              <a:rPr lang="en-US" dirty="0"/>
              <a:t>Principal employers</a:t>
            </a:r>
          </a:p>
          <a:p>
            <a:pPr lvl="2"/>
            <a:r>
              <a:rPr lang="en-US" dirty="0"/>
              <a:t>Principal industries</a:t>
            </a:r>
          </a:p>
          <a:p>
            <a:pPr lvl="2"/>
            <a:r>
              <a:rPr lang="en-US" dirty="0"/>
              <a:t>Principal resource providers</a:t>
            </a:r>
          </a:p>
          <a:p>
            <a:pPr lvl="2"/>
            <a:r>
              <a:rPr lang="en-US" dirty="0"/>
              <a:t>Composition of principal inflows of resources</a:t>
            </a:r>
          </a:p>
          <a:p>
            <a:pPr lvl="2"/>
            <a:r>
              <a:rPr lang="en-US" dirty="0"/>
              <a:t>Workforce covered by collective bargaining agreements</a:t>
            </a:r>
          </a:p>
          <a:p>
            <a:pPr lvl="2"/>
            <a:r>
              <a:rPr lang="en-US" dirty="0"/>
              <a:t>Suppliers of material, labor, or services.</a:t>
            </a:r>
          </a:p>
        </p:txBody>
      </p:sp>
      <p:sp>
        <p:nvSpPr>
          <p:cNvPr id="3" name="Title 2">
            <a:extLst>
              <a:ext uri="{FF2B5EF4-FFF2-40B4-BE49-F238E27FC236}">
                <a16:creationId xmlns:a16="http://schemas.microsoft.com/office/drawing/2014/main" id="{F6D6FC42-90B5-10ED-AC0D-9AA166A083A7}"/>
              </a:ext>
            </a:extLst>
          </p:cNvPr>
          <p:cNvSpPr>
            <a:spLocks noGrp="1"/>
          </p:cNvSpPr>
          <p:nvPr>
            <p:ph type="title"/>
          </p:nvPr>
        </p:nvSpPr>
        <p:spPr/>
        <p:txBody>
          <a:bodyPr/>
          <a:lstStyle/>
          <a:p>
            <a:r>
              <a:rPr lang="en-US" dirty="0"/>
              <a:t>Concentrations</a:t>
            </a:r>
          </a:p>
        </p:txBody>
      </p:sp>
      <p:sp>
        <p:nvSpPr>
          <p:cNvPr id="4" name="Slide Number Placeholder 3">
            <a:extLst>
              <a:ext uri="{FF2B5EF4-FFF2-40B4-BE49-F238E27FC236}">
                <a16:creationId xmlns:a16="http://schemas.microsoft.com/office/drawing/2014/main" id="{CF4A9021-7AD3-B1F8-BD83-8769D50194B0}"/>
              </a:ext>
            </a:extLst>
          </p:cNvPr>
          <p:cNvSpPr>
            <a:spLocks noGrp="1"/>
          </p:cNvSpPr>
          <p:nvPr>
            <p:ph type="sldNum" sz="quarter" idx="4"/>
          </p:nvPr>
        </p:nvSpPr>
        <p:spPr/>
        <p:txBody>
          <a:bodyPr/>
          <a:lstStyle/>
          <a:p>
            <a:pPr>
              <a:defRPr/>
            </a:pPr>
            <a:fld id="{B8C3CD40-D32D-4A66-9ED6-B023972553E0}" type="slidenum">
              <a:rPr lang="en-US" smtClean="0"/>
              <a:pPr>
                <a:defRPr/>
              </a:pPr>
              <a:t>81</a:t>
            </a:fld>
            <a:endParaRPr lang="en-US"/>
          </a:p>
        </p:txBody>
      </p:sp>
    </p:spTree>
    <p:extLst>
      <p:ext uri="{BB962C8B-B14F-4D97-AF65-F5344CB8AC3E}">
        <p14:creationId xmlns:p14="http://schemas.microsoft.com/office/powerpoint/2010/main" val="131731257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42CE599-3E94-8E06-201C-95CA54A5C6C7}"/>
              </a:ext>
            </a:extLst>
          </p:cNvPr>
          <p:cNvSpPr>
            <a:spLocks noGrp="1"/>
          </p:cNvSpPr>
          <p:nvPr>
            <p:ph idx="1"/>
          </p:nvPr>
        </p:nvSpPr>
        <p:spPr/>
        <p:txBody>
          <a:bodyPr/>
          <a:lstStyle/>
          <a:p>
            <a:r>
              <a:rPr lang="en-US" dirty="0"/>
              <a:t>What is a constraint within the context of this proposal?</a:t>
            </a:r>
          </a:p>
          <a:p>
            <a:pPr lvl="1"/>
            <a:r>
              <a:rPr lang="en-US" dirty="0"/>
              <a:t>Governments are exposed to risks that are based on constraints common in the governmental environment that may limit their ability to acquire resources or to control spending.</a:t>
            </a:r>
          </a:p>
          <a:p>
            <a:pPr lvl="1"/>
            <a:endParaRPr lang="en-US" dirty="0"/>
          </a:p>
          <a:p>
            <a:pPr lvl="1"/>
            <a:r>
              <a:rPr lang="en-US" dirty="0"/>
              <a:t>Those constraints may be imposed by an external party or by formal action of a government’s highest level of decision-making authority.</a:t>
            </a:r>
          </a:p>
          <a:p>
            <a:pPr lvl="1"/>
            <a:endParaRPr lang="en-US" dirty="0"/>
          </a:p>
          <a:p>
            <a:pPr lvl="1"/>
            <a:r>
              <a:rPr lang="en-US" dirty="0"/>
              <a:t>Examples include, but are not limited to, the following:</a:t>
            </a:r>
          </a:p>
          <a:p>
            <a:pPr lvl="2"/>
            <a:r>
              <a:rPr lang="en-US" dirty="0"/>
              <a:t>Limitations on raising revenue</a:t>
            </a:r>
          </a:p>
          <a:p>
            <a:pPr lvl="2"/>
            <a:r>
              <a:rPr lang="en-US" dirty="0"/>
              <a:t>Limitations on spending</a:t>
            </a:r>
          </a:p>
          <a:p>
            <a:pPr lvl="2"/>
            <a:r>
              <a:rPr lang="en-US" dirty="0"/>
              <a:t>Limitations on the incurrence of debt</a:t>
            </a:r>
          </a:p>
          <a:p>
            <a:pPr lvl="2"/>
            <a:r>
              <a:rPr lang="en-US" dirty="0"/>
              <a:t>Mandated spending. </a:t>
            </a:r>
          </a:p>
        </p:txBody>
      </p:sp>
      <p:sp>
        <p:nvSpPr>
          <p:cNvPr id="3" name="Title 2">
            <a:extLst>
              <a:ext uri="{FF2B5EF4-FFF2-40B4-BE49-F238E27FC236}">
                <a16:creationId xmlns:a16="http://schemas.microsoft.com/office/drawing/2014/main" id="{9FCC15B5-EE42-98F8-3EB5-3A6848C273FF}"/>
              </a:ext>
            </a:extLst>
          </p:cNvPr>
          <p:cNvSpPr>
            <a:spLocks noGrp="1"/>
          </p:cNvSpPr>
          <p:nvPr>
            <p:ph type="title"/>
          </p:nvPr>
        </p:nvSpPr>
        <p:spPr/>
        <p:txBody>
          <a:bodyPr/>
          <a:lstStyle/>
          <a:p>
            <a:r>
              <a:rPr lang="en-US" dirty="0"/>
              <a:t>Constraints</a:t>
            </a:r>
          </a:p>
        </p:txBody>
      </p:sp>
      <p:sp>
        <p:nvSpPr>
          <p:cNvPr id="4" name="Slide Number Placeholder 3">
            <a:extLst>
              <a:ext uri="{FF2B5EF4-FFF2-40B4-BE49-F238E27FC236}">
                <a16:creationId xmlns:a16="http://schemas.microsoft.com/office/drawing/2014/main" id="{9935EF2F-6E38-841F-82E9-993DA6C4AD68}"/>
              </a:ext>
            </a:extLst>
          </p:cNvPr>
          <p:cNvSpPr>
            <a:spLocks noGrp="1"/>
          </p:cNvSpPr>
          <p:nvPr>
            <p:ph type="sldNum" sz="quarter" idx="4"/>
          </p:nvPr>
        </p:nvSpPr>
        <p:spPr/>
        <p:txBody>
          <a:bodyPr/>
          <a:lstStyle/>
          <a:p>
            <a:pPr>
              <a:defRPr/>
            </a:pPr>
            <a:fld id="{B8C3CD40-D32D-4A66-9ED6-B023972553E0}" type="slidenum">
              <a:rPr lang="en-US" smtClean="0"/>
              <a:pPr>
                <a:defRPr/>
              </a:pPr>
              <a:t>82</a:t>
            </a:fld>
            <a:endParaRPr lang="en-US"/>
          </a:p>
        </p:txBody>
      </p:sp>
    </p:spTree>
    <p:extLst>
      <p:ext uri="{BB962C8B-B14F-4D97-AF65-F5344CB8AC3E}">
        <p14:creationId xmlns:p14="http://schemas.microsoft.com/office/powerpoint/2010/main" val="107966377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D3DE88A3-3B6D-4F2D-ACC4-6112580F92D2}"/>
              </a:ext>
            </a:extLst>
          </p:cNvPr>
          <p:cNvGraphicFramePr>
            <a:graphicFrameLocks noGrp="1"/>
          </p:cNvGraphicFramePr>
          <p:nvPr>
            <p:ph idx="1"/>
            <p:extLst>
              <p:ext uri="{D42A27DB-BD31-4B8C-83A1-F6EECF244321}">
                <p14:modId xmlns:p14="http://schemas.microsoft.com/office/powerpoint/2010/main" val="3499647976"/>
              </p:ext>
            </p:extLst>
          </p:nvPr>
        </p:nvGraphicFramePr>
        <p:xfrm>
          <a:off x="291306" y="1116880"/>
          <a:ext cx="8320034" cy="43162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74CAABA6-B744-488F-AF69-6850F3290DE3}"/>
              </a:ext>
            </a:extLst>
          </p:cNvPr>
          <p:cNvSpPr>
            <a:spLocks noGrp="1"/>
          </p:cNvSpPr>
          <p:nvPr>
            <p:ph type="title"/>
          </p:nvPr>
        </p:nvSpPr>
        <p:spPr>
          <a:xfrm>
            <a:off x="135950" y="240923"/>
            <a:ext cx="8872098" cy="897252"/>
          </a:xfrm>
        </p:spPr>
        <p:txBody>
          <a:bodyPr/>
          <a:lstStyle/>
          <a:p>
            <a:r>
              <a:rPr lang="en-US" dirty="0"/>
              <a:t>Disclosure Criteria</a:t>
            </a:r>
          </a:p>
        </p:txBody>
      </p:sp>
      <p:sp>
        <p:nvSpPr>
          <p:cNvPr id="4" name="Slide Number Placeholder 3">
            <a:extLst>
              <a:ext uri="{FF2B5EF4-FFF2-40B4-BE49-F238E27FC236}">
                <a16:creationId xmlns:a16="http://schemas.microsoft.com/office/drawing/2014/main" id="{541B158F-8332-4259-B16B-6DDABF93457D}"/>
              </a:ext>
            </a:extLst>
          </p:cNvPr>
          <p:cNvSpPr>
            <a:spLocks noGrp="1"/>
          </p:cNvSpPr>
          <p:nvPr>
            <p:ph type="sldNum" sz="quarter" idx="4"/>
          </p:nvPr>
        </p:nvSpPr>
        <p:spPr/>
        <p:txBody>
          <a:bodyPr/>
          <a:lstStyle/>
          <a:p>
            <a:pPr>
              <a:defRPr/>
            </a:pPr>
            <a:fld id="{B8C3CD40-D32D-4A66-9ED6-B023972553E0}" type="slidenum">
              <a:rPr lang="en-US" smtClean="0"/>
              <a:pPr>
                <a:defRPr/>
              </a:pPr>
              <a:t>83</a:t>
            </a:fld>
            <a:endParaRPr lang="en-US" dirty="0"/>
          </a:p>
        </p:txBody>
      </p:sp>
    </p:spTree>
    <p:extLst>
      <p:ext uri="{BB962C8B-B14F-4D97-AF65-F5344CB8AC3E}">
        <p14:creationId xmlns:p14="http://schemas.microsoft.com/office/powerpoint/2010/main" val="336797664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F50CAA-D6D0-4ECB-8578-0F9157933221}"/>
              </a:ext>
            </a:extLst>
          </p:cNvPr>
          <p:cNvSpPr>
            <a:spLocks noGrp="1"/>
          </p:cNvSpPr>
          <p:nvPr>
            <p:ph type="title"/>
          </p:nvPr>
        </p:nvSpPr>
        <p:spPr>
          <a:xfrm>
            <a:off x="119502" y="197983"/>
            <a:ext cx="9024498" cy="897252"/>
          </a:xfrm>
        </p:spPr>
        <p:txBody>
          <a:bodyPr/>
          <a:lstStyle/>
          <a:p>
            <a:r>
              <a:rPr lang="en-US" dirty="0"/>
              <a:t>Exposure Draft: Disclosure Requirements</a:t>
            </a:r>
          </a:p>
        </p:txBody>
      </p:sp>
      <p:sp>
        <p:nvSpPr>
          <p:cNvPr id="4" name="Slide Number Placeholder 3">
            <a:extLst>
              <a:ext uri="{FF2B5EF4-FFF2-40B4-BE49-F238E27FC236}">
                <a16:creationId xmlns:a16="http://schemas.microsoft.com/office/drawing/2014/main" id="{E5D438E6-4D60-4175-9836-2B40F29278A0}"/>
              </a:ext>
            </a:extLst>
          </p:cNvPr>
          <p:cNvSpPr>
            <a:spLocks noGrp="1"/>
          </p:cNvSpPr>
          <p:nvPr>
            <p:ph type="sldNum" sz="quarter" idx="4"/>
          </p:nvPr>
        </p:nvSpPr>
        <p:spPr/>
        <p:txBody>
          <a:bodyPr/>
          <a:lstStyle/>
          <a:p>
            <a:pPr>
              <a:defRPr/>
            </a:pPr>
            <a:fld id="{B8C3CD40-D32D-4A66-9ED6-B023972553E0}" type="slidenum">
              <a:rPr lang="en-US" smtClean="0"/>
              <a:pPr>
                <a:defRPr/>
              </a:pPr>
              <a:t>84</a:t>
            </a:fld>
            <a:endParaRPr lang="en-US" dirty="0"/>
          </a:p>
        </p:txBody>
      </p:sp>
      <p:graphicFrame>
        <p:nvGraphicFramePr>
          <p:cNvPr id="7" name="Content Placeholder 6">
            <a:extLst>
              <a:ext uri="{FF2B5EF4-FFF2-40B4-BE49-F238E27FC236}">
                <a16:creationId xmlns:a16="http://schemas.microsoft.com/office/drawing/2014/main" id="{7AB4320B-0A65-4916-8E6E-C343E7400D14}"/>
              </a:ext>
            </a:extLst>
          </p:cNvPr>
          <p:cNvGraphicFramePr>
            <a:graphicFrameLocks noGrp="1"/>
          </p:cNvGraphicFramePr>
          <p:nvPr>
            <p:ph idx="1"/>
            <p:extLst>
              <p:ext uri="{D42A27DB-BD31-4B8C-83A1-F6EECF244321}">
                <p14:modId xmlns:p14="http://schemas.microsoft.com/office/powerpoint/2010/main" val="3560831920"/>
              </p:ext>
            </p:extLst>
          </p:nvPr>
        </p:nvGraphicFramePr>
        <p:xfrm>
          <a:off x="291306" y="1116880"/>
          <a:ext cx="8561387" cy="48597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2150695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nvPr>
        </p:nvGraphicFramePr>
        <p:xfrm>
          <a:off x="373379" y="1652588"/>
          <a:ext cx="8307072" cy="3313722"/>
        </p:xfrm>
        <a:graphic>
          <a:graphicData uri="http://schemas.openxmlformats.org/drawingml/2006/table">
            <a:tbl>
              <a:tblPr bandRow="1">
                <a:tableStyleId>{BC89EF96-8CEA-46FF-86C4-4CE0E7609802}</a:tableStyleId>
              </a:tblPr>
              <a:tblGrid>
                <a:gridCol w="4153536">
                  <a:extLst>
                    <a:ext uri="{9D8B030D-6E8A-4147-A177-3AD203B41FA5}">
                      <a16:colId xmlns:a16="http://schemas.microsoft.com/office/drawing/2014/main" val="20000"/>
                    </a:ext>
                  </a:extLst>
                </a:gridCol>
                <a:gridCol w="4153536">
                  <a:extLst>
                    <a:ext uri="{9D8B030D-6E8A-4147-A177-3AD203B41FA5}">
                      <a16:colId xmlns:a16="http://schemas.microsoft.com/office/drawing/2014/main" val="20001"/>
                    </a:ext>
                  </a:extLst>
                </a:gridCol>
              </a:tblGrid>
              <a:tr h="552287">
                <a:tc>
                  <a:txBody>
                    <a:bodyPr/>
                    <a:lstStyle/>
                    <a:p>
                      <a:pPr algn="l"/>
                      <a:r>
                        <a:rPr lang="en-US" b="1" dirty="0"/>
                        <a:t>Added to Current Technical Agenda </a:t>
                      </a:r>
                    </a:p>
                  </a:txBody>
                  <a:tcPr marL="95127" marR="95127" anchor="ctr"/>
                </a:tc>
                <a:tc>
                  <a:txBody>
                    <a:bodyPr/>
                    <a:lstStyle/>
                    <a:p>
                      <a:pPr algn="l"/>
                      <a:r>
                        <a:rPr lang="en-US"/>
                        <a:t>July 2020</a:t>
                      </a:r>
                    </a:p>
                  </a:txBody>
                  <a:tcPr marL="95127" marR="95127" anchor="ctr"/>
                </a:tc>
                <a:extLst>
                  <a:ext uri="{0D108BD9-81ED-4DB2-BD59-A6C34878D82A}">
                    <a16:rowId xmlns:a16="http://schemas.microsoft.com/office/drawing/2014/main" val="10002"/>
                  </a:ext>
                </a:extLst>
              </a:tr>
              <a:tr h="552287">
                <a:tc>
                  <a:txBody>
                    <a:bodyPr/>
                    <a:lstStyle/>
                    <a:p>
                      <a:pPr algn="l"/>
                      <a:r>
                        <a:rPr lang="en-US" b="1" dirty="0"/>
                        <a:t>Deliberations Began</a:t>
                      </a:r>
                    </a:p>
                  </a:txBody>
                  <a:tcPr marL="95127" marR="95127" anchor="ctr"/>
                </a:tc>
                <a:tc>
                  <a:txBody>
                    <a:bodyPr/>
                    <a:lstStyle/>
                    <a:p>
                      <a:pPr algn="l"/>
                      <a:r>
                        <a:rPr lang="en-US"/>
                        <a:t>September 2020</a:t>
                      </a:r>
                    </a:p>
                  </a:txBody>
                  <a:tcPr marL="95127" marR="95127" anchor="ctr"/>
                </a:tc>
                <a:extLst>
                  <a:ext uri="{0D108BD9-81ED-4DB2-BD59-A6C34878D82A}">
                    <a16:rowId xmlns:a16="http://schemas.microsoft.com/office/drawing/2014/main" val="2470350466"/>
                  </a:ext>
                </a:extLst>
              </a:tr>
              <a:tr h="552287">
                <a:tc>
                  <a:txBody>
                    <a:bodyPr/>
                    <a:lstStyle/>
                    <a:p>
                      <a:pPr algn="l"/>
                      <a:r>
                        <a:rPr lang="en-US" b="1" dirty="0"/>
                        <a:t>Additional Outreach Conducted</a:t>
                      </a:r>
                    </a:p>
                  </a:txBody>
                  <a:tcPr marL="95127" marR="95127" anchor="ctr"/>
                </a:tc>
                <a:tc>
                  <a:txBody>
                    <a:bodyPr/>
                    <a:lstStyle/>
                    <a:p>
                      <a:pPr algn="l"/>
                      <a:r>
                        <a:rPr lang="en-US"/>
                        <a:t>February–April 2021</a:t>
                      </a:r>
                    </a:p>
                  </a:txBody>
                  <a:tcPr marL="95127" marR="95127" anchor="ctr"/>
                </a:tc>
                <a:extLst>
                  <a:ext uri="{0D108BD9-81ED-4DB2-BD59-A6C34878D82A}">
                    <a16:rowId xmlns:a16="http://schemas.microsoft.com/office/drawing/2014/main" val="513641261"/>
                  </a:ext>
                </a:extLst>
              </a:tr>
              <a:tr h="552287">
                <a:tc>
                  <a:txBody>
                    <a:bodyPr/>
                    <a:lstStyle/>
                    <a:p>
                      <a:pPr algn="l"/>
                      <a:r>
                        <a:rPr lang="en-US" b="1" dirty="0"/>
                        <a:t>Exposure Draft Issued</a:t>
                      </a:r>
                    </a:p>
                  </a:txBody>
                  <a:tcPr marL="95127" marR="95127" anchor="ctr"/>
                </a:tc>
                <a:tc>
                  <a:txBody>
                    <a:bodyPr/>
                    <a:lstStyle/>
                    <a:p>
                      <a:pPr algn="l"/>
                      <a:r>
                        <a:rPr lang="en-US" dirty="0"/>
                        <a:t>June 2022</a:t>
                      </a:r>
                    </a:p>
                  </a:txBody>
                  <a:tcPr marL="95127" marR="95127" anchor="ctr"/>
                </a:tc>
                <a:extLst>
                  <a:ext uri="{0D108BD9-81ED-4DB2-BD59-A6C34878D82A}">
                    <a16:rowId xmlns:a16="http://schemas.microsoft.com/office/drawing/2014/main" val="2019485161"/>
                  </a:ext>
                </a:extLst>
              </a:tr>
              <a:tr h="552287">
                <a:tc>
                  <a:txBody>
                    <a:bodyPr/>
                    <a:lstStyle/>
                    <a:p>
                      <a:pPr algn="l"/>
                      <a:r>
                        <a:rPr lang="en-US" b="1" dirty="0"/>
                        <a:t>Comment Deadline</a:t>
                      </a:r>
                    </a:p>
                  </a:txBody>
                  <a:tcPr marL="95127" marR="95127" anchor="ctr"/>
                </a:tc>
                <a:tc>
                  <a:txBody>
                    <a:bodyPr/>
                    <a:lstStyle/>
                    <a:p>
                      <a:pPr algn="l"/>
                      <a:r>
                        <a:rPr lang="en-US" dirty="0"/>
                        <a:t>September 30, 2022</a:t>
                      </a:r>
                    </a:p>
                  </a:txBody>
                  <a:tcPr marL="95127" marR="95127" anchor="ctr"/>
                </a:tc>
                <a:extLst>
                  <a:ext uri="{0D108BD9-81ED-4DB2-BD59-A6C34878D82A}">
                    <a16:rowId xmlns:a16="http://schemas.microsoft.com/office/drawing/2014/main" val="2733275883"/>
                  </a:ext>
                </a:extLst>
              </a:tr>
              <a:tr h="552287">
                <a:tc>
                  <a:txBody>
                    <a:bodyPr/>
                    <a:lstStyle/>
                    <a:p>
                      <a:pPr algn="l"/>
                      <a:r>
                        <a:rPr lang="en-US" b="1" dirty="0"/>
                        <a:t>Final Statement</a:t>
                      </a:r>
                    </a:p>
                  </a:txBody>
                  <a:tcPr marL="95127" marR="95127" anchor="ctr"/>
                </a:tc>
                <a:tc>
                  <a:txBody>
                    <a:bodyPr/>
                    <a:lstStyle/>
                    <a:p>
                      <a:pPr algn="l"/>
                      <a:r>
                        <a:rPr lang="en-US" dirty="0"/>
                        <a:t>August 2023</a:t>
                      </a:r>
                    </a:p>
                  </a:txBody>
                  <a:tcPr marL="95127" marR="95127" anchor="ctr"/>
                </a:tc>
                <a:extLst>
                  <a:ext uri="{0D108BD9-81ED-4DB2-BD59-A6C34878D82A}">
                    <a16:rowId xmlns:a16="http://schemas.microsoft.com/office/drawing/2014/main" val="1058096190"/>
                  </a:ext>
                </a:extLst>
              </a:tr>
            </a:tbl>
          </a:graphicData>
        </a:graphic>
      </p:graphicFrame>
      <p:sp>
        <p:nvSpPr>
          <p:cNvPr id="2" name="Title 1"/>
          <p:cNvSpPr>
            <a:spLocks noGrp="1"/>
          </p:cNvSpPr>
          <p:nvPr>
            <p:ph type="title"/>
          </p:nvPr>
        </p:nvSpPr>
        <p:spPr/>
        <p:txBody>
          <a:bodyPr/>
          <a:lstStyle/>
          <a:p>
            <a:r>
              <a:rPr lang="en-US"/>
              <a:t>Project Timeline</a:t>
            </a:r>
          </a:p>
        </p:txBody>
      </p:sp>
      <p:sp>
        <p:nvSpPr>
          <p:cNvPr id="5" name="Slide Number Placeholder 4"/>
          <p:cNvSpPr>
            <a:spLocks noGrp="1"/>
          </p:cNvSpPr>
          <p:nvPr>
            <p:ph type="sldNum" sz="quarter" idx="4"/>
          </p:nvPr>
        </p:nvSpPr>
        <p:spPr/>
        <p:txBody>
          <a:bodyPr/>
          <a:lstStyle/>
          <a:p>
            <a:fld id="{8EDC38AE-20C7-40FD-B53A-27D883917EA3}" type="slidenum">
              <a:rPr lang="en-US" smtClean="0"/>
              <a:pPr/>
              <a:t>85</a:t>
            </a:fld>
            <a:endParaRPr lang="en-US"/>
          </a:p>
        </p:txBody>
      </p:sp>
    </p:spTree>
    <p:extLst>
      <p:ext uri="{BB962C8B-B14F-4D97-AF65-F5344CB8AC3E}">
        <p14:creationId xmlns:p14="http://schemas.microsoft.com/office/powerpoint/2010/main" val="257386267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393" y="2313947"/>
            <a:ext cx="8504673" cy="897252"/>
          </a:xfrm>
        </p:spPr>
        <p:txBody>
          <a:bodyPr>
            <a:noAutofit/>
          </a:bodyPr>
          <a:lstStyle/>
          <a:p>
            <a:r>
              <a:rPr lang="en-US" sz="3200" dirty="0"/>
              <a:t>Classification of Nonfinancial Assets</a:t>
            </a:r>
          </a:p>
        </p:txBody>
      </p:sp>
      <p:sp>
        <p:nvSpPr>
          <p:cNvPr id="5" name="Slide Number Placeholder 3"/>
          <p:cNvSpPr>
            <a:spLocks noGrp="1"/>
          </p:cNvSpPr>
          <p:nvPr>
            <p:ph type="sldNum" sz="quarter" idx="4294967295"/>
          </p:nvPr>
        </p:nvSpPr>
        <p:spPr>
          <a:xfrm>
            <a:off x="8204200" y="6354763"/>
            <a:ext cx="939800" cy="304800"/>
          </a:xfrm>
        </p:spPr>
        <p:txBody>
          <a:bodyPr/>
          <a:lstStyle/>
          <a:p>
            <a:fld id="{B678A430-2B5E-9C4F-A94E-0139B75F11B5}" type="slidenum">
              <a:rPr lang="en-US" smtClean="0"/>
              <a:pPr/>
              <a:t>86</a:t>
            </a:fld>
            <a:endParaRPr lang="en-US"/>
          </a:p>
        </p:txBody>
      </p:sp>
    </p:spTree>
    <p:extLst>
      <p:ext uri="{BB962C8B-B14F-4D97-AF65-F5344CB8AC3E}">
        <p14:creationId xmlns:p14="http://schemas.microsoft.com/office/powerpoint/2010/main" val="371652484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a:extLst>
              <a:ext uri="{FF2B5EF4-FFF2-40B4-BE49-F238E27FC236}">
                <a16:creationId xmlns:a16="http://schemas.microsoft.com/office/drawing/2014/main" id="{BAB72151-4993-4C7F-AFBB-2ACB0CAD9599}"/>
              </a:ext>
            </a:extLst>
          </p:cNvPr>
          <p:cNvGraphicFramePr>
            <a:graphicFrameLocks noGrp="1"/>
          </p:cNvGraphicFramePr>
          <p:nvPr>
            <p:ph idx="1"/>
          </p:nvPr>
        </p:nvGraphicFramePr>
        <p:xfrm>
          <a:off x="344948" y="1323703"/>
          <a:ext cx="8329383" cy="4537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p:cNvSpPr>
            <a:spLocks noGrp="1"/>
          </p:cNvSpPr>
          <p:nvPr>
            <p:ph type="title"/>
          </p:nvPr>
        </p:nvSpPr>
        <p:spPr>
          <a:xfrm>
            <a:off x="220256" y="280770"/>
            <a:ext cx="8795728" cy="672939"/>
          </a:xfrm>
        </p:spPr>
        <p:txBody>
          <a:bodyPr>
            <a:normAutofit/>
          </a:bodyPr>
          <a:lstStyle/>
          <a:p>
            <a:r>
              <a:rPr lang="en-US" i="1" dirty="0"/>
              <a:t>Classification of Nonfinancial Assets</a:t>
            </a:r>
            <a:endParaRPr lang="en-US" dirty="0"/>
          </a:p>
        </p:txBody>
      </p:sp>
      <p:sp>
        <p:nvSpPr>
          <p:cNvPr id="2" name="Slide Number Placeholder 1"/>
          <p:cNvSpPr>
            <a:spLocks noGrp="1"/>
          </p:cNvSpPr>
          <p:nvPr>
            <p:ph type="sldNum" sz="quarter" idx="4"/>
          </p:nvPr>
        </p:nvSpPr>
        <p:spPr/>
        <p:txBody>
          <a:bodyPr/>
          <a:lstStyle/>
          <a:p>
            <a:fld id="{B678A430-2B5E-9C4F-A94E-0139B75F11B5}" type="slidenum">
              <a:rPr lang="en-US">
                <a:latin typeface="Arial"/>
              </a:rPr>
              <a:pPr/>
              <a:t>87</a:t>
            </a:fld>
            <a:endParaRPr lang="en-US">
              <a:latin typeface="Arial"/>
            </a:endParaRPr>
          </a:p>
        </p:txBody>
      </p:sp>
    </p:spTree>
    <p:extLst>
      <p:ext uri="{BB962C8B-B14F-4D97-AF65-F5344CB8AC3E}">
        <p14:creationId xmlns:p14="http://schemas.microsoft.com/office/powerpoint/2010/main" val="153197105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501" y="230426"/>
            <a:ext cx="8677797" cy="897252"/>
          </a:xfrm>
        </p:spPr>
        <p:txBody>
          <a:bodyPr/>
          <a:lstStyle/>
          <a:p>
            <a:r>
              <a:rPr lang="en-US" dirty="0"/>
              <a:t>Topics to Be Considered</a:t>
            </a:r>
          </a:p>
        </p:txBody>
      </p:sp>
      <p:sp>
        <p:nvSpPr>
          <p:cNvPr id="5" name="Slide Number Placeholder 4"/>
          <p:cNvSpPr>
            <a:spLocks noGrp="1"/>
          </p:cNvSpPr>
          <p:nvPr>
            <p:ph type="sldNum" sz="quarter" idx="4"/>
          </p:nvPr>
        </p:nvSpPr>
        <p:spPr/>
        <p:txBody>
          <a:bodyPr/>
          <a:lstStyle/>
          <a:p>
            <a:fld id="{B678A430-2B5E-9C4F-A94E-0139B75F11B5}" type="slidenum">
              <a:rPr lang="en-US" smtClean="0"/>
              <a:pPr/>
              <a:t>88</a:t>
            </a:fld>
            <a:endParaRPr lang="en-US"/>
          </a:p>
        </p:txBody>
      </p:sp>
      <p:graphicFrame>
        <p:nvGraphicFramePr>
          <p:cNvPr id="6" name="Content Placeholder 5">
            <a:extLst>
              <a:ext uri="{FF2B5EF4-FFF2-40B4-BE49-F238E27FC236}">
                <a16:creationId xmlns:a16="http://schemas.microsoft.com/office/drawing/2014/main" id="{136370C0-EF50-4745-9294-ECD810159F4B}"/>
              </a:ext>
            </a:extLst>
          </p:cNvPr>
          <p:cNvGraphicFramePr>
            <a:graphicFrameLocks noGrp="1"/>
          </p:cNvGraphicFramePr>
          <p:nvPr>
            <p:ph idx="1"/>
          </p:nvPr>
        </p:nvGraphicFramePr>
        <p:xfrm>
          <a:off x="235911" y="1039071"/>
          <a:ext cx="8561387" cy="48201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130966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8CFBA72-F823-3729-F580-031C45B60DD1}"/>
              </a:ext>
            </a:extLst>
          </p:cNvPr>
          <p:cNvSpPr>
            <a:spLocks noGrp="1"/>
          </p:cNvSpPr>
          <p:nvPr>
            <p:ph idx="1"/>
          </p:nvPr>
        </p:nvSpPr>
        <p:spPr/>
        <p:txBody>
          <a:bodyPr/>
          <a:lstStyle/>
          <a:p>
            <a:pPr lvl="0"/>
            <a:r>
              <a:rPr lang="en-US" b="0" dirty="0"/>
              <a:t>For the purpose of note disclosures about capital assets required by paragraphs 116 and 117 of Statement 34:</a:t>
            </a:r>
          </a:p>
          <a:p>
            <a:pPr lvl="1"/>
            <a:r>
              <a:rPr lang="en-US" dirty="0"/>
              <a:t>Information about the following should be disclosed separately:</a:t>
            </a:r>
          </a:p>
          <a:p>
            <a:pPr lvl="2"/>
            <a:r>
              <a:rPr lang="en-US" dirty="0"/>
              <a:t>Capital assets held for sale, by major class of asset (see paragraphs 5–7)</a:t>
            </a:r>
          </a:p>
          <a:p>
            <a:pPr lvl="2"/>
            <a:r>
              <a:rPr lang="en-US" dirty="0"/>
              <a:t>Lease assets reported in accordance with Statement No. 87, Leases, by major class of underlying asset</a:t>
            </a:r>
          </a:p>
          <a:p>
            <a:pPr lvl="2"/>
            <a:r>
              <a:rPr lang="en-US" dirty="0"/>
              <a:t>Subscription assets reported in accordance with Statement No. 96, Subscription-Based Information Technology Arrangements</a:t>
            </a:r>
          </a:p>
          <a:p>
            <a:pPr lvl="2"/>
            <a:r>
              <a:rPr lang="en-US" dirty="0"/>
              <a:t>Intangible assets other than lease assets and subscription assets, by major class of asset.</a:t>
            </a:r>
          </a:p>
          <a:p>
            <a:pPr lvl="1"/>
            <a:r>
              <a:rPr lang="en-US" dirty="0"/>
              <a:t>Intangible assets that represent the right to use intangible underlying assets are not required to be disclosed separately but should not be reported with owned intangible assets. However, this subparagraph does not apply to subscription assets that represent the right to use intangible underlying assets. Subscription assets should be disclosed separately in accordance with subparagraph a(3).</a:t>
            </a:r>
          </a:p>
          <a:p>
            <a:endParaRPr lang="en-US" dirty="0"/>
          </a:p>
        </p:txBody>
      </p:sp>
      <p:sp>
        <p:nvSpPr>
          <p:cNvPr id="3" name="Title 2">
            <a:extLst>
              <a:ext uri="{FF2B5EF4-FFF2-40B4-BE49-F238E27FC236}">
                <a16:creationId xmlns:a16="http://schemas.microsoft.com/office/drawing/2014/main" id="{4A470C90-291A-0921-E83D-1E23E9012B61}"/>
              </a:ext>
            </a:extLst>
          </p:cNvPr>
          <p:cNvSpPr>
            <a:spLocks noGrp="1"/>
          </p:cNvSpPr>
          <p:nvPr>
            <p:ph type="title"/>
          </p:nvPr>
        </p:nvSpPr>
        <p:spPr/>
        <p:txBody>
          <a:bodyPr/>
          <a:lstStyle/>
          <a:p>
            <a:r>
              <a:rPr lang="en-US" dirty="0"/>
              <a:t>Separate Disclosure of Certain Capital Assets </a:t>
            </a:r>
          </a:p>
        </p:txBody>
      </p:sp>
      <p:sp>
        <p:nvSpPr>
          <p:cNvPr id="4" name="Slide Number Placeholder 3">
            <a:extLst>
              <a:ext uri="{FF2B5EF4-FFF2-40B4-BE49-F238E27FC236}">
                <a16:creationId xmlns:a16="http://schemas.microsoft.com/office/drawing/2014/main" id="{70255A6D-D067-2D0C-DDA9-2945DD216146}"/>
              </a:ext>
            </a:extLst>
          </p:cNvPr>
          <p:cNvSpPr>
            <a:spLocks noGrp="1"/>
          </p:cNvSpPr>
          <p:nvPr>
            <p:ph type="sldNum" sz="quarter" idx="4"/>
          </p:nvPr>
        </p:nvSpPr>
        <p:spPr/>
        <p:txBody>
          <a:bodyPr/>
          <a:lstStyle/>
          <a:p>
            <a:fld id="{B8C3CD40-D32D-4A66-9ED6-B023972553E0}" type="slidenum">
              <a:rPr lang="en-US" smtClean="0"/>
              <a:pPr/>
              <a:t>89</a:t>
            </a:fld>
            <a:endParaRPr lang="en-US"/>
          </a:p>
        </p:txBody>
      </p:sp>
    </p:spTree>
    <p:extLst>
      <p:ext uri="{BB962C8B-B14F-4D97-AF65-F5344CB8AC3E}">
        <p14:creationId xmlns:p14="http://schemas.microsoft.com/office/powerpoint/2010/main" val="2319748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BEA6C37B-8D3F-4D1F-AFAA-004190DDC5AF}"/>
              </a:ext>
            </a:extLst>
          </p:cNvPr>
          <p:cNvGraphicFramePr>
            <a:graphicFrameLocks noGrp="1"/>
          </p:cNvGraphicFramePr>
          <p:nvPr>
            <p:ph idx="1"/>
          </p:nvPr>
        </p:nvGraphicFramePr>
        <p:xfrm>
          <a:off x="970701" y="1342266"/>
          <a:ext cx="6367945" cy="46351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470628" y="506573"/>
            <a:ext cx="7390982" cy="672939"/>
          </a:xfrm>
        </p:spPr>
        <p:txBody>
          <a:bodyPr/>
          <a:lstStyle/>
          <a:p>
            <a:r>
              <a:rPr lang="en-US" dirty="0"/>
              <a:t>Monitoring</a:t>
            </a:r>
          </a:p>
        </p:txBody>
      </p:sp>
      <p:sp>
        <p:nvSpPr>
          <p:cNvPr id="5" name="Slide Number Placeholder 4"/>
          <p:cNvSpPr>
            <a:spLocks noGrp="1"/>
          </p:cNvSpPr>
          <p:nvPr>
            <p:ph type="sldNum" sz="quarter" idx="4"/>
          </p:nvPr>
        </p:nvSpPr>
        <p:spPr/>
        <p:txBody>
          <a:bodyPr/>
          <a:lstStyle/>
          <a:p>
            <a:fld id="{8EDC38AE-20C7-40FD-B53A-27D883917EA3}" type="slidenum">
              <a:rPr lang="en-US" smtClean="0"/>
              <a:pPr/>
              <a:t>9</a:t>
            </a:fld>
            <a:endParaRPr lang="en-US" dirty="0"/>
          </a:p>
        </p:txBody>
      </p:sp>
      <p:sp>
        <p:nvSpPr>
          <p:cNvPr id="4" name="Rectangle 3">
            <a:extLst>
              <a:ext uri="{FF2B5EF4-FFF2-40B4-BE49-F238E27FC236}">
                <a16:creationId xmlns:a16="http://schemas.microsoft.com/office/drawing/2014/main" id="{350C3B62-7AD9-40E4-8A8E-C9BC9D30679F}"/>
              </a:ext>
            </a:extLst>
          </p:cNvPr>
          <p:cNvSpPr/>
          <p:nvPr/>
        </p:nvSpPr>
        <p:spPr>
          <a:xfrm>
            <a:off x="4481110" y="3290501"/>
            <a:ext cx="242374" cy="369332"/>
          </a:xfrm>
          <a:prstGeom prst="rect">
            <a:avLst/>
          </a:prstGeom>
        </p:spPr>
        <p:txBody>
          <a:bodyPr wrap="none">
            <a:spAutoFit/>
          </a:bodyPr>
          <a:lstStyle/>
          <a:p>
            <a:r>
              <a:rPr lang="en-US" dirty="0">
                <a:solidFill>
                  <a:srgbClr val="000000"/>
                </a:solidFill>
                <a:latin typeface="Times New Roman" panose="02020603050405020304" pitchFamily="18" charset="0"/>
              </a:rPr>
              <a:t> </a:t>
            </a:r>
            <a:endParaRPr lang="en-US" dirty="0"/>
          </a:p>
        </p:txBody>
      </p:sp>
    </p:spTree>
    <p:extLst>
      <p:ext uri="{BB962C8B-B14F-4D97-AF65-F5344CB8AC3E}">
        <p14:creationId xmlns:p14="http://schemas.microsoft.com/office/powerpoint/2010/main" val="126746658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E37C258-2FD9-1FFE-B0F1-9CB4FBB299E2}"/>
              </a:ext>
            </a:extLst>
          </p:cNvPr>
          <p:cNvSpPr>
            <a:spLocks noGrp="1"/>
          </p:cNvSpPr>
          <p:nvPr>
            <p:ph idx="1"/>
          </p:nvPr>
        </p:nvSpPr>
        <p:spPr/>
        <p:txBody>
          <a:bodyPr/>
          <a:lstStyle/>
          <a:p>
            <a:r>
              <a:rPr lang="en-US" dirty="0"/>
              <a:t>A capital asset should be classified as held for sale if (a) the government has decided to sell the asset and (b) it is probable that the sale will be finalized within one year of the financial statement date.</a:t>
            </a:r>
          </a:p>
          <a:p>
            <a:r>
              <a:rPr lang="en-US" dirty="0"/>
              <a:t>Factors to consider when evaluating whether it is probable that the sale will be finalized within one year of the financial statement date include the following:</a:t>
            </a:r>
          </a:p>
          <a:p>
            <a:pPr lvl="1"/>
            <a:r>
              <a:rPr lang="en-US" dirty="0"/>
              <a:t>Whether the asset is available for immediate sale in its present condition</a:t>
            </a:r>
          </a:p>
          <a:p>
            <a:pPr lvl="1"/>
            <a:r>
              <a:rPr lang="en-US" dirty="0"/>
              <a:t>Whether an active program to locate a buyer has been initiated, which may include the asset being put out for bid</a:t>
            </a:r>
          </a:p>
          <a:p>
            <a:pPr lvl="1"/>
            <a:r>
              <a:rPr lang="en-US" dirty="0"/>
              <a:t>Market conditions for selling that type of asset</a:t>
            </a:r>
          </a:p>
          <a:p>
            <a:pPr lvl="1"/>
            <a:r>
              <a:rPr lang="en-US" dirty="0"/>
              <a:t>Regulatory approvals needed to sell the asset.</a:t>
            </a:r>
          </a:p>
          <a:p>
            <a:r>
              <a:rPr lang="en-US" dirty="0"/>
              <a:t>The classification of a capital asset as held for sale should be evaluated each reporting period.</a:t>
            </a:r>
          </a:p>
        </p:txBody>
      </p:sp>
      <p:sp>
        <p:nvSpPr>
          <p:cNvPr id="3" name="Title 2">
            <a:extLst>
              <a:ext uri="{FF2B5EF4-FFF2-40B4-BE49-F238E27FC236}">
                <a16:creationId xmlns:a16="http://schemas.microsoft.com/office/drawing/2014/main" id="{6738EB46-6002-C07A-1442-FFF78EDED636}"/>
              </a:ext>
            </a:extLst>
          </p:cNvPr>
          <p:cNvSpPr>
            <a:spLocks noGrp="1"/>
          </p:cNvSpPr>
          <p:nvPr>
            <p:ph type="title"/>
          </p:nvPr>
        </p:nvSpPr>
        <p:spPr/>
        <p:txBody>
          <a:bodyPr/>
          <a:lstStyle/>
          <a:p>
            <a:r>
              <a:rPr lang="en-US" dirty="0"/>
              <a:t>Capital Assets Held for Sale</a:t>
            </a:r>
            <a:br>
              <a:rPr lang="en-US" dirty="0"/>
            </a:br>
            <a:endParaRPr lang="en-US" dirty="0"/>
          </a:p>
        </p:txBody>
      </p:sp>
      <p:sp>
        <p:nvSpPr>
          <p:cNvPr id="4" name="Slide Number Placeholder 3">
            <a:extLst>
              <a:ext uri="{FF2B5EF4-FFF2-40B4-BE49-F238E27FC236}">
                <a16:creationId xmlns:a16="http://schemas.microsoft.com/office/drawing/2014/main" id="{32416FA2-7412-9B73-402C-99C5E0DBE6AA}"/>
              </a:ext>
            </a:extLst>
          </p:cNvPr>
          <p:cNvSpPr>
            <a:spLocks noGrp="1"/>
          </p:cNvSpPr>
          <p:nvPr>
            <p:ph type="sldNum" sz="quarter" idx="4"/>
          </p:nvPr>
        </p:nvSpPr>
        <p:spPr/>
        <p:txBody>
          <a:bodyPr/>
          <a:lstStyle/>
          <a:p>
            <a:fld id="{B8C3CD40-D32D-4A66-9ED6-B023972553E0}" type="slidenum">
              <a:rPr lang="en-US" smtClean="0"/>
              <a:pPr/>
              <a:t>90</a:t>
            </a:fld>
            <a:endParaRPr lang="en-US"/>
          </a:p>
        </p:txBody>
      </p:sp>
    </p:spTree>
    <p:extLst>
      <p:ext uri="{BB962C8B-B14F-4D97-AF65-F5344CB8AC3E}">
        <p14:creationId xmlns:p14="http://schemas.microsoft.com/office/powerpoint/2010/main" val="291702900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2162344781"/>
              </p:ext>
            </p:extLst>
          </p:nvPr>
        </p:nvGraphicFramePr>
        <p:xfrm>
          <a:off x="365759" y="1271042"/>
          <a:ext cx="7776756" cy="2209148"/>
        </p:xfrm>
        <a:graphic>
          <a:graphicData uri="http://schemas.openxmlformats.org/drawingml/2006/table">
            <a:tbl>
              <a:tblPr bandRow="1">
                <a:tableStyleId>{69CF1AB2-1976-4502-BF36-3FF5EA218861}</a:tableStyleId>
              </a:tblPr>
              <a:tblGrid>
                <a:gridCol w="3888378">
                  <a:extLst>
                    <a:ext uri="{9D8B030D-6E8A-4147-A177-3AD203B41FA5}">
                      <a16:colId xmlns:a16="http://schemas.microsoft.com/office/drawing/2014/main" val="20000"/>
                    </a:ext>
                  </a:extLst>
                </a:gridCol>
                <a:gridCol w="3888378">
                  <a:extLst>
                    <a:ext uri="{9D8B030D-6E8A-4147-A177-3AD203B41FA5}">
                      <a16:colId xmlns:a16="http://schemas.microsoft.com/office/drawing/2014/main" val="20001"/>
                    </a:ext>
                  </a:extLst>
                </a:gridCol>
              </a:tblGrid>
              <a:tr h="552287">
                <a:tc>
                  <a:txBody>
                    <a:bodyPr/>
                    <a:lstStyle/>
                    <a:p>
                      <a:pPr algn="l"/>
                      <a:r>
                        <a:rPr lang="en-US" dirty="0"/>
                        <a:t>Pre-Agenda Research Started</a:t>
                      </a:r>
                    </a:p>
                  </a:txBody>
                  <a:tcPr marL="95127" marR="95127" anchor="ctr"/>
                </a:tc>
                <a:tc>
                  <a:txBody>
                    <a:bodyPr/>
                    <a:lstStyle/>
                    <a:p>
                      <a:pPr algn="l"/>
                      <a:r>
                        <a:rPr lang="en-US"/>
                        <a:t>August 2020</a:t>
                      </a:r>
                      <a:endParaRPr lang="en-US" dirty="0"/>
                    </a:p>
                  </a:txBody>
                  <a:tcPr marL="95127" marR="95127" anchor="ctr"/>
                </a:tc>
                <a:extLst>
                  <a:ext uri="{0D108BD9-81ED-4DB2-BD59-A6C34878D82A}">
                    <a16:rowId xmlns:a16="http://schemas.microsoft.com/office/drawing/2014/main" val="3397478373"/>
                  </a:ext>
                </a:extLst>
              </a:tr>
              <a:tr h="552287">
                <a:tc>
                  <a:txBody>
                    <a:bodyPr/>
                    <a:lstStyle/>
                    <a:p>
                      <a:pPr algn="l"/>
                      <a:r>
                        <a:rPr lang="en-US" dirty="0"/>
                        <a:t>Added to Current Technical Agenda </a:t>
                      </a:r>
                    </a:p>
                  </a:txBody>
                  <a:tcPr marL="95127" marR="95127" anchor="ctr"/>
                </a:tc>
                <a:tc>
                  <a:txBody>
                    <a:bodyPr/>
                    <a:lstStyle/>
                    <a:p>
                      <a:pPr algn="l"/>
                      <a:r>
                        <a:rPr lang="en-US" dirty="0"/>
                        <a:t>December 2021</a:t>
                      </a:r>
                    </a:p>
                  </a:txBody>
                  <a:tcPr marL="95127" marR="95127" anchor="ctr"/>
                </a:tc>
                <a:extLst>
                  <a:ext uri="{0D108BD9-81ED-4DB2-BD59-A6C34878D82A}">
                    <a16:rowId xmlns:a16="http://schemas.microsoft.com/office/drawing/2014/main" val="10002"/>
                  </a:ext>
                </a:extLst>
              </a:tr>
              <a:tr h="552287">
                <a:tc>
                  <a:txBody>
                    <a:bodyPr/>
                    <a:lstStyle/>
                    <a:p>
                      <a:pPr algn="l"/>
                      <a:r>
                        <a:rPr lang="en-US" dirty="0"/>
                        <a:t>Deliberations Begin</a:t>
                      </a:r>
                    </a:p>
                  </a:txBody>
                  <a:tcPr marL="95127" marR="95127" anchor="ctr"/>
                </a:tc>
                <a:tc>
                  <a:txBody>
                    <a:bodyPr/>
                    <a:lstStyle/>
                    <a:p>
                      <a:pPr algn="l"/>
                      <a:r>
                        <a:rPr lang="en-US" dirty="0"/>
                        <a:t>July 2022</a:t>
                      </a:r>
                    </a:p>
                  </a:txBody>
                  <a:tcPr marL="95127" marR="95127" anchor="ctr"/>
                </a:tc>
                <a:extLst>
                  <a:ext uri="{0D108BD9-81ED-4DB2-BD59-A6C34878D82A}">
                    <a16:rowId xmlns:a16="http://schemas.microsoft.com/office/drawing/2014/main" val="41080723"/>
                  </a:ext>
                </a:extLst>
              </a:tr>
              <a:tr h="552287">
                <a:tc>
                  <a:txBody>
                    <a:bodyPr/>
                    <a:lstStyle/>
                    <a:p>
                      <a:pPr algn="l"/>
                      <a:r>
                        <a:rPr lang="en-US" dirty="0"/>
                        <a:t>Exposure Draft Scheduled to Be Considered for Issuance</a:t>
                      </a:r>
                    </a:p>
                  </a:txBody>
                  <a:tcPr marL="95127" marR="95127" anchor="ctr"/>
                </a:tc>
                <a:tc>
                  <a:txBody>
                    <a:bodyPr/>
                    <a:lstStyle/>
                    <a:p>
                      <a:pPr algn="l"/>
                      <a:r>
                        <a:rPr lang="en-US" dirty="0"/>
                        <a:t>September 2023</a:t>
                      </a:r>
                    </a:p>
                  </a:txBody>
                  <a:tcPr marL="95127" marR="95127" anchor="ctr"/>
                </a:tc>
                <a:extLst>
                  <a:ext uri="{0D108BD9-81ED-4DB2-BD59-A6C34878D82A}">
                    <a16:rowId xmlns:a16="http://schemas.microsoft.com/office/drawing/2014/main" val="1808249915"/>
                  </a:ext>
                </a:extLst>
              </a:tr>
            </a:tbl>
          </a:graphicData>
        </a:graphic>
      </p:graphicFrame>
      <p:sp>
        <p:nvSpPr>
          <p:cNvPr id="2" name="Title 1"/>
          <p:cNvSpPr>
            <a:spLocks noGrp="1"/>
          </p:cNvSpPr>
          <p:nvPr>
            <p:ph type="title"/>
          </p:nvPr>
        </p:nvSpPr>
        <p:spPr>
          <a:xfrm>
            <a:off x="119063" y="197983"/>
            <a:ext cx="8677797" cy="897252"/>
          </a:xfrm>
        </p:spPr>
        <p:txBody>
          <a:bodyPr/>
          <a:lstStyle/>
          <a:p>
            <a:r>
              <a:rPr lang="en-US"/>
              <a:t>Project Timeline</a:t>
            </a:r>
          </a:p>
        </p:txBody>
      </p:sp>
      <p:sp>
        <p:nvSpPr>
          <p:cNvPr id="5" name="Slide Number Placeholder 4"/>
          <p:cNvSpPr>
            <a:spLocks noGrp="1"/>
          </p:cNvSpPr>
          <p:nvPr>
            <p:ph type="sldNum" sz="quarter" idx="4"/>
          </p:nvPr>
        </p:nvSpPr>
        <p:spPr/>
        <p:txBody>
          <a:bodyPr/>
          <a:lstStyle/>
          <a:p>
            <a:fld id="{8EDC38AE-20C7-40FD-B53A-27D883917EA3}" type="slidenum">
              <a:rPr lang="en-US" smtClean="0"/>
              <a:pPr/>
              <a:t>91</a:t>
            </a:fld>
            <a:endParaRPr lang="en-US"/>
          </a:p>
        </p:txBody>
      </p:sp>
    </p:spTree>
    <p:extLst>
      <p:ext uri="{BB962C8B-B14F-4D97-AF65-F5344CB8AC3E}">
        <p14:creationId xmlns:p14="http://schemas.microsoft.com/office/powerpoint/2010/main" val="270492701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D0FDD-FCBE-4704-A063-416EDDE5B573}"/>
              </a:ext>
            </a:extLst>
          </p:cNvPr>
          <p:cNvSpPr>
            <a:spLocks noGrp="1"/>
          </p:cNvSpPr>
          <p:nvPr>
            <p:ph type="title"/>
          </p:nvPr>
        </p:nvSpPr>
        <p:spPr/>
        <p:txBody>
          <a:bodyPr/>
          <a:lstStyle/>
          <a:p>
            <a:r>
              <a:rPr lang="en-US" dirty="0"/>
              <a:t>Implementation Guide Update</a:t>
            </a:r>
          </a:p>
        </p:txBody>
      </p:sp>
      <p:sp>
        <p:nvSpPr>
          <p:cNvPr id="3" name="Text Placeholder 2">
            <a:extLst>
              <a:ext uri="{FF2B5EF4-FFF2-40B4-BE49-F238E27FC236}">
                <a16:creationId xmlns:a16="http://schemas.microsoft.com/office/drawing/2014/main" id="{BF156AD5-8B11-4DB0-AD3B-8E595BE80C3C}"/>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64771956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a:extLst>
              <a:ext uri="{FF2B5EF4-FFF2-40B4-BE49-F238E27FC236}">
                <a16:creationId xmlns:a16="http://schemas.microsoft.com/office/drawing/2014/main" id="{BAB72151-4993-4C7F-AFBB-2ACB0CAD9599}"/>
              </a:ext>
            </a:extLst>
          </p:cNvPr>
          <p:cNvGraphicFramePr>
            <a:graphicFrameLocks noGrp="1"/>
          </p:cNvGraphicFramePr>
          <p:nvPr>
            <p:ph idx="1"/>
          </p:nvPr>
        </p:nvGraphicFramePr>
        <p:xfrm>
          <a:off x="344948" y="1642485"/>
          <a:ext cx="8329383" cy="4537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p:cNvSpPr>
            <a:spLocks noGrp="1"/>
          </p:cNvSpPr>
          <p:nvPr>
            <p:ph type="title"/>
          </p:nvPr>
        </p:nvSpPr>
        <p:spPr>
          <a:xfrm>
            <a:off x="220256" y="490495"/>
            <a:ext cx="8795728" cy="672939"/>
          </a:xfrm>
        </p:spPr>
        <p:txBody>
          <a:bodyPr>
            <a:normAutofit fontScale="90000"/>
          </a:bodyPr>
          <a:lstStyle/>
          <a:p>
            <a:r>
              <a:rPr lang="en-US" dirty="0"/>
              <a:t>Exposure Drafts: </a:t>
            </a:r>
            <a:r>
              <a:rPr lang="en-US" i="1" dirty="0"/>
              <a:t>Implementation Guidance Update—2023 </a:t>
            </a:r>
            <a:r>
              <a:rPr lang="en-US" dirty="0"/>
              <a:t>and </a:t>
            </a:r>
            <a:r>
              <a:rPr lang="en-US" i="1" dirty="0"/>
              <a:t>Additional Proposal for Implementation Guidance Update—2023  </a:t>
            </a:r>
          </a:p>
        </p:txBody>
      </p:sp>
      <p:sp>
        <p:nvSpPr>
          <p:cNvPr id="2" name="Slide Number Placeholder 1"/>
          <p:cNvSpPr>
            <a:spLocks noGrp="1"/>
          </p:cNvSpPr>
          <p:nvPr>
            <p:ph type="sldNum" sz="quarter" idx="4"/>
          </p:nvPr>
        </p:nvSpPr>
        <p:spPr/>
        <p:txBody>
          <a:bodyPr/>
          <a:lstStyle/>
          <a:p>
            <a:fld id="{B678A430-2B5E-9C4F-A94E-0139B75F11B5}" type="slidenum">
              <a:rPr lang="en-US">
                <a:latin typeface="Arial"/>
              </a:rPr>
              <a:pPr/>
              <a:t>93</a:t>
            </a:fld>
            <a:endParaRPr lang="en-US">
              <a:latin typeface="Arial"/>
            </a:endParaRPr>
          </a:p>
        </p:txBody>
      </p:sp>
    </p:spTree>
    <p:extLst>
      <p:ext uri="{BB962C8B-B14F-4D97-AF65-F5344CB8AC3E}">
        <p14:creationId xmlns:p14="http://schemas.microsoft.com/office/powerpoint/2010/main" val="198405157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9502" y="118302"/>
            <a:ext cx="8677797" cy="897252"/>
          </a:xfrm>
        </p:spPr>
        <p:txBody>
          <a:bodyPr/>
          <a:lstStyle/>
          <a:p>
            <a:r>
              <a:rPr lang="en-US" dirty="0"/>
              <a:t>Proposed Implementation Guide Update</a:t>
            </a:r>
          </a:p>
        </p:txBody>
      </p:sp>
      <p:sp>
        <p:nvSpPr>
          <p:cNvPr id="4" name="Slide Number Placeholder 3"/>
          <p:cNvSpPr>
            <a:spLocks noGrp="1"/>
          </p:cNvSpPr>
          <p:nvPr>
            <p:ph type="sldNum" sz="quarter" idx="4"/>
          </p:nvPr>
        </p:nvSpPr>
        <p:spPr/>
        <p:txBody>
          <a:bodyPr/>
          <a:lstStyle/>
          <a:p>
            <a:pPr>
              <a:defRPr/>
            </a:pPr>
            <a:fld id="{E62A3572-4079-43A9-BCE0-477ECCB5662A}" type="slidenum">
              <a:rPr lang="en-US" smtClean="0"/>
              <a:pPr>
                <a:defRPr/>
              </a:pPr>
              <a:t>94</a:t>
            </a:fld>
            <a:endParaRPr lang="en-US"/>
          </a:p>
        </p:txBody>
      </p:sp>
      <p:graphicFrame>
        <p:nvGraphicFramePr>
          <p:cNvPr id="6" name="Content Placeholder 5">
            <a:extLst>
              <a:ext uri="{FF2B5EF4-FFF2-40B4-BE49-F238E27FC236}">
                <a16:creationId xmlns:a16="http://schemas.microsoft.com/office/drawing/2014/main" id="{B40772C0-C2EE-42FF-963E-847D7E384917}"/>
              </a:ext>
            </a:extLst>
          </p:cNvPr>
          <p:cNvGraphicFramePr>
            <a:graphicFrameLocks noGrp="1"/>
          </p:cNvGraphicFramePr>
          <p:nvPr>
            <p:ph idx="1"/>
          </p:nvPr>
        </p:nvGraphicFramePr>
        <p:xfrm>
          <a:off x="523783" y="1553591"/>
          <a:ext cx="7581530" cy="40837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4023108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2957129160"/>
              </p:ext>
            </p:extLst>
          </p:nvPr>
        </p:nvGraphicFramePr>
        <p:xfrm>
          <a:off x="365759" y="1271042"/>
          <a:ext cx="7776756" cy="2209148"/>
        </p:xfrm>
        <a:graphic>
          <a:graphicData uri="http://schemas.openxmlformats.org/drawingml/2006/table">
            <a:tbl>
              <a:tblPr bandRow="1">
                <a:tableStyleId>{8A107856-5554-42FB-B03E-39F5DBC370BA}</a:tableStyleId>
              </a:tblPr>
              <a:tblGrid>
                <a:gridCol w="3888378">
                  <a:extLst>
                    <a:ext uri="{9D8B030D-6E8A-4147-A177-3AD203B41FA5}">
                      <a16:colId xmlns:a16="http://schemas.microsoft.com/office/drawing/2014/main" val="20000"/>
                    </a:ext>
                  </a:extLst>
                </a:gridCol>
                <a:gridCol w="3888378">
                  <a:extLst>
                    <a:ext uri="{9D8B030D-6E8A-4147-A177-3AD203B41FA5}">
                      <a16:colId xmlns:a16="http://schemas.microsoft.com/office/drawing/2014/main" val="20001"/>
                    </a:ext>
                  </a:extLst>
                </a:gridCol>
              </a:tblGrid>
              <a:tr h="552287">
                <a:tc>
                  <a:txBody>
                    <a:bodyPr/>
                    <a:lstStyle/>
                    <a:p>
                      <a:pPr algn="l"/>
                      <a:r>
                        <a:rPr lang="en-US" dirty="0"/>
                        <a:t>Exposure Drafts Cleared</a:t>
                      </a:r>
                    </a:p>
                  </a:txBody>
                  <a:tcPr marL="95127" marR="95127" anchor="ctr"/>
                </a:tc>
                <a:tc>
                  <a:txBody>
                    <a:bodyPr/>
                    <a:lstStyle/>
                    <a:p>
                      <a:pPr algn="l"/>
                      <a:r>
                        <a:rPr lang="en-US" dirty="0"/>
                        <a:t>October 2022; January 2023</a:t>
                      </a:r>
                    </a:p>
                  </a:txBody>
                  <a:tcPr marL="95127" marR="95127" anchor="ctr"/>
                </a:tc>
                <a:extLst>
                  <a:ext uri="{0D108BD9-81ED-4DB2-BD59-A6C34878D82A}">
                    <a16:rowId xmlns:a16="http://schemas.microsoft.com/office/drawing/2014/main" val="10005"/>
                  </a:ext>
                </a:extLst>
              </a:tr>
              <a:tr h="552287">
                <a:tc>
                  <a:txBody>
                    <a:bodyPr/>
                    <a:lstStyle/>
                    <a:p>
                      <a:pPr algn="l"/>
                      <a:r>
                        <a:rPr lang="en-US" dirty="0"/>
                        <a:t>Comment Periods Ended</a:t>
                      </a:r>
                    </a:p>
                  </a:txBody>
                  <a:tcPr marL="95127" marR="95127" anchor="ctr"/>
                </a:tc>
                <a:tc>
                  <a:txBody>
                    <a:bodyPr/>
                    <a:lstStyle/>
                    <a:p>
                      <a:pPr algn="l"/>
                      <a:r>
                        <a:rPr lang="en-US" dirty="0"/>
                        <a:t>January 2023; March 2023</a:t>
                      </a:r>
                    </a:p>
                  </a:txBody>
                  <a:tcPr marL="95127" marR="95127" anchor="ctr"/>
                </a:tc>
                <a:extLst>
                  <a:ext uri="{0D108BD9-81ED-4DB2-BD59-A6C34878D82A}">
                    <a16:rowId xmlns:a16="http://schemas.microsoft.com/office/drawing/2014/main" val="2221728856"/>
                  </a:ext>
                </a:extLst>
              </a:tr>
              <a:tr h="552287">
                <a:tc>
                  <a:txBody>
                    <a:bodyPr/>
                    <a:lstStyle/>
                    <a:p>
                      <a:pPr algn="l"/>
                      <a:r>
                        <a:rPr lang="en-US" dirty="0" err="1"/>
                        <a:t>Redeliberations</a:t>
                      </a:r>
                      <a:r>
                        <a:rPr lang="en-US" dirty="0"/>
                        <a:t> Began</a:t>
                      </a:r>
                    </a:p>
                  </a:txBody>
                  <a:tcPr marL="95127" marR="95127" anchor="ctr"/>
                </a:tc>
                <a:tc>
                  <a:txBody>
                    <a:bodyPr/>
                    <a:lstStyle/>
                    <a:p>
                      <a:pPr algn="l"/>
                      <a:r>
                        <a:rPr lang="en-US" dirty="0"/>
                        <a:t>March 2023</a:t>
                      </a:r>
                    </a:p>
                  </a:txBody>
                  <a:tcPr marL="95127" marR="95127" anchor="ctr"/>
                </a:tc>
                <a:extLst>
                  <a:ext uri="{0D108BD9-81ED-4DB2-BD59-A6C34878D82A}">
                    <a16:rowId xmlns:a16="http://schemas.microsoft.com/office/drawing/2014/main" val="447534437"/>
                  </a:ext>
                </a:extLst>
              </a:tr>
              <a:tr h="552287">
                <a:tc>
                  <a:txBody>
                    <a:bodyPr/>
                    <a:lstStyle/>
                    <a:p>
                      <a:pPr algn="l"/>
                      <a:r>
                        <a:rPr lang="en-US" dirty="0"/>
                        <a:t>Final Implementation Guide Update Issued</a:t>
                      </a:r>
                    </a:p>
                  </a:txBody>
                  <a:tcPr marL="95127" marR="95127" anchor="ctr"/>
                </a:tc>
                <a:tc>
                  <a:txBody>
                    <a:bodyPr/>
                    <a:lstStyle/>
                    <a:p>
                      <a:pPr algn="l"/>
                      <a:r>
                        <a:rPr lang="en-US" dirty="0"/>
                        <a:t>June 2023</a:t>
                      </a:r>
                    </a:p>
                  </a:txBody>
                  <a:tcPr marL="95127" marR="95127" anchor="ctr"/>
                </a:tc>
                <a:extLst>
                  <a:ext uri="{0D108BD9-81ED-4DB2-BD59-A6C34878D82A}">
                    <a16:rowId xmlns:a16="http://schemas.microsoft.com/office/drawing/2014/main" val="3367423015"/>
                  </a:ext>
                </a:extLst>
              </a:tr>
            </a:tbl>
          </a:graphicData>
        </a:graphic>
      </p:graphicFrame>
      <p:sp>
        <p:nvSpPr>
          <p:cNvPr id="2" name="Title 1"/>
          <p:cNvSpPr>
            <a:spLocks noGrp="1"/>
          </p:cNvSpPr>
          <p:nvPr>
            <p:ph type="title"/>
          </p:nvPr>
        </p:nvSpPr>
        <p:spPr>
          <a:xfrm>
            <a:off x="119063" y="197983"/>
            <a:ext cx="8677797" cy="897252"/>
          </a:xfrm>
        </p:spPr>
        <p:txBody>
          <a:bodyPr/>
          <a:lstStyle/>
          <a:p>
            <a:r>
              <a:rPr lang="en-US"/>
              <a:t>Project Timeline</a:t>
            </a:r>
          </a:p>
        </p:txBody>
      </p:sp>
      <p:sp>
        <p:nvSpPr>
          <p:cNvPr id="5" name="Slide Number Placeholder 4"/>
          <p:cNvSpPr>
            <a:spLocks noGrp="1"/>
          </p:cNvSpPr>
          <p:nvPr>
            <p:ph type="sldNum" sz="quarter" idx="4"/>
          </p:nvPr>
        </p:nvSpPr>
        <p:spPr/>
        <p:txBody>
          <a:bodyPr/>
          <a:lstStyle/>
          <a:p>
            <a:fld id="{8EDC38AE-20C7-40FD-B53A-27D883917EA3}" type="slidenum">
              <a:rPr lang="en-US" smtClean="0"/>
              <a:pPr/>
              <a:t>95</a:t>
            </a:fld>
            <a:endParaRPr lang="en-US"/>
          </a:p>
        </p:txBody>
      </p:sp>
    </p:spTree>
    <p:extLst>
      <p:ext uri="{BB962C8B-B14F-4D97-AF65-F5344CB8AC3E}">
        <p14:creationId xmlns:p14="http://schemas.microsoft.com/office/powerpoint/2010/main" val="51036560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37391" y="2059709"/>
            <a:ext cx="8216651" cy="1142254"/>
          </a:xfrm>
        </p:spPr>
        <p:txBody>
          <a:bodyPr>
            <a:normAutofit/>
          </a:bodyPr>
          <a:lstStyle/>
          <a:p>
            <a:r>
              <a:rPr lang="en-US" dirty="0"/>
              <a:t>Concepts Statement No. 7</a:t>
            </a:r>
          </a:p>
        </p:txBody>
      </p:sp>
      <p:sp>
        <p:nvSpPr>
          <p:cNvPr id="2" name="Text Placeholder 1"/>
          <p:cNvSpPr>
            <a:spLocks noGrp="1"/>
          </p:cNvSpPr>
          <p:nvPr>
            <p:ph type="body" sz="quarter" idx="11"/>
          </p:nvPr>
        </p:nvSpPr>
        <p:spPr/>
        <p:txBody>
          <a:bodyPr/>
          <a:lstStyle/>
          <a:p>
            <a:r>
              <a:rPr lang="en-US" dirty="0"/>
              <a:t>Communication Methods in General Purpose External Financial Reports That Contain Basic Financial Statements: Notes to Financial Statements</a:t>
            </a:r>
          </a:p>
        </p:txBody>
      </p:sp>
      <p:sp>
        <p:nvSpPr>
          <p:cNvPr id="5" name="Slide Number Placeholder 3"/>
          <p:cNvSpPr>
            <a:spLocks noGrp="1"/>
          </p:cNvSpPr>
          <p:nvPr>
            <p:ph type="sldNum" sz="quarter" idx="4294967295"/>
          </p:nvPr>
        </p:nvSpPr>
        <p:spPr>
          <a:xfrm>
            <a:off x="8204200" y="6354763"/>
            <a:ext cx="939800" cy="304800"/>
          </a:xfrm>
        </p:spPr>
        <p:txBody>
          <a:bodyPr/>
          <a:lstStyle/>
          <a:p>
            <a:fld id="{B678A430-2B5E-9C4F-A94E-0139B75F11B5}" type="slidenum">
              <a:rPr lang="en-US" smtClean="0"/>
              <a:pPr/>
              <a:t>96</a:t>
            </a:fld>
            <a:endParaRPr lang="en-US"/>
          </a:p>
        </p:txBody>
      </p:sp>
    </p:spTree>
    <p:extLst>
      <p:ext uri="{BB962C8B-B14F-4D97-AF65-F5344CB8AC3E}">
        <p14:creationId xmlns:p14="http://schemas.microsoft.com/office/powerpoint/2010/main" val="32589294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a:extLst>
              <a:ext uri="{FF2B5EF4-FFF2-40B4-BE49-F238E27FC236}">
                <a16:creationId xmlns:a16="http://schemas.microsoft.com/office/drawing/2014/main" id="{BAB72151-4993-4C7F-AFBB-2ACB0CAD9599}"/>
              </a:ext>
            </a:extLst>
          </p:cNvPr>
          <p:cNvGraphicFramePr>
            <a:graphicFrameLocks noGrp="1"/>
          </p:cNvGraphicFramePr>
          <p:nvPr>
            <p:ph idx="1"/>
          </p:nvPr>
        </p:nvGraphicFramePr>
        <p:xfrm>
          <a:off x="344948" y="1323703"/>
          <a:ext cx="8329383" cy="4537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p:cNvSpPr>
            <a:spLocks noGrp="1"/>
          </p:cNvSpPr>
          <p:nvPr>
            <p:ph type="title"/>
          </p:nvPr>
        </p:nvSpPr>
        <p:spPr>
          <a:xfrm>
            <a:off x="220256" y="280770"/>
            <a:ext cx="8795728" cy="672939"/>
          </a:xfrm>
        </p:spPr>
        <p:txBody>
          <a:bodyPr>
            <a:normAutofit/>
          </a:bodyPr>
          <a:lstStyle/>
          <a:p>
            <a:r>
              <a:rPr lang="en-US" dirty="0"/>
              <a:t>Concepts Related to Notes to Financial Statements</a:t>
            </a:r>
          </a:p>
        </p:txBody>
      </p:sp>
      <p:sp>
        <p:nvSpPr>
          <p:cNvPr id="2" name="Slide Number Placeholder 1"/>
          <p:cNvSpPr>
            <a:spLocks noGrp="1"/>
          </p:cNvSpPr>
          <p:nvPr>
            <p:ph type="sldNum" sz="quarter" idx="4"/>
          </p:nvPr>
        </p:nvSpPr>
        <p:spPr/>
        <p:txBody>
          <a:bodyPr/>
          <a:lstStyle/>
          <a:p>
            <a:fld id="{B678A430-2B5E-9C4F-A94E-0139B75F11B5}" type="slidenum">
              <a:rPr lang="en-US">
                <a:latin typeface="Arial"/>
              </a:rPr>
              <a:pPr/>
              <a:t>97</a:t>
            </a:fld>
            <a:endParaRPr lang="en-US">
              <a:latin typeface="Arial"/>
            </a:endParaRPr>
          </a:p>
        </p:txBody>
      </p:sp>
    </p:spTree>
    <p:extLst>
      <p:ext uri="{BB962C8B-B14F-4D97-AF65-F5344CB8AC3E}">
        <p14:creationId xmlns:p14="http://schemas.microsoft.com/office/powerpoint/2010/main" val="274543700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96554923-7912-453F-B356-4F418CBDE1EF}"/>
              </a:ext>
            </a:extLst>
          </p:cNvPr>
          <p:cNvGraphicFramePr>
            <a:graphicFrameLocks noGrp="1"/>
          </p:cNvGraphicFramePr>
          <p:nvPr>
            <p:ph idx="1"/>
          </p:nvPr>
        </p:nvGraphicFramePr>
        <p:xfrm>
          <a:off x="183929" y="884430"/>
          <a:ext cx="8776142" cy="50891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119502" y="197983"/>
            <a:ext cx="8677797" cy="897252"/>
          </a:xfrm>
        </p:spPr>
        <p:txBody>
          <a:bodyPr>
            <a:normAutofit/>
          </a:bodyPr>
          <a:lstStyle/>
          <a:p>
            <a:r>
              <a:rPr lang="en-US"/>
              <a:t>Concepts Related to Disclosures</a:t>
            </a:r>
          </a:p>
        </p:txBody>
      </p:sp>
      <p:sp>
        <p:nvSpPr>
          <p:cNvPr id="4" name="Slide Number Placeholder 3"/>
          <p:cNvSpPr>
            <a:spLocks noGrp="1"/>
          </p:cNvSpPr>
          <p:nvPr>
            <p:ph type="sldNum" sz="quarter" idx="4"/>
          </p:nvPr>
        </p:nvSpPr>
        <p:spPr/>
        <p:txBody>
          <a:bodyPr/>
          <a:lstStyle/>
          <a:p>
            <a:pPr defTabSz="342900"/>
            <a:fld id="{B678A430-2B5E-9C4F-A94E-0139B75F11B5}" type="slidenum">
              <a:rPr lang="en-US" smtClean="0">
                <a:ea typeface="ＭＳ Ｐゴシック" pitchFamily="-64" charset="-128"/>
              </a:rPr>
              <a:pPr defTabSz="342900"/>
              <a:t>98</a:t>
            </a:fld>
            <a:endParaRPr lang="en-US">
              <a:ea typeface="ＭＳ Ｐゴシック" pitchFamily="-64" charset="-128"/>
            </a:endParaRPr>
          </a:p>
        </p:txBody>
      </p:sp>
    </p:spTree>
    <p:extLst>
      <p:ext uri="{BB962C8B-B14F-4D97-AF65-F5344CB8AC3E}">
        <p14:creationId xmlns:p14="http://schemas.microsoft.com/office/powerpoint/2010/main" val="72426739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9C4FFAD-A43D-473D-9A5E-D2A8DBD10723}"/>
              </a:ext>
            </a:extLst>
          </p:cNvPr>
          <p:cNvGraphicFramePr>
            <a:graphicFrameLocks noGrp="1"/>
          </p:cNvGraphicFramePr>
          <p:nvPr>
            <p:ph idx="1"/>
          </p:nvPr>
        </p:nvGraphicFramePr>
        <p:xfrm>
          <a:off x="196032" y="1267522"/>
          <a:ext cx="8751936" cy="38389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0F907D36-72E4-49A2-98E0-09760A2CDB4E}"/>
              </a:ext>
            </a:extLst>
          </p:cNvPr>
          <p:cNvSpPr>
            <a:spLocks noGrp="1"/>
          </p:cNvSpPr>
          <p:nvPr>
            <p:ph type="title"/>
          </p:nvPr>
        </p:nvSpPr>
        <p:spPr>
          <a:xfrm>
            <a:off x="119502" y="370270"/>
            <a:ext cx="8677797" cy="897252"/>
          </a:xfrm>
        </p:spPr>
        <p:txBody>
          <a:bodyPr/>
          <a:lstStyle/>
          <a:p>
            <a:r>
              <a:rPr lang="en-US" dirty="0"/>
              <a:t>Amended Concepts</a:t>
            </a:r>
          </a:p>
        </p:txBody>
      </p:sp>
      <p:sp>
        <p:nvSpPr>
          <p:cNvPr id="4" name="Slide Number Placeholder 3">
            <a:extLst>
              <a:ext uri="{FF2B5EF4-FFF2-40B4-BE49-F238E27FC236}">
                <a16:creationId xmlns:a16="http://schemas.microsoft.com/office/drawing/2014/main" id="{E7310BBD-6437-4006-A590-6C579F9DDE17}"/>
              </a:ext>
            </a:extLst>
          </p:cNvPr>
          <p:cNvSpPr>
            <a:spLocks noGrp="1"/>
          </p:cNvSpPr>
          <p:nvPr>
            <p:ph type="sldNum" sz="quarter" idx="4"/>
          </p:nvPr>
        </p:nvSpPr>
        <p:spPr/>
        <p:txBody>
          <a:bodyPr/>
          <a:lstStyle/>
          <a:p>
            <a:pPr>
              <a:defRPr/>
            </a:pPr>
            <a:fld id="{B8C3CD40-D32D-4A66-9ED6-B023972553E0}" type="slidenum">
              <a:rPr lang="en-US" smtClean="0"/>
              <a:pPr>
                <a:defRPr/>
              </a:pPr>
              <a:t>99</a:t>
            </a:fld>
            <a:endParaRPr lang="en-US"/>
          </a:p>
        </p:txBody>
      </p:sp>
    </p:spTree>
    <p:extLst>
      <p:ext uri="{BB962C8B-B14F-4D97-AF65-F5344CB8AC3E}">
        <p14:creationId xmlns:p14="http://schemas.microsoft.com/office/powerpoint/2010/main" val="3526241721"/>
      </p:ext>
    </p:extLst>
  </p:cSld>
  <p:clrMapOvr>
    <a:masterClrMapping/>
  </p:clrMapOvr>
</p:sld>
</file>

<file path=ppt/theme/theme1.xml><?xml version="1.0" encoding="utf-8"?>
<a:theme xmlns:a="http://schemas.openxmlformats.org/drawingml/2006/main" name="FAF-Template-Update">
  <a:themeElements>
    <a:clrScheme name="FAF-FASB-GASB">
      <a:dk1>
        <a:sysClr val="windowText" lastClr="000000"/>
      </a:dk1>
      <a:lt1>
        <a:sysClr val="window" lastClr="FFFFFF"/>
      </a:lt1>
      <a:dk2>
        <a:srgbClr val="1F497D"/>
      </a:dk2>
      <a:lt2>
        <a:srgbClr val="EEECE1"/>
      </a:lt2>
      <a:accent1>
        <a:srgbClr val="054569"/>
      </a:accent1>
      <a:accent2>
        <a:srgbClr val="085BB8"/>
      </a:accent2>
      <a:accent3>
        <a:srgbClr val="00609C"/>
      </a:accent3>
      <a:accent4>
        <a:srgbClr val="EF4142"/>
      </a:accent4>
      <a:accent5>
        <a:srgbClr val="7F7F7F"/>
      </a:accent5>
      <a:accent6>
        <a:srgbClr val="7F7F7F"/>
      </a:accent6>
      <a:hlink>
        <a:srgbClr val="EF4142"/>
      </a:hlink>
      <a:folHlink>
        <a:srgbClr val="EF4142"/>
      </a:folHlink>
    </a:clrScheme>
    <a:fontScheme name="FAF Template">
      <a:majorFont>
        <a:latin typeface="Candar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a:noFill/>
          <a:miter lim="800000"/>
          <a:headEnd/>
          <a:tailEnd/>
        </a:ln>
      </a:spPr>
      <a:bodyPr wrap="square">
        <a:spAutoFit/>
      </a:bodyPr>
      <a:lstStyle>
        <a:defPPr fontAlgn="base">
          <a:spcBef>
            <a:spcPct val="0"/>
          </a:spcBef>
          <a:spcAft>
            <a:spcPct val="0"/>
          </a:spcAft>
          <a:defRPr sz="2000" dirty="0" smtClean="0">
            <a:solidFill>
              <a:prstClr val="black"/>
            </a:solidFill>
            <a:latin typeface="Arial" charset="0"/>
            <a:cs typeface="Arial" charset="0"/>
          </a:defRPr>
        </a:defPPr>
      </a:lstStyle>
    </a:spDef>
  </a:objectDefaults>
  <a:extraClrSchemeLst/>
  <a:extLst>
    <a:ext uri="{05A4C25C-085E-4340-85A3-A5531E510DB2}">
      <thm15:themeFamily xmlns:thm15="http://schemas.microsoft.com/office/thememl/2012/main" name="GASB Logo.potx" id="{830DD399-A2C4-4F10-962E-25D6819353D5}" vid="{7187261F-57EA-4061-AEED-ABE0748681F7}"/>
    </a:ext>
  </a:extLst>
</a:theme>
</file>

<file path=ppt/theme/theme2.xml><?xml version="1.0" encoding="utf-8"?>
<a:theme xmlns:a="http://schemas.openxmlformats.org/drawingml/2006/main" name="GFOA Presenation Template_2014.09.10">
  <a:themeElements>
    <a:clrScheme name="GFOA Website Colors">
      <a:dk1>
        <a:sysClr val="windowText" lastClr="000000"/>
      </a:dk1>
      <a:lt1>
        <a:sysClr val="window" lastClr="FFFFFF"/>
      </a:lt1>
      <a:dk2>
        <a:srgbClr val="1F497D"/>
      </a:dk2>
      <a:lt2>
        <a:srgbClr val="EEECE1"/>
      </a:lt2>
      <a:accent1>
        <a:srgbClr val="004E95"/>
      </a:accent1>
      <a:accent2>
        <a:srgbClr val="16E6B6"/>
      </a:accent2>
      <a:accent3>
        <a:srgbClr val="FFD800"/>
      </a:accent3>
      <a:accent4>
        <a:srgbClr val="EDEBE8"/>
      </a:accent4>
      <a:accent5>
        <a:srgbClr val="3ACDE8"/>
      </a:accent5>
      <a:accent6>
        <a:srgbClr val="FF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e80f964293144cfbeb080466eb01bfa xmlns="072a10ed-8fd6-44cd-bf2f-50a035f70f79">
      <Terms xmlns="http://schemas.microsoft.com/office/infopath/2007/PartnerControls"/>
    </ie80f964293144cfbeb080466eb01bfa>
    <TaxCatchAll xmlns="072a10ed-8fd6-44cd-bf2f-50a035f70f79"/>
    <Year xmlns="072a10ed-8fd6-44cd-bf2f-50a035f70f79" xsi:nil="true"/>
    <ge0523be42774ecc9847b5957f746071 xmlns="072a10ed-8fd6-44cd-bf2f-50a035f70f79">
      <Terms xmlns="http://schemas.microsoft.com/office/infopath/2007/PartnerControls"/>
    </ge0523be42774ecc9847b5957f746071>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848704E5017304DBBC35CF285CA1CAD" ma:contentTypeVersion="12" ma:contentTypeDescription="Create a new document." ma:contentTypeScope="" ma:versionID="4562d6e098764cceef1b23be42347085">
  <xsd:schema xmlns:xsd="http://www.w3.org/2001/XMLSchema" xmlns:xs="http://www.w3.org/2001/XMLSchema" xmlns:p="http://schemas.microsoft.com/office/2006/metadata/properties" xmlns:ns2="072a10ed-8fd6-44cd-bf2f-50a035f70f79" xmlns:ns3="f407756b-94b0-4141-b213-d8eb74fca2d7" targetNamespace="http://schemas.microsoft.com/office/2006/metadata/properties" ma:root="true" ma:fieldsID="bced596b5bf2ee5e3c4ae6997dc24056" ns2:_="" ns3:_="">
    <xsd:import namespace="072a10ed-8fd6-44cd-bf2f-50a035f70f79"/>
    <xsd:import namespace="f407756b-94b0-4141-b213-d8eb74fca2d7"/>
    <xsd:element name="properties">
      <xsd:complexType>
        <xsd:sequence>
          <xsd:element name="documentManagement">
            <xsd:complexType>
              <xsd:all>
                <xsd:element ref="ns2:ge0523be42774ecc9847b5957f746071" minOccurs="0"/>
                <xsd:element ref="ns2:TaxCatchAll" minOccurs="0"/>
                <xsd:element ref="ns2:ie80f964293144cfbeb080466eb01bfa" minOccurs="0"/>
                <xsd:element ref="ns2:SharedWithUsers" minOccurs="0"/>
                <xsd:element ref="ns2:SharedWithDetails" minOccurs="0"/>
                <xsd:element ref="ns2:Year"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2a10ed-8fd6-44cd-bf2f-50a035f70f79" elementFormDefault="qualified">
    <xsd:import namespace="http://schemas.microsoft.com/office/2006/documentManagement/types"/>
    <xsd:import namespace="http://schemas.microsoft.com/office/infopath/2007/PartnerControls"/>
    <xsd:element name="ge0523be42774ecc9847b5957f746071" ma:index="9" nillable="true" ma:taxonomy="true" ma:internalName="ge0523be42774ecc9847b5957f746071" ma:taxonomyFieldName="Project" ma:displayName="Project" ma:default="" ma:fieldId="{0e0523be-4277-4ecc-9847-b5957f746071}" ma:sspId="b92bc272-f3df-4af5-8394-f8e52d797594" ma:termSetId="35ee0076-c06c-4a43-8a77-896fe2cfb742" ma:anchorId="00000000-0000-0000-0000-000000000000" ma:open="false" ma:isKeyword="false">
      <xsd:complexType>
        <xsd:sequence>
          <xsd:element ref="pc:Terms" minOccurs="0" maxOccurs="1"/>
        </xsd:sequence>
      </xsd:complexType>
    </xsd:element>
    <xsd:element name="TaxCatchAll" ma:index="10" nillable="true" ma:displayName="Taxonomy Catch All Column" ma:description="" ma:hidden="true" ma:list="{3c820e91-9012-485b-b81c-f4d05ec33800}" ma:internalName="TaxCatchAll" ma:showField="CatchAllData" ma:web="072a10ed-8fd6-44cd-bf2f-50a035f70f79">
      <xsd:complexType>
        <xsd:complexContent>
          <xsd:extension base="dms:MultiChoiceLookup">
            <xsd:sequence>
              <xsd:element name="Value" type="dms:Lookup" maxOccurs="unbounded" minOccurs="0" nillable="true"/>
            </xsd:sequence>
          </xsd:extension>
        </xsd:complexContent>
      </xsd:complexType>
    </xsd:element>
    <xsd:element name="ie80f964293144cfbeb080466eb01bfa" ma:index="12" nillable="true" ma:taxonomy="true" ma:internalName="ie80f964293144cfbeb080466eb01bfa" ma:taxonomyFieldName="Pronouncement" ma:displayName="Pronouncement" ma:default="" ma:fieldId="{2e80f964-2931-44cf-beb0-80466eb01bfa}" ma:sspId="b92bc272-f3df-4af5-8394-f8e52d797594" ma:termSetId="0af511c9-9f50-431f-8599-481643b78e90" ma:anchorId="00000000-0000-0000-0000-000000000000" ma:open="false" ma:isKeyword="false">
      <xsd:complexType>
        <xsd:sequence>
          <xsd:element ref="pc:Terms" minOccurs="0" maxOccurs="1"/>
        </xsd:sequence>
      </xsd:complexType>
    </xsd:element>
    <xsd:element name="SharedWithUsers" ma:index="13"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description="" ma:internalName="SharedWithDetails" ma:readOnly="true">
      <xsd:simpleType>
        <xsd:restriction base="dms:Note">
          <xsd:maxLength value="255"/>
        </xsd:restriction>
      </xsd:simpleType>
    </xsd:element>
    <xsd:element name="Year" ma:index="15" nillable="true" ma:displayName="Year" ma:internalName="Year">
      <xsd:simpleType>
        <xsd:restriction base="dms:Text">
          <xsd:maxLength value="4"/>
        </xsd:restriction>
      </xsd:simpleType>
    </xsd:element>
  </xsd:schema>
  <xsd:schema xmlns:xsd="http://www.w3.org/2001/XMLSchema" xmlns:xs="http://www.w3.org/2001/XMLSchema" xmlns:dms="http://schemas.microsoft.com/office/2006/documentManagement/types" xmlns:pc="http://schemas.microsoft.com/office/infopath/2007/PartnerControls" targetNamespace="f407756b-94b0-4141-b213-d8eb74fca2d7" elementFormDefault="qualified">
    <xsd:import namespace="http://schemas.microsoft.com/office/2006/documentManagement/types"/>
    <xsd:import namespace="http://schemas.microsoft.com/office/infopath/2007/PartnerControls"/>
    <xsd:element name="MediaServiceMetadata" ma:index="16" nillable="true" ma:displayName="MediaServiceMetadata" ma:description="" ma:hidden="true" ma:internalName="MediaServiceMetadata" ma:readOnly="true">
      <xsd:simpleType>
        <xsd:restriction base="dms:Note"/>
      </xsd:simpleType>
    </xsd:element>
    <xsd:element name="MediaServiceFastMetadata" ma:index="17"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9422DF0-AE4B-45FB-8483-CFB36CF6F14D}">
  <ds:schemaRefs>
    <ds:schemaRef ds:uri="http://purl.org/dc/terms/"/>
    <ds:schemaRef ds:uri="072a10ed-8fd6-44cd-bf2f-50a035f70f79"/>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http://schemas.microsoft.com/office/2006/metadata/properties"/>
    <ds:schemaRef ds:uri="f407756b-94b0-4141-b213-d8eb74fca2d7"/>
    <ds:schemaRef ds:uri="http://www.w3.org/XML/1998/namespace"/>
    <ds:schemaRef ds:uri="http://purl.org/dc/dcmitype/"/>
  </ds:schemaRefs>
</ds:datastoreItem>
</file>

<file path=customXml/itemProps2.xml><?xml version="1.0" encoding="utf-8"?>
<ds:datastoreItem xmlns:ds="http://schemas.openxmlformats.org/officeDocument/2006/customXml" ds:itemID="{15755B00-A62E-451F-81AE-40A558B1B8D3}">
  <ds:schemaRefs>
    <ds:schemaRef ds:uri="http://schemas.microsoft.com/sharepoint/v3/contenttype/forms"/>
  </ds:schemaRefs>
</ds:datastoreItem>
</file>

<file path=customXml/itemProps3.xml><?xml version="1.0" encoding="utf-8"?>
<ds:datastoreItem xmlns:ds="http://schemas.openxmlformats.org/officeDocument/2006/customXml" ds:itemID="{7BC6CD53-F073-4C2E-A62C-8B635FC960DF}">
  <ds:schemaRefs>
    <ds:schemaRef ds:uri="072a10ed-8fd6-44cd-bf2f-50a035f70f79"/>
    <ds:schemaRef ds:uri="f407756b-94b0-4141-b213-d8eb74fca2d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12229</TotalTime>
  <Words>8410</Words>
  <Application>Microsoft Office PowerPoint</Application>
  <PresentationFormat>On-screen Show (4:3)</PresentationFormat>
  <Paragraphs>1118</Paragraphs>
  <Slides>132</Slides>
  <Notes>45</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132</vt:i4>
      </vt:variant>
    </vt:vector>
  </HeadingPairs>
  <TitlesOfParts>
    <vt:vector size="144" baseType="lpstr">
      <vt:lpstr>Arial</vt:lpstr>
      <vt:lpstr>Book Antiqua</vt:lpstr>
      <vt:lpstr>Calibri</vt:lpstr>
      <vt:lpstr>Courier New</vt:lpstr>
      <vt:lpstr>Helvetica</vt:lpstr>
      <vt:lpstr>Lato</vt:lpstr>
      <vt:lpstr>Lucida Grande</vt:lpstr>
      <vt:lpstr>Symbol</vt:lpstr>
      <vt:lpstr>Times New Roman</vt:lpstr>
      <vt:lpstr>Wingdings</vt:lpstr>
      <vt:lpstr>FAF-Template-Update</vt:lpstr>
      <vt:lpstr>GFOA Presenation Template_2014.09.10</vt:lpstr>
      <vt:lpstr>  Alaska GFOA GASB Update</vt:lpstr>
      <vt:lpstr>June 30 Effective Dates— As of July 2020</vt:lpstr>
      <vt:lpstr>June 30 Effective Dates – As of September 2023</vt:lpstr>
      <vt:lpstr>New GASB Statement Impact</vt:lpstr>
      <vt:lpstr>Current Technical Agenda Projects</vt:lpstr>
      <vt:lpstr>Technical Plan Overview – As of April 2022</vt:lpstr>
      <vt:lpstr>Technical Plan Overview – As of August 2023</vt:lpstr>
      <vt:lpstr>Pre-Agenda Research / Monitoring Post-Implementation Reviews (PIR)</vt:lpstr>
      <vt:lpstr>Monitoring</vt:lpstr>
      <vt:lpstr>New GARS Platform… </vt:lpstr>
      <vt:lpstr>New GARS platform… </vt:lpstr>
      <vt:lpstr>New GARS platform…</vt:lpstr>
      <vt:lpstr>Statements being Implemented</vt:lpstr>
      <vt:lpstr>Right-to-Use Statements</vt:lpstr>
      <vt:lpstr>Definitions – Leases, PPP, and SBITA</vt:lpstr>
      <vt:lpstr>Relationship between Leases and P3</vt:lpstr>
      <vt:lpstr>Relationship between Leases and SBITAs</vt:lpstr>
      <vt:lpstr>Topics That Are The Same</vt:lpstr>
      <vt:lpstr>Topics That Are The Same</vt:lpstr>
      <vt:lpstr>Key Implementation Issues – GASB 87</vt:lpstr>
      <vt:lpstr>Key Implementation Issues – GASB 87</vt:lpstr>
      <vt:lpstr>Lease and SBITA Topics</vt:lpstr>
      <vt:lpstr>Lease and SBITA Topics</vt:lpstr>
      <vt:lpstr>Topics Unique to Statement 94</vt:lpstr>
      <vt:lpstr>Topics Unique to Statement 94</vt:lpstr>
      <vt:lpstr>Topics Unique to Statement 96</vt:lpstr>
      <vt:lpstr>Topics Unique to Statement 96</vt:lpstr>
      <vt:lpstr>Proposed SBITA Questions and Answers</vt:lpstr>
      <vt:lpstr>Proposed SBITA Questions and Answers</vt:lpstr>
      <vt:lpstr>Edited (from Proposed) SBITA Question and Answers</vt:lpstr>
      <vt:lpstr>Implementation Guidance</vt:lpstr>
      <vt:lpstr>Effective Dates</vt:lpstr>
      <vt:lpstr>Conduit Debt Obligations</vt:lpstr>
      <vt:lpstr>Conduit Debt</vt:lpstr>
      <vt:lpstr>Definition of Conduit Debt</vt:lpstr>
      <vt:lpstr>Limited, Additional &amp; Voluntary Commitments Extended by Issuers</vt:lpstr>
      <vt:lpstr>Recognition by the Issuer</vt:lpstr>
      <vt:lpstr>Arrangements and Capital Assets</vt:lpstr>
      <vt:lpstr>Arrangements and Capital Assets (continued)</vt:lpstr>
      <vt:lpstr>Arrangements and Capital Assets (continued)</vt:lpstr>
      <vt:lpstr>Disclosures by Type of Commitment</vt:lpstr>
      <vt:lpstr>Omnibus 2022</vt:lpstr>
      <vt:lpstr>Omnibus 2022</vt:lpstr>
      <vt:lpstr>General Omnibus Topics</vt:lpstr>
      <vt:lpstr>Financial Guarantees </vt:lpstr>
      <vt:lpstr>Other Derivative Instruments </vt:lpstr>
      <vt:lpstr>Leases, PPPs, and SBITAs</vt:lpstr>
      <vt:lpstr>Leases, PPPs, and SBITAs (cont.) </vt:lpstr>
      <vt:lpstr>Replacement of Interbank Offered Rates </vt:lpstr>
      <vt:lpstr>Technical Updates/Corrections</vt:lpstr>
      <vt:lpstr>Technical Updates/Corrections (cont.)</vt:lpstr>
      <vt:lpstr>Accounting Changes and Error Corrections</vt:lpstr>
      <vt:lpstr>Reexamination of Statement 62</vt:lpstr>
      <vt:lpstr>More about Why…</vt:lpstr>
      <vt:lpstr>Type of Accounting Changes / Corrections</vt:lpstr>
      <vt:lpstr>Statement Proposals</vt:lpstr>
      <vt:lpstr>Change in Accounting Principle</vt:lpstr>
      <vt:lpstr>Change in Accounting Estimate</vt:lpstr>
      <vt:lpstr>Change to or Within the Financial Reporting Entity</vt:lpstr>
      <vt:lpstr>Correction of Error</vt:lpstr>
      <vt:lpstr>Display</vt:lpstr>
      <vt:lpstr>Disclosure</vt:lpstr>
      <vt:lpstr>RSI and SI</vt:lpstr>
      <vt:lpstr>Compensated Absences</vt:lpstr>
      <vt:lpstr>Compensated Absences</vt:lpstr>
      <vt:lpstr>Scope and Applicability</vt:lpstr>
      <vt:lpstr>Recognition Criteria – Leave that has not been used</vt:lpstr>
      <vt:lpstr>Exceptions to the General Recognition Approach</vt:lpstr>
      <vt:lpstr>Measurement</vt:lpstr>
      <vt:lpstr>Leave Used But Not Paid</vt:lpstr>
      <vt:lpstr>Note Disclosures and Effective Date</vt:lpstr>
      <vt:lpstr>Going Concern and Severe Financial Stress: Reexamination of Statement 56</vt:lpstr>
      <vt:lpstr>Going Concern and Severe Financial Stress</vt:lpstr>
      <vt:lpstr>Topics to Be Considered</vt:lpstr>
      <vt:lpstr>Capital Assets</vt:lpstr>
      <vt:lpstr>Capital Assets</vt:lpstr>
      <vt:lpstr>Topics to Be Considered</vt:lpstr>
      <vt:lpstr>Certain Risks Disclosures</vt:lpstr>
      <vt:lpstr>Certain Risks Disclosures</vt:lpstr>
      <vt:lpstr>Overall Framework</vt:lpstr>
      <vt:lpstr>Concentrations</vt:lpstr>
      <vt:lpstr>Constraints</vt:lpstr>
      <vt:lpstr>Disclosure Criteria</vt:lpstr>
      <vt:lpstr>Exposure Draft: Disclosure Requirements</vt:lpstr>
      <vt:lpstr>Project Timeline</vt:lpstr>
      <vt:lpstr>Classification of Nonfinancial Assets</vt:lpstr>
      <vt:lpstr>Classification of Nonfinancial Assets</vt:lpstr>
      <vt:lpstr>Topics to Be Considered</vt:lpstr>
      <vt:lpstr>Separate Disclosure of Certain Capital Assets </vt:lpstr>
      <vt:lpstr>Capital Assets Held for Sale </vt:lpstr>
      <vt:lpstr>Project Timeline</vt:lpstr>
      <vt:lpstr>Implementation Guide Update</vt:lpstr>
      <vt:lpstr>Exposure Drafts: Implementation Guidance Update—2023 and Additional Proposal for Implementation Guidance Update—2023  </vt:lpstr>
      <vt:lpstr>Proposed Implementation Guide Update</vt:lpstr>
      <vt:lpstr>Project Timeline</vt:lpstr>
      <vt:lpstr>Concepts Statement No. 7</vt:lpstr>
      <vt:lpstr>Concepts Related to Notes to Financial Statements</vt:lpstr>
      <vt:lpstr>Concepts Related to Disclosures</vt:lpstr>
      <vt:lpstr>Amended Concepts</vt:lpstr>
      <vt:lpstr>Information that is essential possesses the following characteristics:</vt:lpstr>
      <vt:lpstr>Financial Reporting Model Reexamination</vt:lpstr>
      <vt:lpstr>Financial Reporting Model Improvements</vt:lpstr>
      <vt:lpstr>Overview of the Proposals</vt:lpstr>
      <vt:lpstr>Concerns with Governmental Fund Financial Statements</vt:lpstr>
      <vt:lpstr>Proposals: Management’s discussion and analysis</vt:lpstr>
      <vt:lpstr>Proposals: Management’s discussion and analysis (continued)</vt:lpstr>
      <vt:lpstr>Proposals: Management’s discussion and analysis (continued)</vt:lpstr>
      <vt:lpstr>Proposals: Management’s discussion and analysis (continued)</vt:lpstr>
      <vt:lpstr>Proposals: Management’s discussion and analysis (continued)</vt:lpstr>
      <vt:lpstr>Other Proposals</vt:lpstr>
      <vt:lpstr>Other Proposals (continued)</vt:lpstr>
      <vt:lpstr>Proposals: Proprietary Funds</vt:lpstr>
      <vt:lpstr>Proposals: Proprietary Funds</vt:lpstr>
      <vt:lpstr>Proposals: Proprietary Funds (cont.)</vt:lpstr>
      <vt:lpstr>Proposals: Budgetary Comparison Information</vt:lpstr>
      <vt:lpstr>Project Timeline</vt:lpstr>
      <vt:lpstr>Revenue and Expense Recognition</vt:lpstr>
      <vt:lpstr>Revenue and Expense Recognition</vt:lpstr>
      <vt:lpstr>Broad Project Objective</vt:lpstr>
      <vt:lpstr>Scope of the Project</vt:lpstr>
      <vt:lpstr>Proposed Recognition Model Components</vt:lpstr>
      <vt:lpstr>Proposed Categorization Methodology</vt:lpstr>
      <vt:lpstr>Outcomes of the Proposed Model *</vt:lpstr>
      <vt:lpstr>Proposed Revenue Recognition Principles</vt:lpstr>
      <vt:lpstr>Proposed Revenue Recognition Principles</vt:lpstr>
      <vt:lpstr>Category A Proposed Revenue Recognition Principles</vt:lpstr>
      <vt:lpstr>Category A Expense Recognition Examples</vt:lpstr>
      <vt:lpstr>Category B Proposed Revenue Recognition Principles</vt:lpstr>
      <vt:lpstr>Category B Proposed Revenue Recognition Principles Continued</vt:lpstr>
      <vt:lpstr>Category B Expense Recognition Examples</vt:lpstr>
      <vt:lpstr>Project Timeline</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What A Title Slide With Multiple Heads Looks Like</dc:title>
  <dc:creator>Tricia McKnight</dc:creator>
  <cp:lastModifiedBy>Alan Skelton</cp:lastModifiedBy>
  <cp:revision>26</cp:revision>
  <cp:lastPrinted>2022-03-08T14:02:09Z</cp:lastPrinted>
  <dcterms:created xsi:type="dcterms:W3CDTF">2016-03-01T19:01:23Z</dcterms:created>
  <dcterms:modified xsi:type="dcterms:W3CDTF">2023-11-29T13:07:18Z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0x0101003848704E5017304DBBC35CF285CA1CAD</vt:lpwstr>
  </property>
  <property fmtid="{D5CDD505-2E9C-101B-9397-08002B2CF9AE}" pid="3" name="Project">
    <vt:lpwstr/>
  </property>
  <property fmtid="{D5CDD505-2E9C-101B-9397-08002B2CF9AE}" pid="4" name="Pronouncement">
    <vt:lpwstr/>
  </property>
</Properties>
</file>