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7.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4199" r:id="rId4"/>
    <p:sldMasterId id="2147484201" r:id="rId5"/>
    <p:sldMasterId id="2147484235" r:id="rId6"/>
    <p:sldMasterId id="2147484238" r:id="rId7"/>
    <p:sldMasterId id="2147483733" r:id="rId8"/>
    <p:sldMasterId id="2147484241" r:id="rId9"/>
    <p:sldMasterId id="2147484298" r:id="rId10"/>
    <p:sldMasterId id="2147484301" r:id="rId11"/>
  </p:sldMasterIdLst>
  <p:notesMasterIdLst>
    <p:notesMasterId r:id="rId52"/>
  </p:notesMasterIdLst>
  <p:handoutMasterIdLst>
    <p:handoutMasterId r:id="rId53"/>
  </p:handoutMasterIdLst>
  <p:sldIdLst>
    <p:sldId id="952" r:id="rId12"/>
    <p:sldId id="953" r:id="rId13"/>
    <p:sldId id="954" r:id="rId14"/>
    <p:sldId id="648" r:id="rId15"/>
    <p:sldId id="1119" r:id="rId16"/>
    <p:sldId id="1117" r:id="rId17"/>
    <p:sldId id="1123" r:id="rId18"/>
    <p:sldId id="575" r:id="rId19"/>
    <p:sldId id="1133" r:id="rId20"/>
    <p:sldId id="1134" r:id="rId21"/>
    <p:sldId id="1124" r:id="rId22"/>
    <p:sldId id="1132" r:id="rId23"/>
    <p:sldId id="1131" r:id="rId24"/>
    <p:sldId id="1128" r:id="rId25"/>
    <p:sldId id="1129" r:id="rId26"/>
    <p:sldId id="1130" r:id="rId27"/>
    <p:sldId id="1127" r:id="rId28"/>
    <p:sldId id="1126" r:id="rId29"/>
    <p:sldId id="1125" r:id="rId30"/>
    <p:sldId id="1135" r:id="rId31"/>
    <p:sldId id="959" r:id="rId32"/>
    <p:sldId id="546" r:id="rId33"/>
    <p:sldId id="1140" r:id="rId34"/>
    <p:sldId id="1145" r:id="rId35"/>
    <p:sldId id="962" r:id="rId36"/>
    <p:sldId id="1144" r:id="rId37"/>
    <p:sldId id="1146" r:id="rId38"/>
    <p:sldId id="1150" r:id="rId39"/>
    <p:sldId id="1147" r:id="rId40"/>
    <p:sldId id="1148" r:id="rId41"/>
    <p:sldId id="1141" r:id="rId42"/>
    <p:sldId id="1143" r:id="rId43"/>
    <p:sldId id="1142" r:id="rId44"/>
    <p:sldId id="1149" r:id="rId45"/>
    <p:sldId id="1139" r:id="rId46"/>
    <p:sldId id="1137" r:id="rId47"/>
    <p:sldId id="1136" r:id="rId48"/>
    <p:sldId id="1138" r:id="rId49"/>
    <p:sldId id="1151" r:id="rId50"/>
    <p:sldId id="538" r:id="rId51"/>
  </p:sldIdLst>
  <p:sldSz cx="9144000" cy="6858000" type="letter"/>
  <p:notesSz cx="7010400" cy="9296400"/>
  <p:defaultTextStyle>
    <a:defPPr>
      <a:defRPr lang="en-US"/>
    </a:defPPr>
    <a:lvl1pPr algn="l" rtl="0" fontAlgn="base">
      <a:spcBef>
        <a:spcPct val="0"/>
      </a:spcBef>
      <a:spcAft>
        <a:spcPct val="0"/>
      </a:spcAft>
      <a:defRPr b="1" kern="1200">
        <a:solidFill>
          <a:schemeClr val="tx1"/>
        </a:solidFill>
        <a:latin typeface="Minion Pro"/>
        <a:ea typeface="+mn-ea"/>
        <a:cs typeface="Arial" pitchFamily="34" charset="0"/>
      </a:defRPr>
    </a:lvl1pPr>
    <a:lvl2pPr marL="455613" indent="1588" algn="l" rtl="0" fontAlgn="base">
      <a:spcBef>
        <a:spcPct val="0"/>
      </a:spcBef>
      <a:spcAft>
        <a:spcPct val="0"/>
      </a:spcAft>
      <a:defRPr b="1" kern="1200">
        <a:solidFill>
          <a:schemeClr val="tx1"/>
        </a:solidFill>
        <a:latin typeface="Minion Pro"/>
        <a:ea typeface="+mn-ea"/>
        <a:cs typeface="Arial" pitchFamily="34" charset="0"/>
      </a:defRPr>
    </a:lvl2pPr>
    <a:lvl3pPr marL="912813" indent="1588" algn="l" rtl="0" fontAlgn="base">
      <a:spcBef>
        <a:spcPct val="0"/>
      </a:spcBef>
      <a:spcAft>
        <a:spcPct val="0"/>
      </a:spcAft>
      <a:defRPr b="1" kern="1200">
        <a:solidFill>
          <a:schemeClr val="tx1"/>
        </a:solidFill>
        <a:latin typeface="Minion Pro"/>
        <a:ea typeface="+mn-ea"/>
        <a:cs typeface="Arial" pitchFamily="34" charset="0"/>
      </a:defRPr>
    </a:lvl3pPr>
    <a:lvl4pPr marL="1370013" indent="1588" algn="l" rtl="0" fontAlgn="base">
      <a:spcBef>
        <a:spcPct val="0"/>
      </a:spcBef>
      <a:spcAft>
        <a:spcPct val="0"/>
      </a:spcAft>
      <a:defRPr b="1" kern="1200">
        <a:solidFill>
          <a:schemeClr val="tx1"/>
        </a:solidFill>
        <a:latin typeface="Minion Pro"/>
        <a:ea typeface="+mn-ea"/>
        <a:cs typeface="Arial" pitchFamily="34" charset="0"/>
      </a:defRPr>
    </a:lvl4pPr>
    <a:lvl5pPr marL="1827213" indent="1588" algn="l" rtl="0" fontAlgn="base">
      <a:spcBef>
        <a:spcPct val="0"/>
      </a:spcBef>
      <a:spcAft>
        <a:spcPct val="0"/>
      </a:spcAft>
      <a:defRPr b="1" kern="1200">
        <a:solidFill>
          <a:schemeClr val="tx1"/>
        </a:solidFill>
        <a:latin typeface="Minion Pro"/>
        <a:ea typeface="+mn-ea"/>
        <a:cs typeface="Arial" pitchFamily="34" charset="0"/>
      </a:defRPr>
    </a:lvl5pPr>
    <a:lvl6pPr marL="2286000" algn="l" defTabSz="914400" rtl="0" eaLnBrk="1" latinLnBrk="0" hangingPunct="1">
      <a:defRPr b="1" kern="1200">
        <a:solidFill>
          <a:schemeClr val="tx1"/>
        </a:solidFill>
        <a:latin typeface="Minion Pro"/>
        <a:ea typeface="+mn-ea"/>
        <a:cs typeface="Arial" pitchFamily="34" charset="0"/>
      </a:defRPr>
    </a:lvl6pPr>
    <a:lvl7pPr marL="2743200" algn="l" defTabSz="914400" rtl="0" eaLnBrk="1" latinLnBrk="0" hangingPunct="1">
      <a:defRPr b="1" kern="1200">
        <a:solidFill>
          <a:schemeClr val="tx1"/>
        </a:solidFill>
        <a:latin typeface="Minion Pro"/>
        <a:ea typeface="+mn-ea"/>
        <a:cs typeface="Arial" pitchFamily="34" charset="0"/>
      </a:defRPr>
    </a:lvl7pPr>
    <a:lvl8pPr marL="3200400" algn="l" defTabSz="914400" rtl="0" eaLnBrk="1" latinLnBrk="0" hangingPunct="1">
      <a:defRPr b="1" kern="1200">
        <a:solidFill>
          <a:schemeClr val="tx1"/>
        </a:solidFill>
        <a:latin typeface="Minion Pro"/>
        <a:ea typeface="+mn-ea"/>
        <a:cs typeface="Arial" pitchFamily="34" charset="0"/>
      </a:defRPr>
    </a:lvl8pPr>
    <a:lvl9pPr marL="3657600" algn="l" defTabSz="914400" rtl="0" eaLnBrk="1" latinLnBrk="0" hangingPunct="1">
      <a:defRPr b="1" kern="1200">
        <a:solidFill>
          <a:schemeClr val="tx1"/>
        </a:solidFill>
        <a:latin typeface="Minion Pro"/>
        <a:ea typeface="+mn-ea"/>
        <a:cs typeface="Arial" pitchFamily="34" charset="0"/>
      </a:defRPr>
    </a:lvl9pPr>
  </p:defaultTextStyle>
  <p:extLst>
    <p:ext uri="{EFAFB233-063F-42B5-8137-9DF3F51BA10A}">
      <p15:sldGuideLst xmlns:p15="http://schemas.microsoft.com/office/powerpoint/2012/main">
        <p15:guide id="1" orient="horz" pos="96" userDrawn="1">
          <p15:clr>
            <a:srgbClr val="A4A3A4"/>
          </p15:clr>
        </p15:guide>
        <p15:guide id="2" pos="566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len Payne (HTS)" initials="EP(" lastIdx="1" clrIdx="0">
    <p:extLst>
      <p:ext uri="{19B8F6BF-5375-455C-9EA6-DF929625EA0E}">
        <p15:presenceInfo xmlns:p15="http://schemas.microsoft.com/office/powerpoint/2012/main" userId="S::Ellen.Payne@hilltopsecurities.com::af2178c8-487a-43d7-9cef-e8193dcc65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8D"/>
    <a:srgbClr val="EDEDED"/>
    <a:srgbClr val="002F8E"/>
    <a:srgbClr val="002776"/>
    <a:srgbClr val="EEDB74"/>
    <a:srgbClr val="CCCB66"/>
    <a:srgbClr val="82C9EF"/>
    <a:srgbClr val="AD3A1C"/>
    <a:srgbClr val="617C8D"/>
    <a:srgbClr val="293B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DE7EDA-E221-4C46-952B-EEAF3EADB05C}" v="46" dt="2023-11-22T19:47:00.6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82" autoAdjust="0"/>
    <p:restoredTop sz="95652" autoAdjust="0"/>
  </p:normalViewPr>
  <p:slideViewPr>
    <p:cSldViewPr snapToGrid="0">
      <p:cViewPr varScale="1">
        <p:scale>
          <a:sx n="63" d="100"/>
          <a:sy n="63" d="100"/>
        </p:scale>
        <p:origin x="1376" y="64"/>
      </p:cViewPr>
      <p:guideLst>
        <p:guide orient="horz" pos="96"/>
        <p:guide pos="56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2516"/>
    </p:cViewPr>
  </p:sorterViewPr>
  <p:notesViewPr>
    <p:cSldViewPr snapToGrid="0">
      <p:cViewPr varScale="1">
        <p:scale>
          <a:sx n="80" d="100"/>
          <a:sy n="80" d="100"/>
        </p:scale>
        <p:origin x="380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notesMaster" Target="notesMasters/notesMaster1.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Newman (HTS)" userId="c7033b39-7749-49e7-94dd-0fa8ab8e1089" providerId="ADAL" clId="{FEDE7EDA-E221-4C46-952B-EEAF3EADB05C}"/>
    <pc:docChg chg="undo custSel modSld">
      <pc:chgData name="Michael Newman (HTS)" userId="c7033b39-7749-49e7-94dd-0fa8ab8e1089" providerId="ADAL" clId="{FEDE7EDA-E221-4C46-952B-EEAF3EADB05C}" dt="2023-11-22T20:37:17.277" v="614" actId="114"/>
      <pc:docMkLst>
        <pc:docMk/>
      </pc:docMkLst>
      <pc:sldChg chg="addSp modSp mod">
        <pc:chgData name="Michael Newman (HTS)" userId="c7033b39-7749-49e7-94dd-0fa8ab8e1089" providerId="ADAL" clId="{FEDE7EDA-E221-4C46-952B-EEAF3EADB05C}" dt="2023-11-22T19:47:35.306" v="531" actId="1036"/>
        <pc:sldMkLst>
          <pc:docMk/>
          <pc:sldMk cId="3531147025" sldId="538"/>
        </pc:sldMkLst>
        <pc:spChg chg="mod">
          <ac:chgData name="Michael Newman (HTS)" userId="c7033b39-7749-49e7-94dd-0fa8ab8e1089" providerId="ADAL" clId="{FEDE7EDA-E221-4C46-952B-EEAF3EADB05C}" dt="2023-11-22T19:47:35.306" v="531" actId="1036"/>
          <ac:spMkLst>
            <pc:docMk/>
            <pc:sldMk cId="3531147025" sldId="538"/>
            <ac:spMk id="5" creationId="{720C75AC-9A9E-4B2B-89B6-512357236114}"/>
          </ac:spMkLst>
        </pc:spChg>
        <pc:picChg chg="add mod">
          <ac:chgData name="Michael Newman (HTS)" userId="c7033b39-7749-49e7-94dd-0fa8ab8e1089" providerId="ADAL" clId="{FEDE7EDA-E221-4C46-952B-EEAF3EADB05C}" dt="2023-11-22T19:47:22.974" v="504" actId="1038"/>
          <ac:picMkLst>
            <pc:docMk/>
            <pc:sldMk cId="3531147025" sldId="538"/>
            <ac:picMk id="2" creationId="{F4F8AC37-04E6-F7AB-DB80-FDB51BF18662}"/>
          </ac:picMkLst>
        </pc:picChg>
      </pc:sldChg>
      <pc:sldChg chg="addSp modSp mod">
        <pc:chgData name="Michael Newman (HTS)" userId="c7033b39-7749-49e7-94dd-0fa8ab8e1089" providerId="ADAL" clId="{FEDE7EDA-E221-4C46-952B-EEAF3EADB05C}" dt="2023-11-22T19:40:12.024" v="352" actId="1035"/>
        <pc:sldMkLst>
          <pc:docMk/>
          <pc:sldMk cId="0" sldId="546"/>
        </pc:sldMkLst>
        <pc:graphicFrameChg chg="mod">
          <ac:chgData name="Michael Newman (HTS)" userId="c7033b39-7749-49e7-94dd-0fa8ab8e1089" providerId="ADAL" clId="{FEDE7EDA-E221-4C46-952B-EEAF3EADB05C}" dt="2023-11-22T19:40:07.811" v="351" actId="1035"/>
          <ac:graphicFrameMkLst>
            <pc:docMk/>
            <pc:sldMk cId="0" sldId="546"/>
            <ac:graphicFrameMk id="159751" creationId="{00000000-0000-0000-0000-000000000000}"/>
          </ac:graphicFrameMkLst>
        </pc:graphicFrameChg>
        <pc:picChg chg="add mod">
          <ac:chgData name="Michael Newman (HTS)" userId="c7033b39-7749-49e7-94dd-0fa8ab8e1089" providerId="ADAL" clId="{FEDE7EDA-E221-4C46-952B-EEAF3EADB05C}" dt="2023-11-22T19:40:12.024" v="352" actId="1035"/>
          <ac:picMkLst>
            <pc:docMk/>
            <pc:sldMk cId="0" sldId="546"/>
            <ac:picMk id="2" creationId="{74BEE0E0-3DCF-4DA2-EA04-A751154931C1}"/>
          </ac:picMkLst>
        </pc:picChg>
      </pc:sldChg>
      <pc:sldChg chg="addSp modSp mod">
        <pc:chgData name="Michael Newman (HTS)" userId="c7033b39-7749-49e7-94dd-0fa8ab8e1089" providerId="ADAL" clId="{FEDE7EDA-E221-4C46-952B-EEAF3EADB05C}" dt="2023-11-22T19:31:24.648" v="53" actId="1035"/>
        <pc:sldMkLst>
          <pc:docMk/>
          <pc:sldMk cId="0" sldId="575"/>
        </pc:sldMkLst>
        <pc:picChg chg="add mod">
          <ac:chgData name="Michael Newman (HTS)" userId="c7033b39-7749-49e7-94dd-0fa8ab8e1089" providerId="ADAL" clId="{FEDE7EDA-E221-4C46-952B-EEAF3EADB05C}" dt="2023-11-22T19:31:24.648" v="53" actId="1035"/>
          <ac:picMkLst>
            <pc:docMk/>
            <pc:sldMk cId="0" sldId="575"/>
            <ac:picMk id="3" creationId="{56713540-3571-BF4E-A0DD-A5ACF7D2D3BA}"/>
          </ac:picMkLst>
        </pc:picChg>
      </pc:sldChg>
      <pc:sldChg chg="addSp modSp mod">
        <pc:chgData name="Michael Newman (HTS)" userId="c7033b39-7749-49e7-94dd-0fa8ab8e1089" providerId="ADAL" clId="{FEDE7EDA-E221-4C46-952B-EEAF3EADB05C}" dt="2023-11-22T19:29:32.633" v="19" actId="1036"/>
        <pc:sldMkLst>
          <pc:docMk/>
          <pc:sldMk cId="0" sldId="648"/>
        </pc:sldMkLst>
        <pc:picChg chg="add mod">
          <ac:chgData name="Michael Newman (HTS)" userId="c7033b39-7749-49e7-94dd-0fa8ab8e1089" providerId="ADAL" clId="{FEDE7EDA-E221-4C46-952B-EEAF3EADB05C}" dt="2023-11-22T19:29:32.633" v="19" actId="1036"/>
          <ac:picMkLst>
            <pc:docMk/>
            <pc:sldMk cId="0" sldId="648"/>
            <ac:picMk id="2" creationId="{ADB22A01-AF31-BF0A-0C78-78FFDDD73A10}"/>
          </ac:picMkLst>
        </pc:picChg>
      </pc:sldChg>
      <pc:sldChg chg="addSp modSp mod">
        <pc:chgData name="Michael Newman (HTS)" userId="c7033b39-7749-49e7-94dd-0fa8ab8e1089" providerId="ADAL" clId="{FEDE7EDA-E221-4C46-952B-EEAF3EADB05C}" dt="2023-11-22T19:28:33.196" v="6" actId="1035"/>
        <pc:sldMkLst>
          <pc:docMk/>
          <pc:sldMk cId="2608035990" sldId="953"/>
        </pc:sldMkLst>
        <pc:picChg chg="add mod">
          <ac:chgData name="Michael Newman (HTS)" userId="c7033b39-7749-49e7-94dd-0fa8ab8e1089" providerId="ADAL" clId="{FEDE7EDA-E221-4C46-952B-EEAF3EADB05C}" dt="2023-11-22T19:28:33.196" v="6" actId="1035"/>
          <ac:picMkLst>
            <pc:docMk/>
            <pc:sldMk cId="2608035990" sldId="953"/>
            <ac:picMk id="5" creationId="{F736DD9C-7C5C-1EB6-DA5C-4178C7AAF8C5}"/>
          </ac:picMkLst>
        </pc:picChg>
      </pc:sldChg>
      <pc:sldChg chg="addSp modSp mod">
        <pc:chgData name="Michael Newman (HTS)" userId="c7033b39-7749-49e7-94dd-0fa8ab8e1089" providerId="ADAL" clId="{FEDE7EDA-E221-4C46-952B-EEAF3EADB05C}" dt="2023-11-22T19:29:09.147" v="14" actId="1036"/>
        <pc:sldMkLst>
          <pc:docMk/>
          <pc:sldMk cId="3982240982" sldId="954"/>
        </pc:sldMkLst>
        <pc:picChg chg="add mod">
          <ac:chgData name="Michael Newman (HTS)" userId="c7033b39-7749-49e7-94dd-0fa8ab8e1089" providerId="ADAL" clId="{FEDE7EDA-E221-4C46-952B-EEAF3EADB05C}" dt="2023-11-22T19:29:09.147" v="14" actId="1036"/>
          <ac:picMkLst>
            <pc:docMk/>
            <pc:sldMk cId="3982240982" sldId="954"/>
            <ac:picMk id="4" creationId="{26F1C23A-3797-BA07-28DB-8FA3068A0121}"/>
          </ac:picMkLst>
        </pc:picChg>
      </pc:sldChg>
      <pc:sldChg chg="addSp modSp mod">
        <pc:chgData name="Michael Newman (HTS)" userId="c7033b39-7749-49e7-94dd-0fa8ab8e1089" providerId="ADAL" clId="{FEDE7EDA-E221-4C46-952B-EEAF3EADB05C}" dt="2023-11-22T19:39:42.587" v="310" actId="1038"/>
        <pc:sldMkLst>
          <pc:docMk/>
          <pc:sldMk cId="4068587831" sldId="959"/>
        </pc:sldMkLst>
        <pc:picChg chg="add mod">
          <ac:chgData name="Michael Newman (HTS)" userId="c7033b39-7749-49e7-94dd-0fa8ab8e1089" providerId="ADAL" clId="{FEDE7EDA-E221-4C46-952B-EEAF3EADB05C}" dt="2023-11-22T19:39:42.587" v="310" actId="1038"/>
          <ac:picMkLst>
            <pc:docMk/>
            <pc:sldMk cId="4068587831" sldId="959"/>
            <ac:picMk id="5" creationId="{B446561A-6E0C-CD63-2A28-82BED1468418}"/>
          </ac:picMkLst>
        </pc:picChg>
      </pc:sldChg>
      <pc:sldChg chg="addSp modSp mod">
        <pc:chgData name="Michael Newman (HTS)" userId="c7033b39-7749-49e7-94dd-0fa8ab8e1089" providerId="ADAL" clId="{FEDE7EDA-E221-4C46-952B-EEAF3EADB05C}" dt="2023-11-22T19:49:45.411" v="613" actId="1036"/>
        <pc:sldMkLst>
          <pc:docMk/>
          <pc:sldMk cId="1700445653" sldId="962"/>
        </pc:sldMkLst>
        <pc:grpChg chg="mod">
          <ac:chgData name="Michael Newman (HTS)" userId="c7033b39-7749-49e7-94dd-0fa8ab8e1089" providerId="ADAL" clId="{FEDE7EDA-E221-4C46-952B-EEAF3EADB05C}" dt="2023-11-22T19:41:08.292" v="384" actId="1036"/>
          <ac:grpSpMkLst>
            <pc:docMk/>
            <pc:sldMk cId="1700445653" sldId="962"/>
            <ac:grpSpMk id="12" creationId="{46B9D901-6631-BFC3-27F2-5D6382931F75}"/>
          </ac:grpSpMkLst>
        </pc:grpChg>
        <pc:picChg chg="add mod">
          <ac:chgData name="Michael Newman (HTS)" userId="c7033b39-7749-49e7-94dd-0fa8ab8e1089" providerId="ADAL" clId="{FEDE7EDA-E221-4C46-952B-EEAF3EADB05C}" dt="2023-11-22T19:41:58.189" v="400" actId="14100"/>
          <ac:picMkLst>
            <pc:docMk/>
            <pc:sldMk cId="1700445653" sldId="962"/>
            <ac:picMk id="6" creationId="{1A0C9654-F159-3046-C6B4-598F943D145F}"/>
          </ac:picMkLst>
        </pc:picChg>
        <pc:picChg chg="mod">
          <ac:chgData name="Michael Newman (HTS)" userId="c7033b39-7749-49e7-94dd-0fa8ab8e1089" providerId="ADAL" clId="{FEDE7EDA-E221-4C46-952B-EEAF3EADB05C}" dt="2023-11-22T19:49:45.411" v="613" actId="1036"/>
          <ac:picMkLst>
            <pc:docMk/>
            <pc:sldMk cId="1700445653" sldId="962"/>
            <ac:picMk id="13" creationId="{5B872F82-2B4A-526C-86C6-131D68B83B5A}"/>
          </ac:picMkLst>
        </pc:picChg>
        <pc:picChg chg="mod">
          <ac:chgData name="Michael Newman (HTS)" userId="c7033b39-7749-49e7-94dd-0fa8ab8e1089" providerId="ADAL" clId="{FEDE7EDA-E221-4C46-952B-EEAF3EADB05C}" dt="2023-11-22T19:49:41.671" v="609" actId="1036"/>
          <ac:picMkLst>
            <pc:docMk/>
            <pc:sldMk cId="1700445653" sldId="962"/>
            <ac:picMk id="14" creationId="{521D1F5D-9657-531D-479F-2184DE82777F}"/>
          </ac:picMkLst>
        </pc:picChg>
        <pc:picChg chg="mod">
          <ac:chgData name="Michael Newman (HTS)" userId="c7033b39-7749-49e7-94dd-0fa8ab8e1089" providerId="ADAL" clId="{FEDE7EDA-E221-4C46-952B-EEAF3EADB05C}" dt="2023-11-22T19:49:35.250" v="601" actId="1036"/>
          <ac:picMkLst>
            <pc:docMk/>
            <pc:sldMk cId="1700445653" sldId="962"/>
            <ac:picMk id="15" creationId="{047DC85A-8E75-A2EE-CCC3-B6CEE70DB73B}"/>
          </ac:picMkLst>
        </pc:picChg>
      </pc:sldChg>
      <pc:sldChg chg="addSp modSp mod">
        <pc:chgData name="Michael Newman (HTS)" userId="c7033b39-7749-49e7-94dd-0fa8ab8e1089" providerId="ADAL" clId="{FEDE7EDA-E221-4C46-952B-EEAF3EADB05C}" dt="2023-11-22T20:37:17.277" v="614" actId="114"/>
        <pc:sldMkLst>
          <pc:docMk/>
          <pc:sldMk cId="4174633024" sldId="1117"/>
        </pc:sldMkLst>
        <pc:spChg chg="mod">
          <ac:chgData name="Michael Newman (HTS)" userId="c7033b39-7749-49e7-94dd-0fa8ab8e1089" providerId="ADAL" clId="{FEDE7EDA-E221-4C46-952B-EEAF3EADB05C}" dt="2023-11-22T20:37:17.277" v="614" actId="114"/>
          <ac:spMkLst>
            <pc:docMk/>
            <pc:sldMk cId="4174633024" sldId="1117"/>
            <ac:spMk id="2" creationId="{00000000-0000-0000-0000-000000000000}"/>
          </ac:spMkLst>
        </pc:spChg>
        <pc:spChg chg="mod">
          <ac:chgData name="Michael Newman (HTS)" userId="c7033b39-7749-49e7-94dd-0fa8ab8e1089" providerId="ADAL" clId="{FEDE7EDA-E221-4C46-952B-EEAF3EADB05C}" dt="2023-11-22T19:30:47.407" v="43" actId="20577"/>
          <ac:spMkLst>
            <pc:docMk/>
            <pc:sldMk cId="4174633024" sldId="1117"/>
            <ac:spMk id="4" creationId="{00000000-0000-0000-0000-000000000000}"/>
          </ac:spMkLst>
        </pc:spChg>
        <pc:picChg chg="add mod">
          <ac:chgData name="Michael Newman (HTS)" userId="c7033b39-7749-49e7-94dd-0fa8ab8e1089" providerId="ADAL" clId="{FEDE7EDA-E221-4C46-952B-EEAF3EADB05C}" dt="2023-11-22T19:30:14.765" v="26" actId="1035"/>
          <ac:picMkLst>
            <pc:docMk/>
            <pc:sldMk cId="4174633024" sldId="1117"/>
            <ac:picMk id="5" creationId="{56781C86-82ED-98ED-5279-CC500B3D1A57}"/>
          </ac:picMkLst>
        </pc:picChg>
      </pc:sldChg>
      <pc:sldChg chg="addSp modSp mod">
        <pc:chgData name="Michael Newman (HTS)" userId="c7033b39-7749-49e7-94dd-0fa8ab8e1089" providerId="ADAL" clId="{FEDE7EDA-E221-4C46-952B-EEAF3EADB05C}" dt="2023-11-22T19:29:52.623" v="23" actId="1035"/>
        <pc:sldMkLst>
          <pc:docMk/>
          <pc:sldMk cId="4180307666" sldId="1119"/>
        </pc:sldMkLst>
        <pc:picChg chg="add mod">
          <ac:chgData name="Michael Newman (HTS)" userId="c7033b39-7749-49e7-94dd-0fa8ab8e1089" providerId="ADAL" clId="{FEDE7EDA-E221-4C46-952B-EEAF3EADB05C}" dt="2023-11-22T19:29:52.623" v="23" actId="1035"/>
          <ac:picMkLst>
            <pc:docMk/>
            <pc:sldMk cId="4180307666" sldId="1119"/>
            <ac:picMk id="5" creationId="{C72E9157-CBAC-085E-3624-3B3AB468172D}"/>
          </ac:picMkLst>
        </pc:picChg>
      </pc:sldChg>
      <pc:sldChg chg="addSp modSp mod">
        <pc:chgData name="Michael Newman (HTS)" userId="c7033b39-7749-49e7-94dd-0fa8ab8e1089" providerId="ADAL" clId="{FEDE7EDA-E221-4C46-952B-EEAF3EADB05C}" dt="2023-11-22T19:31:08.691" v="49" actId="1035"/>
        <pc:sldMkLst>
          <pc:docMk/>
          <pc:sldMk cId="1191607646" sldId="1123"/>
        </pc:sldMkLst>
        <pc:picChg chg="add mod">
          <ac:chgData name="Michael Newman (HTS)" userId="c7033b39-7749-49e7-94dd-0fa8ab8e1089" providerId="ADAL" clId="{FEDE7EDA-E221-4C46-952B-EEAF3EADB05C}" dt="2023-11-22T19:31:08.691" v="49" actId="1035"/>
          <ac:picMkLst>
            <pc:docMk/>
            <pc:sldMk cId="1191607646" sldId="1123"/>
            <ac:picMk id="4" creationId="{7DD0D2CB-AC3E-D83F-A457-3AD596023E13}"/>
          </ac:picMkLst>
        </pc:picChg>
      </pc:sldChg>
      <pc:sldChg chg="addSp delSp modSp mod">
        <pc:chgData name="Michael Newman (HTS)" userId="c7033b39-7749-49e7-94dd-0fa8ab8e1089" providerId="ADAL" clId="{FEDE7EDA-E221-4C46-952B-EEAF3EADB05C}" dt="2023-11-22T19:35:18.745" v="201" actId="478"/>
        <pc:sldMkLst>
          <pc:docMk/>
          <pc:sldMk cId="1040368885" sldId="1124"/>
        </pc:sldMkLst>
        <pc:spChg chg="mod">
          <ac:chgData name="Michael Newman (HTS)" userId="c7033b39-7749-49e7-94dd-0fa8ab8e1089" providerId="ADAL" clId="{FEDE7EDA-E221-4C46-952B-EEAF3EADB05C}" dt="2023-11-22T19:35:10.646" v="199" actId="20577"/>
          <ac:spMkLst>
            <pc:docMk/>
            <pc:sldMk cId="1040368885" sldId="1124"/>
            <ac:spMk id="4" creationId="{00000000-0000-0000-0000-000000000000}"/>
          </ac:spMkLst>
        </pc:spChg>
        <pc:picChg chg="add del">
          <ac:chgData name="Michael Newman (HTS)" userId="c7033b39-7749-49e7-94dd-0fa8ab8e1089" providerId="ADAL" clId="{FEDE7EDA-E221-4C46-952B-EEAF3EADB05C}" dt="2023-11-22T19:35:18.745" v="201" actId="478"/>
          <ac:picMkLst>
            <pc:docMk/>
            <pc:sldMk cId="1040368885" sldId="1124"/>
            <ac:picMk id="5" creationId="{19F86B22-C85C-EE92-6901-15B9E6EB7F4D}"/>
          </ac:picMkLst>
        </pc:picChg>
        <pc:picChg chg="add mod">
          <ac:chgData name="Michael Newman (HTS)" userId="c7033b39-7749-49e7-94dd-0fa8ab8e1089" providerId="ADAL" clId="{FEDE7EDA-E221-4C46-952B-EEAF3EADB05C}" dt="2023-11-22T19:35:13.252" v="200"/>
          <ac:picMkLst>
            <pc:docMk/>
            <pc:sldMk cId="1040368885" sldId="1124"/>
            <ac:picMk id="6" creationId="{A58C83E5-CF63-6DB7-39BF-3F4984B41A6A}"/>
          </ac:picMkLst>
        </pc:picChg>
      </pc:sldChg>
      <pc:sldChg chg="addSp modSp mod">
        <pc:chgData name="Michael Newman (HTS)" userId="c7033b39-7749-49e7-94dd-0fa8ab8e1089" providerId="ADAL" clId="{FEDE7EDA-E221-4C46-952B-EEAF3EADB05C}" dt="2023-11-22T19:38:41.077" v="287" actId="1035"/>
        <pc:sldMkLst>
          <pc:docMk/>
          <pc:sldMk cId="3288778769" sldId="1125"/>
        </pc:sldMkLst>
        <pc:picChg chg="add mod">
          <ac:chgData name="Michael Newman (HTS)" userId="c7033b39-7749-49e7-94dd-0fa8ab8e1089" providerId="ADAL" clId="{FEDE7EDA-E221-4C46-952B-EEAF3EADB05C}" dt="2023-11-22T19:38:41.077" v="287" actId="1035"/>
          <ac:picMkLst>
            <pc:docMk/>
            <pc:sldMk cId="3288778769" sldId="1125"/>
            <ac:picMk id="5" creationId="{B214937A-6E58-BFC4-BC32-63FE846494A7}"/>
          </ac:picMkLst>
        </pc:picChg>
      </pc:sldChg>
      <pc:sldChg chg="addSp modSp mod">
        <pc:chgData name="Michael Newman (HTS)" userId="c7033b39-7749-49e7-94dd-0fa8ab8e1089" providerId="ADAL" clId="{FEDE7EDA-E221-4C46-952B-EEAF3EADB05C}" dt="2023-11-22T19:38:23.749" v="281" actId="1035"/>
        <pc:sldMkLst>
          <pc:docMk/>
          <pc:sldMk cId="3665213052" sldId="1126"/>
        </pc:sldMkLst>
        <pc:picChg chg="add mod">
          <ac:chgData name="Michael Newman (HTS)" userId="c7033b39-7749-49e7-94dd-0fa8ab8e1089" providerId="ADAL" clId="{FEDE7EDA-E221-4C46-952B-EEAF3EADB05C}" dt="2023-11-22T19:38:23.749" v="281" actId="1035"/>
          <ac:picMkLst>
            <pc:docMk/>
            <pc:sldMk cId="3665213052" sldId="1126"/>
            <ac:picMk id="5" creationId="{5AFB532E-B2ED-2743-9F5A-919BABD5E55B}"/>
          </ac:picMkLst>
        </pc:picChg>
      </pc:sldChg>
      <pc:sldChg chg="addSp modSp mod">
        <pc:chgData name="Michael Newman (HTS)" userId="c7033b39-7749-49e7-94dd-0fa8ab8e1089" providerId="ADAL" clId="{FEDE7EDA-E221-4C46-952B-EEAF3EADB05C}" dt="2023-11-22T19:38:02.869" v="274" actId="1038"/>
        <pc:sldMkLst>
          <pc:docMk/>
          <pc:sldMk cId="3330839783" sldId="1127"/>
        </pc:sldMkLst>
        <pc:spChg chg="mod">
          <ac:chgData name="Michael Newman (HTS)" userId="c7033b39-7749-49e7-94dd-0fa8ab8e1089" providerId="ADAL" clId="{FEDE7EDA-E221-4C46-952B-EEAF3EADB05C}" dt="2023-11-22T19:37:45.644" v="265" actId="20577"/>
          <ac:spMkLst>
            <pc:docMk/>
            <pc:sldMk cId="3330839783" sldId="1127"/>
            <ac:spMk id="4" creationId="{00000000-0000-0000-0000-000000000000}"/>
          </ac:spMkLst>
        </pc:spChg>
        <pc:picChg chg="add mod">
          <ac:chgData name="Michael Newman (HTS)" userId="c7033b39-7749-49e7-94dd-0fa8ab8e1089" providerId="ADAL" clId="{FEDE7EDA-E221-4C46-952B-EEAF3EADB05C}" dt="2023-11-22T19:38:02.869" v="274" actId="1038"/>
          <ac:picMkLst>
            <pc:docMk/>
            <pc:sldMk cId="3330839783" sldId="1127"/>
            <ac:picMk id="5" creationId="{2FF416E2-E743-AE4B-FB9B-E118D4377FB2}"/>
          </ac:picMkLst>
        </pc:picChg>
      </pc:sldChg>
      <pc:sldChg chg="addSp delSp modSp mod">
        <pc:chgData name="Michael Newman (HTS)" userId="c7033b39-7749-49e7-94dd-0fa8ab8e1089" providerId="ADAL" clId="{FEDE7EDA-E221-4C46-952B-EEAF3EADB05C}" dt="2023-11-22T19:36:32.206" v="241" actId="1035"/>
        <pc:sldMkLst>
          <pc:docMk/>
          <pc:sldMk cId="1160169545" sldId="1128"/>
        </pc:sldMkLst>
        <pc:spChg chg="mod">
          <ac:chgData name="Michael Newman (HTS)" userId="c7033b39-7749-49e7-94dd-0fa8ab8e1089" providerId="ADAL" clId="{FEDE7EDA-E221-4C46-952B-EEAF3EADB05C}" dt="2023-11-22T19:36:13.594" v="232" actId="20577"/>
          <ac:spMkLst>
            <pc:docMk/>
            <pc:sldMk cId="1160169545" sldId="1128"/>
            <ac:spMk id="4" creationId="{00000000-0000-0000-0000-000000000000}"/>
          </ac:spMkLst>
        </pc:spChg>
        <pc:picChg chg="add del mod">
          <ac:chgData name="Michael Newman (HTS)" userId="c7033b39-7749-49e7-94dd-0fa8ab8e1089" providerId="ADAL" clId="{FEDE7EDA-E221-4C46-952B-EEAF3EADB05C}" dt="2023-11-22T19:36:19.332" v="234"/>
          <ac:picMkLst>
            <pc:docMk/>
            <pc:sldMk cId="1160169545" sldId="1128"/>
            <ac:picMk id="5" creationId="{4EAA290E-B535-BCA2-3AAB-567A88901E25}"/>
          </ac:picMkLst>
        </pc:picChg>
        <pc:picChg chg="add mod">
          <ac:chgData name="Michael Newman (HTS)" userId="c7033b39-7749-49e7-94dd-0fa8ab8e1089" providerId="ADAL" clId="{FEDE7EDA-E221-4C46-952B-EEAF3EADB05C}" dt="2023-11-22T19:36:32.206" v="241" actId="1035"/>
          <ac:picMkLst>
            <pc:docMk/>
            <pc:sldMk cId="1160169545" sldId="1128"/>
            <ac:picMk id="6" creationId="{0E2BB008-9C3C-C231-EAF1-C4148234A664}"/>
          </ac:picMkLst>
        </pc:picChg>
      </pc:sldChg>
      <pc:sldChg chg="addSp modSp mod">
        <pc:chgData name="Michael Newman (HTS)" userId="c7033b39-7749-49e7-94dd-0fa8ab8e1089" providerId="ADAL" clId="{FEDE7EDA-E221-4C46-952B-EEAF3EADB05C}" dt="2023-11-22T19:37:07.981" v="254" actId="20577"/>
        <pc:sldMkLst>
          <pc:docMk/>
          <pc:sldMk cId="965687740" sldId="1129"/>
        </pc:sldMkLst>
        <pc:spChg chg="mod">
          <ac:chgData name="Michael Newman (HTS)" userId="c7033b39-7749-49e7-94dd-0fa8ab8e1089" providerId="ADAL" clId="{FEDE7EDA-E221-4C46-952B-EEAF3EADB05C}" dt="2023-11-22T19:37:07.981" v="254" actId="20577"/>
          <ac:spMkLst>
            <pc:docMk/>
            <pc:sldMk cId="965687740" sldId="1129"/>
            <ac:spMk id="4" creationId="{00000000-0000-0000-0000-000000000000}"/>
          </ac:spMkLst>
        </pc:spChg>
        <pc:picChg chg="add mod">
          <ac:chgData name="Michael Newman (HTS)" userId="c7033b39-7749-49e7-94dd-0fa8ab8e1089" providerId="ADAL" clId="{FEDE7EDA-E221-4C46-952B-EEAF3EADB05C}" dt="2023-11-22T19:36:49.682" v="244" actId="1035"/>
          <ac:picMkLst>
            <pc:docMk/>
            <pc:sldMk cId="965687740" sldId="1129"/>
            <ac:picMk id="5" creationId="{0611FE3F-7F63-05A4-C145-692135FC86FF}"/>
          </ac:picMkLst>
        </pc:picChg>
      </pc:sldChg>
      <pc:sldChg chg="addSp modSp mod">
        <pc:chgData name="Michael Newman (HTS)" userId="c7033b39-7749-49e7-94dd-0fa8ab8e1089" providerId="ADAL" clId="{FEDE7EDA-E221-4C46-952B-EEAF3EADB05C}" dt="2023-11-22T19:37:33.701" v="260" actId="1035"/>
        <pc:sldMkLst>
          <pc:docMk/>
          <pc:sldMk cId="2493686549" sldId="1130"/>
        </pc:sldMkLst>
        <pc:spChg chg="mod">
          <ac:chgData name="Michael Newman (HTS)" userId="c7033b39-7749-49e7-94dd-0fa8ab8e1089" providerId="ADAL" clId="{FEDE7EDA-E221-4C46-952B-EEAF3EADB05C}" dt="2023-11-22T19:37:23.690" v="257" actId="120"/>
          <ac:spMkLst>
            <pc:docMk/>
            <pc:sldMk cId="2493686549" sldId="1130"/>
            <ac:spMk id="4" creationId="{00000000-0000-0000-0000-000000000000}"/>
          </ac:spMkLst>
        </pc:spChg>
        <pc:picChg chg="add mod">
          <ac:chgData name="Michael Newman (HTS)" userId="c7033b39-7749-49e7-94dd-0fa8ab8e1089" providerId="ADAL" clId="{FEDE7EDA-E221-4C46-952B-EEAF3EADB05C}" dt="2023-11-22T19:37:33.701" v="260" actId="1035"/>
          <ac:picMkLst>
            <pc:docMk/>
            <pc:sldMk cId="2493686549" sldId="1130"/>
            <ac:picMk id="5" creationId="{F564BA92-EDF8-9347-3B6D-DE67178A4E9C}"/>
          </ac:picMkLst>
        </pc:picChg>
      </pc:sldChg>
      <pc:sldChg chg="addSp modSp mod">
        <pc:chgData name="Michael Newman (HTS)" userId="c7033b39-7749-49e7-94dd-0fa8ab8e1089" providerId="ADAL" clId="{FEDE7EDA-E221-4C46-952B-EEAF3EADB05C}" dt="2023-11-22T19:35:59.785" v="222" actId="1076"/>
        <pc:sldMkLst>
          <pc:docMk/>
          <pc:sldMk cId="1934281084" sldId="1131"/>
        </pc:sldMkLst>
        <pc:spChg chg="mod">
          <ac:chgData name="Michael Newman (HTS)" userId="c7033b39-7749-49e7-94dd-0fa8ab8e1089" providerId="ADAL" clId="{FEDE7EDA-E221-4C46-952B-EEAF3EADB05C}" dt="2023-11-22T19:35:53.037" v="220" actId="20577"/>
          <ac:spMkLst>
            <pc:docMk/>
            <pc:sldMk cId="1934281084" sldId="1131"/>
            <ac:spMk id="4" creationId="{00000000-0000-0000-0000-000000000000}"/>
          </ac:spMkLst>
        </pc:spChg>
        <pc:picChg chg="add mod">
          <ac:chgData name="Michael Newman (HTS)" userId="c7033b39-7749-49e7-94dd-0fa8ab8e1089" providerId="ADAL" clId="{FEDE7EDA-E221-4C46-952B-EEAF3EADB05C}" dt="2023-11-22T19:35:59.785" v="222" actId="1076"/>
          <ac:picMkLst>
            <pc:docMk/>
            <pc:sldMk cId="1934281084" sldId="1131"/>
            <ac:picMk id="5" creationId="{C594B5F4-DC99-B579-E37C-EFE9F4EC6661}"/>
          </ac:picMkLst>
        </pc:picChg>
      </pc:sldChg>
      <pc:sldChg chg="addSp modSp mod">
        <pc:chgData name="Michael Newman (HTS)" userId="c7033b39-7749-49e7-94dd-0fa8ab8e1089" providerId="ADAL" clId="{FEDE7EDA-E221-4C46-952B-EEAF3EADB05C}" dt="2023-11-22T19:35:37.600" v="205" actId="1035"/>
        <pc:sldMkLst>
          <pc:docMk/>
          <pc:sldMk cId="3648374465" sldId="1132"/>
        </pc:sldMkLst>
        <pc:spChg chg="mod">
          <ac:chgData name="Michael Newman (HTS)" userId="c7033b39-7749-49e7-94dd-0fa8ab8e1089" providerId="ADAL" clId="{FEDE7EDA-E221-4C46-952B-EEAF3EADB05C}" dt="2023-11-22T19:35:25.675" v="202" actId="120"/>
          <ac:spMkLst>
            <pc:docMk/>
            <pc:sldMk cId="3648374465" sldId="1132"/>
            <ac:spMk id="4" creationId="{00000000-0000-0000-0000-000000000000}"/>
          </ac:spMkLst>
        </pc:spChg>
        <pc:picChg chg="add mod">
          <ac:chgData name="Michael Newman (HTS)" userId="c7033b39-7749-49e7-94dd-0fa8ab8e1089" providerId="ADAL" clId="{FEDE7EDA-E221-4C46-952B-EEAF3EADB05C}" dt="2023-11-22T19:35:37.600" v="205" actId="1035"/>
          <ac:picMkLst>
            <pc:docMk/>
            <pc:sldMk cId="3648374465" sldId="1132"/>
            <ac:picMk id="5" creationId="{73CAA1E4-15B2-0E55-D191-3F29E84D40D4}"/>
          </ac:picMkLst>
        </pc:picChg>
      </pc:sldChg>
      <pc:sldChg chg="addSp modSp mod">
        <pc:chgData name="Michael Newman (HTS)" userId="c7033b39-7749-49e7-94dd-0fa8ab8e1089" providerId="ADAL" clId="{FEDE7EDA-E221-4C46-952B-EEAF3EADB05C}" dt="2023-11-22T19:31:45.942" v="57" actId="1038"/>
        <pc:sldMkLst>
          <pc:docMk/>
          <pc:sldMk cId="1578796228" sldId="1133"/>
        </pc:sldMkLst>
        <pc:picChg chg="add mod">
          <ac:chgData name="Michael Newman (HTS)" userId="c7033b39-7749-49e7-94dd-0fa8ab8e1089" providerId="ADAL" clId="{FEDE7EDA-E221-4C46-952B-EEAF3EADB05C}" dt="2023-11-22T19:31:45.942" v="57" actId="1038"/>
          <ac:picMkLst>
            <pc:docMk/>
            <pc:sldMk cId="1578796228" sldId="1133"/>
            <ac:picMk id="5" creationId="{A1E87642-7374-7949-5602-C59AB96E0AEF}"/>
          </ac:picMkLst>
        </pc:picChg>
      </pc:sldChg>
      <pc:sldChg chg="addSp modSp mod">
        <pc:chgData name="Michael Newman (HTS)" userId="c7033b39-7749-49e7-94dd-0fa8ab8e1089" providerId="ADAL" clId="{FEDE7EDA-E221-4C46-952B-EEAF3EADB05C}" dt="2023-11-22T19:34:12.350" v="162" actId="6549"/>
        <pc:sldMkLst>
          <pc:docMk/>
          <pc:sldMk cId="514988015" sldId="1134"/>
        </pc:sldMkLst>
        <pc:spChg chg="mod">
          <ac:chgData name="Michael Newman (HTS)" userId="c7033b39-7749-49e7-94dd-0fa8ab8e1089" providerId="ADAL" clId="{FEDE7EDA-E221-4C46-952B-EEAF3EADB05C}" dt="2023-11-22T19:34:12.350" v="162" actId="6549"/>
          <ac:spMkLst>
            <pc:docMk/>
            <pc:sldMk cId="514988015" sldId="1134"/>
            <ac:spMk id="4" creationId="{00000000-0000-0000-0000-000000000000}"/>
          </ac:spMkLst>
        </pc:spChg>
        <pc:picChg chg="add mod">
          <ac:chgData name="Michael Newman (HTS)" userId="c7033b39-7749-49e7-94dd-0fa8ab8e1089" providerId="ADAL" clId="{FEDE7EDA-E221-4C46-952B-EEAF3EADB05C}" dt="2023-11-22T19:32:29.608" v="70" actId="1035"/>
          <ac:picMkLst>
            <pc:docMk/>
            <pc:sldMk cId="514988015" sldId="1134"/>
            <ac:picMk id="5" creationId="{C83F09B6-235A-B4EA-1C0E-9418865D8D8A}"/>
          </ac:picMkLst>
        </pc:picChg>
      </pc:sldChg>
      <pc:sldChg chg="addSp modSp mod">
        <pc:chgData name="Michael Newman (HTS)" userId="c7033b39-7749-49e7-94dd-0fa8ab8e1089" providerId="ADAL" clId="{FEDE7EDA-E221-4C46-952B-EEAF3EADB05C}" dt="2023-11-22T19:38:58.971" v="292" actId="1035"/>
        <pc:sldMkLst>
          <pc:docMk/>
          <pc:sldMk cId="1820741158" sldId="1135"/>
        </pc:sldMkLst>
        <pc:picChg chg="add mod">
          <ac:chgData name="Michael Newman (HTS)" userId="c7033b39-7749-49e7-94dd-0fa8ab8e1089" providerId="ADAL" clId="{FEDE7EDA-E221-4C46-952B-EEAF3EADB05C}" dt="2023-11-22T19:38:58.971" v="292" actId="1035"/>
          <ac:picMkLst>
            <pc:docMk/>
            <pc:sldMk cId="1820741158" sldId="1135"/>
            <ac:picMk id="4" creationId="{56E8B104-7A05-69C0-8DC8-8D8B9DE0F67F}"/>
          </ac:picMkLst>
        </pc:picChg>
      </pc:sldChg>
      <pc:sldChg chg="addSp modSp mod">
        <pc:chgData name="Michael Newman (HTS)" userId="c7033b39-7749-49e7-94dd-0fa8ab8e1089" providerId="ADAL" clId="{FEDE7EDA-E221-4C46-952B-EEAF3EADB05C}" dt="2023-11-22T19:46:19.577" v="483" actId="1038"/>
        <pc:sldMkLst>
          <pc:docMk/>
          <pc:sldMk cId="4166582794" sldId="1136"/>
        </pc:sldMkLst>
        <pc:picChg chg="add mod">
          <ac:chgData name="Michael Newman (HTS)" userId="c7033b39-7749-49e7-94dd-0fa8ab8e1089" providerId="ADAL" clId="{FEDE7EDA-E221-4C46-952B-EEAF3EADB05C}" dt="2023-11-22T19:46:19.577" v="483" actId="1038"/>
          <ac:picMkLst>
            <pc:docMk/>
            <pc:sldMk cId="4166582794" sldId="1136"/>
            <ac:picMk id="5" creationId="{48C28D61-814D-EDBE-66F2-608E0635D1CF}"/>
          </ac:picMkLst>
        </pc:picChg>
      </pc:sldChg>
      <pc:sldChg chg="addSp delSp modSp mod">
        <pc:chgData name="Michael Newman (HTS)" userId="c7033b39-7749-49e7-94dd-0fa8ab8e1089" providerId="ADAL" clId="{FEDE7EDA-E221-4C46-952B-EEAF3EADB05C}" dt="2023-11-22T19:46:05.251" v="478" actId="1038"/>
        <pc:sldMkLst>
          <pc:docMk/>
          <pc:sldMk cId="871737882" sldId="1137"/>
        </pc:sldMkLst>
        <pc:picChg chg="add del mod">
          <ac:chgData name="Michael Newman (HTS)" userId="c7033b39-7749-49e7-94dd-0fa8ab8e1089" providerId="ADAL" clId="{FEDE7EDA-E221-4C46-952B-EEAF3EADB05C}" dt="2023-11-22T19:45:40.579" v="468"/>
          <ac:picMkLst>
            <pc:docMk/>
            <pc:sldMk cId="871737882" sldId="1137"/>
            <ac:picMk id="5" creationId="{82665BE3-FDB3-3153-C52B-E679F2566F0A}"/>
          </ac:picMkLst>
        </pc:picChg>
        <pc:picChg chg="add mod">
          <ac:chgData name="Michael Newman (HTS)" userId="c7033b39-7749-49e7-94dd-0fa8ab8e1089" providerId="ADAL" clId="{FEDE7EDA-E221-4C46-952B-EEAF3EADB05C}" dt="2023-11-22T19:46:05.251" v="478" actId="1038"/>
          <ac:picMkLst>
            <pc:docMk/>
            <pc:sldMk cId="871737882" sldId="1137"/>
            <ac:picMk id="6" creationId="{7663E8F7-5557-AFCC-DE12-C3C0282847FD}"/>
          </ac:picMkLst>
        </pc:picChg>
      </pc:sldChg>
      <pc:sldChg chg="addSp modSp mod">
        <pc:chgData name="Michael Newman (HTS)" userId="c7033b39-7749-49e7-94dd-0fa8ab8e1089" providerId="ADAL" clId="{FEDE7EDA-E221-4C46-952B-EEAF3EADB05C}" dt="2023-11-22T19:46:39.935" v="489" actId="120"/>
        <pc:sldMkLst>
          <pc:docMk/>
          <pc:sldMk cId="3552713186" sldId="1138"/>
        </pc:sldMkLst>
        <pc:spChg chg="mod">
          <ac:chgData name="Michael Newman (HTS)" userId="c7033b39-7749-49e7-94dd-0fa8ab8e1089" providerId="ADAL" clId="{FEDE7EDA-E221-4C46-952B-EEAF3EADB05C}" dt="2023-11-22T19:46:39.935" v="489" actId="120"/>
          <ac:spMkLst>
            <pc:docMk/>
            <pc:sldMk cId="3552713186" sldId="1138"/>
            <ac:spMk id="4" creationId="{00000000-0000-0000-0000-000000000000}"/>
          </ac:spMkLst>
        </pc:spChg>
        <pc:picChg chg="add mod">
          <ac:chgData name="Michael Newman (HTS)" userId="c7033b39-7749-49e7-94dd-0fa8ab8e1089" providerId="ADAL" clId="{FEDE7EDA-E221-4C46-952B-EEAF3EADB05C}" dt="2023-11-22T19:46:34.956" v="488" actId="1038"/>
          <ac:picMkLst>
            <pc:docMk/>
            <pc:sldMk cId="3552713186" sldId="1138"/>
            <ac:picMk id="5" creationId="{7436C364-918C-8AF1-AB9C-1A8C560CC955}"/>
          </ac:picMkLst>
        </pc:picChg>
      </pc:sldChg>
      <pc:sldChg chg="addSp modSp mod">
        <pc:chgData name="Michael Newman (HTS)" userId="c7033b39-7749-49e7-94dd-0fa8ab8e1089" providerId="ADAL" clId="{FEDE7EDA-E221-4C46-952B-EEAF3EADB05C}" dt="2023-11-22T19:45:32.156" v="466" actId="1038"/>
        <pc:sldMkLst>
          <pc:docMk/>
          <pc:sldMk cId="3445733053" sldId="1139"/>
        </pc:sldMkLst>
        <pc:picChg chg="add mod">
          <ac:chgData name="Michael Newman (HTS)" userId="c7033b39-7749-49e7-94dd-0fa8ab8e1089" providerId="ADAL" clId="{FEDE7EDA-E221-4C46-952B-EEAF3EADB05C}" dt="2023-11-22T19:45:32.156" v="466" actId="1038"/>
          <ac:picMkLst>
            <pc:docMk/>
            <pc:sldMk cId="3445733053" sldId="1139"/>
            <ac:picMk id="5" creationId="{6E19FCAD-B107-E16D-EA4B-047F24BE5641}"/>
          </ac:picMkLst>
        </pc:picChg>
      </pc:sldChg>
      <pc:sldChg chg="addSp modSp mod">
        <pc:chgData name="Michael Newman (HTS)" userId="c7033b39-7749-49e7-94dd-0fa8ab8e1089" providerId="ADAL" clId="{FEDE7EDA-E221-4C46-952B-EEAF3EADB05C}" dt="2023-11-22T19:40:24.632" v="355" actId="1035"/>
        <pc:sldMkLst>
          <pc:docMk/>
          <pc:sldMk cId="687362231" sldId="1140"/>
        </pc:sldMkLst>
        <pc:picChg chg="add mod">
          <ac:chgData name="Michael Newman (HTS)" userId="c7033b39-7749-49e7-94dd-0fa8ab8e1089" providerId="ADAL" clId="{FEDE7EDA-E221-4C46-952B-EEAF3EADB05C}" dt="2023-11-22T19:40:24.632" v="355" actId="1035"/>
          <ac:picMkLst>
            <pc:docMk/>
            <pc:sldMk cId="687362231" sldId="1140"/>
            <ac:picMk id="5" creationId="{9826BEF5-55C0-DECF-652F-83F12F1F2B83}"/>
          </ac:picMkLst>
        </pc:picChg>
      </pc:sldChg>
      <pc:sldChg chg="addSp modSp mod">
        <pc:chgData name="Michael Newman (HTS)" userId="c7033b39-7749-49e7-94dd-0fa8ab8e1089" providerId="ADAL" clId="{FEDE7EDA-E221-4C46-952B-EEAF3EADB05C}" dt="2023-11-22T19:44:18.301" v="443" actId="1038"/>
        <pc:sldMkLst>
          <pc:docMk/>
          <pc:sldMk cId="1004830549" sldId="1141"/>
        </pc:sldMkLst>
        <pc:picChg chg="add mod">
          <ac:chgData name="Michael Newman (HTS)" userId="c7033b39-7749-49e7-94dd-0fa8ab8e1089" providerId="ADAL" clId="{FEDE7EDA-E221-4C46-952B-EEAF3EADB05C}" dt="2023-11-22T19:44:18.301" v="443" actId="1038"/>
          <ac:picMkLst>
            <pc:docMk/>
            <pc:sldMk cId="1004830549" sldId="1141"/>
            <ac:picMk id="5" creationId="{3C16DF4B-6B6F-75EF-8292-DC3C7867AF0A}"/>
          </ac:picMkLst>
        </pc:picChg>
      </pc:sldChg>
      <pc:sldChg chg="addSp modSp mod">
        <pc:chgData name="Michael Newman (HTS)" userId="c7033b39-7749-49e7-94dd-0fa8ab8e1089" providerId="ADAL" clId="{FEDE7EDA-E221-4C46-952B-EEAF3EADB05C}" dt="2023-11-22T19:45:00.113" v="458" actId="1037"/>
        <pc:sldMkLst>
          <pc:docMk/>
          <pc:sldMk cId="3481583906" sldId="1142"/>
        </pc:sldMkLst>
        <pc:picChg chg="add mod">
          <ac:chgData name="Michael Newman (HTS)" userId="c7033b39-7749-49e7-94dd-0fa8ab8e1089" providerId="ADAL" clId="{FEDE7EDA-E221-4C46-952B-EEAF3EADB05C}" dt="2023-11-22T19:45:00.113" v="458" actId="1037"/>
          <ac:picMkLst>
            <pc:docMk/>
            <pc:sldMk cId="3481583906" sldId="1142"/>
            <ac:picMk id="5" creationId="{D2CEE894-81F1-9B7B-05E9-BB4551985D6A}"/>
          </ac:picMkLst>
        </pc:picChg>
      </pc:sldChg>
      <pc:sldChg chg="addSp modSp mod">
        <pc:chgData name="Michael Newman (HTS)" userId="c7033b39-7749-49e7-94dd-0fa8ab8e1089" providerId="ADAL" clId="{FEDE7EDA-E221-4C46-952B-EEAF3EADB05C}" dt="2023-11-22T19:44:45.198" v="454" actId="1038"/>
        <pc:sldMkLst>
          <pc:docMk/>
          <pc:sldMk cId="1986714957" sldId="1143"/>
        </pc:sldMkLst>
        <pc:spChg chg="mod">
          <ac:chgData name="Michael Newman (HTS)" userId="c7033b39-7749-49e7-94dd-0fa8ab8e1089" providerId="ADAL" clId="{FEDE7EDA-E221-4C46-952B-EEAF3EADB05C}" dt="2023-11-22T19:44:36.990" v="450" actId="20577"/>
          <ac:spMkLst>
            <pc:docMk/>
            <pc:sldMk cId="1986714957" sldId="1143"/>
            <ac:spMk id="4" creationId="{00000000-0000-0000-0000-000000000000}"/>
          </ac:spMkLst>
        </pc:spChg>
        <pc:picChg chg="add mod">
          <ac:chgData name="Michael Newman (HTS)" userId="c7033b39-7749-49e7-94dd-0fa8ab8e1089" providerId="ADAL" clId="{FEDE7EDA-E221-4C46-952B-EEAF3EADB05C}" dt="2023-11-22T19:44:45.198" v="454" actId="1038"/>
          <ac:picMkLst>
            <pc:docMk/>
            <pc:sldMk cId="1986714957" sldId="1143"/>
            <ac:picMk id="5" creationId="{155D531D-F33D-0EDB-6EBD-3F2E497A71B9}"/>
          </ac:picMkLst>
        </pc:picChg>
      </pc:sldChg>
      <pc:sldChg chg="addSp modSp mod">
        <pc:chgData name="Michael Newman (HTS)" userId="c7033b39-7749-49e7-94dd-0fa8ab8e1089" providerId="ADAL" clId="{FEDE7EDA-E221-4C46-952B-EEAF3EADB05C}" dt="2023-11-22T19:42:28.756" v="406" actId="1038"/>
        <pc:sldMkLst>
          <pc:docMk/>
          <pc:sldMk cId="1832153674" sldId="1144"/>
        </pc:sldMkLst>
        <pc:picChg chg="add mod">
          <ac:chgData name="Michael Newman (HTS)" userId="c7033b39-7749-49e7-94dd-0fa8ab8e1089" providerId="ADAL" clId="{FEDE7EDA-E221-4C46-952B-EEAF3EADB05C}" dt="2023-11-22T19:42:28.756" v="406" actId="1038"/>
          <ac:picMkLst>
            <pc:docMk/>
            <pc:sldMk cId="1832153674" sldId="1144"/>
            <ac:picMk id="5" creationId="{2F48B041-0592-A4A8-D9A2-8AFD192C9A86}"/>
          </ac:picMkLst>
        </pc:picChg>
      </pc:sldChg>
      <pc:sldChg chg="addSp modSp mod">
        <pc:chgData name="Michael Newman (HTS)" userId="c7033b39-7749-49e7-94dd-0fa8ab8e1089" providerId="ADAL" clId="{FEDE7EDA-E221-4C46-952B-EEAF3EADB05C}" dt="2023-11-22T19:40:49.199" v="372" actId="1035"/>
        <pc:sldMkLst>
          <pc:docMk/>
          <pc:sldMk cId="723627387" sldId="1145"/>
        </pc:sldMkLst>
        <pc:spChg chg="mod">
          <ac:chgData name="Michael Newman (HTS)" userId="c7033b39-7749-49e7-94dd-0fa8ab8e1089" providerId="ADAL" clId="{FEDE7EDA-E221-4C46-952B-EEAF3EADB05C}" dt="2023-11-22T19:40:39.558" v="369" actId="20577"/>
          <ac:spMkLst>
            <pc:docMk/>
            <pc:sldMk cId="723627387" sldId="1145"/>
            <ac:spMk id="4" creationId="{00000000-0000-0000-0000-000000000000}"/>
          </ac:spMkLst>
        </pc:spChg>
        <pc:picChg chg="add mod">
          <ac:chgData name="Michael Newman (HTS)" userId="c7033b39-7749-49e7-94dd-0fa8ab8e1089" providerId="ADAL" clId="{FEDE7EDA-E221-4C46-952B-EEAF3EADB05C}" dt="2023-11-22T19:40:49.199" v="372" actId="1035"/>
          <ac:picMkLst>
            <pc:docMk/>
            <pc:sldMk cId="723627387" sldId="1145"/>
            <ac:picMk id="5" creationId="{11D19F70-33E8-749D-E1A2-0BA656173873}"/>
          </ac:picMkLst>
        </pc:picChg>
      </pc:sldChg>
      <pc:sldChg chg="addSp modSp mod">
        <pc:chgData name="Michael Newman (HTS)" userId="c7033b39-7749-49e7-94dd-0fa8ab8e1089" providerId="ADAL" clId="{FEDE7EDA-E221-4C46-952B-EEAF3EADB05C}" dt="2023-11-22T19:42:45.509" v="409" actId="1035"/>
        <pc:sldMkLst>
          <pc:docMk/>
          <pc:sldMk cId="1291782085" sldId="1146"/>
        </pc:sldMkLst>
        <pc:picChg chg="add mod">
          <ac:chgData name="Michael Newman (HTS)" userId="c7033b39-7749-49e7-94dd-0fa8ab8e1089" providerId="ADAL" clId="{FEDE7EDA-E221-4C46-952B-EEAF3EADB05C}" dt="2023-11-22T19:42:45.509" v="409" actId="1035"/>
          <ac:picMkLst>
            <pc:docMk/>
            <pc:sldMk cId="1291782085" sldId="1146"/>
            <ac:picMk id="4" creationId="{22D9250A-F94A-418E-A60D-306615513978}"/>
          </ac:picMkLst>
        </pc:picChg>
      </pc:sldChg>
      <pc:sldChg chg="addSp modSp mod">
        <pc:chgData name="Michael Newman (HTS)" userId="c7033b39-7749-49e7-94dd-0fa8ab8e1089" providerId="ADAL" clId="{FEDE7EDA-E221-4C46-952B-EEAF3EADB05C}" dt="2023-11-22T19:43:20.318" v="419" actId="1038"/>
        <pc:sldMkLst>
          <pc:docMk/>
          <pc:sldMk cId="2289014628" sldId="1147"/>
        </pc:sldMkLst>
        <pc:picChg chg="add mod">
          <ac:chgData name="Michael Newman (HTS)" userId="c7033b39-7749-49e7-94dd-0fa8ab8e1089" providerId="ADAL" clId="{FEDE7EDA-E221-4C46-952B-EEAF3EADB05C}" dt="2023-11-22T19:43:20.318" v="419" actId="1038"/>
          <ac:picMkLst>
            <pc:docMk/>
            <pc:sldMk cId="2289014628" sldId="1147"/>
            <ac:picMk id="5" creationId="{55575D21-D8B1-6C7C-8957-40870868D91D}"/>
          </ac:picMkLst>
        </pc:picChg>
      </pc:sldChg>
      <pc:sldChg chg="addSp modSp mod">
        <pc:chgData name="Michael Newman (HTS)" userId="c7033b39-7749-49e7-94dd-0fa8ab8e1089" providerId="ADAL" clId="{FEDE7EDA-E221-4C46-952B-EEAF3EADB05C}" dt="2023-11-22T19:43:34.668" v="425" actId="1035"/>
        <pc:sldMkLst>
          <pc:docMk/>
          <pc:sldMk cId="2396977537" sldId="1148"/>
        </pc:sldMkLst>
        <pc:picChg chg="add mod">
          <ac:chgData name="Michael Newman (HTS)" userId="c7033b39-7749-49e7-94dd-0fa8ab8e1089" providerId="ADAL" clId="{FEDE7EDA-E221-4C46-952B-EEAF3EADB05C}" dt="2023-11-22T19:43:34.668" v="425" actId="1035"/>
          <ac:picMkLst>
            <pc:docMk/>
            <pc:sldMk cId="2396977537" sldId="1148"/>
            <ac:picMk id="6" creationId="{84A5ABE5-A58D-6A40-4ECC-7CF614C6E8AB}"/>
          </ac:picMkLst>
        </pc:picChg>
      </pc:sldChg>
      <pc:sldChg chg="addSp modSp mod">
        <pc:chgData name="Michael Newman (HTS)" userId="c7033b39-7749-49e7-94dd-0fa8ab8e1089" providerId="ADAL" clId="{FEDE7EDA-E221-4C46-952B-EEAF3EADB05C}" dt="2023-11-22T19:45:11.593" v="461" actId="1035"/>
        <pc:sldMkLst>
          <pc:docMk/>
          <pc:sldMk cId="2225746320" sldId="1149"/>
        </pc:sldMkLst>
        <pc:picChg chg="add mod">
          <ac:chgData name="Michael Newman (HTS)" userId="c7033b39-7749-49e7-94dd-0fa8ab8e1089" providerId="ADAL" clId="{FEDE7EDA-E221-4C46-952B-EEAF3EADB05C}" dt="2023-11-22T19:45:11.593" v="461" actId="1035"/>
          <ac:picMkLst>
            <pc:docMk/>
            <pc:sldMk cId="2225746320" sldId="1149"/>
            <ac:picMk id="5" creationId="{D34E8D0E-1407-DACC-F7FC-6D0259399000}"/>
          </ac:picMkLst>
        </pc:picChg>
      </pc:sldChg>
      <pc:sldChg chg="addSp modSp mod">
        <pc:chgData name="Michael Newman (HTS)" userId="c7033b39-7749-49e7-94dd-0fa8ab8e1089" providerId="ADAL" clId="{FEDE7EDA-E221-4C46-952B-EEAF3EADB05C}" dt="2023-11-22T19:43:04.465" v="414" actId="1038"/>
        <pc:sldMkLst>
          <pc:docMk/>
          <pc:sldMk cId="2091910778" sldId="1150"/>
        </pc:sldMkLst>
        <pc:picChg chg="add mod">
          <ac:chgData name="Michael Newman (HTS)" userId="c7033b39-7749-49e7-94dd-0fa8ab8e1089" providerId="ADAL" clId="{FEDE7EDA-E221-4C46-952B-EEAF3EADB05C}" dt="2023-11-22T19:43:04.465" v="414" actId="1038"/>
          <ac:picMkLst>
            <pc:docMk/>
            <pc:sldMk cId="2091910778" sldId="1150"/>
            <ac:picMk id="5" creationId="{3877E158-18FD-8C00-F75C-009E15DEC1BE}"/>
          </ac:picMkLst>
        </pc:picChg>
      </pc:sldChg>
      <pc:sldChg chg="addSp modSp mod">
        <pc:chgData name="Michael Newman (HTS)" userId="c7033b39-7749-49e7-94dd-0fa8ab8e1089" providerId="ADAL" clId="{FEDE7EDA-E221-4C46-952B-EEAF3EADB05C}" dt="2023-11-22T19:46:54.977" v="493" actId="1035"/>
        <pc:sldMkLst>
          <pc:docMk/>
          <pc:sldMk cId="2815750164" sldId="1151"/>
        </pc:sldMkLst>
        <pc:picChg chg="add mod">
          <ac:chgData name="Michael Newman (HTS)" userId="c7033b39-7749-49e7-94dd-0fa8ab8e1089" providerId="ADAL" clId="{FEDE7EDA-E221-4C46-952B-EEAF3EADB05C}" dt="2023-11-22T19:46:54.977" v="493" actId="1035"/>
          <ac:picMkLst>
            <pc:docMk/>
            <pc:sldMk cId="2815750164" sldId="1151"/>
            <ac:picMk id="4" creationId="{850C94FD-2C32-A1A5-90F9-D8659D31A32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8E284F-0E72-444D-A479-B87E676377E9}"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AF5FB076-1FC0-4B5B-ADD2-8B13547E77F2}">
      <dgm:prSet phldrT="[Text]"/>
      <dgm:spPr>
        <a:solidFill>
          <a:srgbClr val="948A54"/>
        </a:solidFill>
        <a:effectLst>
          <a:outerShdw blurRad="76200" dir="18900000" sy="23000" kx="-1200000" algn="bl" rotWithShape="0">
            <a:prstClr val="black">
              <a:alpha val="20000"/>
            </a:prstClr>
          </a:outerShdw>
        </a:effectLst>
        <a:scene3d>
          <a:camera prst="orthographicFront"/>
          <a:lightRig rig="threePt" dir="t"/>
        </a:scene3d>
        <a:sp3d>
          <a:bevelT w="114300" prst="artDeco"/>
        </a:sp3d>
      </dgm:spPr>
      <dgm:t>
        <a:bodyPr/>
        <a:lstStyle/>
        <a:p>
          <a:r>
            <a:rPr lang="en-US" b="1" dirty="0"/>
            <a:t>Issuer</a:t>
          </a:r>
        </a:p>
      </dgm:t>
    </dgm:pt>
    <dgm:pt modelId="{E9B8DF9F-EC45-4DD3-BA0D-00053D2DFB76}" type="parTrans" cxnId="{E366F317-C454-45E7-AF8E-4EDCEEB54777}">
      <dgm:prSet/>
      <dgm:spPr/>
      <dgm:t>
        <a:bodyPr/>
        <a:lstStyle/>
        <a:p>
          <a:endParaRPr lang="en-US"/>
        </a:p>
      </dgm:t>
    </dgm:pt>
    <dgm:pt modelId="{EF9C5184-BD23-4D15-9EB7-F85622665B28}" type="sibTrans" cxnId="{E366F317-C454-45E7-AF8E-4EDCEEB54777}">
      <dgm:prSet/>
      <dgm:spPr/>
      <dgm:t>
        <a:bodyPr/>
        <a:lstStyle/>
        <a:p>
          <a:endParaRPr lang="en-US"/>
        </a:p>
      </dgm:t>
    </dgm:pt>
    <dgm:pt modelId="{8C5FA24C-FAAD-47C2-B120-70D5376A9867}">
      <dgm:prSet phldrT="[Text]"/>
      <dgm:spPr>
        <a:solidFill>
          <a:srgbClr val="800000"/>
        </a:solidFill>
        <a:effectLst>
          <a:outerShdw blurRad="76200" dir="18900000" sy="23000" kx="-1200000" algn="bl" rotWithShape="0">
            <a:prstClr val="black">
              <a:alpha val="20000"/>
            </a:prstClr>
          </a:outerShdw>
        </a:effectLst>
        <a:scene3d>
          <a:camera prst="orthographicFront"/>
          <a:lightRig rig="threePt" dir="t"/>
        </a:scene3d>
        <a:sp3d>
          <a:bevelT w="114300" prst="artDeco"/>
        </a:sp3d>
      </dgm:spPr>
      <dgm:t>
        <a:bodyPr/>
        <a:lstStyle/>
        <a:p>
          <a:r>
            <a:rPr lang="en-US" b="1" dirty="0"/>
            <a:t>Bond Counsel</a:t>
          </a:r>
        </a:p>
      </dgm:t>
    </dgm:pt>
    <dgm:pt modelId="{E78D30A1-83A8-41AF-B7FB-6B75DEC4F53F}" type="parTrans" cxnId="{DE623F5B-6370-4F23-9327-B801092AF49C}">
      <dgm:prSet/>
      <dgm:spPr/>
      <dgm:t>
        <a:bodyPr/>
        <a:lstStyle/>
        <a:p>
          <a:endParaRPr lang="en-US" dirty="0"/>
        </a:p>
      </dgm:t>
    </dgm:pt>
    <dgm:pt modelId="{7D825A82-F847-4957-B886-6983377DEEBD}" type="sibTrans" cxnId="{DE623F5B-6370-4F23-9327-B801092AF49C}">
      <dgm:prSet/>
      <dgm:spPr/>
      <dgm:t>
        <a:bodyPr/>
        <a:lstStyle/>
        <a:p>
          <a:endParaRPr lang="en-US"/>
        </a:p>
      </dgm:t>
    </dgm:pt>
    <dgm:pt modelId="{487B9CDE-CCD6-4813-BB93-F51F95486208}">
      <dgm:prSet phldrT="[Text]"/>
      <dgm:spPr>
        <a:solidFill>
          <a:srgbClr val="800000"/>
        </a:solidFill>
        <a:effectLst>
          <a:outerShdw blurRad="76200" dir="18900000" sy="23000" kx="-1200000" algn="bl" rotWithShape="0">
            <a:prstClr val="black">
              <a:alpha val="20000"/>
            </a:prstClr>
          </a:outerShdw>
        </a:effectLst>
        <a:scene3d>
          <a:camera prst="orthographicFront"/>
          <a:lightRig rig="threePt" dir="t"/>
        </a:scene3d>
        <a:sp3d>
          <a:bevelT w="114300" prst="artDeco"/>
        </a:sp3d>
      </dgm:spPr>
      <dgm:t>
        <a:bodyPr/>
        <a:lstStyle/>
        <a:p>
          <a:r>
            <a:rPr lang="en-US" b="1" dirty="0"/>
            <a:t>Investors</a:t>
          </a:r>
        </a:p>
      </dgm:t>
    </dgm:pt>
    <dgm:pt modelId="{B810D286-4AE1-46B1-95D9-7E6C5EF2EDDD}" type="parTrans" cxnId="{3D6372EB-334C-4133-8429-738018CA1F50}">
      <dgm:prSet/>
      <dgm:spPr/>
      <dgm:t>
        <a:bodyPr/>
        <a:lstStyle/>
        <a:p>
          <a:endParaRPr lang="en-US" dirty="0"/>
        </a:p>
      </dgm:t>
    </dgm:pt>
    <dgm:pt modelId="{15916F30-7626-4434-BEF7-51F7D1E794AF}" type="sibTrans" cxnId="{3D6372EB-334C-4133-8429-738018CA1F50}">
      <dgm:prSet/>
      <dgm:spPr/>
      <dgm:t>
        <a:bodyPr/>
        <a:lstStyle/>
        <a:p>
          <a:endParaRPr lang="en-US"/>
        </a:p>
      </dgm:t>
    </dgm:pt>
    <dgm:pt modelId="{7E05532C-3CD8-45C5-8523-C8E2DEAA8B55}">
      <dgm:prSet phldrT="[Text]"/>
      <dgm:spPr>
        <a:solidFill>
          <a:srgbClr val="800000"/>
        </a:solidFill>
        <a:effectLst>
          <a:outerShdw blurRad="76200" dir="18900000" sy="23000" kx="-1200000" algn="bl" rotWithShape="0">
            <a:prstClr val="black">
              <a:alpha val="20000"/>
            </a:prstClr>
          </a:outerShdw>
        </a:effectLst>
        <a:scene3d>
          <a:camera prst="orthographicFront"/>
          <a:lightRig rig="threePt" dir="t"/>
        </a:scene3d>
        <a:sp3d>
          <a:bevelT w="114300" prst="artDeco"/>
        </a:sp3d>
      </dgm:spPr>
      <dgm:t>
        <a:bodyPr/>
        <a:lstStyle/>
        <a:p>
          <a:r>
            <a:rPr lang="en-US" b="1" dirty="0"/>
            <a:t>Trustee</a:t>
          </a:r>
        </a:p>
      </dgm:t>
    </dgm:pt>
    <dgm:pt modelId="{97FAD1EB-4A7D-4D11-87BD-DABCD82A16FF}" type="parTrans" cxnId="{878F7B59-8460-44A7-92CF-77A93DC6A3B7}">
      <dgm:prSet/>
      <dgm:spPr/>
      <dgm:t>
        <a:bodyPr/>
        <a:lstStyle/>
        <a:p>
          <a:endParaRPr lang="en-US" dirty="0"/>
        </a:p>
      </dgm:t>
    </dgm:pt>
    <dgm:pt modelId="{5ED5823F-D0ED-4C03-A6DA-AD48C602F94C}" type="sibTrans" cxnId="{878F7B59-8460-44A7-92CF-77A93DC6A3B7}">
      <dgm:prSet/>
      <dgm:spPr/>
      <dgm:t>
        <a:bodyPr/>
        <a:lstStyle/>
        <a:p>
          <a:endParaRPr lang="en-US"/>
        </a:p>
      </dgm:t>
    </dgm:pt>
    <dgm:pt modelId="{B72FB87E-1B3A-4974-98FF-CB5D00B790E1}">
      <dgm:prSet phldrT="[Text]"/>
      <dgm:spPr>
        <a:solidFill>
          <a:srgbClr val="800000"/>
        </a:solidFill>
        <a:effectLst>
          <a:outerShdw blurRad="76200" dir="18900000" sy="23000" kx="-1200000" algn="bl" rotWithShape="0">
            <a:prstClr val="black">
              <a:alpha val="20000"/>
            </a:prstClr>
          </a:outerShdw>
        </a:effectLst>
        <a:scene3d>
          <a:camera prst="orthographicFront"/>
          <a:lightRig rig="threePt" dir="t"/>
        </a:scene3d>
        <a:sp3d>
          <a:bevelT w="114300" prst="artDeco"/>
        </a:sp3d>
      </dgm:spPr>
      <dgm:t>
        <a:bodyPr/>
        <a:lstStyle/>
        <a:p>
          <a:r>
            <a:rPr lang="en-US" b="1" dirty="0"/>
            <a:t>Underwriter</a:t>
          </a:r>
        </a:p>
      </dgm:t>
    </dgm:pt>
    <dgm:pt modelId="{190A6DBA-89E5-4DE4-B84A-01D2FB6E05B5}" type="parTrans" cxnId="{AAFB2A23-C074-409E-8E10-AA78E5A6F761}">
      <dgm:prSet/>
      <dgm:spPr/>
      <dgm:t>
        <a:bodyPr/>
        <a:lstStyle/>
        <a:p>
          <a:endParaRPr lang="en-US" dirty="0"/>
        </a:p>
      </dgm:t>
    </dgm:pt>
    <dgm:pt modelId="{8C0D5740-5734-47EB-BBBC-6831C00C95D1}" type="sibTrans" cxnId="{AAFB2A23-C074-409E-8E10-AA78E5A6F761}">
      <dgm:prSet/>
      <dgm:spPr/>
      <dgm:t>
        <a:bodyPr/>
        <a:lstStyle/>
        <a:p>
          <a:endParaRPr lang="en-US"/>
        </a:p>
      </dgm:t>
    </dgm:pt>
    <dgm:pt modelId="{A2DA70E3-4776-4151-A369-4DAC870C1547}">
      <dgm:prSet phldrT="[Text]"/>
      <dgm:spPr>
        <a:solidFill>
          <a:srgbClr val="800000"/>
        </a:solidFill>
        <a:effectLst>
          <a:outerShdw blurRad="76200" dir="18900000" sy="23000" kx="-1200000" algn="bl" rotWithShape="0">
            <a:prstClr val="black">
              <a:alpha val="20000"/>
            </a:prstClr>
          </a:outerShdw>
        </a:effectLst>
        <a:scene3d>
          <a:camera prst="orthographicFront"/>
          <a:lightRig rig="threePt" dir="t"/>
        </a:scene3d>
        <a:sp3d>
          <a:bevelT w="114300" prst="artDeco"/>
        </a:sp3d>
      </dgm:spPr>
      <dgm:t>
        <a:bodyPr/>
        <a:lstStyle/>
        <a:p>
          <a:r>
            <a:rPr lang="en-US" b="1" dirty="0">
              <a:latin typeface="+mn-lt"/>
            </a:rPr>
            <a:t>Paying Agent</a:t>
          </a:r>
        </a:p>
      </dgm:t>
    </dgm:pt>
    <dgm:pt modelId="{F180CCE6-62B3-4F40-8FBC-865A35604636}" type="parTrans" cxnId="{E7511909-1E60-4B33-B32B-9C4A8BEF8923}">
      <dgm:prSet/>
      <dgm:spPr/>
      <dgm:t>
        <a:bodyPr/>
        <a:lstStyle/>
        <a:p>
          <a:endParaRPr lang="en-US" dirty="0"/>
        </a:p>
      </dgm:t>
    </dgm:pt>
    <dgm:pt modelId="{5948DD40-39A0-4C66-AA0A-C700E0064467}" type="sibTrans" cxnId="{E7511909-1E60-4B33-B32B-9C4A8BEF8923}">
      <dgm:prSet/>
      <dgm:spPr/>
      <dgm:t>
        <a:bodyPr/>
        <a:lstStyle/>
        <a:p>
          <a:endParaRPr lang="en-US"/>
        </a:p>
      </dgm:t>
    </dgm:pt>
    <dgm:pt modelId="{9455CB95-E9DC-4F0E-9C46-2DDD7BEAC782}">
      <dgm:prSet phldrT="[Text]"/>
      <dgm:spPr/>
      <dgm:t>
        <a:bodyPr/>
        <a:lstStyle/>
        <a:p>
          <a:endParaRPr lang="en-US" dirty="0"/>
        </a:p>
      </dgm:t>
    </dgm:pt>
    <dgm:pt modelId="{FF6BC0C9-B138-4058-A12D-DFA506DB9A55}" type="parTrans" cxnId="{1A5E5F65-8794-4F9E-AAD0-27D380829F85}">
      <dgm:prSet/>
      <dgm:spPr/>
      <dgm:t>
        <a:bodyPr/>
        <a:lstStyle/>
        <a:p>
          <a:endParaRPr lang="en-US"/>
        </a:p>
      </dgm:t>
    </dgm:pt>
    <dgm:pt modelId="{77E2CE52-CAA2-4F76-843B-B08888F0558A}" type="sibTrans" cxnId="{1A5E5F65-8794-4F9E-AAD0-27D380829F85}">
      <dgm:prSet/>
      <dgm:spPr/>
      <dgm:t>
        <a:bodyPr/>
        <a:lstStyle/>
        <a:p>
          <a:endParaRPr lang="en-US"/>
        </a:p>
      </dgm:t>
    </dgm:pt>
    <dgm:pt modelId="{A281BAE1-37DE-4BD1-83F3-A7E923E591B1}">
      <dgm:prSet phldrT="[Text]"/>
      <dgm:spPr/>
      <dgm:t>
        <a:bodyPr/>
        <a:lstStyle/>
        <a:p>
          <a:endParaRPr lang="en-US" dirty="0"/>
        </a:p>
      </dgm:t>
    </dgm:pt>
    <dgm:pt modelId="{76C43CB9-E34E-4FAD-894A-CF62A3FB885C}" type="parTrans" cxnId="{D440B6F5-7A8B-41FC-8B14-3A6919E6F820}">
      <dgm:prSet/>
      <dgm:spPr/>
      <dgm:t>
        <a:bodyPr/>
        <a:lstStyle/>
        <a:p>
          <a:endParaRPr lang="en-US"/>
        </a:p>
      </dgm:t>
    </dgm:pt>
    <dgm:pt modelId="{ABD1EE52-D500-4FE1-A58D-ECE638FCB975}" type="sibTrans" cxnId="{D440B6F5-7A8B-41FC-8B14-3A6919E6F820}">
      <dgm:prSet/>
      <dgm:spPr/>
      <dgm:t>
        <a:bodyPr/>
        <a:lstStyle/>
        <a:p>
          <a:endParaRPr lang="en-US"/>
        </a:p>
      </dgm:t>
    </dgm:pt>
    <dgm:pt modelId="{0EEBAD04-D6DC-4716-906B-A5F0DD99D99F}">
      <dgm:prSet phldrT="[Text]"/>
      <dgm:spPr/>
      <dgm:t>
        <a:bodyPr/>
        <a:lstStyle/>
        <a:p>
          <a:endParaRPr lang="en-US" dirty="0"/>
        </a:p>
      </dgm:t>
    </dgm:pt>
    <dgm:pt modelId="{0E093AB5-B683-420C-B929-02C52F76A6C7}" type="parTrans" cxnId="{F44353E3-D72D-4428-ABEF-99242BD22ED8}">
      <dgm:prSet/>
      <dgm:spPr/>
      <dgm:t>
        <a:bodyPr/>
        <a:lstStyle/>
        <a:p>
          <a:endParaRPr lang="en-US"/>
        </a:p>
      </dgm:t>
    </dgm:pt>
    <dgm:pt modelId="{365F1356-B269-4C72-A684-CCEC4D8C16AE}" type="sibTrans" cxnId="{F44353E3-D72D-4428-ABEF-99242BD22ED8}">
      <dgm:prSet/>
      <dgm:spPr/>
      <dgm:t>
        <a:bodyPr/>
        <a:lstStyle/>
        <a:p>
          <a:endParaRPr lang="en-US"/>
        </a:p>
      </dgm:t>
    </dgm:pt>
    <dgm:pt modelId="{1C2F0186-A7DB-4C5D-8CD6-19A9BE5E3365}">
      <dgm:prSet phldrT="[Text]"/>
      <dgm:spPr/>
      <dgm:t>
        <a:bodyPr/>
        <a:lstStyle/>
        <a:p>
          <a:endParaRPr lang="en-US" dirty="0"/>
        </a:p>
      </dgm:t>
    </dgm:pt>
    <dgm:pt modelId="{B3104E5E-AA53-42D1-8B2F-C98F1716231F}" type="parTrans" cxnId="{BD4CBADB-8D85-44EE-AA74-17AEEDC3C16A}">
      <dgm:prSet/>
      <dgm:spPr/>
      <dgm:t>
        <a:bodyPr/>
        <a:lstStyle/>
        <a:p>
          <a:endParaRPr lang="en-US"/>
        </a:p>
      </dgm:t>
    </dgm:pt>
    <dgm:pt modelId="{3B6B7477-F32D-46B0-BA88-6D048F441B23}" type="sibTrans" cxnId="{BD4CBADB-8D85-44EE-AA74-17AEEDC3C16A}">
      <dgm:prSet/>
      <dgm:spPr/>
      <dgm:t>
        <a:bodyPr/>
        <a:lstStyle/>
        <a:p>
          <a:endParaRPr lang="en-US"/>
        </a:p>
      </dgm:t>
    </dgm:pt>
    <dgm:pt modelId="{83DB6530-4B36-45E2-88BA-7B5065CA8A63}">
      <dgm:prSet phldrT="[Text]"/>
      <dgm:spPr/>
      <dgm:t>
        <a:bodyPr/>
        <a:lstStyle/>
        <a:p>
          <a:endParaRPr lang="en-US" dirty="0"/>
        </a:p>
      </dgm:t>
    </dgm:pt>
    <dgm:pt modelId="{E8EF4B7C-5ED9-41FB-9883-3793AF892BAE}" type="parTrans" cxnId="{30513050-C8FE-4049-8E8B-9FD435C70323}">
      <dgm:prSet/>
      <dgm:spPr/>
      <dgm:t>
        <a:bodyPr/>
        <a:lstStyle/>
        <a:p>
          <a:endParaRPr lang="en-US"/>
        </a:p>
      </dgm:t>
    </dgm:pt>
    <dgm:pt modelId="{EED0C83F-CA5F-4019-937B-E0F20AC52543}" type="sibTrans" cxnId="{30513050-C8FE-4049-8E8B-9FD435C70323}">
      <dgm:prSet/>
      <dgm:spPr/>
      <dgm:t>
        <a:bodyPr/>
        <a:lstStyle/>
        <a:p>
          <a:endParaRPr lang="en-US"/>
        </a:p>
      </dgm:t>
    </dgm:pt>
    <dgm:pt modelId="{993C2523-226B-45E7-8D73-83DB07F3A8C9}">
      <dgm:prSet phldrT="[Text]"/>
      <dgm:spPr/>
      <dgm:t>
        <a:bodyPr/>
        <a:lstStyle/>
        <a:p>
          <a:endParaRPr lang="en-US" dirty="0"/>
        </a:p>
      </dgm:t>
    </dgm:pt>
    <dgm:pt modelId="{3E03C2FF-FF8A-4B20-883C-8C636EAE0DAE}" type="parTrans" cxnId="{2E2C7962-3067-4885-B17F-FEEECA3DBA77}">
      <dgm:prSet/>
      <dgm:spPr/>
      <dgm:t>
        <a:bodyPr/>
        <a:lstStyle/>
        <a:p>
          <a:endParaRPr lang="en-US"/>
        </a:p>
      </dgm:t>
    </dgm:pt>
    <dgm:pt modelId="{73BA7C96-3EBA-436E-8547-BF3080867786}" type="sibTrans" cxnId="{2E2C7962-3067-4885-B17F-FEEECA3DBA77}">
      <dgm:prSet/>
      <dgm:spPr/>
      <dgm:t>
        <a:bodyPr/>
        <a:lstStyle/>
        <a:p>
          <a:endParaRPr lang="en-US"/>
        </a:p>
      </dgm:t>
    </dgm:pt>
    <dgm:pt modelId="{1B00A378-0AB8-483F-841F-45C8EF0E1FC2}">
      <dgm:prSet phldrT="[Text]"/>
      <dgm:spPr>
        <a:solidFill>
          <a:srgbClr val="800000"/>
        </a:solidFill>
        <a:effectLst>
          <a:outerShdw blurRad="76200" dir="18900000" sy="23000" kx="-1200000" algn="bl" rotWithShape="0">
            <a:prstClr val="black">
              <a:alpha val="20000"/>
            </a:prstClr>
          </a:outerShdw>
        </a:effectLst>
        <a:scene3d>
          <a:camera prst="orthographicFront"/>
          <a:lightRig rig="threePt" dir="t"/>
        </a:scene3d>
        <a:sp3d>
          <a:bevelT w="114300" prst="artDeco"/>
        </a:sp3d>
      </dgm:spPr>
      <dgm:t>
        <a:bodyPr/>
        <a:lstStyle/>
        <a:p>
          <a:r>
            <a:rPr lang="en-US" b="1" dirty="0"/>
            <a:t>Rating Agencies</a:t>
          </a:r>
        </a:p>
      </dgm:t>
    </dgm:pt>
    <dgm:pt modelId="{3DDECC1D-A921-48B5-9421-3CBC1EBC965F}" type="parTrans" cxnId="{C12D095F-A9F5-4A44-9BE6-B7B78BECAA32}">
      <dgm:prSet/>
      <dgm:spPr/>
      <dgm:t>
        <a:bodyPr/>
        <a:lstStyle/>
        <a:p>
          <a:endParaRPr lang="en-US" dirty="0"/>
        </a:p>
      </dgm:t>
    </dgm:pt>
    <dgm:pt modelId="{F0BD71D0-9FA7-48ED-938F-965E8D4D9E25}" type="sibTrans" cxnId="{C12D095F-A9F5-4A44-9BE6-B7B78BECAA32}">
      <dgm:prSet/>
      <dgm:spPr/>
      <dgm:t>
        <a:bodyPr/>
        <a:lstStyle/>
        <a:p>
          <a:endParaRPr lang="en-US"/>
        </a:p>
      </dgm:t>
    </dgm:pt>
    <dgm:pt modelId="{41C2C12E-EE56-487F-B978-88C1FAC23872}">
      <dgm:prSet phldrT="[Text]"/>
      <dgm:spPr>
        <a:solidFill>
          <a:srgbClr val="800000"/>
        </a:solidFill>
        <a:effectLst>
          <a:outerShdw blurRad="76200" dir="18900000" sy="23000" kx="-1200000" algn="bl" rotWithShape="0">
            <a:prstClr val="black">
              <a:alpha val="20000"/>
            </a:prstClr>
          </a:outerShdw>
        </a:effectLst>
        <a:scene3d>
          <a:camera prst="orthographicFront"/>
          <a:lightRig rig="threePt" dir="t"/>
        </a:scene3d>
        <a:sp3d>
          <a:bevelT w="114300" prst="artDeco"/>
        </a:sp3d>
      </dgm:spPr>
      <dgm:t>
        <a:bodyPr/>
        <a:lstStyle/>
        <a:p>
          <a:r>
            <a:rPr lang="en-US" b="1" dirty="0"/>
            <a:t>Municipal Advisor</a:t>
          </a:r>
        </a:p>
      </dgm:t>
    </dgm:pt>
    <dgm:pt modelId="{ADCD91D3-74E3-410A-A973-4B3953FFD862}" type="parTrans" cxnId="{22412E56-BCDE-4061-BE41-CFB0EFAE2ECC}">
      <dgm:prSet/>
      <dgm:spPr/>
      <dgm:t>
        <a:bodyPr/>
        <a:lstStyle/>
        <a:p>
          <a:endParaRPr lang="en-US" dirty="0"/>
        </a:p>
      </dgm:t>
    </dgm:pt>
    <dgm:pt modelId="{2C55515E-45AC-4132-AE0B-4D7399949E31}" type="sibTrans" cxnId="{22412E56-BCDE-4061-BE41-CFB0EFAE2ECC}">
      <dgm:prSet/>
      <dgm:spPr/>
      <dgm:t>
        <a:bodyPr/>
        <a:lstStyle/>
        <a:p>
          <a:endParaRPr lang="en-US"/>
        </a:p>
      </dgm:t>
    </dgm:pt>
    <dgm:pt modelId="{D5A933A7-B114-4EAD-8EC4-B88B0D3E34FC}" type="pres">
      <dgm:prSet presAssocID="{D18E284F-0E72-444D-A479-B87E676377E9}" presName="cycle" presStyleCnt="0">
        <dgm:presLayoutVars>
          <dgm:chMax val="1"/>
          <dgm:dir/>
          <dgm:animLvl val="ctr"/>
          <dgm:resizeHandles val="exact"/>
        </dgm:presLayoutVars>
      </dgm:prSet>
      <dgm:spPr/>
    </dgm:pt>
    <dgm:pt modelId="{B5FAF2C0-ED8C-4848-9A14-02903B81D147}" type="pres">
      <dgm:prSet presAssocID="{AF5FB076-1FC0-4B5B-ADD2-8B13547E77F2}" presName="centerShape" presStyleLbl="node0" presStyleIdx="0" presStyleCnt="1"/>
      <dgm:spPr/>
    </dgm:pt>
    <dgm:pt modelId="{F2BE365A-E130-4257-ACE5-976838D7BEBD}" type="pres">
      <dgm:prSet presAssocID="{E78D30A1-83A8-41AF-B7FB-6B75DEC4F53F}" presName="Name9" presStyleLbl="parChTrans1D2" presStyleIdx="0" presStyleCnt="7"/>
      <dgm:spPr/>
    </dgm:pt>
    <dgm:pt modelId="{0229E4B9-AC82-42EE-B431-9DD6B55C4833}" type="pres">
      <dgm:prSet presAssocID="{E78D30A1-83A8-41AF-B7FB-6B75DEC4F53F}" presName="connTx" presStyleLbl="parChTrans1D2" presStyleIdx="0" presStyleCnt="7"/>
      <dgm:spPr/>
    </dgm:pt>
    <dgm:pt modelId="{860B4449-AC99-4386-AFD7-948971089689}" type="pres">
      <dgm:prSet presAssocID="{8C5FA24C-FAAD-47C2-B120-70D5376A9867}" presName="node" presStyleLbl="node1" presStyleIdx="0" presStyleCnt="7">
        <dgm:presLayoutVars>
          <dgm:bulletEnabled val="1"/>
        </dgm:presLayoutVars>
      </dgm:prSet>
      <dgm:spPr/>
    </dgm:pt>
    <dgm:pt modelId="{D8F1B4DD-6401-4865-8124-50F9CE22F6DD}" type="pres">
      <dgm:prSet presAssocID="{B810D286-4AE1-46B1-95D9-7E6C5EF2EDDD}" presName="Name9" presStyleLbl="parChTrans1D2" presStyleIdx="1" presStyleCnt="7"/>
      <dgm:spPr/>
    </dgm:pt>
    <dgm:pt modelId="{6964B436-F0F0-4881-9FF3-CF5BC6D38DC2}" type="pres">
      <dgm:prSet presAssocID="{B810D286-4AE1-46B1-95D9-7E6C5EF2EDDD}" presName="connTx" presStyleLbl="parChTrans1D2" presStyleIdx="1" presStyleCnt="7"/>
      <dgm:spPr/>
    </dgm:pt>
    <dgm:pt modelId="{FD7824C4-7479-4531-ABB2-D19D43A4CCCC}" type="pres">
      <dgm:prSet presAssocID="{487B9CDE-CCD6-4813-BB93-F51F95486208}" presName="node" presStyleLbl="node1" presStyleIdx="1" presStyleCnt="7" custRadScaleRad="99712" custRadScaleInc="-5385">
        <dgm:presLayoutVars>
          <dgm:bulletEnabled val="1"/>
        </dgm:presLayoutVars>
      </dgm:prSet>
      <dgm:spPr/>
    </dgm:pt>
    <dgm:pt modelId="{921887DB-A00C-44C9-B4AE-24A5FF5884CD}" type="pres">
      <dgm:prSet presAssocID="{97FAD1EB-4A7D-4D11-87BD-DABCD82A16FF}" presName="Name9" presStyleLbl="parChTrans1D2" presStyleIdx="2" presStyleCnt="7"/>
      <dgm:spPr/>
    </dgm:pt>
    <dgm:pt modelId="{D87A17A0-D43D-46BF-AA16-53E146A47A37}" type="pres">
      <dgm:prSet presAssocID="{97FAD1EB-4A7D-4D11-87BD-DABCD82A16FF}" presName="connTx" presStyleLbl="parChTrans1D2" presStyleIdx="2" presStyleCnt="7"/>
      <dgm:spPr/>
    </dgm:pt>
    <dgm:pt modelId="{F5114819-D9D7-43C1-8912-01B9FE6E3E3B}" type="pres">
      <dgm:prSet presAssocID="{7E05532C-3CD8-45C5-8523-C8E2DEAA8B55}" presName="node" presStyleLbl="node1" presStyleIdx="2" presStyleCnt="7" custRadScaleRad="97926" custRadScaleInc="-2854">
        <dgm:presLayoutVars>
          <dgm:bulletEnabled val="1"/>
        </dgm:presLayoutVars>
      </dgm:prSet>
      <dgm:spPr/>
    </dgm:pt>
    <dgm:pt modelId="{799AE548-A0EA-4852-9AFA-23CF8C35BCEE}" type="pres">
      <dgm:prSet presAssocID="{190A6DBA-89E5-4DE4-B84A-01D2FB6E05B5}" presName="Name9" presStyleLbl="parChTrans1D2" presStyleIdx="3" presStyleCnt="7"/>
      <dgm:spPr/>
    </dgm:pt>
    <dgm:pt modelId="{8F5048A8-0AE9-4BF0-B515-60882AE14574}" type="pres">
      <dgm:prSet presAssocID="{190A6DBA-89E5-4DE4-B84A-01D2FB6E05B5}" presName="connTx" presStyleLbl="parChTrans1D2" presStyleIdx="3" presStyleCnt="7"/>
      <dgm:spPr/>
    </dgm:pt>
    <dgm:pt modelId="{1E74EDEB-A020-458B-AB68-1B15A220C164}" type="pres">
      <dgm:prSet presAssocID="{B72FB87E-1B3A-4974-98FF-CB5D00B790E1}" presName="node" presStyleLbl="node1" presStyleIdx="3" presStyleCnt="7" custRadScaleRad="97725" custRadScaleInc="1928">
        <dgm:presLayoutVars>
          <dgm:bulletEnabled val="1"/>
        </dgm:presLayoutVars>
      </dgm:prSet>
      <dgm:spPr/>
    </dgm:pt>
    <dgm:pt modelId="{062C599A-0F76-46A6-A9FE-DE42EF0465D2}" type="pres">
      <dgm:prSet presAssocID="{F180CCE6-62B3-4F40-8FBC-865A35604636}" presName="Name9" presStyleLbl="parChTrans1D2" presStyleIdx="4" presStyleCnt="7"/>
      <dgm:spPr/>
    </dgm:pt>
    <dgm:pt modelId="{0BBA3194-62F5-4CFD-95C2-CA8E8384C46C}" type="pres">
      <dgm:prSet presAssocID="{F180CCE6-62B3-4F40-8FBC-865A35604636}" presName="connTx" presStyleLbl="parChTrans1D2" presStyleIdx="4" presStyleCnt="7"/>
      <dgm:spPr/>
    </dgm:pt>
    <dgm:pt modelId="{5AA49CF8-A0F0-4433-9DD4-B9601AF8897B}" type="pres">
      <dgm:prSet presAssocID="{A2DA70E3-4776-4151-A369-4DAC870C1547}" presName="node" presStyleLbl="node1" presStyleIdx="4" presStyleCnt="7" custRadScaleRad="99267" custRadScaleInc="5182">
        <dgm:presLayoutVars>
          <dgm:bulletEnabled val="1"/>
        </dgm:presLayoutVars>
      </dgm:prSet>
      <dgm:spPr/>
    </dgm:pt>
    <dgm:pt modelId="{E1569007-76A8-49DB-BB98-68178CC63AAF}" type="pres">
      <dgm:prSet presAssocID="{3DDECC1D-A921-48B5-9421-3CBC1EBC965F}" presName="Name9" presStyleLbl="parChTrans1D2" presStyleIdx="5" presStyleCnt="7"/>
      <dgm:spPr/>
    </dgm:pt>
    <dgm:pt modelId="{101D8DFA-5B82-4FD3-81FA-72BEE4F60664}" type="pres">
      <dgm:prSet presAssocID="{3DDECC1D-A921-48B5-9421-3CBC1EBC965F}" presName="connTx" presStyleLbl="parChTrans1D2" presStyleIdx="5" presStyleCnt="7"/>
      <dgm:spPr/>
    </dgm:pt>
    <dgm:pt modelId="{A4943579-C0D4-4842-907F-CA8F2401296C}" type="pres">
      <dgm:prSet presAssocID="{1B00A378-0AB8-483F-841F-45C8EF0E1FC2}" presName="node" presStyleLbl="node1" presStyleIdx="5" presStyleCnt="7" custRadScaleRad="101352" custRadScaleInc="4470">
        <dgm:presLayoutVars>
          <dgm:bulletEnabled val="1"/>
        </dgm:presLayoutVars>
      </dgm:prSet>
      <dgm:spPr/>
    </dgm:pt>
    <dgm:pt modelId="{2B497BA8-9325-41A0-8C29-F4903AF6DD02}" type="pres">
      <dgm:prSet presAssocID="{ADCD91D3-74E3-410A-A973-4B3953FFD862}" presName="Name9" presStyleLbl="parChTrans1D2" presStyleIdx="6" presStyleCnt="7"/>
      <dgm:spPr/>
    </dgm:pt>
    <dgm:pt modelId="{C291073A-71DA-4118-8C77-2D172FFA4DDF}" type="pres">
      <dgm:prSet presAssocID="{ADCD91D3-74E3-410A-A973-4B3953FFD862}" presName="connTx" presStyleLbl="parChTrans1D2" presStyleIdx="6" presStyleCnt="7"/>
      <dgm:spPr/>
    </dgm:pt>
    <dgm:pt modelId="{7D47A9A9-06A9-4165-BC12-E08078207E1C}" type="pres">
      <dgm:prSet presAssocID="{41C2C12E-EE56-487F-B978-88C1FAC23872}" presName="node" presStyleLbl="node1" presStyleIdx="6" presStyleCnt="7" custRadScaleRad="102420" custRadScaleInc="493">
        <dgm:presLayoutVars>
          <dgm:bulletEnabled val="1"/>
        </dgm:presLayoutVars>
      </dgm:prSet>
      <dgm:spPr/>
    </dgm:pt>
  </dgm:ptLst>
  <dgm:cxnLst>
    <dgm:cxn modelId="{E7511909-1E60-4B33-B32B-9C4A8BEF8923}" srcId="{AF5FB076-1FC0-4B5B-ADD2-8B13547E77F2}" destId="{A2DA70E3-4776-4151-A369-4DAC870C1547}" srcOrd="4" destOrd="0" parTransId="{F180CCE6-62B3-4F40-8FBC-865A35604636}" sibTransId="{5948DD40-39A0-4C66-AA0A-C700E0064467}"/>
    <dgm:cxn modelId="{6653F10B-1C87-4B4D-B0D1-7FF1F03B09F0}" type="presOf" srcId="{F180CCE6-62B3-4F40-8FBC-865A35604636}" destId="{062C599A-0F76-46A6-A9FE-DE42EF0465D2}" srcOrd="0" destOrd="0" presId="urn:microsoft.com/office/officeart/2005/8/layout/radial1"/>
    <dgm:cxn modelId="{E366F317-C454-45E7-AF8E-4EDCEEB54777}" srcId="{D18E284F-0E72-444D-A479-B87E676377E9}" destId="{AF5FB076-1FC0-4B5B-ADD2-8B13547E77F2}" srcOrd="0" destOrd="0" parTransId="{E9B8DF9F-EC45-4DD3-BA0D-00053D2DFB76}" sibTransId="{EF9C5184-BD23-4D15-9EB7-F85622665B28}"/>
    <dgm:cxn modelId="{AAFB2A23-C074-409E-8E10-AA78E5A6F761}" srcId="{AF5FB076-1FC0-4B5B-ADD2-8B13547E77F2}" destId="{B72FB87E-1B3A-4974-98FF-CB5D00B790E1}" srcOrd="3" destOrd="0" parTransId="{190A6DBA-89E5-4DE4-B84A-01D2FB6E05B5}" sibTransId="{8C0D5740-5734-47EB-BBBC-6831C00C95D1}"/>
    <dgm:cxn modelId="{59E10A27-CAC6-43B8-8B12-E13B7735D16A}" type="presOf" srcId="{B810D286-4AE1-46B1-95D9-7E6C5EF2EDDD}" destId="{D8F1B4DD-6401-4865-8124-50F9CE22F6DD}" srcOrd="0" destOrd="0" presId="urn:microsoft.com/office/officeart/2005/8/layout/radial1"/>
    <dgm:cxn modelId="{3CA89428-C933-4D23-8A55-F743A873170A}" type="presOf" srcId="{41C2C12E-EE56-487F-B978-88C1FAC23872}" destId="{7D47A9A9-06A9-4165-BC12-E08078207E1C}" srcOrd="0" destOrd="0" presId="urn:microsoft.com/office/officeart/2005/8/layout/radial1"/>
    <dgm:cxn modelId="{DE623F5B-6370-4F23-9327-B801092AF49C}" srcId="{AF5FB076-1FC0-4B5B-ADD2-8B13547E77F2}" destId="{8C5FA24C-FAAD-47C2-B120-70D5376A9867}" srcOrd="0" destOrd="0" parTransId="{E78D30A1-83A8-41AF-B7FB-6B75DEC4F53F}" sibTransId="{7D825A82-F847-4957-B886-6983377DEEBD}"/>
    <dgm:cxn modelId="{C12D095F-A9F5-4A44-9BE6-B7B78BECAA32}" srcId="{AF5FB076-1FC0-4B5B-ADD2-8B13547E77F2}" destId="{1B00A378-0AB8-483F-841F-45C8EF0E1FC2}" srcOrd="5" destOrd="0" parTransId="{3DDECC1D-A921-48B5-9421-3CBC1EBC965F}" sibTransId="{F0BD71D0-9FA7-48ED-938F-965E8D4D9E25}"/>
    <dgm:cxn modelId="{2E2C7962-3067-4885-B17F-FEEECA3DBA77}" srcId="{D18E284F-0E72-444D-A479-B87E676377E9}" destId="{993C2523-226B-45E7-8D73-83DB07F3A8C9}" srcOrd="6" destOrd="0" parTransId="{3E03C2FF-FF8A-4B20-883C-8C636EAE0DAE}" sibTransId="{73BA7C96-3EBA-436E-8547-BF3080867786}"/>
    <dgm:cxn modelId="{1A5E5F65-8794-4F9E-AAD0-27D380829F85}" srcId="{D18E284F-0E72-444D-A479-B87E676377E9}" destId="{9455CB95-E9DC-4F0E-9C46-2DDD7BEAC782}" srcOrd="3" destOrd="0" parTransId="{FF6BC0C9-B138-4058-A12D-DFA506DB9A55}" sibTransId="{77E2CE52-CAA2-4F76-843B-B08888F0558A}"/>
    <dgm:cxn modelId="{22068669-A8DE-4208-BEF4-63C83EDD83B5}" type="presOf" srcId="{487B9CDE-CCD6-4813-BB93-F51F95486208}" destId="{FD7824C4-7479-4531-ABB2-D19D43A4CCCC}" srcOrd="0" destOrd="0" presId="urn:microsoft.com/office/officeart/2005/8/layout/radial1"/>
    <dgm:cxn modelId="{B76D6B6D-ABF9-4EFA-89DA-57D6F56A598B}" type="presOf" srcId="{E78D30A1-83A8-41AF-B7FB-6B75DEC4F53F}" destId="{F2BE365A-E130-4257-ACE5-976838D7BEBD}" srcOrd="0" destOrd="0" presId="urn:microsoft.com/office/officeart/2005/8/layout/radial1"/>
    <dgm:cxn modelId="{80C25F4E-B392-4490-B005-FA6042CEE595}" type="presOf" srcId="{F180CCE6-62B3-4F40-8FBC-865A35604636}" destId="{0BBA3194-62F5-4CFD-95C2-CA8E8384C46C}" srcOrd="1" destOrd="0" presId="urn:microsoft.com/office/officeart/2005/8/layout/radial1"/>
    <dgm:cxn modelId="{30513050-C8FE-4049-8E8B-9FD435C70323}" srcId="{D18E284F-0E72-444D-A479-B87E676377E9}" destId="{83DB6530-4B36-45E2-88BA-7B5065CA8A63}" srcOrd="1" destOrd="0" parTransId="{E8EF4B7C-5ED9-41FB-9883-3793AF892BAE}" sibTransId="{EED0C83F-CA5F-4019-937B-E0F20AC52543}"/>
    <dgm:cxn modelId="{FC029555-39AB-49D6-9975-33CE7A78B2DE}" type="presOf" srcId="{ADCD91D3-74E3-410A-A973-4B3953FFD862}" destId="{2B497BA8-9325-41A0-8C29-F4903AF6DD02}" srcOrd="0" destOrd="0" presId="urn:microsoft.com/office/officeart/2005/8/layout/radial1"/>
    <dgm:cxn modelId="{22412E56-BCDE-4061-BE41-CFB0EFAE2ECC}" srcId="{AF5FB076-1FC0-4B5B-ADD2-8B13547E77F2}" destId="{41C2C12E-EE56-487F-B978-88C1FAC23872}" srcOrd="6" destOrd="0" parTransId="{ADCD91D3-74E3-410A-A973-4B3953FFD862}" sibTransId="{2C55515E-45AC-4132-AE0B-4D7399949E31}"/>
    <dgm:cxn modelId="{E4546079-1B9F-4034-A598-9CA1297A68DE}" type="presOf" srcId="{8C5FA24C-FAAD-47C2-B120-70D5376A9867}" destId="{860B4449-AC99-4386-AFD7-948971089689}" srcOrd="0" destOrd="0" presId="urn:microsoft.com/office/officeart/2005/8/layout/radial1"/>
    <dgm:cxn modelId="{878F7B59-8460-44A7-92CF-77A93DC6A3B7}" srcId="{AF5FB076-1FC0-4B5B-ADD2-8B13547E77F2}" destId="{7E05532C-3CD8-45C5-8523-C8E2DEAA8B55}" srcOrd="2" destOrd="0" parTransId="{97FAD1EB-4A7D-4D11-87BD-DABCD82A16FF}" sibTransId="{5ED5823F-D0ED-4C03-A6DA-AD48C602F94C}"/>
    <dgm:cxn modelId="{9634447E-92F3-4F66-AB72-AAF56D1025BE}" type="presOf" srcId="{190A6DBA-89E5-4DE4-B84A-01D2FB6E05B5}" destId="{8F5048A8-0AE9-4BF0-B515-60882AE14574}" srcOrd="1" destOrd="0" presId="urn:microsoft.com/office/officeart/2005/8/layout/radial1"/>
    <dgm:cxn modelId="{76619F84-3D68-489A-B2DF-07A80D822991}" type="presOf" srcId="{ADCD91D3-74E3-410A-A973-4B3953FFD862}" destId="{C291073A-71DA-4118-8C77-2D172FFA4DDF}" srcOrd="1" destOrd="0" presId="urn:microsoft.com/office/officeart/2005/8/layout/radial1"/>
    <dgm:cxn modelId="{7E722B94-BD61-4C32-9792-E704113DBE55}" type="presOf" srcId="{3DDECC1D-A921-48B5-9421-3CBC1EBC965F}" destId="{101D8DFA-5B82-4FD3-81FA-72BEE4F60664}" srcOrd="1" destOrd="0" presId="urn:microsoft.com/office/officeart/2005/8/layout/radial1"/>
    <dgm:cxn modelId="{9DF00E98-A9EF-413F-88DD-F8DDDC4C8F34}" type="presOf" srcId="{B72FB87E-1B3A-4974-98FF-CB5D00B790E1}" destId="{1E74EDEB-A020-458B-AB68-1B15A220C164}" srcOrd="0" destOrd="0" presId="urn:microsoft.com/office/officeart/2005/8/layout/radial1"/>
    <dgm:cxn modelId="{9D86A59E-3C90-4A2A-B180-B1725EA237E1}" type="presOf" srcId="{190A6DBA-89E5-4DE4-B84A-01D2FB6E05B5}" destId="{799AE548-A0EA-4852-9AFA-23CF8C35BCEE}" srcOrd="0" destOrd="0" presId="urn:microsoft.com/office/officeart/2005/8/layout/radial1"/>
    <dgm:cxn modelId="{76293DCB-0A15-4D52-8E4A-3088AC609885}" type="presOf" srcId="{AF5FB076-1FC0-4B5B-ADD2-8B13547E77F2}" destId="{B5FAF2C0-ED8C-4848-9A14-02903B81D147}" srcOrd="0" destOrd="0" presId="urn:microsoft.com/office/officeart/2005/8/layout/radial1"/>
    <dgm:cxn modelId="{49AD4BD6-F6DD-4B67-987E-A72BA41F49D6}" type="presOf" srcId="{97FAD1EB-4A7D-4D11-87BD-DABCD82A16FF}" destId="{D87A17A0-D43D-46BF-AA16-53E146A47A37}" srcOrd="1" destOrd="0" presId="urn:microsoft.com/office/officeart/2005/8/layout/radial1"/>
    <dgm:cxn modelId="{BD4CBADB-8D85-44EE-AA74-17AEEDC3C16A}" srcId="{D18E284F-0E72-444D-A479-B87E676377E9}" destId="{1C2F0186-A7DB-4C5D-8CD6-19A9BE5E3365}" srcOrd="5" destOrd="0" parTransId="{B3104E5E-AA53-42D1-8B2F-C98F1716231F}" sibTransId="{3B6B7477-F32D-46B0-BA88-6D048F441B23}"/>
    <dgm:cxn modelId="{B63F59DD-6E48-4BC3-9645-2BFD49A051DF}" type="presOf" srcId="{1B00A378-0AB8-483F-841F-45C8EF0E1FC2}" destId="{A4943579-C0D4-4842-907F-CA8F2401296C}" srcOrd="0" destOrd="0" presId="urn:microsoft.com/office/officeart/2005/8/layout/radial1"/>
    <dgm:cxn modelId="{6D83A6DD-4A8E-4607-8FBE-B2A5871EC461}" type="presOf" srcId="{B810D286-4AE1-46B1-95D9-7E6C5EF2EDDD}" destId="{6964B436-F0F0-4881-9FF3-CF5BC6D38DC2}" srcOrd="1" destOrd="0" presId="urn:microsoft.com/office/officeart/2005/8/layout/radial1"/>
    <dgm:cxn modelId="{EC3D51E0-9812-4D54-83CD-697679403F51}" type="presOf" srcId="{A2DA70E3-4776-4151-A369-4DAC870C1547}" destId="{5AA49CF8-A0F0-4433-9DD4-B9601AF8897B}" srcOrd="0" destOrd="0" presId="urn:microsoft.com/office/officeart/2005/8/layout/radial1"/>
    <dgm:cxn modelId="{533EF5E1-B447-4980-B96C-A77617B8DFCC}" type="presOf" srcId="{97FAD1EB-4A7D-4D11-87BD-DABCD82A16FF}" destId="{921887DB-A00C-44C9-B4AE-24A5FF5884CD}" srcOrd="0" destOrd="0" presId="urn:microsoft.com/office/officeart/2005/8/layout/radial1"/>
    <dgm:cxn modelId="{E8E60AE2-C1CA-4E2D-955D-A95CB66F520E}" type="presOf" srcId="{7E05532C-3CD8-45C5-8523-C8E2DEAA8B55}" destId="{F5114819-D9D7-43C1-8912-01B9FE6E3E3B}" srcOrd="0" destOrd="0" presId="urn:microsoft.com/office/officeart/2005/8/layout/radial1"/>
    <dgm:cxn modelId="{F44353E3-D72D-4428-ABEF-99242BD22ED8}" srcId="{D18E284F-0E72-444D-A479-B87E676377E9}" destId="{0EEBAD04-D6DC-4716-906B-A5F0DD99D99F}" srcOrd="2" destOrd="0" parTransId="{0E093AB5-B683-420C-B929-02C52F76A6C7}" sibTransId="{365F1356-B269-4C72-A684-CCEC4D8C16AE}"/>
    <dgm:cxn modelId="{4AEB49E9-617E-41D4-9D35-FFE1F9FE9243}" type="presOf" srcId="{3DDECC1D-A921-48B5-9421-3CBC1EBC965F}" destId="{E1569007-76A8-49DB-BB98-68178CC63AAF}" srcOrd="0" destOrd="0" presId="urn:microsoft.com/office/officeart/2005/8/layout/radial1"/>
    <dgm:cxn modelId="{3D6372EB-334C-4133-8429-738018CA1F50}" srcId="{AF5FB076-1FC0-4B5B-ADD2-8B13547E77F2}" destId="{487B9CDE-CCD6-4813-BB93-F51F95486208}" srcOrd="1" destOrd="0" parTransId="{B810D286-4AE1-46B1-95D9-7E6C5EF2EDDD}" sibTransId="{15916F30-7626-4434-BEF7-51F7D1E794AF}"/>
    <dgm:cxn modelId="{2AEDD5ED-62AB-4A3C-AFA2-2D9DC0CC5617}" type="presOf" srcId="{E78D30A1-83A8-41AF-B7FB-6B75DEC4F53F}" destId="{0229E4B9-AC82-42EE-B431-9DD6B55C4833}" srcOrd="1" destOrd="0" presId="urn:microsoft.com/office/officeart/2005/8/layout/radial1"/>
    <dgm:cxn modelId="{D440B6F5-7A8B-41FC-8B14-3A6919E6F820}" srcId="{D18E284F-0E72-444D-A479-B87E676377E9}" destId="{A281BAE1-37DE-4BD1-83F3-A7E923E591B1}" srcOrd="4" destOrd="0" parTransId="{76C43CB9-E34E-4FAD-894A-CF62A3FB885C}" sibTransId="{ABD1EE52-D500-4FE1-A58D-ECE638FCB975}"/>
    <dgm:cxn modelId="{BE74B3FF-315B-4F5D-A6B9-D0717EDB4E05}" type="presOf" srcId="{D18E284F-0E72-444D-A479-B87E676377E9}" destId="{D5A933A7-B114-4EAD-8EC4-B88B0D3E34FC}" srcOrd="0" destOrd="0" presId="urn:microsoft.com/office/officeart/2005/8/layout/radial1"/>
    <dgm:cxn modelId="{71B86907-C3AD-41E3-92C3-58E4AF5A2726}" type="presParOf" srcId="{D5A933A7-B114-4EAD-8EC4-B88B0D3E34FC}" destId="{B5FAF2C0-ED8C-4848-9A14-02903B81D147}" srcOrd="0" destOrd="0" presId="urn:microsoft.com/office/officeart/2005/8/layout/radial1"/>
    <dgm:cxn modelId="{FE3F8983-6BA4-4FBF-9A9A-99792746AF09}" type="presParOf" srcId="{D5A933A7-B114-4EAD-8EC4-B88B0D3E34FC}" destId="{F2BE365A-E130-4257-ACE5-976838D7BEBD}" srcOrd="1" destOrd="0" presId="urn:microsoft.com/office/officeart/2005/8/layout/radial1"/>
    <dgm:cxn modelId="{A1C65866-6802-47B4-A92B-8582B6AB1A0B}" type="presParOf" srcId="{F2BE365A-E130-4257-ACE5-976838D7BEBD}" destId="{0229E4B9-AC82-42EE-B431-9DD6B55C4833}" srcOrd="0" destOrd="0" presId="urn:microsoft.com/office/officeart/2005/8/layout/radial1"/>
    <dgm:cxn modelId="{7C4191A7-CBE8-495F-880A-47CBEC79FCBD}" type="presParOf" srcId="{D5A933A7-B114-4EAD-8EC4-B88B0D3E34FC}" destId="{860B4449-AC99-4386-AFD7-948971089689}" srcOrd="2" destOrd="0" presId="urn:microsoft.com/office/officeart/2005/8/layout/radial1"/>
    <dgm:cxn modelId="{211FCEFA-95C5-45A6-9124-5401400634DF}" type="presParOf" srcId="{D5A933A7-B114-4EAD-8EC4-B88B0D3E34FC}" destId="{D8F1B4DD-6401-4865-8124-50F9CE22F6DD}" srcOrd="3" destOrd="0" presId="urn:microsoft.com/office/officeart/2005/8/layout/radial1"/>
    <dgm:cxn modelId="{4E4A63F3-BEB6-4CD4-9A8F-62476CC9924C}" type="presParOf" srcId="{D8F1B4DD-6401-4865-8124-50F9CE22F6DD}" destId="{6964B436-F0F0-4881-9FF3-CF5BC6D38DC2}" srcOrd="0" destOrd="0" presId="urn:microsoft.com/office/officeart/2005/8/layout/radial1"/>
    <dgm:cxn modelId="{46EDD99B-A604-4FA7-B2D7-F5EB68C20541}" type="presParOf" srcId="{D5A933A7-B114-4EAD-8EC4-B88B0D3E34FC}" destId="{FD7824C4-7479-4531-ABB2-D19D43A4CCCC}" srcOrd="4" destOrd="0" presId="urn:microsoft.com/office/officeart/2005/8/layout/radial1"/>
    <dgm:cxn modelId="{D0CFE47B-AD47-48AB-AC69-F0E65AA6E47D}" type="presParOf" srcId="{D5A933A7-B114-4EAD-8EC4-B88B0D3E34FC}" destId="{921887DB-A00C-44C9-B4AE-24A5FF5884CD}" srcOrd="5" destOrd="0" presId="urn:microsoft.com/office/officeart/2005/8/layout/radial1"/>
    <dgm:cxn modelId="{87A2930D-5C9E-4BCA-996D-E99E4E10E8FC}" type="presParOf" srcId="{921887DB-A00C-44C9-B4AE-24A5FF5884CD}" destId="{D87A17A0-D43D-46BF-AA16-53E146A47A37}" srcOrd="0" destOrd="0" presId="urn:microsoft.com/office/officeart/2005/8/layout/radial1"/>
    <dgm:cxn modelId="{B5232B58-2A6F-45AC-A860-035572FD660B}" type="presParOf" srcId="{D5A933A7-B114-4EAD-8EC4-B88B0D3E34FC}" destId="{F5114819-D9D7-43C1-8912-01B9FE6E3E3B}" srcOrd="6" destOrd="0" presId="urn:microsoft.com/office/officeart/2005/8/layout/radial1"/>
    <dgm:cxn modelId="{16F37392-B22B-4A68-8890-A834810BFD62}" type="presParOf" srcId="{D5A933A7-B114-4EAD-8EC4-B88B0D3E34FC}" destId="{799AE548-A0EA-4852-9AFA-23CF8C35BCEE}" srcOrd="7" destOrd="0" presId="urn:microsoft.com/office/officeart/2005/8/layout/radial1"/>
    <dgm:cxn modelId="{11C908A4-1588-431B-B897-61E16591D364}" type="presParOf" srcId="{799AE548-A0EA-4852-9AFA-23CF8C35BCEE}" destId="{8F5048A8-0AE9-4BF0-B515-60882AE14574}" srcOrd="0" destOrd="0" presId="urn:microsoft.com/office/officeart/2005/8/layout/radial1"/>
    <dgm:cxn modelId="{22475A7B-1932-4CCC-BE06-1DABB6861A2A}" type="presParOf" srcId="{D5A933A7-B114-4EAD-8EC4-B88B0D3E34FC}" destId="{1E74EDEB-A020-458B-AB68-1B15A220C164}" srcOrd="8" destOrd="0" presId="urn:microsoft.com/office/officeart/2005/8/layout/radial1"/>
    <dgm:cxn modelId="{F3E0F303-71A5-4BA4-9B82-488C76243678}" type="presParOf" srcId="{D5A933A7-B114-4EAD-8EC4-B88B0D3E34FC}" destId="{062C599A-0F76-46A6-A9FE-DE42EF0465D2}" srcOrd="9" destOrd="0" presId="urn:microsoft.com/office/officeart/2005/8/layout/radial1"/>
    <dgm:cxn modelId="{59FC437A-1C97-4909-94F2-F90A01BF5C2A}" type="presParOf" srcId="{062C599A-0F76-46A6-A9FE-DE42EF0465D2}" destId="{0BBA3194-62F5-4CFD-95C2-CA8E8384C46C}" srcOrd="0" destOrd="0" presId="urn:microsoft.com/office/officeart/2005/8/layout/radial1"/>
    <dgm:cxn modelId="{6BF20685-4B13-4216-A4E4-EB1F32FE2713}" type="presParOf" srcId="{D5A933A7-B114-4EAD-8EC4-B88B0D3E34FC}" destId="{5AA49CF8-A0F0-4433-9DD4-B9601AF8897B}" srcOrd="10" destOrd="0" presId="urn:microsoft.com/office/officeart/2005/8/layout/radial1"/>
    <dgm:cxn modelId="{03194A45-0972-486A-A5B9-A75DCA4D5059}" type="presParOf" srcId="{D5A933A7-B114-4EAD-8EC4-B88B0D3E34FC}" destId="{E1569007-76A8-49DB-BB98-68178CC63AAF}" srcOrd="11" destOrd="0" presId="urn:microsoft.com/office/officeart/2005/8/layout/radial1"/>
    <dgm:cxn modelId="{5C3C2859-B742-43D1-A54D-900961B80E92}" type="presParOf" srcId="{E1569007-76A8-49DB-BB98-68178CC63AAF}" destId="{101D8DFA-5B82-4FD3-81FA-72BEE4F60664}" srcOrd="0" destOrd="0" presId="urn:microsoft.com/office/officeart/2005/8/layout/radial1"/>
    <dgm:cxn modelId="{21BAD783-D951-4F22-9598-D96D9E4B9C5C}" type="presParOf" srcId="{D5A933A7-B114-4EAD-8EC4-B88B0D3E34FC}" destId="{A4943579-C0D4-4842-907F-CA8F2401296C}" srcOrd="12" destOrd="0" presId="urn:microsoft.com/office/officeart/2005/8/layout/radial1"/>
    <dgm:cxn modelId="{410EC525-ADBB-4B39-90FA-E6A063B69423}" type="presParOf" srcId="{D5A933A7-B114-4EAD-8EC4-B88B0D3E34FC}" destId="{2B497BA8-9325-41A0-8C29-F4903AF6DD02}" srcOrd="13" destOrd="0" presId="urn:microsoft.com/office/officeart/2005/8/layout/radial1"/>
    <dgm:cxn modelId="{D0A8CA18-0BDE-4C09-8A77-63367DB58FE9}" type="presParOf" srcId="{2B497BA8-9325-41A0-8C29-F4903AF6DD02}" destId="{C291073A-71DA-4118-8C77-2D172FFA4DDF}" srcOrd="0" destOrd="0" presId="urn:microsoft.com/office/officeart/2005/8/layout/radial1"/>
    <dgm:cxn modelId="{B4178B5C-E7C9-48A5-8C98-4DD9C1147F32}" type="presParOf" srcId="{D5A933A7-B114-4EAD-8EC4-B88B0D3E34FC}" destId="{7D47A9A9-06A9-4165-BC12-E08078207E1C}"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AF2C0-ED8C-4848-9A14-02903B81D147}">
      <dsp:nvSpPr>
        <dsp:cNvPr id="0" name=""/>
        <dsp:cNvSpPr/>
      </dsp:nvSpPr>
      <dsp:spPr>
        <a:xfrm>
          <a:off x="2620335" y="1874015"/>
          <a:ext cx="1236328" cy="1236328"/>
        </a:xfrm>
        <a:prstGeom prst="ellipse">
          <a:avLst/>
        </a:prstGeom>
        <a:solidFill>
          <a:srgbClr val="948A54"/>
        </a:solidFill>
        <a:ln w="2540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t>Issuer</a:t>
          </a:r>
        </a:p>
      </dsp:txBody>
      <dsp:txXfrm>
        <a:off x="2801391" y="2055071"/>
        <a:ext cx="874216" cy="874216"/>
      </dsp:txXfrm>
    </dsp:sp>
    <dsp:sp modelId="{F2BE365A-E130-4257-ACE5-976838D7BEBD}">
      <dsp:nvSpPr>
        <dsp:cNvPr id="0" name=""/>
        <dsp:cNvSpPr/>
      </dsp:nvSpPr>
      <dsp:spPr>
        <a:xfrm rot="16200000">
          <a:off x="2928877" y="1547213"/>
          <a:ext cx="619244" cy="34358"/>
        </a:xfrm>
        <a:custGeom>
          <a:avLst/>
          <a:gdLst/>
          <a:ahLst/>
          <a:cxnLst/>
          <a:rect l="0" t="0" r="0" b="0"/>
          <a:pathLst>
            <a:path>
              <a:moveTo>
                <a:pt x="0" y="17179"/>
              </a:moveTo>
              <a:lnTo>
                <a:pt x="619244" y="17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223018" y="1548911"/>
        <a:ext cx="30962" cy="30962"/>
      </dsp:txXfrm>
    </dsp:sp>
    <dsp:sp modelId="{860B4449-AC99-4386-AFD7-948971089689}">
      <dsp:nvSpPr>
        <dsp:cNvPr id="0" name=""/>
        <dsp:cNvSpPr/>
      </dsp:nvSpPr>
      <dsp:spPr>
        <a:xfrm>
          <a:off x="2620335" y="18442"/>
          <a:ext cx="1236328" cy="1236328"/>
        </a:xfrm>
        <a:prstGeom prst="ellipse">
          <a:avLst/>
        </a:prstGeom>
        <a:solidFill>
          <a:srgbClr val="800000"/>
        </a:solidFill>
        <a:ln w="2540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Bond Counsel</a:t>
          </a:r>
        </a:p>
      </dsp:txBody>
      <dsp:txXfrm>
        <a:off x="2801391" y="199498"/>
        <a:ext cx="874216" cy="874216"/>
      </dsp:txXfrm>
    </dsp:sp>
    <dsp:sp modelId="{D8F1B4DD-6401-4865-8124-50F9CE22F6DD}">
      <dsp:nvSpPr>
        <dsp:cNvPr id="0" name=""/>
        <dsp:cNvSpPr/>
      </dsp:nvSpPr>
      <dsp:spPr>
        <a:xfrm rot="19202631">
          <a:off x="3640683" y="1880890"/>
          <a:ext cx="613900" cy="34358"/>
        </a:xfrm>
        <a:custGeom>
          <a:avLst/>
          <a:gdLst/>
          <a:ahLst/>
          <a:cxnLst/>
          <a:rect l="0" t="0" r="0" b="0"/>
          <a:pathLst>
            <a:path>
              <a:moveTo>
                <a:pt x="0" y="17179"/>
              </a:moveTo>
              <a:lnTo>
                <a:pt x="613900" y="17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932286" y="1882722"/>
        <a:ext cx="30695" cy="30695"/>
      </dsp:txXfrm>
    </dsp:sp>
    <dsp:sp modelId="{FD7824C4-7479-4531-ABB2-D19D43A4CCCC}">
      <dsp:nvSpPr>
        <dsp:cNvPr id="0" name=""/>
        <dsp:cNvSpPr/>
      </dsp:nvSpPr>
      <dsp:spPr>
        <a:xfrm>
          <a:off x="4038603" y="685796"/>
          <a:ext cx="1236328" cy="1236328"/>
        </a:xfrm>
        <a:prstGeom prst="ellipse">
          <a:avLst/>
        </a:prstGeom>
        <a:solidFill>
          <a:srgbClr val="800000"/>
        </a:solidFill>
        <a:ln w="2540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Investors</a:t>
          </a:r>
        </a:p>
      </dsp:txBody>
      <dsp:txXfrm>
        <a:off x="4219659" y="866852"/>
        <a:ext cx="874216" cy="874216"/>
      </dsp:txXfrm>
    </dsp:sp>
    <dsp:sp modelId="{921887DB-A00C-44C9-B4AE-24A5FF5884CD}">
      <dsp:nvSpPr>
        <dsp:cNvPr id="0" name=""/>
        <dsp:cNvSpPr/>
      </dsp:nvSpPr>
      <dsp:spPr>
        <a:xfrm rot="727395">
          <a:off x="3836402" y="2665808"/>
          <a:ext cx="580760" cy="34358"/>
        </a:xfrm>
        <a:custGeom>
          <a:avLst/>
          <a:gdLst/>
          <a:ahLst/>
          <a:cxnLst/>
          <a:rect l="0" t="0" r="0" b="0"/>
          <a:pathLst>
            <a:path>
              <a:moveTo>
                <a:pt x="0" y="17179"/>
              </a:moveTo>
              <a:lnTo>
                <a:pt x="580760" y="17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112263" y="2668469"/>
        <a:ext cx="29038" cy="29038"/>
      </dsp:txXfrm>
    </dsp:sp>
    <dsp:sp modelId="{F5114819-D9D7-43C1-8912-01B9FE6E3E3B}">
      <dsp:nvSpPr>
        <dsp:cNvPr id="0" name=""/>
        <dsp:cNvSpPr/>
      </dsp:nvSpPr>
      <dsp:spPr>
        <a:xfrm>
          <a:off x="4396899" y="2255632"/>
          <a:ext cx="1236328" cy="1236328"/>
        </a:xfrm>
        <a:prstGeom prst="ellipse">
          <a:avLst/>
        </a:prstGeom>
        <a:solidFill>
          <a:srgbClr val="800000"/>
        </a:solidFill>
        <a:ln w="2540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Trustee</a:t>
          </a:r>
        </a:p>
      </dsp:txBody>
      <dsp:txXfrm>
        <a:off x="4577955" y="2436688"/>
        <a:ext cx="874216" cy="874216"/>
      </dsp:txXfrm>
    </dsp:sp>
    <dsp:sp modelId="{799AE548-A0EA-4852-9AFA-23CF8C35BCEE}">
      <dsp:nvSpPr>
        <dsp:cNvPr id="0" name=""/>
        <dsp:cNvSpPr/>
      </dsp:nvSpPr>
      <dsp:spPr>
        <a:xfrm rot="3886889">
          <a:off x="3336295" y="3295264"/>
          <a:ext cx="577030" cy="34358"/>
        </a:xfrm>
        <a:custGeom>
          <a:avLst/>
          <a:gdLst/>
          <a:ahLst/>
          <a:cxnLst/>
          <a:rect l="0" t="0" r="0" b="0"/>
          <a:pathLst>
            <a:path>
              <a:moveTo>
                <a:pt x="0" y="17179"/>
              </a:moveTo>
              <a:lnTo>
                <a:pt x="577030" y="17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610384" y="3298017"/>
        <a:ext cx="28851" cy="28851"/>
      </dsp:txXfrm>
    </dsp:sp>
    <dsp:sp modelId="{1E74EDEB-A020-458B-AB68-1B15A220C164}">
      <dsp:nvSpPr>
        <dsp:cNvPr id="0" name=""/>
        <dsp:cNvSpPr/>
      </dsp:nvSpPr>
      <dsp:spPr>
        <a:xfrm>
          <a:off x="3392956" y="3514542"/>
          <a:ext cx="1236328" cy="1236328"/>
        </a:xfrm>
        <a:prstGeom prst="ellipse">
          <a:avLst/>
        </a:prstGeom>
        <a:solidFill>
          <a:srgbClr val="800000"/>
        </a:solidFill>
        <a:ln w="2540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Underwriter</a:t>
          </a:r>
        </a:p>
      </dsp:txBody>
      <dsp:txXfrm>
        <a:off x="3574012" y="3695598"/>
        <a:ext cx="874216" cy="874216"/>
      </dsp:txXfrm>
    </dsp:sp>
    <dsp:sp modelId="{062C599A-0F76-46A6-A9FE-DE42EF0465D2}">
      <dsp:nvSpPr>
        <dsp:cNvPr id="0" name=""/>
        <dsp:cNvSpPr/>
      </dsp:nvSpPr>
      <dsp:spPr>
        <a:xfrm rot="7022808">
          <a:off x="2516889" y="3295263"/>
          <a:ext cx="605643" cy="34358"/>
        </a:xfrm>
        <a:custGeom>
          <a:avLst/>
          <a:gdLst/>
          <a:ahLst/>
          <a:cxnLst/>
          <a:rect l="0" t="0" r="0" b="0"/>
          <a:pathLst>
            <a:path>
              <a:moveTo>
                <a:pt x="0" y="17179"/>
              </a:moveTo>
              <a:lnTo>
                <a:pt x="605643" y="17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2804569" y="3297301"/>
        <a:ext cx="30282" cy="30282"/>
      </dsp:txXfrm>
    </dsp:sp>
    <dsp:sp modelId="{5AA49CF8-A0F0-4433-9DD4-B9601AF8897B}">
      <dsp:nvSpPr>
        <dsp:cNvPr id="0" name=""/>
        <dsp:cNvSpPr/>
      </dsp:nvSpPr>
      <dsp:spPr>
        <a:xfrm>
          <a:off x="1782757" y="3514541"/>
          <a:ext cx="1236328" cy="1236328"/>
        </a:xfrm>
        <a:prstGeom prst="ellipse">
          <a:avLst/>
        </a:prstGeom>
        <a:solidFill>
          <a:srgbClr val="800000"/>
        </a:solidFill>
        <a:ln w="2540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mn-lt"/>
            </a:rPr>
            <a:t>Paying Agent</a:t>
          </a:r>
        </a:p>
      </dsp:txBody>
      <dsp:txXfrm>
        <a:off x="1963813" y="3695597"/>
        <a:ext cx="874216" cy="874216"/>
      </dsp:txXfrm>
    </dsp:sp>
    <dsp:sp modelId="{E1569007-76A8-49DB-BB98-68178CC63AAF}">
      <dsp:nvSpPr>
        <dsp:cNvPr id="0" name=""/>
        <dsp:cNvSpPr/>
      </dsp:nvSpPr>
      <dsp:spPr>
        <a:xfrm rot="10097537">
          <a:off x="1995566" y="2665811"/>
          <a:ext cx="644332" cy="34358"/>
        </a:xfrm>
        <a:custGeom>
          <a:avLst/>
          <a:gdLst/>
          <a:ahLst/>
          <a:cxnLst/>
          <a:rect l="0" t="0" r="0" b="0"/>
          <a:pathLst>
            <a:path>
              <a:moveTo>
                <a:pt x="0" y="17179"/>
              </a:moveTo>
              <a:lnTo>
                <a:pt x="644332" y="17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2301624" y="2666882"/>
        <a:ext cx="32216" cy="32216"/>
      </dsp:txXfrm>
    </dsp:sp>
    <dsp:sp modelId="{A4943579-C0D4-4842-907F-CA8F2401296C}">
      <dsp:nvSpPr>
        <dsp:cNvPr id="0" name=""/>
        <dsp:cNvSpPr/>
      </dsp:nvSpPr>
      <dsp:spPr>
        <a:xfrm>
          <a:off x="778801" y="2255637"/>
          <a:ext cx="1236328" cy="1236328"/>
        </a:xfrm>
        <a:prstGeom prst="ellipse">
          <a:avLst/>
        </a:prstGeom>
        <a:solidFill>
          <a:srgbClr val="800000"/>
        </a:solidFill>
        <a:ln w="2540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Rating Agencies</a:t>
          </a:r>
        </a:p>
      </dsp:txBody>
      <dsp:txXfrm>
        <a:off x="959857" y="2436693"/>
        <a:ext cx="874216" cy="874216"/>
      </dsp:txXfrm>
    </dsp:sp>
    <dsp:sp modelId="{2B497BA8-9325-41A0-8C29-F4903AF6DD02}">
      <dsp:nvSpPr>
        <dsp:cNvPr id="0" name=""/>
        <dsp:cNvSpPr/>
      </dsp:nvSpPr>
      <dsp:spPr>
        <a:xfrm rot="13121892">
          <a:off x="2164810" y="1880893"/>
          <a:ext cx="664149" cy="34358"/>
        </a:xfrm>
        <a:custGeom>
          <a:avLst/>
          <a:gdLst/>
          <a:ahLst/>
          <a:cxnLst/>
          <a:rect l="0" t="0" r="0" b="0"/>
          <a:pathLst>
            <a:path>
              <a:moveTo>
                <a:pt x="0" y="17179"/>
              </a:moveTo>
              <a:lnTo>
                <a:pt x="664149" y="17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2480282" y="1881469"/>
        <a:ext cx="33207" cy="33207"/>
      </dsp:txXfrm>
    </dsp:sp>
    <dsp:sp modelId="{7D47A9A9-06A9-4165-BC12-E08078207E1C}">
      <dsp:nvSpPr>
        <dsp:cNvPr id="0" name=""/>
        <dsp:cNvSpPr/>
      </dsp:nvSpPr>
      <dsp:spPr>
        <a:xfrm>
          <a:off x="1137107" y="685801"/>
          <a:ext cx="1236328" cy="1236328"/>
        </a:xfrm>
        <a:prstGeom prst="ellipse">
          <a:avLst/>
        </a:prstGeom>
        <a:solidFill>
          <a:srgbClr val="800000"/>
        </a:solidFill>
        <a:ln w="25400" cap="flat" cmpd="sng" algn="ctr">
          <a:solidFill>
            <a:schemeClr val="lt1">
              <a:hueOff val="0"/>
              <a:satOff val="0"/>
              <a:lumOff val="0"/>
              <a:alphaOff val="0"/>
            </a:schemeClr>
          </a:solidFill>
          <a:prstDash val="solid"/>
        </a:ln>
        <a:effectLst>
          <a:outerShdw blurRad="76200" dir="18900000" sy="23000" kx="-1200000" algn="bl" rotWithShape="0">
            <a:prstClr val="black">
              <a:alpha val="20000"/>
            </a:prstClr>
          </a:outerShdw>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Municipal Advisor</a:t>
          </a:r>
        </a:p>
      </dsp:txBody>
      <dsp:txXfrm>
        <a:off x="1318163" y="866857"/>
        <a:ext cx="874216" cy="87421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482" name="Rectangle 2"/>
          <p:cNvSpPr>
            <a:spLocks noGrp="1" noChangeArrowheads="1"/>
          </p:cNvSpPr>
          <p:nvPr>
            <p:ph type="hdr" sz="quarter"/>
          </p:nvPr>
        </p:nvSpPr>
        <p:spPr bwMode="auto">
          <a:xfrm>
            <a:off x="10" y="3"/>
            <a:ext cx="3038475" cy="465137"/>
          </a:xfrm>
          <a:prstGeom prst="rect">
            <a:avLst/>
          </a:prstGeom>
          <a:noFill/>
          <a:ln w="9525">
            <a:noFill/>
            <a:miter lim="800000"/>
            <a:headEnd/>
            <a:tailEnd/>
          </a:ln>
        </p:spPr>
        <p:txBody>
          <a:bodyPr vert="horz" wrap="square" lIns="87912" tIns="43955" rIns="87912" bIns="43955" numCol="1" anchor="t" anchorCtr="0" compatLnSpc="1">
            <a:prstTxWarp prst="textNoShape">
              <a:avLst/>
            </a:prstTxWarp>
          </a:bodyPr>
          <a:lstStyle>
            <a:lvl1pPr defTabSz="876547">
              <a:defRPr sz="1200" b="0" dirty="0">
                <a:latin typeface="Arial" pitchFamily="34" charset="0"/>
              </a:defRPr>
            </a:lvl1pPr>
          </a:lstStyle>
          <a:p>
            <a:pPr>
              <a:defRPr/>
            </a:pPr>
            <a:endParaRPr lang="en-US" dirty="0"/>
          </a:p>
        </p:txBody>
      </p:sp>
      <p:sp>
        <p:nvSpPr>
          <p:cNvPr id="276483" name="Rectangle 3"/>
          <p:cNvSpPr>
            <a:spLocks noGrp="1" noChangeArrowheads="1"/>
          </p:cNvSpPr>
          <p:nvPr>
            <p:ph type="dt" sz="quarter" idx="1"/>
          </p:nvPr>
        </p:nvSpPr>
        <p:spPr bwMode="auto">
          <a:xfrm>
            <a:off x="3970347" y="3"/>
            <a:ext cx="3038475" cy="465137"/>
          </a:xfrm>
          <a:prstGeom prst="rect">
            <a:avLst/>
          </a:prstGeom>
          <a:noFill/>
          <a:ln w="9525">
            <a:noFill/>
            <a:miter lim="800000"/>
            <a:headEnd/>
            <a:tailEnd/>
          </a:ln>
        </p:spPr>
        <p:txBody>
          <a:bodyPr vert="horz" wrap="square" lIns="87912" tIns="43955" rIns="87912" bIns="43955" numCol="1" anchor="t" anchorCtr="0" compatLnSpc="1">
            <a:prstTxWarp prst="textNoShape">
              <a:avLst/>
            </a:prstTxWarp>
          </a:bodyPr>
          <a:lstStyle>
            <a:lvl1pPr algn="r" defTabSz="876547">
              <a:defRPr sz="1200" b="0" dirty="0">
                <a:latin typeface="Arial" pitchFamily="34" charset="0"/>
              </a:defRPr>
            </a:lvl1pPr>
          </a:lstStyle>
          <a:p>
            <a:pPr>
              <a:defRPr/>
            </a:pPr>
            <a:endParaRPr lang="en-US" dirty="0"/>
          </a:p>
        </p:txBody>
      </p:sp>
      <p:sp>
        <p:nvSpPr>
          <p:cNvPr id="276484" name="Rectangle 4"/>
          <p:cNvSpPr>
            <a:spLocks noGrp="1" noChangeArrowheads="1"/>
          </p:cNvSpPr>
          <p:nvPr>
            <p:ph type="ftr" sz="quarter" idx="2"/>
          </p:nvPr>
        </p:nvSpPr>
        <p:spPr bwMode="auto">
          <a:xfrm>
            <a:off x="10" y="8829678"/>
            <a:ext cx="3038475" cy="465137"/>
          </a:xfrm>
          <a:prstGeom prst="rect">
            <a:avLst/>
          </a:prstGeom>
          <a:noFill/>
          <a:ln w="9525">
            <a:noFill/>
            <a:miter lim="800000"/>
            <a:headEnd/>
            <a:tailEnd/>
          </a:ln>
        </p:spPr>
        <p:txBody>
          <a:bodyPr vert="horz" wrap="square" lIns="87912" tIns="43955" rIns="87912" bIns="43955" numCol="1" anchor="b" anchorCtr="0" compatLnSpc="1">
            <a:prstTxWarp prst="textNoShape">
              <a:avLst/>
            </a:prstTxWarp>
          </a:bodyPr>
          <a:lstStyle>
            <a:lvl1pPr defTabSz="876547">
              <a:defRPr sz="1200" b="0" dirty="0">
                <a:latin typeface="Arial" pitchFamily="34" charset="0"/>
              </a:defRPr>
            </a:lvl1pPr>
          </a:lstStyle>
          <a:p>
            <a:pPr>
              <a:defRPr/>
            </a:pPr>
            <a:endParaRPr lang="en-US" dirty="0"/>
          </a:p>
        </p:txBody>
      </p:sp>
      <p:sp>
        <p:nvSpPr>
          <p:cNvPr id="276485" name="Rectangle 5"/>
          <p:cNvSpPr>
            <a:spLocks noGrp="1" noChangeArrowheads="1"/>
          </p:cNvSpPr>
          <p:nvPr>
            <p:ph type="sldNum" sz="quarter" idx="3"/>
          </p:nvPr>
        </p:nvSpPr>
        <p:spPr bwMode="auto">
          <a:xfrm>
            <a:off x="3970347" y="8829678"/>
            <a:ext cx="3038475" cy="465137"/>
          </a:xfrm>
          <a:prstGeom prst="rect">
            <a:avLst/>
          </a:prstGeom>
          <a:noFill/>
          <a:ln w="9525">
            <a:noFill/>
            <a:miter lim="800000"/>
            <a:headEnd/>
            <a:tailEnd/>
          </a:ln>
        </p:spPr>
        <p:txBody>
          <a:bodyPr vert="horz" wrap="square" lIns="87912" tIns="43955" rIns="87912" bIns="43955" numCol="1" anchor="b" anchorCtr="0" compatLnSpc="1">
            <a:prstTxWarp prst="textNoShape">
              <a:avLst/>
            </a:prstTxWarp>
          </a:bodyPr>
          <a:lstStyle>
            <a:lvl1pPr algn="r" defTabSz="876547">
              <a:defRPr sz="1200" b="0">
                <a:latin typeface="Arial" pitchFamily="34" charset="0"/>
              </a:defRPr>
            </a:lvl1pPr>
          </a:lstStyle>
          <a:p>
            <a:pPr>
              <a:defRPr/>
            </a:pPr>
            <a:fld id="{08DDF0D1-A395-4BFA-97FE-E5E73E9F2505}" type="slidenum">
              <a:rPr lang="en-US"/>
              <a:pPr>
                <a:defRPr/>
              </a:pPr>
              <a:t>‹#›</a:t>
            </a:fld>
            <a:endParaRPr lang="en-US" dirty="0"/>
          </a:p>
        </p:txBody>
      </p:sp>
    </p:spTree>
    <p:extLst>
      <p:ext uri="{BB962C8B-B14F-4D97-AF65-F5344CB8AC3E}">
        <p14:creationId xmlns:p14="http://schemas.microsoft.com/office/powerpoint/2010/main" val="3631675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6114" name="Rectangle 2"/>
          <p:cNvSpPr>
            <a:spLocks noGrp="1" noChangeArrowheads="1"/>
          </p:cNvSpPr>
          <p:nvPr>
            <p:ph type="hdr" sz="quarter"/>
          </p:nvPr>
        </p:nvSpPr>
        <p:spPr bwMode="auto">
          <a:xfrm>
            <a:off x="8" y="3"/>
            <a:ext cx="3036888" cy="465137"/>
          </a:xfrm>
          <a:prstGeom prst="rect">
            <a:avLst/>
          </a:prstGeom>
          <a:noFill/>
          <a:ln w="9525">
            <a:noFill/>
            <a:miter lim="800000"/>
            <a:headEnd/>
            <a:tailEnd/>
          </a:ln>
        </p:spPr>
        <p:txBody>
          <a:bodyPr vert="horz" wrap="square" lIns="90355" tIns="45177" rIns="90355" bIns="45177" numCol="1" anchor="t" anchorCtr="0" compatLnSpc="1">
            <a:prstTxWarp prst="textNoShape">
              <a:avLst/>
            </a:prstTxWarp>
          </a:bodyPr>
          <a:lstStyle>
            <a:lvl1pPr defTabSz="901911">
              <a:defRPr sz="1200" b="0" dirty="0">
                <a:latin typeface="Arial" pitchFamily="34" charset="0"/>
              </a:defRPr>
            </a:lvl1pPr>
          </a:lstStyle>
          <a:p>
            <a:pPr>
              <a:defRPr/>
            </a:pPr>
            <a:endParaRPr lang="en-US" dirty="0"/>
          </a:p>
        </p:txBody>
      </p:sp>
      <p:sp>
        <p:nvSpPr>
          <p:cNvPr id="346115" name="Rectangle 3"/>
          <p:cNvSpPr>
            <a:spLocks noGrp="1" noChangeArrowheads="1"/>
          </p:cNvSpPr>
          <p:nvPr>
            <p:ph type="dt" idx="1"/>
          </p:nvPr>
        </p:nvSpPr>
        <p:spPr bwMode="auto">
          <a:xfrm>
            <a:off x="3971928" y="3"/>
            <a:ext cx="3036888" cy="465137"/>
          </a:xfrm>
          <a:prstGeom prst="rect">
            <a:avLst/>
          </a:prstGeom>
          <a:noFill/>
          <a:ln w="9525">
            <a:noFill/>
            <a:miter lim="800000"/>
            <a:headEnd/>
            <a:tailEnd/>
          </a:ln>
        </p:spPr>
        <p:txBody>
          <a:bodyPr vert="horz" wrap="square" lIns="90355" tIns="45177" rIns="90355" bIns="45177" numCol="1" anchor="t" anchorCtr="0" compatLnSpc="1">
            <a:prstTxWarp prst="textNoShape">
              <a:avLst/>
            </a:prstTxWarp>
          </a:bodyPr>
          <a:lstStyle>
            <a:lvl1pPr algn="r" defTabSz="901911">
              <a:defRPr sz="1200" b="0" dirty="0">
                <a:latin typeface="Arial" pitchFamily="34" charset="0"/>
              </a:defRPr>
            </a:lvl1pPr>
          </a:lstStyle>
          <a:p>
            <a:pPr>
              <a:defRPr/>
            </a:pPr>
            <a:endParaRPr lang="en-US" dirty="0"/>
          </a:p>
        </p:txBody>
      </p:sp>
      <p:sp>
        <p:nvSpPr>
          <p:cNvPr id="4506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346117" name="Rectangle 5"/>
          <p:cNvSpPr>
            <a:spLocks noGrp="1" noChangeArrowheads="1"/>
          </p:cNvSpPr>
          <p:nvPr>
            <p:ph type="body" sz="quarter" idx="3"/>
          </p:nvPr>
        </p:nvSpPr>
        <p:spPr bwMode="auto">
          <a:xfrm>
            <a:off x="701682" y="4416432"/>
            <a:ext cx="5607050" cy="4183062"/>
          </a:xfrm>
          <a:prstGeom prst="rect">
            <a:avLst/>
          </a:prstGeom>
          <a:noFill/>
          <a:ln w="9525">
            <a:noFill/>
            <a:miter lim="800000"/>
            <a:headEnd/>
            <a:tailEnd/>
          </a:ln>
        </p:spPr>
        <p:txBody>
          <a:bodyPr vert="horz" wrap="square" lIns="90355" tIns="45177" rIns="90355" bIns="4517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46118" name="Rectangle 6"/>
          <p:cNvSpPr>
            <a:spLocks noGrp="1" noChangeArrowheads="1"/>
          </p:cNvSpPr>
          <p:nvPr>
            <p:ph type="ftr" sz="quarter" idx="4"/>
          </p:nvPr>
        </p:nvSpPr>
        <p:spPr bwMode="auto">
          <a:xfrm>
            <a:off x="8" y="8829678"/>
            <a:ext cx="3036888" cy="465137"/>
          </a:xfrm>
          <a:prstGeom prst="rect">
            <a:avLst/>
          </a:prstGeom>
          <a:noFill/>
          <a:ln w="9525">
            <a:noFill/>
            <a:miter lim="800000"/>
            <a:headEnd/>
            <a:tailEnd/>
          </a:ln>
        </p:spPr>
        <p:txBody>
          <a:bodyPr vert="horz" wrap="square" lIns="90355" tIns="45177" rIns="90355" bIns="45177" numCol="1" anchor="b" anchorCtr="0" compatLnSpc="1">
            <a:prstTxWarp prst="textNoShape">
              <a:avLst/>
            </a:prstTxWarp>
          </a:bodyPr>
          <a:lstStyle>
            <a:lvl1pPr defTabSz="901911">
              <a:defRPr sz="1200" b="0" dirty="0">
                <a:latin typeface="Arial" pitchFamily="34" charset="0"/>
              </a:defRPr>
            </a:lvl1pPr>
          </a:lstStyle>
          <a:p>
            <a:pPr>
              <a:defRPr/>
            </a:pPr>
            <a:endParaRPr lang="en-US" dirty="0"/>
          </a:p>
        </p:txBody>
      </p:sp>
      <p:sp>
        <p:nvSpPr>
          <p:cNvPr id="346119" name="Rectangle 7"/>
          <p:cNvSpPr>
            <a:spLocks noGrp="1" noChangeArrowheads="1"/>
          </p:cNvSpPr>
          <p:nvPr>
            <p:ph type="sldNum" sz="quarter" idx="5"/>
          </p:nvPr>
        </p:nvSpPr>
        <p:spPr bwMode="auto">
          <a:xfrm>
            <a:off x="3971928" y="8829678"/>
            <a:ext cx="3036888" cy="465137"/>
          </a:xfrm>
          <a:prstGeom prst="rect">
            <a:avLst/>
          </a:prstGeom>
          <a:noFill/>
          <a:ln w="9525">
            <a:noFill/>
            <a:miter lim="800000"/>
            <a:headEnd/>
            <a:tailEnd/>
          </a:ln>
        </p:spPr>
        <p:txBody>
          <a:bodyPr vert="horz" wrap="square" lIns="90355" tIns="45177" rIns="90355" bIns="45177" numCol="1" anchor="b" anchorCtr="0" compatLnSpc="1">
            <a:prstTxWarp prst="textNoShape">
              <a:avLst/>
            </a:prstTxWarp>
          </a:bodyPr>
          <a:lstStyle>
            <a:lvl1pPr algn="r" defTabSz="901911">
              <a:defRPr sz="1200" b="0">
                <a:latin typeface="Arial" pitchFamily="34" charset="0"/>
              </a:defRPr>
            </a:lvl1pPr>
          </a:lstStyle>
          <a:p>
            <a:pPr>
              <a:defRPr/>
            </a:pPr>
            <a:fld id="{DF35000F-9488-4281-9759-2E903B633FB9}" type="slidenum">
              <a:rPr lang="en-US"/>
              <a:pPr>
                <a:defRPr/>
              </a:pPr>
              <a:t>‹#›</a:t>
            </a:fld>
            <a:endParaRPr lang="en-US" dirty="0"/>
          </a:p>
        </p:txBody>
      </p:sp>
    </p:spTree>
    <p:extLst>
      <p:ext uri="{BB962C8B-B14F-4D97-AF65-F5344CB8AC3E}">
        <p14:creationId xmlns:p14="http://schemas.microsoft.com/office/powerpoint/2010/main" val="7031936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5613" algn="l" rtl="0" eaLnBrk="0" fontAlgn="base" hangingPunct="0">
      <a:spcBef>
        <a:spcPct val="30000"/>
      </a:spcBef>
      <a:spcAft>
        <a:spcPct val="0"/>
      </a:spcAft>
      <a:defRPr sz="1200" kern="1200">
        <a:solidFill>
          <a:schemeClr val="tx1"/>
        </a:solidFill>
        <a:latin typeface="Arial" charset="0"/>
        <a:ea typeface="+mn-ea"/>
        <a:cs typeface="+mn-cs"/>
      </a:defRPr>
    </a:lvl2pPr>
    <a:lvl3pPr marL="912813" algn="l" rtl="0" eaLnBrk="0" fontAlgn="base" hangingPunct="0">
      <a:spcBef>
        <a:spcPct val="30000"/>
      </a:spcBef>
      <a:spcAft>
        <a:spcPct val="0"/>
      </a:spcAft>
      <a:defRPr sz="1200" kern="1200">
        <a:solidFill>
          <a:schemeClr val="tx1"/>
        </a:solidFill>
        <a:latin typeface="Arial" charset="0"/>
        <a:ea typeface="+mn-ea"/>
        <a:cs typeface="+mn-cs"/>
      </a:defRPr>
    </a:lvl3pPr>
    <a:lvl4pPr marL="1370013" algn="l" rtl="0" eaLnBrk="0" fontAlgn="base" hangingPunct="0">
      <a:spcBef>
        <a:spcPct val="30000"/>
      </a:spcBef>
      <a:spcAft>
        <a:spcPct val="0"/>
      </a:spcAft>
      <a:defRPr sz="1200" kern="1200">
        <a:solidFill>
          <a:schemeClr val="tx1"/>
        </a:solidFill>
        <a:latin typeface="Arial" charset="0"/>
        <a:ea typeface="+mn-ea"/>
        <a:cs typeface="+mn-cs"/>
      </a:defRPr>
    </a:lvl4pPr>
    <a:lvl5pPr marL="1827213" algn="l" rtl="0" eaLnBrk="0" fontAlgn="base" hangingPunct="0">
      <a:spcBef>
        <a:spcPct val="30000"/>
      </a:spcBef>
      <a:spcAft>
        <a:spcPct val="0"/>
      </a:spcAft>
      <a:defRPr sz="1200" kern="1200">
        <a:solidFill>
          <a:schemeClr val="tx1"/>
        </a:solidFill>
        <a:latin typeface="Arial" charset="0"/>
        <a:ea typeface="+mn-ea"/>
        <a:cs typeface="+mn-cs"/>
      </a:defRPr>
    </a:lvl5pPr>
    <a:lvl6pPr marL="2285771" algn="l" defTabSz="914309" rtl="0" eaLnBrk="1" latinLnBrk="0" hangingPunct="1">
      <a:defRPr sz="1200" kern="1200">
        <a:solidFill>
          <a:schemeClr val="tx1"/>
        </a:solidFill>
        <a:latin typeface="+mn-lt"/>
        <a:ea typeface="+mn-ea"/>
        <a:cs typeface="+mn-cs"/>
      </a:defRPr>
    </a:lvl6pPr>
    <a:lvl7pPr marL="2742926" algn="l" defTabSz="914309" rtl="0" eaLnBrk="1" latinLnBrk="0" hangingPunct="1">
      <a:defRPr sz="1200" kern="1200">
        <a:solidFill>
          <a:schemeClr val="tx1"/>
        </a:solidFill>
        <a:latin typeface="+mn-lt"/>
        <a:ea typeface="+mn-ea"/>
        <a:cs typeface="+mn-cs"/>
      </a:defRPr>
    </a:lvl7pPr>
    <a:lvl8pPr marL="3200080" algn="l" defTabSz="914309" rtl="0" eaLnBrk="1" latinLnBrk="0" hangingPunct="1">
      <a:defRPr sz="1200" kern="1200">
        <a:solidFill>
          <a:schemeClr val="tx1"/>
        </a:solidFill>
        <a:latin typeface="+mn-lt"/>
        <a:ea typeface="+mn-ea"/>
        <a:cs typeface="+mn-cs"/>
      </a:defRPr>
    </a:lvl8pPr>
    <a:lvl9pPr marL="3657234" algn="l" defTabSz="91430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F35000F-9488-4281-9759-2E903B633FB9}" type="slidenum">
              <a:rPr lang="en-US" smtClean="0"/>
              <a:pPr>
                <a:defRPr/>
              </a:pPr>
              <a:t>0</a:t>
            </a:fld>
            <a:endParaRPr lang="en-US" dirty="0"/>
          </a:p>
        </p:txBody>
      </p:sp>
    </p:spTree>
    <p:extLst>
      <p:ext uri="{BB962C8B-B14F-4D97-AF65-F5344CB8AC3E}">
        <p14:creationId xmlns:p14="http://schemas.microsoft.com/office/powerpoint/2010/main" val="1312038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F35000F-9488-4281-9759-2E903B633FB9}" type="slidenum">
              <a:rPr lang="en-US" smtClean="0"/>
              <a:pPr>
                <a:defRPr/>
              </a:pPr>
              <a:t>1</a:t>
            </a:fld>
            <a:endParaRPr lang="en-US" dirty="0"/>
          </a:p>
        </p:txBody>
      </p:sp>
    </p:spTree>
    <p:extLst>
      <p:ext uri="{BB962C8B-B14F-4D97-AF65-F5344CB8AC3E}">
        <p14:creationId xmlns:p14="http://schemas.microsoft.com/office/powerpoint/2010/main" val="1147378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Kayla</a:t>
            </a:r>
          </a:p>
        </p:txBody>
      </p:sp>
      <p:sp>
        <p:nvSpPr>
          <p:cNvPr id="4" name="Slide Number Placeholder 3"/>
          <p:cNvSpPr>
            <a:spLocks noGrp="1"/>
          </p:cNvSpPr>
          <p:nvPr>
            <p:ph type="sldNum" sz="quarter" idx="10"/>
          </p:nvPr>
        </p:nvSpPr>
        <p:spPr/>
        <p:txBody>
          <a:bodyPr/>
          <a:lstStyle/>
          <a:p>
            <a:pPr>
              <a:defRPr/>
            </a:pPr>
            <a:fld id="{D1106F26-8197-4E7A-A852-94CCE87AAD6E}" type="slidenum">
              <a:rPr lang="en-US" smtClean="0"/>
              <a:pPr>
                <a:defRPr/>
              </a:pPr>
              <a:t>7</a:t>
            </a:fld>
            <a:endParaRPr lang="en-US" dirty="0"/>
          </a:p>
        </p:txBody>
      </p:sp>
    </p:spTree>
    <p:extLst>
      <p:ext uri="{BB962C8B-B14F-4D97-AF65-F5344CB8AC3E}">
        <p14:creationId xmlns:p14="http://schemas.microsoft.com/office/powerpoint/2010/main" val="1084447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F35000F-9488-4281-9759-2E903B633FB9}" type="slidenum">
              <a:rPr lang="en-US" smtClean="0"/>
              <a:pPr>
                <a:defRPr/>
              </a:pPr>
              <a:t>20</a:t>
            </a:fld>
            <a:endParaRPr lang="en-US" dirty="0"/>
          </a:p>
        </p:txBody>
      </p:sp>
    </p:spTree>
    <p:extLst>
      <p:ext uri="{BB962C8B-B14F-4D97-AF65-F5344CB8AC3E}">
        <p14:creationId xmlns:p14="http://schemas.microsoft.com/office/powerpoint/2010/main" val="3308547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Steve</a:t>
            </a:r>
          </a:p>
        </p:txBody>
      </p:sp>
      <p:sp>
        <p:nvSpPr>
          <p:cNvPr id="4" name="Slide Number Placeholder 3"/>
          <p:cNvSpPr>
            <a:spLocks noGrp="1"/>
          </p:cNvSpPr>
          <p:nvPr>
            <p:ph type="sldNum" sz="quarter" idx="10"/>
          </p:nvPr>
        </p:nvSpPr>
        <p:spPr/>
        <p:txBody>
          <a:bodyPr/>
          <a:lstStyle/>
          <a:p>
            <a:pPr>
              <a:defRPr/>
            </a:pPr>
            <a:fld id="{D1106F26-8197-4E7A-A852-94CCE87AAD6E}" type="slidenum">
              <a:rPr lang="en-US" smtClean="0"/>
              <a:pPr>
                <a:defRPr/>
              </a:pPr>
              <a:t>21</a:t>
            </a:fld>
            <a:endParaRPr lang="en-US" dirty="0"/>
          </a:p>
        </p:txBody>
      </p:sp>
    </p:spTree>
    <p:extLst>
      <p:ext uri="{BB962C8B-B14F-4D97-AF65-F5344CB8AC3E}">
        <p14:creationId xmlns:p14="http://schemas.microsoft.com/office/powerpoint/2010/main" val="3766960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F35000F-9488-4281-9759-2E903B633FB9}" type="slidenum">
              <a:rPr lang="en-US" smtClean="0"/>
              <a:pPr>
                <a:defRPr/>
              </a:pPr>
              <a:t>24</a:t>
            </a:fld>
            <a:endParaRPr lang="en-US" dirty="0"/>
          </a:p>
        </p:txBody>
      </p:sp>
    </p:spTree>
    <p:extLst>
      <p:ext uri="{BB962C8B-B14F-4D97-AF65-F5344CB8AC3E}">
        <p14:creationId xmlns:p14="http://schemas.microsoft.com/office/powerpoint/2010/main" val="1893744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F35000F-9488-4281-9759-2E903B633FB9}" type="slidenum">
              <a:rPr lang="en-US" smtClean="0"/>
              <a:pPr>
                <a:defRPr/>
              </a:pPr>
              <a:t>29</a:t>
            </a:fld>
            <a:endParaRPr lang="en-US" dirty="0"/>
          </a:p>
        </p:txBody>
      </p:sp>
    </p:spTree>
    <p:extLst>
      <p:ext uri="{BB962C8B-B14F-4D97-AF65-F5344CB8AC3E}">
        <p14:creationId xmlns:p14="http://schemas.microsoft.com/office/powerpoint/2010/main" val="2140724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lectronic Cover">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18F938A-2D49-43F4-B769-6F47CA787A64}"/>
              </a:ext>
            </a:extLst>
          </p:cNvPr>
          <p:cNvSpPr>
            <a:spLocks noGrp="1"/>
          </p:cNvSpPr>
          <p:nvPr>
            <p:ph type="body" sz="quarter" idx="12" hasCustomPrompt="1"/>
          </p:nvPr>
        </p:nvSpPr>
        <p:spPr>
          <a:xfrm>
            <a:off x="669924" y="2144713"/>
            <a:ext cx="6492240" cy="598487"/>
          </a:xfrm>
          <a:prstGeom prst="rect">
            <a:avLst/>
          </a:prstGeom>
        </p:spPr>
        <p:txBody>
          <a:bodyPr/>
          <a:lstStyle>
            <a:lvl1pPr marL="0" indent="0">
              <a:buNone/>
              <a:defRPr sz="3600" b="1">
                <a:solidFill>
                  <a:schemeClr val="tx1">
                    <a:lumMod val="65000"/>
                    <a:lumOff val="35000"/>
                  </a:schemeClr>
                </a:solidFill>
              </a:defRPr>
            </a:lvl1pPr>
          </a:lstStyle>
          <a:p>
            <a:pPr lvl="0"/>
            <a:r>
              <a:rPr lang="en-US" dirty="0"/>
              <a:t>TITLE GOES HERE</a:t>
            </a:r>
          </a:p>
        </p:txBody>
      </p:sp>
      <p:sp>
        <p:nvSpPr>
          <p:cNvPr id="7" name="Text Placeholder 5">
            <a:extLst>
              <a:ext uri="{FF2B5EF4-FFF2-40B4-BE49-F238E27FC236}">
                <a16:creationId xmlns:a16="http://schemas.microsoft.com/office/drawing/2014/main" id="{C16E73CC-C965-4CA6-8002-25EF3B0F1C5E}"/>
              </a:ext>
            </a:extLst>
          </p:cNvPr>
          <p:cNvSpPr>
            <a:spLocks noGrp="1"/>
          </p:cNvSpPr>
          <p:nvPr>
            <p:ph type="body" sz="quarter" idx="13" hasCustomPrompt="1"/>
          </p:nvPr>
        </p:nvSpPr>
        <p:spPr>
          <a:xfrm>
            <a:off x="669923" y="2743201"/>
            <a:ext cx="6492240" cy="507076"/>
          </a:xfrm>
          <a:prstGeom prst="rect">
            <a:avLst/>
          </a:prstGeom>
        </p:spPr>
        <p:txBody>
          <a:bodyPr/>
          <a:lstStyle>
            <a:lvl1pPr marL="0" indent="0">
              <a:buNone/>
              <a:defRPr sz="2600" b="0">
                <a:solidFill>
                  <a:schemeClr val="tx1">
                    <a:lumMod val="65000"/>
                    <a:lumOff val="35000"/>
                  </a:schemeClr>
                </a:solidFill>
              </a:defRPr>
            </a:lvl1pPr>
          </a:lstStyle>
          <a:p>
            <a:pPr lvl="0"/>
            <a:r>
              <a:rPr lang="en-US" dirty="0"/>
              <a:t>SUBTITLE GOES HERE</a:t>
            </a:r>
          </a:p>
        </p:txBody>
      </p:sp>
      <p:cxnSp>
        <p:nvCxnSpPr>
          <p:cNvPr id="8" name="Straight Connector 7">
            <a:extLst>
              <a:ext uri="{FF2B5EF4-FFF2-40B4-BE49-F238E27FC236}">
                <a16:creationId xmlns:a16="http://schemas.microsoft.com/office/drawing/2014/main" id="{EABE00A5-2C5C-4975-AD4F-27854A531270}"/>
              </a:ext>
            </a:extLst>
          </p:cNvPr>
          <p:cNvCxnSpPr>
            <a:cxnSpLocks/>
          </p:cNvCxnSpPr>
          <p:nvPr userDrawn="1"/>
        </p:nvCxnSpPr>
        <p:spPr>
          <a:xfrm>
            <a:off x="778143" y="3518452"/>
            <a:ext cx="939338" cy="0"/>
          </a:xfrm>
          <a:prstGeom prst="line">
            <a:avLst/>
          </a:prstGeom>
          <a:ln w="44450" cap="rnd">
            <a:solidFill>
              <a:schemeClr val="tx1">
                <a:lumMod val="75000"/>
                <a:lumOff val="2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9E36847F-39ED-6E46-90BC-23398A27BCBE}"/>
              </a:ext>
            </a:extLst>
          </p:cNvPr>
          <p:cNvSpPr>
            <a:spLocks noGrp="1"/>
          </p:cNvSpPr>
          <p:nvPr>
            <p:ph type="dt" sz="half" idx="2"/>
          </p:nvPr>
        </p:nvSpPr>
        <p:spPr>
          <a:xfrm>
            <a:off x="669922" y="6353727"/>
            <a:ext cx="4874375" cy="365125"/>
          </a:xfrm>
          <a:prstGeom prst="rect">
            <a:avLst/>
          </a:prstGeom>
        </p:spPr>
        <p:txBody>
          <a:bodyPr vert="horz" lIns="91440" tIns="45720" rIns="91440" bIns="45720" rtlCol="0" anchor="ctr"/>
          <a:lstStyle>
            <a:lvl1pPr algn="l">
              <a:defRPr sz="1000" b="0">
                <a:solidFill>
                  <a:srgbClr val="686663"/>
                </a:solidFill>
                <a:latin typeface="Arial Narrow" panose="020B0606020202030204" pitchFamily="34" charset="0"/>
              </a:defRPr>
            </a:lvl1pPr>
          </a:lstStyle>
          <a:p>
            <a:r>
              <a:rPr lang="en-US" dirty="0"/>
              <a:t>© 2022 Hilltop Securities Inc. | All rights reserved | Member: NYSE/FINRA/SIPC</a:t>
            </a:r>
          </a:p>
        </p:txBody>
      </p:sp>
      <p:sp>
        <p:nvSpPr>
          <p:cNvPr id="12" name="Text Placeholder 5">
            <a:extLst>
              <a:ext uri="{FF2B5EF4-FFF2-40B4-BE49-F238E27FC236}">
                <a16:creationId xmlns:a16="http://schemas.microsoft.com/office/drawing/2014/main" id="{D9D69210-65FD-4A9B-A63C-3B941E31AE8C}"/>
              </a:ext>
            </a:extLst>
          </p:cNvPr>
          <p:cNvSpPr>
            <a:spLocks noGrp="1"/>
          </p:cNvSpPr>
          <p:nvPr>
            <p:ph type="body" sz="quarter" idx="14" hasCustomPrompt="1"/>
          </p:nvPr>
        </p:nvSpPr>
        <p:spPr>
          <a:xfrm>
            <a:off x="669923" y="3793317"/>
            <a:ext cx="4767263" cy="365122"/>
          </a:xfrm>
          <a:prstGeom prst="rect">
            <a:avLst/>
          </a:prstGeom>
        </p:spPr>
        <p:txBody>
          <a:bodyPr/>
          <a:lstStyle>
            <a:lvl1pPr marL="0" indent="0">
              <a:buNone/>
              <a:defRPr sz="2000" b="0">
                <a:solidFill>
                  <a:schemeClr val="tx1">
                    <a:lumMod val="65000"/>
                    <a:lumOff val="35000"/>
                  </a:schemeClr>
                </a:solidFill>
              </a:defRPr>
            </a:lvl1pPr>
          </a:lstStyle>
          <a:p>
            <a:pPr lvl="0"/>
            <a:r>
              <a:rPr lang="en-US" dirty="0"/>
              <a:t>Date goes here</a:t>
            </a:r>
          </a:p>
        </p:txBody>
      </p:sp>
    </p:spTree>
    <p:extLst>
      <p:ext uri="{BB962C8B-B14F-4D97-AF65-F5344CB8AC3E}">
        <p14:creationId xmlns:p14="http://schemas.microsoft.com/office/powerpoint/2010/main" val="292039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w/Text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554037"/>
            <a:ext cx="3939448"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554037"/>
            <a:ext cx="3939448"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p:cNvSpPr>
            <a:spLocks noGrp="1"/>
          </p:cNvSpPr>
          <p:nvPr>
            <p:ph type="body" sz="quarter" idx="22"/>
          </p:nvPr>
        </p:nvSpPr>
        <p:spPr>
          <a:xfrm>
            <a:off x="540194" y="1218458"/>
            <a:ext cx="3939448" cy="307777"/>
          </a:xfrm>
          <a:prstGeom prst="rect">
            <a:avLst/>
          </a:prstGeom>
          <a:noFill/>
        </p:spPr>
        <p:txBody>
          <a:bodyPr wrap="square" lIns="45720" rIns="45720"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p:cNvSpPr>
            <a:spLocks noGrp="1"/>
          </p:cNvSpPr>
          <p:nvPr>
            <p:ph type="body" sz="quarter" idx="23"/>
          </p:nvPr>
        </p:nvSpPr>
        <p:spPr>
          <a:xfrm>
            <a:off x="4657818" y="1218458"/>
            <a:ext cx="3939448" cy="307777"/>
          </a:xfrm>
          <a:prstGeom prst="rect">
            <a:avLst/>
          </a:prstGeom>
          <a:noFill/>
        </p:spPr>
        <p:txBody>
          <a:bodyPr wrap="square" lIns="45720" rIns="45720"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Tree>
    <p:extLst>
      <p:ext uri="{BB962C8B-B14F-4D97-AF65-F5344CB8AC3E}">
        <p14:creationId xmlns:p14="http://schemas.microsoft.com/office/powerpoint/2010/main" val="154051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249236"/>
            <a:ext cx="3939448" cy="450586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249236"/>
            <a:ext cx="3939448" cy="450586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Tree>
    <p:extLst>
      <p:ext uri="{BB962C8B-B14F-4D97-AF65-F5344CB8AC3E}">
        <p14:creationId xmlns:p14="http://schemas.microsoft.com/office/powerpoint/2010/main" val="869678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Column w/Bar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16" name="Content Placeholder 8">
            <a:extLst>
              <a:ext uri="{FF2B5EF4-FFF2-40B4-BE49-F238E27FC236}">
                <a16:creationId xmlns:a16="http://schemas.microsoft.com/office/drawing/2014/main" id="{9449CCCC-5574-405F-8331-5C422759F472}"/>
              </a:ext>
            </a:extLst>
          </p:cNvPr>
          <p:cNvSpPr>
            <a:spLocks noGrp="1"/>
          </p:cNvSpPr>
          <p:nvPr>
            <p:ph sz="quarter" idx="25"/>
          </p:nvPr>
        </p:nvSpPr>
        <p:spPr>
          <a:xfrm>
            <a:off x="3223136" y="1554037"/>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9" name="Text Placeholder 2">
            <a:extLst>
              <a:ext uri="{FF2B5EF4-FFF2-40B4-BE49-F238E27FC236}">
                <a16:creationId xmlns:a16="http://schemas.microsoft.com/office/drawing/2014/main" id="{B3EEC8D7-FA38-4F46-BD89-B7A67E5EBC51}"/>
              </a:ext>
            </a:extLst>
          </p:cNvPr>
          <p:cNvSpPr>
            <a:spLocks noGrp="1"/>
          </p:cNvSpPr>
          <p:nvPr>
            <p:ph type="body" sz="quarter" idx="26"/>
          </p:nvPr>
        </p:nvSpPr>
        <p:spPr>
          <a:xfrm>
            <a:off x="3223136"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0" name="Content Placeholder 8">
            <a:extLst>
              <a:ext uri="{FF2B5EF4-FFF2-40B4-BE49-F238E27FC236}">
                <a16:creationId xmlns:a16="http://schemas.microsoft.com/office/drawing/2014/main" id="{0C64AFCA-B7C3-47C0-9D71-48031BD50CCD}"/>
              </a:ext>
            </a:extLst>
          </p:cNvPr>
          <p:cNvSpPr>
            <a:spLocks noGrp="1"/>
          </p:cNvSpPr>
          <p:nvPr>
            <p:ph sz="quarter" idx="27"/>
          </p:nvPr>
        </p:nvSpPr>
        <p:spPr>
          <a:xfrm>
            <a:off x="5991137" y="1554037"/>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Text Placeholder 2">
            <a:extLst>
              <a:ext uri="{FF2B5EF4-FFF2-40B4-BE49-F238E27FC236}">
                <a16:creationId xmlns:a16="http://schemas.microsoft.com/office/drawing/2014/main" id="{DF29E4A5-809E-4EEC-9343-99BB5B9CD316}"/>
              </a:ext>
            </a:extLst>
          </p:cNvPr>
          <p:cNvSpPr>
            <a:spLocks noGrp="1"/>
          </p:cNvSpPr>
          <p:nvPr>
            <p:ph type="body" sz="quarter" idx="28"/>
          </p:nvPr>
        </p:nvSpPr>
        <p:spPr>
          <a:xfrm>
            <a:off x="5991137"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2" name="Content Placeholder 8">
            <a:extLst>
              <a:ext uri="{FF2B5EF4-FFF2-40B4-BE49-F238E27FC236}">
                <a16:creationId xmlns:a16="http://schemas.microsoft.com/office/drawing/2014/main" id="{AAF9FAEB-5934-4538-8042-999A39AEAA3C}"/>
              </a:ext>
            </a:extLst>
          </p:cNvPr>
          <p:cNvSpPr>
            <a:spLocks noGrp="1"/>
          </p:cNvSpPr>
          <p:nvPr>
            <p:ph sz="quarter" idx="29"/>
          </p:nvPr>
        </p:nvSpPr>
        <p:spPr>
          <a:xfrm>
            <a:off x="483076" y="1544886"/>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Text Placeholder 2">
            <a:extLst>
              <a:ext uri="{FF2B5EF4-FFF2-40B4-BE49-F238E27FC236}">
                <a16:creationId xmlns:a16="http://schemas.microsoft.com/office/drawing/2014/main" id="{E83C583A-E06A-4CAC-B1C1-9C65E40C49C5}"/>
              </a:ext>
            </a:extLst>
          </p:cNvPr>
          <p:cNvSpPr>
            <a:spLocks noGrp="1"/>
          </p:cNvSpPr>
          <p:nvPr>
            <p:ph type="body" sz="quarter" idx="30"/>
          </p:nvPr>
        </p:nvSpPr>
        <p:spPr>
          <a:xfrm>
            <a:off x="483076" y="1209307"/>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14319789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Column w/Text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16" name="Content Placeholder 8">
            <a:extLst>
              <a:ext uri="{FF2B5EF4-FFF2-40B4-BE49-F238E27FC236}">
                <a16:creationId xmlns:a16="http://schemas.microsoft.com/office/drawing/2014/main" id="{9449CCCC-5574-405F-8331-5C422759F472}"/>
              </a:ext>
            </a:extLst>
          </p:cNvPr>
          <p:cNvSpPr>
            <a:spLocks noGrp="1"/>
          </p:cNvSpPr>
          <p:nvPr>
            <p:ph sz="quarter" idx="25"/>
          </p:nvPr>
        </p:nvSpPr>
        <p:spPr>
          <a:xfrm>
            <a:off x="3223136" y="1554037"/>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9" name="Text Placeholder 2">
            <a:extLst>
              <a:ext uri="{FF2B5EF4-FFF2-40B4-BE49-F238E27FC236}">
                <a16:creationId xmlns:a16="http://schemas.microsoft.com/office/drawing/2014/main" id="{B3EEC8D7-FA38-4F46-BD89-B7A67E5EBC51}"/>
              </a:ext>
            </a:extLst>
          </p:cNvPr>
          <p:cNvSpPr>
            <a:spLocks noGrp="1"/>
          </p:cNvSpPr>
          <p:nvPr>
            <p:ph type="body" sz="quarter" idx="26"/>
          </p:nvPr>
        </p:nvSpPr>
        <p:spPr>
          <a:xfrm>
            <a:off x="3223136" y="1218458"/>
            <a:ext cx="2685025"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0" name="Content Placeholder 8">
            <a:extLst>
              <a:ext uri="{FF2B5EF4-FFF2-40B4-BE49-F238E27FC236}">
                <a16:creationId xmlns:a16="http://schemas.microsoft.com/office/drawing/2014/main" id="{0C64AFCA-B7C3-47C0-9D71-48031BD50CCD}"/>
              </a:ext>
            </a:extLst>
          </p:cNvPr>
          <p:cNvSpPr>
            <a:spLocks noGrp="1"/>
          </p:cNvSpPr>
          <p:nvPr>
            <p:ph sz="quarter" idx="27"/>
          </p:nvPr>
        </p:nvSpPr>
        <p:spPr>
          <a:xfrm>
            <a:off x="5991137" y="1554037"/>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Text Placeholder 2">
            <a:extLst>
              <a:ext uri="{FF2B5EF4-FFF2-40B4-BE49-F238E27FC236}">
                <a16:creationId xmlns:a16="http://schemas.microsoft.com/office/drawing/2014/main" id="{DF29E4A5-809E-4EEC-9343-99BB5B9CD316}"/>
              </a:ext>
            </a:extLst>
          </p:cNvPr>
          <p:cNvSpPr>
            <a:spLocks noGrp="1"/>
          </p:cNvSpPr>
          <p:nvPr>
            <p:ph type="body" sz="quarter" idx="28"/>
          </p:nvPr>
        </p:nvSpPr>
        <p:spPr>
          <a:xfrm>
            <a:off x="5991137" y="1218458"/>
            <a:ext cx="2685025"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2" name="Content Placeholder 8">
            <a:extLst>
              <a:ext uri="{FF2B5EF4-FFF2-40B4-BE49-F238E27FC236}">
                <a16:creationId xmlns:a16="http://schemas.microsoft.com/office/drawing/2014/main" id="{AAF9FAEB-5934-4538-8042-999A39AEAA3C}"/>
              </a:ext>
            </a:extLst>
          </p:cNvPr>
          <p:cNvSpPr>
            <a:spLocks noGrp="1"/>
          </p:cNvSpPr>
          <p:nvPr>
            <p:ph sz="quarter" idx="29"/>
          </p:nvPr>
        </p:nvSpPr>
        <p:spPr>
          <a:xfrm>
            <a:off x="483076" y="1544886"/>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Text Placeholder 2">
            <a:extLst>
              <a:ext uri="{FF2B5EF4-FFF2-40B4-BE49-F238E27FC236}">
                <a16:creationId xmlns:a16="http://schemas.microsoft.com/office/drawing/2014/main" id="{E83C583A-E06A-4CAC-B1C1-9C65E40C49C5}"/>
              </a:ext>
            </a:extLst>
          </p:cNvPr>
          <p:cNvSpPr>
            <a:spLocks noGrp="1"/>
          </p:cNvSpPr>
          <p:nvPr>
            <p:ph type="body" sz="quarter" idx="30"/>
          </p:nvPr>
        </p:nvSpPr>
        <p:spPr>
          <a:xfrm>
            <a:off x="483076" y="1209307"/>
            <a:ext cx="2685025"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797745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16" name="Content Placeholder 8">
            <a:extLst>
              <a:ext uri="{FF2B5EF4-FFF2-40B4-BE49-F238E27FC236}">
                <a16:creationId xmlns:a16="http://schemas.microsoft.com/office/drawing/2014/main" id="{9449CCCC-5574-405F-8331-5C422759F472}"/>
              </a:ext>
            </a:extLst>
          </p:cNvPr>
          <p:cNvSpPr>
            <a:spLocks noGrp="1"/>
          </p:cNvSpPr>
          <p:nvPr>
            <p:ph sz="quarter" idx="25"/>
          </p:nvPr>
        </p:nvSpPr>
        <p:spPr>
          <a:xfrm>
            <a:off x="3223136" y="1218458"/>
            <a:ext cx="2685025" cy="453664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0" name="Content Placeholder 8">
            <a:extLst>
              <a:ext uri="{FF2B5EF4-FFF2-40B4-BE49-F238E27FC236}">
                <a16:creationId xmlns:a16="http://schemas.microsoft.com/office/drawing/2014/main" id="{0C64AFCA-B7C3-47C0-9D71-48031BD50CCD}"/>
              </a:ext>
            </a:extLst>
          </p:cNvPr>
          <p:cNvSpPr>
            <a:spLocks noGrp="1"/>
          </p:cNvSpPr>
          <p:nvPr>
            <p:ph sz="quarter" idx="27"/>
          </p:nvPr>
        </p:nvSpPr>
        <p:spPr>
          <a:xfrm>
            <a:off x="5991137" y="1218458"/>
            <a:ext cx="2685025" cy="453664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2" name="Content Placeholder 8">
            <a:extLst>
              <a:ext uri="{FF2B5EF4-FFF2-40B4-BE49-F238E27FC236}">
                <a16:creationId xmlns:a16="http://schemas.microsoft.com/office/drawing/2014/main" id="{AAF9FAEB-5934-4538-8042-999A39AEAA3C}"/>
              </a:ext>
            </a:extLst>
          </p:cNvPr>
          <p:cNvSpPr>
            <a:spLocks noGrp="1"/>
          </p:cNvSpPr>
          <p:nvPr>
            <p:ph sz="quarter" idx="29"/>
          </p:nvPr>
        </p:nvSpPr>
        <p:spPr>
          <a:xfrm>
            <a:off x="483076" y="1209307"/>
            <a:ext cx="2685025" cy="453664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54954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 w/Headings">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DFEC549-BA2B-42A3-9386-131DCDB2CC2E}"/>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2" name="Text Placeholder 2">
            <a:extLst>
              <a:ext uri="{FF2B5EF4-FFF2-40B4-BE49-F238E27FC236}">
                <a16:creationId xmlns:a16="http://schemas.microsoft.com/office/drawing/2014/main" id="{934FC320-BBDA-4914-AA68-7FD207912726}"/>
              </a:ext>
            </a:extLst>
          </p:cNvPr>
          <p:cNvSpPr>
            <a:spLocks noGrp="1"/>
          </p:cNvSpPr>
          <p:nvPr>
            <p:ph type="body" sz="quarter" idx="30"/>
          </p:nvPr>
        </p:nvSpPr>
        <p:spPr>
          <a:xfrm>
            <a:off x="492701" y="115183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a:extLst>
              <a:ext uri="{FF2B5EF4-FFF2-40B4-BE49-F238E27FC236}">
                <a16:creationId xmlns:a16="http://schemas.microsoft.com/office/drawing/2014/main" id="{49D76FC6-586F-4BE9-8F80-D7ACD990A10C}"/>
              </a:ext>
            </a:extLst>
          </p:cNvPr>
          <p:cNvSpPr>
            <a:spLocks noGrp="1"/>
          </p:cNvSpPr>
          <p:nvPr>
            <p:ph type="body" sz="quarter" idx="37"/>
          </p:nvPr>
        </p:nvSpPr>
        <p:spPr>
          <a:xfrm>
            <a:off x="483077" y="3489044"/>
            <a:ext cx="8212334" cy="307777"/>
          </a:xfrm>
          <a:prstGeom prst="rect">
            <a:avLst/>
          </a:prstGeom>
          <a:solidFill>
            <a:srgbClr val="00338D"/>
          </a:solidFill>
        </p:spPr>
        <p:txBody>
          <a:bodyPr wrap="square" lIns="45720" rIns="45720"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6" name="Text Placeholder 2">
            <a:extLst>
              <a:ext uri="{FF2B5EF4-FFF2-40B4-BE49-F238E27FC236}">
                <a16:creationId xmlns:a16="http://schemas.microsoft.com/office/drawing/2014/main" id="{E78D7435-B837-461C-A1AC-11EEC0B84ED2}"/>
              </a:ext>
            </a:extLst>
          </p:cNvPr>
          <p:cNvSpPr>
            <a:spLocks noGrp="1"/>
          </p:cNvSpPr>
          <p:nvPr>
            <p:ph type="body" sz="quarter" idx="39"/>
          </p:nvPr>
        </p:nvSpPr>
        <p:spPr>
          <a:xfrm>
            <a:off x="4692564" y="115183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9" name="Content Placeholder 8">
            <a:extLst>
              <a:ext uri="{FF2B5EF4-FFF2-40B4-BE49-F238E27FC236}">
                <a16:creationId xmlns:a16="http://schemas.microsoft.com/office/drawing/2014/main" id="{2C078CFE-4832-466B-AB8C-FD03E28EAC42}"/>
              </a:ext>
            </a:extLst>
          </p:cNvPr>
          <p:cNvSpPr>
            <a:spLocks noGrp="1"/>
          </p:cNvSpPr>
          <p:nvPr>
            <p:ph sz="quarter" idx="29"/>
          </p:nvPr>
        </p:nvSpPr>
        <p:spPr>
          <a:xfrm>
            <a:off x="492701"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0" name="Content Placeholder 8">
            <a:extLst>
              <a:ext uri="{FF2B5EF4-FFF2-40B4-BE49-F238E27FC236}">
                <a16:creationId xmlns:a16="http://schemas.microsoft.com/office/drawing/2014/main" id="{9485499A-9148-49B4-AEFD-7213D3094FFA}"/>
              </a:ext>
            </a:extLst>
          </p:cNvPr>
          <p:cNvSpPr>
            <a:spLocks noGrp="1"/>
          </p:cNvSpPr>
          <p:nvPr>
            <p:ph sz="quarter" idx="35"/>
          </p:nvPr>
        </p:nvSpPr>
        <p:spPr>
          <a:xfrm>
            <a:off x="489427" y="3838435"/>
            <a:ext cx="8205984"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Content Placeholder 8">
            <a:extLst>
              <a:ext uri="{FF2B5EF4-FFF2-40B4-BE49-F238E27FC236}">
                <a16:creationId xmlns:a16="http://schemas.microsoft.com/office/drawing/2014/main" id="{DA5D7F42-77D4-4E94-B6CB-24C7E56B9571}"/>
              </a:ext>
            </a:extLst>
          </p:cNvPr>
          <p:cNvSpPr>
            <a:spLocks noGrp="1"/>
          </p:cNvSpPr>
          <p:nvPr>
            <p:ph sz="quarter" idx="38"/>
          </p:nvPr>
        </p:nvSpPr>
        <p:spPr>
          <a:xfrm>
            <a:off x="4692564"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641991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umn w/Text Headings">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15183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8" name="Text Placeholder 2">
            <a:extLst>
              <a:ext uri="{FF2B5EF4-FFF2-40B4-BE49-F238E27FC236}">
                <a16:creationId xmlns:a16="http://schemas.microsoft.com/office/drawing/2014/main" id="{36310740-EA8A-4880-8F34-A99FC8488AFA}"/>
              </a:ext>
            </a:extLst>
          </p:cNvPr>
          <p:cNvSpPr>
            <a:spLocks noGrp="1"/>
          </p:cNvSpPr>
          <p:nvPr>
            <p:ph type="body" sz="quarter" idx="37"/>
          </p:nvPr>
        </p:nvSpPr>
        <p:spPr>
          <a:xfrm>
            <a:off x="483077" y="3489044"/>
            <a:ext cx="8212334" cy="307777"/>
          </a:xfrm>
          <a:prstGeom prst="rect">
            <a:avLst/>
          </a:prstGeom>
          <a:noFill/>
        </p:spPr>
        <p:txBody>
          <a:bodyPr wrap="square" lIns="45720" rIns="45720"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4" name="Text Placeholder 2">
            <a:extLst>
              <a:ext uri="{FF2B5EF4-FFF2-40B4-BE49-F238E27FC236}">
                <a16:creationId xmlns:a16="http://schemas.microsoft.com/office/drawing/2014/main" id="{CD1ADFEC-12CB-48F3-9C0A-54DC6F8A4134}"/>
              </a:ext>
            </a:extLst>
          </p:cNvPr>
          <p:cNvSpPr>
            <a:spLocks noGrp="1"/>
          </p:cNvSpPr>
          <p:nvPr>
            <p:ph type="body" sz="quarter" idx="39"/>
          </p:nvPr>
        </p:nvSpPr>
        <p:spPr>
          <a:xfrm>
            <a:off x="4692564" y="115183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E692137-00DD-4AB9-8EB9-6AAAA8DAD7FF}"/>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2" name="Content Placeholder 8">
            <a:extLst>
              <a:ext uri="{FF2B5EF4-FFF2-40B4-BE49-F238E27FC236}">
                <a16:creationId xmlns:a16="http://schemas.microsoft.com/office/drawing/2014/main" id="{569A182D-E7E9-4016-96FC-8BCA3F34B244}"/>
              </a:ext>
            </a:extLst>
          </p:cNvPr>
          <p:cNvSpPr>
            <a:spLocks noGrp="1"/>
          </p:cNvSpPr>
          <p:nvPr>
            <p:ph sz="quarter" idx="29"/>
          </p:nvPr>
        </p:nvSpPr>
        <p:spPr>
          <a:xfrm>
            <a:off x="492701"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5" name="Content Placeholder 8">
            <a:extLst>
              <a:ext uri="{FF2B5EF4-FFF2-40B4-BE49-F238E27FC236}">
                <a16:creationId xmlns:a16="http://schemas.microsoft.com/office/drawing/2014/main" id="{7A9EBFA8-01B2-42DA-B148-BA48615530E6}"/>
              </a:ext>
            </a:extLst>
          </p:cNvPr>
          <p:cNvSpPr>
            <a:spLocks noGrp="1"/>
          </p:cNvSpPr>
          <p:nvPr>
            <p:ph sz="quarter" idx="35"/>
          </p:nvPr>
        </p:nvSpPr>
        <p:spPr>
          <a:xfrm>
            <a:off x="489427" y="3838435"/>
            <a:ext cx="8205984"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6" name="Content Placeholder 8">
            <a:extLst>
              <a:ext uri="{FF2B5EF4-FFF2-40B4-BE49-F238E27FC236}">
                <a16:creationId xmlns:a16="http://schemas.microsoft.com/office/drawing/2014/main" id="{7248E40F-8843-4121-80DC-62808323F3F0}"/>
              </a:ext>
            </a:extLst>
          </p:cNvPr>
          <p:cNvSpPr>
            <a:spLocks noGrp="1"/>
          </p:cNvSpPr>
          <p:nvPr>
            <p:ph sz="quarter" idx="38"/>
          </p:nvPr>
        </p:nvSpPr>
        <p:spPr>
          <a:xfrm>
            <a:off x="4692564"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24752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lumn no Headings">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214989"/>
            <a:ext cx="3994239" cy="218567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4" name="Content Placeholder 8">
            <a:extLst>
              <a:ext uri="{FF2B5EF4-FFF2-40B4-BE49-F238E27FC236}">
                <a16:creationId xmlns:a16="http://schemas.microsoft.com/office/drawing/2014/main" id="{F1E5A497-2DB4-4B3F-9631-1C91A7F80107}"/>
              </a:ext>
            </a:extLst>
          </p:cNvPr>
          <p:cNvSpPr>
            <a:spLocks noGrp="1"/>
          </p:cNvSpPr>
          <p:nvPr>
            <p:ph sz="quarter" idx="35"/>
          </p:nvPr>
        </p:nvSpPr>
        <p:spPr>
          <a:xfrm>
            <a:off x="489427" y="3560143"/>
            <a:ext cx="8205984" cy="2185416"/>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a:extLst>
              <a:ext uri="{FF2B5EF4-FFF2-40B4-BE49-F238E27FC236}">
                <a16:creationId xmlns:a16="http://schemas.microsoft.com/office/drawing/2014/main" id="{39EAF3F3-6A67-4298-8EF4-52E5C8FB8074}"/>
              </a:ext>
            </a:extLst>
          </p:cNvPr>
          <p:cNvSpPr>
            <a:spLocks noGrp="1"/>
          </p:cNvSpPr>
          <p:nvPr>
            <p:ph sz="quarter" idx="38"/>
          </p:nvPr>
        </p:nvSpPr>
        <p:spPr>
          <a:xfrm>
            <a:off x="4692564" y="1214989"/>
            <a:ext cx="3994239" cy="218567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97B8ED1D-CCA9-4E47-8810-631B1D3D777D}"/>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Tree>
    <p:extLst>
      <p:ext uri="{BB962C8B-B14F-4D97-AF65-F5344CB8AC3E}">
        <p14:creationId xmlns:p14="http://schemas.microsoft.com/office/powerpoint/2010/main" val="7094221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w/Headings v2">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DFEC549-BA2B-42A3-9386-131DCDB2CC2E}"/>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2" name="Text Placeholder 2">
            <a:extLst>
              <a:ext uri="{FF2B5EF4-FFF2-40B4-BE49-F238E27FC236}">
                <a16:creationId xmlns:a16="http://schemas.microsoft.com/office/drawing/2014/main" id="{934FC320-BBDA-4914-AA68-7FD207912726}"/>
              </a:ext>
            </a:extLst>
          </p:cNvPr>
          <p:cNvSpPr>
            <a:spLocks noGrp="1"/>
          </p:cNvSpPr>
          <p:nvPr>
            <p:ph type="body" sz="quarter" idx="30"/>
          </p:nvPr>
        </p:nvSpPr>
        <p:spPr>
          <a:xfrm>
            <a:off x="492701" y="115183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6" name="Text Placeholder 2">
            <a:extLst>
              <a:ext uri="{FF2B5EF4-FFF2-40B4-BE49-F238E27FC236}">
                <a16:creationId xmlns:a16="http://schemas.microsoft.com/office/drawing/2014/main" id="{E78D7435-B837-461C-A1AC-11EEC0B84ED2}"/>
              </a:ext>
            </a:extLst>
          </p:cNvPr>
          <p:cNvSpPr>
            <a:spLocks noGrp="1"/>
          </p:cNvSpPr>
          <p:nvPr>
            <p:ph type="body" sz="quarter" idx="39"/>
          </p:nvPr>
        </p:nvSpPr>
        <p:spPr>
          <a:xfrm>
            <a:off x="4692564" y="115183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9" name="Content Placeholder 8">
            <a:extLst>
              <a:ext uri="{FF2B5EF4-FFF2-40B4-BE49-F238E27FC236}">
                <a16:creationId xmlns:a16="http://schemas.microsoft.com/office/drawing/2014/main" id="{2C078CFE-4832-466B-AB8C-FD03E28EAC42}"/>
              </a:ext>
            </a:extLst>
          </p:cNvPr>
          <p:cNvSpPr>
            <a:spLocks noGrp="1"/>
          </p:cNvSpPr>
          <p:nvPr>
            <p:ph sz="quarter" idx="29"/>
          </p:nvPr>
        </p:nvSpPr>
        <p:spPr>
          <a:xfrm>
            <a:off x="492701" y="1503219"/>
            <a:ext cx="3994239" cy="425545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Content Placeholder 8">
            <a:extLst>
              <a:ext uri="{FF2B5EF4-FFF2-40B4-BE49-F238E27FC236}">
                <a16:creationId xmlns:a16="http://schemas.microsoft.com/office/drawing/2014/main" id="{DA5D7F42-77D4-4E94-B6CB-24C7E56B9571}"/>
              </a:ext>
            </a:extLst>
          </p:cNvPr>
          <p:cNvSpPr>
            <a:spLocks noGrp="1"/>
          </p:cNvSpPr>
          <p:nvPr>
            <p:ph sz="quarter" idx="38"/>
          </p:nvPr>
        </p:nvSpPr>
        <p:spPr>
          <a:xfrm>
            <a:off x="4692564"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Text Placeholder 2">
            <a:extLst>
              <a:ext uri="{FF2B5EF4-FFF2-40B4-BE49-F238E27FC236}">
                <a16:creationId xmlns:a16="http://schemas.microsoft.com/office/drawing/2014/main" id="{65D3066B-1403-426E-91F0-D6C72F33065F}"/>
              </a:ext>
            </a:extLst>
          </p:cNvPr>
          <p:cNvSpPr>
            <a:spLocks noGrp="1"/>
          </p:cNvSpPr>
          <p:nvPr>
            <p:ph type="body" sz="quarter" idx="40"/>
          </p:nvPr>
        </p:nvSpPr>
        <p:spPr>
          <a:xfrm>
            <a:off x="4705818" y="3490834"/>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4" name="Content Placeholder 8">
            <a:extLst>
              <a:ext uri="{FF2B5EF4-FFF2-40B4-BE49-F238E27FC236}">
                <a16:creationId xmlns:a16="http://schemas.microsoft.com/office/drawing/2014/main" id="{4AE53C82-B688-44B5-A335-F194C41E910E}"/>
              </a:ext>
            </a:extLst>
          </p:cNvPr>
          <p:cNvSpPr>
            <a:spLocks noGrp="1"/>
          </p:cNvSpPr>
          <p:nvPr>
            <p:ph sz="quarter" idx="41"/>
          </p:nvPr>
        </p:nvSpPr>
        <p:spPr>
          <a:xfrm>
            <a:off x="4705818" y="3842224"/>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498198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olumn w/Text Headings v2">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E692137-00DD-4AB9-8EB9-6AAAA8DAD7FF}"/>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3" name="Text Placeholder 2">
            <a:extLst>
              <a:ext uri="{FF2B5EF4-FFF2-40B4-BE49-F238E27FC236}">
                <a16:creationId xmlns:a16="http://schemas.microsoft.com/office/drawing/2014/main" id="{E590B8B6-4BBA-42A0-9E9D-36F46744229E}"/>
              </a:ext>
            </a:extLst>
          </p:cNvPr>
          <p:cNvSpPr>
            <a:spLocks noGrp="1"/>
          </p:cNvSpPr>
          <p:nvPr>
            <p:ph type="body" sz="quarter" idx="30"/>
          </p:nvPr>
        </p:nvSpPr>
        <p:spPr>
          <a:xfrm>
            <a:off x="492701" y="115183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9" name="Text Placeholder 2">
            <a:extLst>
              <a:ext uri="{FF2B5EF4-FFF2-40B4-BE49-F238E27FC236}">
                <a16:creationId xmlns:a16="http://schemas.microsoft.com/office/drawing/2014/main" id="{5A7E2D6F-9C6A-44FA-ACA5-3A245B4A898B}"/>
              </a:ext>
            </a:extLst>
          </p:cNvPr>
          <p:cNvSpPr>
            <a:spLocks noGrp="1"/>
          </p:cNvSpPr>
          <p:nvPr>
            <p:ph type="body" sz="quarter" idx="39"/>
          </p:nvPr>
        </p:nvSpPr>
        <p:spPr>
          <a:xfrm>
            <a:off x="4692564" y="115183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0" name="Content Placeholder 8">
            <a:extLst>
              <a:ext uri="{FF2B5EF4-FFF2-40B4-BE49-F238E27FC236}">
                <a16:creationId xmlns:a16="http://schemas.microsoft.com/office/drawing/2014/main" id="{5CE2BD60-60AA-4BC6-87FA-866710927B11}"/>
              </a:ext>
            </a:extLst>
          </p:cNvPr>
          <p:cNvSpPr>
            <a:spLocks noGrp="1"/>
          </p:cNvSpPr>
          <p:nvPr>
            <p:ph sz="quarter" idx="29"/>
          </p:nvPr>
        </p:nvSpPr>
        <p:spPr>
          <a:xfrm>
            <a:off x="492701" y="1503219"/>
            <a:ext cx="3994239" cy="425545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Content Placeholder 8">
            <a:extLst>
              <a:ext uri="{FF2B5EF4-FFF2-40B4-BE49-F238E27FC236}">
                <a16:creationId xmlns:a16="http://schemas.microsoft.com/office/drawing/2014/main" id="{6455F021-F7C5-4A7D-B0BB-919F851AB163}"/>
              </a:ext>
            </a:extLst>
          </p:cNvPr>
          <p:cNvSpPr>
            <a:spLocks noGrp="1"/>
          </p:cNvSpPr>
          <p:nvPr>
            <p:ph sz="quarter" idx="38"/>
          </p:nvPr>
        </p:nvSpPr>
        <p:spPr>
          <a:xfrm>
            <a:off x="4692564"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2" name="Text Placeholder 2">
            <a:extLst>
              <a:ext uri="{FF2B5EF4-FFF2-40B4-BE49-F238E27FC236}">
                <a16:creationId xmlns:a16="http://schemas.microsoft.com/office/drawing/2014/main" id="{1A86F2A0-7A3C-4B2B-89F1-C126870366E8}"/>
              </a:ext>
            </a:extLst>
          </p:cNvPr>
          <p:cNvSpPr>
            <a:spLocks noGrp="1"/>
          </p:cNvSpPr>
          <p:nvPr>
            <p:ph type="body" sz="quarter" idx="40"/>
          </p:nvPr>
        </p:nvSpPr>
        <p:spPr>
          <a:xfrm>
            <a:off x="4705818" y="3490834"/>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3" name="Content Placeholder 8">
            <a:extLst>
              <a:ext uri="{FF2B5EF4-FFF2-40B4-BE49-F238E27FC236}">
                <a16:creationId xmlns:a16="http://schemas.microsoft.com/office/drawing/2014/main" id="{A32551F2-2452-433C-A6C8-33655F544034}"/>
              </a:ext>
            </a:extLst>
          </p:cNvPr>
          <p:cNvSpPr>
            <a:spLocks noGrp="1"/>
          </p:cNvSpPr>
          <p:nvPr>
            <p:ph sz="quarter" idx="41"/>
          </p:nvPr>
        </p:nvSpPr>
        <p:spPr>
          <a:xfrm>
            <a:off x="4705818" y="3842224"/>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62837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int Cover">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18F938A-2D49-43F4-B769-6F47CA787A64}"/>
              </a:ext>
            </a:extLst>
          </p:cNvPr>
          <p:cNvSpPr>
            <a:spLocks noGrp="1"/>
          </p:cNvSpPr>
          <p:nvPr>
            <p:ph type="body" sz="quarter" idx="12" hasCustomPrompt="1"/>
          </p:nvPr>
        </p:nvSpPr>
        <p:spPr>
          <a:xfrm>
            <a:off x="669925" y="2144713"/>
            <a:ext cx="6491271" cy="598487"/>
          </a:xfrm>
          <a:prstGeom prst="rect">
            <a:avLst/>
          </a:prstGeom>
        </p:spPr>
        <p:txBody>
          <a:bodyPr anchor="b"/>
          <a:lstStyle>
            <a:lvl1pPr marL="0" indent="0">
              <a:buNone/>
              <a:defRPr sz="3600" b="1">
                <a:solidFill>
                  <a:srgbClr val="00338D"/>
                </a:solidFill>
              </a:defRPr>
            </a:lvl1pPr>
          </a:lstStyle>
          <a:p>
            <a:pPr lvl="0"/>
            <a:r>
              <a:rPr lang="en-US" dirty="0"/>
              <a:t>TITLE GOES HERE</a:t>
            </a:r>
          </a:p>
        </p:txBody>
      </p:sp>
      <p:sp>
        <p:nvSpPr>
          <p:cNvPr id="7" name="Text Placeholder 5">
            <a:extLst>
              <a:ext uri="{FF2B5EF4-FFF2-40B4-BE49-F238E27FC236}">
                <a16:creationId xmlns:a16="http://schemas.microsoft.com/office/drawing/2014/main" id="{C16E73CC-C965-4CA6-8002-25EF3B0F1C5E}"/>
              </a:ext>
            </a:extLst>
          </p:cNvPr>
          <p:cNvSpPr>
            <a:spLocks noGrp="1"/>
          </p:cNvSpPr>
          <p:nvPr>
            <p:ph type="body" sz="quarter" idx="13" hasCustomPrompt="1"/>
          </p:nvPr>
        </p:nvSpPr>
        <p:spPr>
          <a:xfrm>
            <a:off x="669924" y="2743201"/>
            <a:ext cx="6491271" cy="507076"/>
          </a:xfrm>
          <a:prstGeom prst="rect">
            <a:avLst/>
          </a:prstGeom>
        </p:spPr>
        <p:txBody>
          <a:bodyPr/>
          <a:lstStyle>
            <a:lvl1pPr marL="0" indent="0">
              <a:buNone/>
              <a:defRPr sz="2600" b="0">
                <a:solidFill>
                  <a:schemeClr val="tx1">
                    <a:lumMod val="65000"/>
                    <a:lumOff val="35000"/>
                  </a:schemeClr>
                </a:solidFill>
              </a:defRPr>
            </a:lvl1pPr>
          </a:lstStyle>
          <a:p>
            <a:pPr lvl="0"/>
            <a:r>
              <a:rPr lang="en-US" dirty="0"/>
              <a:t>SUBTITLE GOES HERE</a:t>
            </a:r>
          </a:p>
        </p:txBody>
      </p:sp>
      <p:cxnSp>
        <p:nvCxnSpPr>
          <p:cNvPr id="8" name="Straight Connector 7">
            <a:extLst>
              <a:ext uri="{FF2B5EF4-FFF2-40B4-BE49-F238E27FC236}">
                <a16:creationId xmlns:a16="http://schemas.microsoft.com/office/drawing/2014/main" id="{EABE00A5-2C5C-4975-AD4F-27854A531270}"/>
              </a:ext>
            </a:extLst>
          </p:cNvPr>
          <p:cNvCxnSpPr/>
          <p:nvPr userDrawn="1"/>
        </p:nvCxnSpPr>
        <p:spPr>
          <a:xfrm>
            <a:off x="798022" y="3429000"/>
            <a:ext cx="939338" cy="0"/>
          </a:xfrm>
          <a:prstGeom prst="line">
            <a:avLst/>
          </a:prstGeom>
          <a:ln w="44450" cap="rnd">
            <a:solidFill>
              <a:schemeClr val="tx1">
                <a:lumMod val="75000"/>
                <a:lumOff val="2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D74A8A15-AD26-45B2-83F6-E53C2074F52B}"/>
              </a:ext>
            </a:extLst>
          </p:cNvPr>
          <p:cNvSpPr>
            <a:spLocks noGrp="1"/>
          </p:cNvSpPr>
          <p:nvPr>
            <p:ph type="body" sz="quarter" idx="14" hasCustomPrompt="1"/>
          </p:nvPr>
        </p:nvSpPr>
        <p:spPr>
          <a:xfrm>
            <a:off x="669923" y="3793317"/>
            <a:ext cx="4767263" cy="365122"/>
          </a:xfrm>
          <a:prstGeom prst="rect">
            <a:avLst/>
          </a:prstGeom>
        </p:spPr>
        <p:txBody>
          <a:bodyPr/>
          <a:lstStyle>
            <a:lvl1pPr marL="0" indent="0">
              <a:buNone/>
              <a:defRPr sz="2000" b="0">
                <a:solidFill>
                  <a:schemeClr val="tx1">
                    <a:lumMod val="65000"/>
                    <a:lumOff val="35000"/>
                  </a:schemeClr>
                </a:solidFill>
              </a:defRPr>
            </a:lvl1pPr>
          </a:lstStyle>
          <a:p>
            <a:pPr lvl="0"/>
            <a:r>
              <a:rPr lang="en-US" dirty="0"/>
              <a:t>Date goes here</a:t>
            </a:r>
          </a:p>
        </p:txBody>
      </p:sp>
    </p:spTree>
    <p:extLst>
      <p:ext uri="{BB962C8B-B14F-4D97-AF65-F5344CB8AC3E}">
        <p14:creationId xmlns:p14="http://schemas.microsoft.com/office/powerpoint/2010/main" val="14402854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Column no Headings v2">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214989"/>
            <a:ext cx="3994239" cy="453057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a:extLst>
              <a:ext uri="{FF2B5EF4-FFF2-40B4-BE49-F238E27FC236}">
                <a16:creationId xmlns:a16="http://schemas.microsoft.com/office/drawing/2014/main" id="{39EAF3F3-6A67-4298-8EF4-52E5C8FB8074}"/>
              </a:ext>
            </a:extLst>
          </p:cNvPr>
          <p:cNvSpPr>
            <a:spLocks noGrp="1"/>
          </p:cNvSpPr>
          <p:nvPr>
            <p:ph sz="quarter" idx="38"/>
          </p:nvPr>
        </p:nvSpPr>
        <p:spPr>
          <a:xfrm>
            <a:off x="4692564" y="1214989"/>
            <a:ext cx="3994239" cy="218567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97B8ED1D-CCA9-4E47-8810-631B1D3D777D}"/>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9" name="Content Placeholder 8">
            <a:extLst>
              <a:ext uri="{FF2B5EF4-FFF2-40B4-BE49-F238E27FC236}">
                <a16:creationId xmlns:a16="http://schemas.microsoft.com/office/drawing/2014/main" id="{E2A01FB4-57ED-45A7-BC97-99D361F484EF}"/>
              </a:ext>
            </a:extLst>
          </p:cNvPr>
          <p:cNvSpPr>
            <a:spLocks noGrp="1"/>
          </p:cNvSpPr>
          <p:nvPr>
            <p:ph sz="quarter" idx="39"/>
          </p:nvPr>
        </p:nvSpPr>
        <p:spPr>
          <a:xfrm>
            <a:off x="4701172" y="3562076"/>
            <a:ext cx="3994239" cy="218567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89597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Column w/Bar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554037"/>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554037"/>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p:cNvSpPr>
            <a:spLocks noGrp="1"/>
          </p:cNvSpPr>
          <p:nvPr>
            <p:ph type="body" sz="quarter" idx="22"/>
          </p:nvPr>
        </p:nvSpPr>
        <p:spPr>
          <a:xfrm>
            <a:off x="540194" y="1218458"/>
            <a:ext cx="3939448" cy="307777"/>
          </a:xfrm>
          <a:prstGeom prst="rect">
            <a:avLst/>
          </a:prstGeom>
          <a:solidFill>
            <a:srgbClr val="00338D"/>
          </a:solidFill>
        </p:spPr>
        <p:txBody>
          <a:bodyPr wrap="square"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p:cNvSpPr>
            <a:spLocks noGrp="1"/>
          </p:cNvSpPr>
          <p:nvPr>
            <p:ph type="body" sz="quarter" idx="23"/>
          </p:nvPr>
        </p:nvSpPr>
        <p:spPr>
          <a:xfrm>
            <a:off x="4657818" y="1218458"/>
            <a:ext cx="3939448" cy="307777"/>
          </a:xfrm>
          <a:prstGeom prst="rect">
            <a:avLst/>
          </a:prstGeom>
          <a:solidFill>
            <a:srgbClr val="00338D"/>
          </a:solidFill>
        </p:spPr>
        <p:txBody>
          <a:bodyPr wrap="square"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2" name="Content Placeholder 8">
            <a:extLst>
              <a:ext uri="{FF2B5EF4-FFF2-40B4-BE49-F238E27FC236}">
                <a16:creationId xmlns:a16="http://schemas.microsoft.com/office/drawing/2014/main" id="{3322991A-3F99-4725-B328-A49D5BB29C8D}"/>
              </a:ext>
            </a:extLst>
          </p:cNvPr>
          <p:cNvSpPr>
            <a:spLocks noGrp="1"/>
          </p:cNvSpPr>
          <p:nvPr>
            <p:ph sz="quarter" idx="25"/>
          </p:nvPr>
        </p:nvSpPr>
        <p:spPr>
          <a:xfrm>
            <a:off x="540194" y="3885581"/>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Content Placeholder 8">
            <a:extLst>
              <a:ext uri="{FF2B5EF4-FFF2-40B4-BE49-F238E27FC236}">
                <a16:creationId xmlns:a16="http://schemas.microsoft.com/office/drawing/2014/main" id="{A2DDC089-9997-4771-B759-E634E2A1260C}"/>
              </a:ext>
            </a:extLst>
          </p:cNvPr>
          <p:cNvSpPr>
            <a:spLocks noGrp="1"/>
          </p:cNvSpPr>
          <p:nvPr>
            <p:ph sz="quarter" idx="26"/>
          </p:nvPr>
        </p:nvSpPr>
        <p:spPr>
          <a:xfrm>
            <a:off x="4657818" y="3885581"/>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4" name="Text Placeholder 2">
            <a:extLst>
              <a:ext uri="{FF2B5EF4-FFF2-40B4-BE49-F238E27FC236}">
                <a16:creationId xmlns:a16="http://schemas.microsoft.com/office/drawing/2014/main" id="{3904E7FC-682B-4167-8E3F-3715D744BC06}"/>
              </a:ext>
            </a:extLst>
          </p:cNvPr>
          <p:cNvSpPr>
            <a:spLocks noGrp="1"/>
          </p:cNvSpPr>
          <p:nvPr>
            <p:ph type="body" sz="quarter" idx="27"/>
          </p:nvPr>
        </p:nvSpPr>
        <p:spPr>
          <a:xfrm>
            <a:off x="540194" y="3550002"/>
            <a:ext cx="3939448" cy="307777"/>
          </a:xfrm>
          <a:prstGeom prst="rect">
            <a:avLst/>
          </a:prstGeom>
          <a:solidFill>
            <a:srgbClr val="00338D"/>
          </a:solidFill>
        </p:spPr>
        <p:txBody>
          <a:bodyPr wrap="square"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5" name="Text Placeholder 2">
            <a:extLst>
              <a:ext uri="{FF2B5EF4-FFF2-40B4-BE49-F238E27FC236}">
                <a16:creationId xmlns:a16="http://schemas.microsoft.com/office/drawing/2014/main" id="{8780CA5C-1153-42AF-9C77-DD74F5F5222B}"/>
              </a:ext>
            </a:extLst>
          </p:cNvPr>
          <p:cNvSpPr>
            <a:spLocks noGrp="1"/>
          </p:cNvSpPr>
          <p:nvPr>
            <p:ph type="body" sz="quarter" idx="28"/>
          </p:nvPr>
        </p:nvSpPr>
        <p:spPr>
          <a:xfrm>
            <a:off x="4657818" y="3550002"/>
            <a:ext cx="3939448" cy="307777"/>
          </a:xfrm>
          <a:prstGeom prst="rect">
            <a:avLst/>
          </a:prstGeom>
          <a:solidFill>
            <a:srgbClr val="00338D"/>
          </a:solidFill>
        </p:spPr>
        <p:txBody>
          <a:bodyPr wrap="square"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5990562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lumn w/Text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554037"/>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554037"/>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p:cNvSpPr>
            <a:spLocks noGrp="1"/>
          </p:cNvSpPr>
          <p:nvPr>
            <p:ph type="body" sz="quarter" idx="22"/>
          </p:nvPr>
        </p:nvSpPr>
        <p:spPr>
          <a:xfrm>
            <a:off x="540194" y="1218458"/>
            <a:ext cx="3939448"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p:cNvSpPr>
            <a:spLocks noGrp="1"/>
          </p:cNvSpPr>
          <p:nvPr>
            <p:ph type="body" sz="quarter" idx="23"/>
          </p:nvPr>
        </p:nvSpPr>
        <p:spPr>
          <a:xfrm>
            <a:off x="4657818" y="1218458"/>
            <a:ext cx="3939448"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2" name="Content Placeholder 8">
            <a:extLst>
              <a:ext uri="{FF2B5EF4-FFF2-40B4-BE49-F238E27FC236}">
                <a16:creationId xmlns:a16="http://schemas.microsoft.com/office/drawing/2014/main" id="{3322991A-3F99-4725-B328-A49D5BB29C8D}"/>
              </a:ext>
            </a:extLst>
          </p:cNvPr>
          <p:cNvSpPr>
            <a:spLocks noGrp="1"/>
          </p:cNvSpPr>
          <p:nvPr>
            <p:ph sz="quarter" idx="25"/>
          </p:nvPr>
        </p:nvSpPr>
        <p:spPr>
          <a:xfrm>
            <a:off x="540194" y="3885581"/>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Content Placeholder 8">
            <a:extLst>
              <a:ext uri="{FF2B5EF4-FFF2-40B4-BE49-F238E27FC236}">
                <a16:creationId xmlns:a16="http://schemas.microsoft.com/office/drawing/2014/main" id="{A2DDC089-9997-4771-B759-E634E2A1260C}"/>
              </a:ext>
            </a:extLst>
          </p:cNvPr>
          <p:cNvSpPr>
            <a:spLocks noGrp="1"/>
          </p:cNvSpPr>
          <p:nvPr>
            <p:ph sz="quarter" idx="26"/>
          </p:nvPr>
        </p:nvSpPr>
        <p:spPr>
          <a:xfrm>
            <a:off x="4657818" y="3885581"/>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4" name="Text Placeholder 2">
            <a:extLst>
              <a:ext uri="{FF2B5EF4-FFF2-40B4-BE49-F238E27FC236}">
                <a16:creationId xmlns:a16="http://schemas.microsoft.com/office/drawing/2014/main" id="{3904E7FC-682B-4167-8E3F-3715D744BC06}"/>
              </a:ext>
            </a:extLst>
          </p:cNvPr>
          <p:cNvSpPr>
            <a:spLocks noGrp="1"/>
          </p:cNvSpPr>
          <p:nvPr>
            <p:ph type="body" sz="quarter" idx="27"/>
          </p:nvPr>
        </p:nvSpPr>
        <p:spPr>
          <a:xfrm>
            <a:off x="540194" y="3550002"/>
            <a:ext cx="3939448"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5" name="Text Placeholder 2">
            <a:extLst>
              <a:ext uri="{FF2B5EF4-FFF2-40B4-BE49-F238E27FC236}">
                <a16:creationId xmlns:a16="http://schemas.microsoft.com/office/drawing/2014/main" id="{8780CA5C-1153-42AF-9C77-DD74F5F5222B}"/>
              </a:ext>
            </a:extLst>
          </p:cNvPr>
          <p:cNvSpPr>
            <a:spLocks noGrp="1"/>
          </p:cNvSpPr>
          <p:nvPr>
            <p:ph type="body" sz="quarter" idx="28"/>
          </p:nvPr>
        </p:nvSpPr>
        <p:spPr>
          <a:xfrm>
            <a:off x="4657818" y="3550002"/>
            <a:ext cx="3939448"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37330527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218459"/>
            <a:ext cx="3939448"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218459"/>
            <a:ext cx="3939448"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2" name="Content Placeholder 8">
            <a:extLst>
              <a:ext uri="{FF2B5EF4-FFF2-40B4-BE49-F238E27FC236}">
                <a16:creationId xmlns:a16="http://schemas.microsoft.com/office/drawing/2014/main" id="{3322991A-3F99-4725-B328-A49D5BB29C8D}"/>
              </a:ext>
            </a:extLst>
          </p:cNvPr>
          <p:cNvSpPr>
            <a:spLocks noGrp="1"/>
          </p:cNvSpPr>
          <p:nvPr>
            <p:ph sz="quarter" idx="25"/>
          </p:nvPr>
        </p:nvSpPr>
        <p:spPr>
          <a:xfrm>
            <a:off x="540194" y="3550003"/>
            <a:ext cx="3939448"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Content Placeholder 8">
            <a:extLst>
              <a:ext uri="{FF2B5EF4-FFF2-40B4-BE49-F238E27FC236}">
                <a16:creationId xmlns:a16="http://schemas.microsoft.com/office/drawing/2014/main" id="{A2DDC089-9997-4771-B759-E634E2A1260C}"/>
              </a:ext>
            </a:extLst>
          </p:cNvPr>
          <p:cNvSpPr>
            <a:spLocks noGrp="1"/>
          </p:cNvSpPr>
          <p:nvPr>
            <p:ph sz="quarter" idx="26"/>
          </p:nvPr>
        </p:nvSpPr>
        <p:spPr>
          <a:xfrm>
            <a:off x="4657818" y="3550003"/>
            <a:ext cx="3939448"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437272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Column w/Bar Headings v2">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3232761"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6000762"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5448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209307"/>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854486"/>
            <a:ext cx="8193086"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Text Placeholder 2">
            <a:extLst>
              <a:ext uri="{FF2B5EF4-FFF2-40B4-BE49-F238E27FC236}">
                <a16:creationId xmlns:a16="http://schemas.microsoft.com/office/drawing/2014/main" id="{B224E3D3-DA3C-4506-9D45-1E4C2E0D9B99}"/>
              </a:ext>
            </a:extLst>
          </p:cNvPr>
          <p:cNvSpPr>
            <a:spLocks noGrp="1"/>
          </p:cNvSpPr>
          <p:nvPr>
            <p:ph type="body" sz="quarter" idx="36"/>
          </p:nvPr>
        </p:nvSpPr>
        <p:spPr>
          <a:xfrm>
            <a:off x="492701" y="3518907"/>
            <a:ext cx="8193086"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4283307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Column w/Text Headings v2">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3232761" y="12184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6000762" y="12184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5448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209307"/>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854486"/>
            <a:ext cx="8193086"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Text Placeholder 2">
            <a:extLst>
              <a:ext uri="{FF2B5EF4-FFF2-40B4-BE49-F238E27FC236}">
                <a16:creationId xmlns:a16="http://schemas.microsoft.com/office/drawing/2014/main" id="{B224E3D3-DA3C-4506-9D45-1E4C2E0D9B99}"/>
              </a:ext>
            </a:extLst>
          </p:cNvPr>
          <p:cNvSpPr>
            <a:spLocks noGrp="1"/>
          </p:cNvSpPr>
          <p:nvPr>
            <p:ph type="body" sz="quarter" idx="36"/>
          </p:nvPr>
        </p:nvSpPr>
        <p:spPr>
          <a:xfrm>
            <a:off x="492701" y="3518907"/>
            <a:ext cx="8193086"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23942496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Column no Headings v2">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2184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2184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209308"/>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518908"/>
            <a:ext cx="8193086"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336159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6-Column w/Bar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3232761"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6000762"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5448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209307"/>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2" name="Content Placeholder 8">
            <a:extLst>
              <a:ext uri="{FF2B5EF4-FFF2-40B4-BE49-F238E27FC236}">
                <a16:creationId xmlns:a16="http://schemas.microsoft.com/office/drawing/2014/main" id="{484F71B0-4D45-43F4-A5CC-EB30A8EBC72F}"/>
              </a:ext>
            </a:extLst>
          </p:cNvPr>
          <p:cNvSpPr>
            <a:spLocks noGrp="1"/>
          </p:cNvSpPr>
          <p:nvPr>
            <p:ph sz="quarter" idx="31"/>
          </p:nvPr>
        </p:nvSpPr>
        <p:spPr>
          <a:xfrm>
            <a:off x="3232761" y="38636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3" name="Text Placeholder 2">
            <a:extLst>
              <a:ext uri="{FF2B5EF4-FFF2-40B4-BE49-F238E27FC236}">
                <a16:creationId xmlns:a16="http://schemas.microsoft.com/office/drawing/2014/main" id="{7D24ABD7-F6AD-4BBE-873B-0CE3D719CE80}"/>
              </a:ext>
            </a:extLst>
          </p:cNvPr>
          <p:cNvSpPr>
            <a:spLocks noGrp="1"/>
          </p:cNvSpPr>
          <p:nvPr>
            <p:ph type="body" sz="quarter" idx="32"/>
          </p:nvPr>
        </p:nvSpPr>
        <p:spPr>
          <a:xfrm>
            <a:off x="3232761" y="35280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4" name="Content Placeholder 8">
            <a:extLst>
              <a:ext uri="{FF2B5EF4-FFF2-40B4-BE49-F238E27FC236}">
                <a16:creationId xmlns:a16="http://schemas.microsoft.com/office/drawing/2014/main" id="{0647352F-3574-4C5A-A053-936BAB475F49}"/>
              </a:ext>
            </a:extLst>
          </p:cNvPr>
          <p:cNvSpPr>
            <a:spLocks noGrp="1"/>
          </p:cNvSpPr>
          <p:nvPr>
            <p:ph sz="quarter" idx="33"/>
          </p:nvPr>
        </p:nvSpPr>
        <p:spPr>
          <a:xfrm>
            <a:off x="6000762" y="38636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5" name="Text Placeholder 2">
            <a:extLst>
              <a:ext uri="{FF2B5EF4-FFF2-40B4-BE49-F238E27FC236}">
                <a16:creationId xmlns:a16="http://schemas.microsoft.com/office/drawing/2014/main" id="{8005FBAB-4C37-48C1-89E4-91F801E6E862}"/>
              </a:ext>
            </a:extLst>
          </p:cNvPr>
          <p:cNvSpPr>
            <a:spLocks noGrp="1"/>
          </p:cNvSpPr>
          <p:nvPr>
            <p:ph type="body" sz="quarter" idx="34"/>
          </p:nvPr>
        </p:nvSpPr>
        <p:spPr>
          <a:xfrm>
            <a:off x="6000762" y="35280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8544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Text Placeholder 2">
            <a:extLst>
              <a:ext uri="{FF2B5EF4-FFF2-40B4-BE49-F238E27FC236}">
                <a16:creationId xmlns:a16="http://schemas.microsoft.com/office/drawing/2014/main" id="{B224E3D3-DA3C-4506-9D45-1E4C2E0D9B99}"/>
              </a:ext>
            </a:extLst>
          </p:cNvPr>
          <p:cNvSpPr>
            <a:spLocks noGrp="1"/>
          </p:cNvSpPr>
          <p:nvPr>
            <p:ph type="body" sz="quarter" idx="36"/>
          </p:nvPr>
        </p:nvSpPr>
        <p:spPr>
          <a:xfrm>
            <a:off x="492701" y="3518907"/>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674833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6-Column w/Text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3232761" y="12184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6000762" y="12184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5448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209307"/>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2" name="Content Placeholder 8">
            <a:extLst>
              <a:ext uri="{FF2B5EF4-FFF2-40B4-BE49-F238E27FC236}">
                <a16:creationId xmlns:a16="http://schemas.microsoft.com/office/drawing/2014/main" id="{484F71B0-4D45-43F4-A5CC-EB30A8EBC72F}"/>
              </a:ext>
            </a:extLst>
          </p:cNvPr>
          <p:cNvSpPr>
            <a:spLocks noGrp="1"/>
          </p:cNvSpPr>
          <p:nvPr>
            <p:ph sz="quarter" idx="31"/>
          </p:nvPr>
        </p:nvSpPr>
        <p:spPr>
          <a:xfrm>
            <a:off x="3232761" y="38636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3" name="Text Placeholder 2">
            <a:extLst>
              <a:ext uri="{FF2B5EF4-FFF2-40B4-BE49-F238E27FC236}">
                <a16:creationId xmlns:a16="http://schemas.microsoft.com/office/drawing/2014/main" id="{7D24ABD7-F6AD-4BBE-873B-0CE3D719CE80}"/>
              </a:ext>
            </a:extLst>
          </p:cNvPr>
          <p:cNvSpPr>
            <a:spLocks noGrp="1"/>
          </p:cNvSpPr>
          <p:nvPr>
            <p:ph type="body" sz="quarter" idx="32"/>
          </p:nvPr>
        </p:nvSpPr>
        <p:spPr>
          <a:xfrm>
            <a:off x="3232761" y="35280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4" name="Content Placeholder 8">
            <a:extLst>
              <a:ext uri="{FF2B5EF4-FFF2-40B4-BE49-F238E27FC236}">
                <a16:creationId xmlns:a16="http://schemas.microsoft.com/office/drawing/2014/main" id="{0647352F-3574-4C5A-A053-936BAB475F49}"/>
              </a:ext>
            </a:extLst>
          </p:cNvPr>
          <p:cNvSpPr>
            <a:spLocks noGrp="1"/>
          </p:cNvSpPr>
          <p:nvPr>
            <p:ph sz="quarter" idx="33"/>
          </p:nvPr>
        </p:nvSpPr>
        <p:spPr>
          <a:xfrm>
            <a:off x="6000762" y="38636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5" name="Text Placeholder 2">
            <a:extLst>
              <a:ext uri="{FF2B5EF4-FFF2-40B4-BE49-F238E27FC236}">
                <a16:creationId xmlns:a16="http://schemas.microsoft.com/office/drawing/2014/main" id="{8005FBAB-4C37-48C1-89E4-91F801E6E862}"/>
              </a:ext>
            </a:extLst>
          </p:cNvPr>
          <p:cNvSpPr>
            <a:spLocks noGrp="1"/>
          </p:cNvSpPr>
          <p:nvPr>
            <p:ph type="body" sz="quarter" idx="34"/>
          </p:nvPr>
        </p:nvSpPr>
        <p:spPr>
          <a:xfrm>
            <a:off x="6000762" y="35280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8544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Text Placeholder 2">
            <a:extLst>
              <a:ext uri="{FF2B5EF4-FFF2-40B4-BE49-F238E27FC236}">
                <a16:creationId xmlns:a16="http://schemas.microsoft.com/office/drawing/2014/main" id="{B224E3D3-DA3C-4506-9D45-1E4C2E0D9B99}"/>
              </a:ext>
            </a:extLst>
          </p:cNvPr>
          <p:cNvSpPr>
            <a:spLocks noGrp="1"/>
          </p:cNvSpPr>
          <p:nvPr>
            <p:ph type="body" sz="quarter" idx="36"/>
          </p:nvPr>
        </p:nvSpPr>
        <p:spPr>
          <a:xfrm>
            <a:off x="492701" y="3518907"/>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2485121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6-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2184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2184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209308"/>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2" name="Content Placeholder 8">
            <a:extLst>
              <a:ext uri="{FF2B5EF4-FFF2-40B4-BE49-F238E27FC236}">
                <a16:creationId xmlns:a16="http://schemas.microsoft.com/office/drawing/2014/main" id="{484F71B0-4D45-43F4-A5CC-EB30A8EBC72F}"/>
              </a:ext>
            </a:extLst>
          </p:cNvPr>
          <p:cNvSpPr>
            <a:spLocks noGrp="1"/>
          </p:cNvSpPr>
          <p:nvPr>
            <p:ph sz="quarter" idx="31"/>
          </p:nvPr>
        </p:nvSpPr>
        <p:spPr>
          <a:xfrm>
            <a:off x="3232761" y="35280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4" name="Content Placeholder 8">
            <a:extLst>
              <a:ext uri="{FF2B5EF4-FFF2-40B4-BE49-F238E27FC236}">
                <a16:creationId xmlns:a16="http://schemas.microsoft.com/office/drawing/2014/main" id="{0647352F-3574-4C5A-A053-936BAB475F49}"/>
              </a:ext>
            </a:extLst>
          </p:cNvPr>
          <p:cNvSpPr>
            <a:spLocks noGrp="1"/>
          </p:cNvSpPr>
          <p:nvPr>
            <p:ph sz="quarter" idx="33"/>
          </p:nvPr>
        </p:nvSpPr>
        <p:spPr>
          <a:xfrm>
            <a:off x="6000762" y="35280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518908"/>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137527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Style 2">
    <p:spTree>
      <p:nvGrpSpPr>
        <p:cNvPr id="1" name=""/>
        <p:cNvGrpSpPr/>
        <p:nvPr/>
      </p:nvGrpSpPr>
      <p:grpSpPr>
        <a:xfrm>
          <a:off x="0" y="0"/>
          <a:ext cx="0" cy="0"/>
          <a:chOff x="0" y="0"/>
          <a:chExt cx="0" cy="0"/>
        </a:xfrm>
      </p:grpSpPr>
      <p:sp>
        <p:nvSpPr>
          <p:cNvPr id="12" name="Content Placeholder 8"/>
          <p:cNvSpPr>
            <a:spLocks noGrp="1"/>
          </p:cNvSpPr>
          <p:nvPr>
            <p:ph sz="quarter" idx="19"/>
          </p:nvPr>
        </p:nvSpPr>
        <p:spPr>
          <a:xfrm>
            <a:off x="457200" y="874644"/>
            <a:ext cx="8077200" cy="3735857"/>
          </a:xfrm>
          <a:prstGeom prst="rect">
            <a:avLst/>
          </a:prstGeom>
        </p:spPr>
        <p:txBody>
          <a:bodyPr/>
          <a:lstStyle>
            <a:lvl1pPr marL="0" indent="0">
              <a:lnSpc>
                <a:spcPct val="150000"/>
              </a:lnSpc>
              <a:spcBef>
                <a:spcPts val="0"/>
              </a:spcBef>
              <a:buFontTx/>
              <a:buNone/>
              <a:defRPr sz="1600">
                <a:solidFill>
                  <a:schemeClr val="tx1">
                    <a:lumMod val="65000"/>
                    <a:lumOff val="35000"/>
                  </a:schemeClr>
                </a:solidFill>
                <a:latin typeface="Calibri" panose="020F0502020204030204" pitchFamily="34" charset="0"/>
                <a:cs typeface="Calibri" panose="020F0502020204030204" pitchFamily="34" charset="0"/>
              </a:defRPr>
            </a:lvl1pPr>
            <a:lvl2pPr>
              <a:lnSpc>
                <a:spcPct val="130000"/>
              </a:lnSpc>
              <a:spcBef>
                <a:spcPts val="0"/>
              </a:spcBef>
              <a:defRPr sz="1400">
                <a:solidFill>
                  <a:srgbClr val="686663"/>
                </a:solidFill>
                <a:latin typeface="+mj-lt"/>
              </a:defRPr>
            </a:lvl2pPr>
            <a:lvl3pPr>
              <a:lnSpc>
                <a:spcPct val="130000"/>
              </a:lnSpc>
              <a:spcBef>
                <a:spcPts val="0"/>
              </a:spcBef>
              <a:buFont typeface="Courier New" pitchFamily="49" charset="0"/>
              <a:buChar char="o"/>
              <a:defRPr sz="1400">
                <a:solidFill>
                  <a:srgbClr val="686663"/>
                </a:solidFill>
                <a:latin typeface="+mj-lt"/>
              </a:defRPr>
            </a:lvl3pPr>
          </a:lstStyle>
          <a:p>
            <a:pPr lvl="0"/>
            <a:r>
              <a:rPr lang="en-US" dirty="0"/>
              <a:t>Click to edit Master text styles</a:t>
            </a:r>
          </a:p>
          <a:p>
            <a:pPr lvl="0"/>
            <a:r>
              <a:rPr lang="en-US" dirty="0"/>
              <a:t>	</a:t>
            </a:r>
          </a:p>
        </p:txBody>
      </p:sp>
      <p:sp>
        <p:nvSpPr>
          <p:cNvPr id="7" name="Text Placeholder 10">
            <a:extLst>
              <a:ext uri="{FF2B5EF4-FFF2-40B4-BE49-F238E27FC236}">
                <a16:creationId xmlns:a16="http://schemas.microsoft.com/office/drawing/2014/main" id="{C12F7B46-1B39-4445-BE03-762759023108}"/>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Tree>
    <p:extLst>
      <p:ext uri="{BB962C8B-B14F-4D97-AF65-F5344CB8AC3E}">
        <p14:creationId xmlns:p14="http://schemas.microsoft.com/office/powerpoint/2010/main" val="20119750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Column w/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2531484" y="12093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4571349" y="12093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85701" y="12093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0" name="Text Placeholder 2">
            <a:extLst>
              <a:ext uri="{FF2B5EF4-FFF2-40B4-BE49-F238E27FC236}">
                <a16:creationId xmlns:a16="http://schemas.microsoft.com/office/drawing/2014/main" id="{6328980B-8B71-4CF3-A136-B455435A7917}"/>
              </a:ext>
            </a:extLst>
          </p:cNvPr>
          <p:cNvSpPr>
            <a:spLocks noGrp="1"/>
          </p:cNvSpPr>
          <p:nvPr>
            <p:ph type="body" sz="quarter" idx="32"/>
          </p:nvPr>
        </p:nvSpPr>
        <p:spPr>
          <a:xfrm>
            <a:off x="6611821" y="12093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2" name="Text Placeholder 2">
            <a:extLst>
              <a:ext uri="{FF2B5EF4-FFF2-40B4-BE49-F238E27FC236}">
                <a16:creationId xmlns:a16="http://schemas.microsoft.com/office/drawing/2014/main" id="{4F7F430C-9E7E-4243-A44C-5DE4026EC9A0}"/>
              </a:ext>
            </a:extLst>
          </p:cNvPr>
          <p:cNvSpPr>
            <a:spLocks noGrp="1"/>
          </p:cNvSpPr>
          <p:nvPr>
            <p:ph type="body" sz="quarter" idx="34"/>
          </p:nvPr>
        </p:nvSpPr>
        <p:spPr>
          <a:xfrm>
            <a:off x="2531484" y="35189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4" name="Text Placeholder 2">
            <a:extLst>
              <a:ext uri="{FF2B5EF4-FFF2-40B4-BE49-F238E27FC236}">
                <a16:creationId xmlns:a16="http://schemas.microsoft.com/office/drawing/2014/main" id="{0E89FF7D-6F53-48D7-A9D7-0812888A3364}"/>
              </a:ext>
            </a:extLst>
          </p:cNvPr>
          <p:cNvSpPr>
            <a:spLocks noGrp="1"/>
          </p:cNvSpPr>
          <p:nvPr>
            <p:ph type="body" sz="quarter" idx="36"/>
          </p:nvPr>
        </p:nvSpPr>
        <p:spPr>
          <a:xfrm>
            <a:off x="4571349" y="35189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8" name="Text Placeholder 2">
            <a:extLst>
              <a:ext uri="{FF2B5EF4-FFF2-40B4-BE49-F238E27FC236}">
                <a16:creationId xmlns:a16="http://schemas.microsoft.com/office/drawing/2014/main" id="{3EE2B09A-A118-4552-8429-0DC64B79A4E2}"/>
              </a:ext>
            </a:extLst>
          </p:cNvPr>
          <p:cNvSpPr>
            <a:spLocks noGrp="1"/>
          </p:cNvSpPr>
          <p:nvPr>
            <p:ph type="body" sz="quarter" idx="38"/>
          </p:nvPr>
        </p:nvSpPr>
        <p:spPr>
          <a:xfrm>
            <a:off x="485701" y="35189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40" name="Text Placeholder 2">
            <a:extLst>
              <a:ext uri="{FF2B5EF4-FFF2-40B4-BE49-F238E27FC236}">
                <a16:creationId xmlns:a16="http://schemas.microsoft.com/office/drawing/2014/main" id="{6FC03516-C6A7-42C3-9590-5C7D80DA6B48}"/>
              </a:ext>
            </a:extLst>
          </p:cNvPr>
          <p:cNvSpPr>
            <a:spLocks noGrp="1"/>
          </p:cNvSpPr>
          <p:nvPr>
            <p:ph type="body" sz="quarter" idx="40"/>
          </p:nvPr>
        </p:nvSpPr>
        <p:spPr>
          <a:xfrm>
            <a:off x="6611821" y="35189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41" name="Content Placeholder 8">
            <a:extLst>
              <a:ext uri="{FF2B5EF4-FFF2-40B4-BE49-F238E27FC236}">
                <a16:creationId xmlns:a16="http://schemas.microsoft.com/office/drawing/2014/main" id="{16FF31A0-2940-45A5-ABC1-F4E533477E62}"/>
              </a:ext>
            </a:extLst>
          </p:cNvPr>
          <p:cNvSpPr>
            <a:spLocks noGrp="1"/>
          </p:cNvSpPr>
          <p:nvPr>
            <p:ph sz="quarter" idx="41"/>
          </p:nvPr>
        </p:nvSpPr>
        <p:spPr>
          <a:xfrm>
            <a:off x="2536471"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2" name="Content Placeholder 8">
            <a:extLst>
              <a:ext uri="{FF2B5EF4-FFF2-40B4-BE49-F238E27FC236}">
                <a16:creationId xmlns:a16="http://schemas.microsoft.com/office/drawing/2014/main" id="{D8B56A11-CDCB-412A-B119-5F1202969FDD}"/>
              </a:ext>
            </a:extLst>
          </p:cNvPr>
          <p:cNvSpPr>
            <a:spLocks noGrp="1"/>
          </p:cNvSpPr>
          <p:nvPr>
            <p:ph sz="quarter" idx="42"/>
          </p:nvPr>
        </p:nvSpPr>
        <p:spPr>
          <a:xfrm>
            <a:off x="4577986"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3" name="Content Placeholder 8">
            <a:extLst>
              <a:ext uri="{FF2B5EF4-FFF2-40B4-BE49-F238E27FC236}">
                <a16:creationId xmlns:a16="http://schemas.microsoft.com/office/drawing/2014/main" id="{CDD6B2C3-D21C-463B-B706-F2A32E4FAEE7}"/>
              </a:ext>
            </a:extLst>
          </p:cNvPr>
          <p:cNvSpPr>
            <a:spLocks noGrp="1"/>
          </p:cNvSpPr>
          <p:nvPr>
            <p:ph sz="quarter" idx="43"/>
          </p:nvPr>
        </p:nvSpPr>
        <p:spPr>
          <a:xfrm>
            <a:off x="6619805"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4" name="Content Placeholder 8">
            <a:extLst>
              <a:ext uri="{FF2B5EF4-FFF2-40B4-BE49-F238E27FC236}">
                <a16:creationId xmlns:a16="http://schemas.microsoft.com/office/drawing/2014/main" id="{2CF3A890-62C7-4325-A668-1A7A595ADD2D}"/>
              </a:ext>
            </a:extLst>
          </p:cNvPr>
          <p:cNvSpPr>
            <a:spLocks noGrp="1"/>
          </p:cNvSpPr>
          <p:nvPr>
            <p:ph sz="quarter" idx="29"/>
          </p:nvPr>
        </p:nvSpPr>
        <p:spPr>
          <a:xfrm>
            <a:off x="490340"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5" name="Content Placeholder 8">
            <a:extLst>
              <a:ext uri="{FF2B5EF4-FFF2-40B4-BE49-F238E27FC236}">
                <a16:creationId xmlns:a16="http://schemas.microsoft.com/office/drawing/2014/main" id="{82F804E2-10DD-4286-BD5C-60617EAD1A76}"/>
              </a:ext>
            </a:extLst>
          </p:cNvPr>
          <p:cNvSpPr>
            <a:spLocks noGrp="1"/>
          </p:cNvSpPr>
          <p:nvPr>
            <p:ph sz="quarter" idx="44"/>
          </p:nvPr>
        </p:nvSpPr>
        <p:spPr>
          <a:xfrm>
            <a:off x="2536471"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6" name="Content Placeholder 8">
            <a:extLst>
              <a:ext uri="{FF2B5EF4-FFF2-40B4-BE49-F238E27FC236}">
                <a16:creationId xmlns:a16="http://schemas.microsoft.com/office/drawing/2014/main" id="{78F66976-CA98-4007-9D25-CCE395301CA9}"/>
              </a:ext>
            </a:extLst>
          </p:cNvPr>
          <p:cNvSpPr>
            <a:spLocks noGrp="1"/>
          </p:cNvSpPr>
          <p:nvPr>
            <p:ph sz="quarter" idx="45"/>
          </p:nvPr>
        </p:nvSpPr>
        <p:spPr>
          <a:xfrm>
            <a:off x="4577986"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7" name="Content Placeholder 8">
            <a:extLst>
              <a:ext uri="{FF2B5EF4-FFF2-40B4-BE49-F238E27FC236}">
                <a16:creationId xmlns:a16="http://schemas.microsoft.com/office/drawing/2014/main" id="{F999894E-20AA-4627-8CE6-958AD9414B24}"/>
              </a:ext>
            </a:extLst>
          </p:cNvPr>
          <p:cNvSpPr>
            <a:spLocks noGrp="1"/>
          </p:cNvSpPr>
          <p:nvPr>
            <p:ph sz="quarter" idx="46"/>
          </p:nvPr>
        </p:nvSpPr>
        <p:spPr>
          <a:xfrm>
            <a:off x="6619805"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8" name="Content Placeholder 8">
            <a:extLst>
              <a:ext uri="{FF2B5EF4-FFF2-40B4-BE49-F238E27FC236}">
                <a16:creationId xmlns:a16="http://schemas.microsoft.com/office/drawing/2014/main" id="{4F153A71-A813-406A-BBC6-AB3600228B86}"/>
              </a:ext>
            </a:extLst>
          </p:cNvPr>
          <p:cNvSpPr>
            <a:spLocks noGrp="1"/>
          </p:cNvSpPr>
          <p:nvPr>
            <p:ph sz="quarter" idx="47"/>
          </p:nvPr>
        </p:nvSpPr>
        <p:spPr>
          <a:xfrm>
            <a:off x="490340"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6772672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Column w/Text Headings">
    <p:spTree>
      <p:nvGrpSpPr>
        <p:cNvPr id="1" name=""/>
        <p:cNvGrpSpPr/>
        <p:nvPr/>
      </p:nvGrpSpPr>
      <p:grpSpPr>
        <a:xfrm>
          <a:off x="0" y="0"/>
          <a:ext cx="0" cy="0"/>
          <a:chOff x="0" y="0"/>
          <a:chExt cx="0" cy="0"/>
        </a:xfrm>
      </p:grpSpPr>
      <p:sp>
        <p:nvSpPr>
          <p:cNvPr id="32" name="Content Placeholder 8">
            <a:extLst>
              <a:ext uri="{FF2B5EF4-FFF2-40B4-BE49-F238E27FC236}">
                <a16:creationId xmlns:a16="http://schemas.microsoft.com/office/drawing/2014/main" id="{C90BC5CA-D6E7-4314-A722-49B424F643EB}"/>
              </a:ext>
            </a:extLst>
          </p:cNvPr>
          <p:cNvSpPr>
            <a:spLocks noGrp="1"/>
          </p:cNvSpPr>
          <p:nvPr>
            <p:ph sz="quarter" idx="41"/>
          </p:nvPr>
        </p:nvSpPr>
        <p:spPr>
          <a:xfrm>
            <a:off x="2536471"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3" name="Content Placeholder 8">
            <a:extLst>
              <a:ext uri="{FF2B5EF4-FFF2-40B4-BE49-F238E27FC236}">
                <a16:creationId xmlns:a16="http://schemas.microsoft.com/office/drawing/2014/main" id="{4DFB4F30-4B6B-432C-A8D8-731C9D1BFEF2}"/>
              </a:ext>
            </a:extLst>
          </p:cNvPr>
          <p:cNvSpPr>
            <a:spLocks noGrp="1"/>
          </p:cNvSpPr>
          <p:nvPr>
            <p:ph sz="quarter" idx="42"/>
          </p:nvPr>
        </p:nvSpPr>
        <p:spPr>
          <a:xfrm>
            <a:off x="4577986"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4" name="Content Placeholder 8">
            <a:extLst>
              <a:ext uri="{FF2B5EF4-FFF2-40B4-BE49-F238E27FC236}">
                <a16:creationId xmlns:a16="http://schemas.microsoft.com/office/drawing/2014/main" id="{1F9BE6F0-E40C-49E4-9CBF-DB52EE9C411C}"/>
              </a:ext>
            </a:extLst>
          </p:cNvPr>
          <p:cNvSpPr>
            <a:spLocks noGrp="1"/>
          </p:cNvSpPr>
          <p:nvPr>
            <p:ph sz="quarter" idx="43"/>
          </p:nvPr>
        </p:nvSpPr>
        <p:spPr>
          <a:xfrm>
            <a:off x="6619805"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rgbClr val="686663"/>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2536471" y="12093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4577986" y="12093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0340"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0340" y="12093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0" name="Text Placeholder 2">
            <a:extLst>
              <a:ext uri="{FF2B5EF4-FFF2-40B4-BE49-F238E27FC236}">
                <a16:creationId xmlns:a16="http://schemas.microsoft.com/office/drawing/2014/main" id="{6328980B-8B71-4CF3-A136-B455435A7917}"/>
              </a:ext>
            </a:extLst>
          </p:cNvPr>
          <p:cNvSpPr>
            <a:spLocks noGrp="1"/>
          </p:cNvSpPr>
          <p:nvPr>
            <p:ph type="body" sz="quarter" idx="32"/>
          </p:nvPr>
        </p:nvSpPr>
        <p:spPr>
          <a:xfrm>
            <a:off x="6619805" y="12093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2" name="Text Placeholder 2">
            <a:extLst>
              <a:ext uri="{FF2B5EF4-FFF2-40B4-BE49-F238E27FC236}">
                <a16:creationId xmlns:a16="http://schemas.microsoft.com/office/drawing/2014/main" id="{4F7F430C-9E7E-4243-A44C-5DE4026EC9A0}"/>
              </a:ext>
            </a:extLst>
          </p:cNvPr>
          <p:cNvSpPr>
            <a:spLocks noGrp="1"/>
          </p:cNvSpPr>
          <p:nvPr>
            <p:ph type="body" sz="quarter" idx="34"/>
          </p:nvPr>
        </p:nvSpPr>
        <p:spPr>
          <a:xfrm>
            <a:off x="2536471" y="35189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4" name="Text Placeholder 2">
            <a:extLst>
              <a:ext uri="{FF2B5EF4-FFF2-40B4-BE49-F238E27FC236}">
                <a16:creationId xmlns:a16="http://schemas.microsoft.com/office/drawing/2014/main" id="{0E89FF7D-6F53-48D7-A9D7-0812888A3364}"/>
              </a:ext>
            </a:extLst>
          </p:cNvPr>
          <p:cNvSpPr>
            <a:spLocks noGrp="1"/>
          </p:cNvSpPr>
          <p:nvPr>
            <p:ph type="body" sz="quarter" idx="36"/>
          </p:nvPr>
        </p:nvSpPr>
        <p:spPr>
          <a:xfrm>
            <a:off x="4577986" y="35189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8" name="Text Placeholder 2">
            <a:extLst>
              <a:ext uri="{FF2B5EF4-FFF2-40B4-BE49-F238E27FC236}">
                <a16:creationId xmlns:a16="http://schemas.microsoft.com/office/drawing/2014/main" id="{3EE2B09A-A118-4552-8429-0DC64B79A4E2}"/>
              </a:ext>
            </a:extLst>
          </p:cNvPr>
          <p:cNvSpPr>
            <a:spLocks noGrp="1"/>
          </p:cNvSpPr>
          <p:nvPr>
            <p:ph type="body" sz="quarter" idx="38"/>
          </p:nvPr>
        </p:nvSpPr>
        <p:spPr>
          <a:xfrm>
            <a:off x="490340" y="35189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40" name="Text Placeholder 2">
            <a:extLst>
              <a:ext uri="{FF2B5EF4-FFF2-40B4-BE49-F238E27FC236}">
                <a16:creationId xmlns:a16="http://schemas.microsoft.com/office/drawing/2014/main" id="{6FC03516-C6A7-42C3-9590-5C7D80DA6B48}"/>
              </a:ext>
            </a:extLst>
          </p:cNvPr>
          <p:cNvSpPr>
            <a:spLocks noGrp="1"/>
          </p:cNvSpPr>
          <p:nvPr>
            <p:ph type="body" sz="quarter" idx="40"/>
          </p:nvPr>
        </p:nvSpPr>
        <p:spPr>
          <a:xfrm>
            <a:off x="6619805" y="35189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5" name="Content Placeholder 8">
            <a:extLst>
              <a:ext uri="{FF2B5EF4-FFF2-40B4-BE49-F238E27FC236}">
                <a16:creationId xmlns:a16="http://schemas.microsoft.com/office/drawing/2014/main" id="{5AF562F0-3370-4E8C-A752-0A981096C31A}"/>
              </a:ext>
            </a:extLst>
          </p:cNvPr>
          <p:cNvSpPr>
            <a:spLocks noGrp="1"/>
          </p:cNvSpPr>
          <p:nvPr>
            <p:ph sz="quarter" idx="44"/>
          </p:nvPr>
        </p:nvSpPr>
        <p:spPr>
          <a:xfrm>
            <a:off x="2536471"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6" name="Content Placeholder 8">
            <a:extLst>
              <a:ext uri="{FF2B5EF4-FFF2-40B4-BE49-F238E27FC236}">
                <a16:creationId xmlns:a16="http://schemas.microsoft.com/office/drawing/2014/main" id="{EFDCA1D7-F69F-452E-B126-DE9B020F8001}"/>
              </a:ext>
            </a:extLst>
          </p:cNvPr>
          <p:cNvSpPr>
            <a:spLocks noGrp="1"/>
          </p:cNvSpPr>
          <p:nvPr>
            <p:ph sz="quarter" idx="45"/>
          </p:nvPr>
        </p:nvSpPr>
        <p:spPr>
          <a:xfrm>
            <a:off x="4577986"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Content Placeholder 8">
            <a:extLst>
              <a:ext uri="{FF2B5EF4-FFF2-40B4-BE49-F238E27FC236}">
                <a16:creationId xmlns:a16="http://schemas.microsoft.com/office/drawing/2014/main" id="{7403669D-9037-4195-A85E-029094CBEE37}"/>
              </a:ext>
            </a:extLst>
          </p:cNvPr>
          <p:cNvSpPr>
            <a:spLocks noGrp="1"/>
          </p:cNvSpPr>
          <p:nvPr>
            <p:ph sz="quarter" idx="46"/>
          </p:nvPr>
        </p:nvSpPr>
        <p:spPr>
          <a:xfrm>
            <a:off x="6619805"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1" name="Content Placeholder 8">
            <a:extLst>
              <a:ext uri="{FF2B5EF4-FFF2-40B4-BE49-F238E27FC236}">
                <a16:creationId xmlns:a16="http://schemas.microsoft.com/office/drawing/2014/main" id="{A4F429A9-1A76-4B06-9DAE-255BD4346968}"/>
              </a:ext>
            </a:extLst>
          </p:cNvPr>
          <p:cNvSpPr>
            <a:spLocks noGrp="1"/>
          </p:cNvSpPr>
          <p:nvPr>
            <p:ph sz="quarter" idx="47"/>
          </p:nvPr>
        </p:nvSpPr>
        <p:spPr>
          <a:xfrm>
            <a:off x="490340"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529979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2" name="Content Placeholder 8">
            <a:extLst>
              <a:ext uri="{FF2B5EF4-FFF2-40B4-BE49-F238E27FC236}">
                <a16:creationId xmlns:a16="http://schemas.microsoft.com/office/drawing/2014/main" id="{44B43ED2-F1D5-4C92-9DBC-F36C14D82F7A}"/>
              </a:ext>
            </a:extLst>
          </p:cNvPr>
          <p:cNvSpPr>
            <a:spLocks noGrp="1"/>
          </p:cNvSpPr>
          <p:nvPr>
            <p:ph sz="quarter" idx="41"/>
          </p:nvPr>
        </p:nvSpPr>
        <p:spPr>
          <a:xfrm>
            <a:off x="2536471" y="1240085"/>
            <a:ext cx="1983307" cy="218655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3" name="Content Placeholder 8">
            <a:extLst>
              <a:ext uri="{FF2B5EF4-FFF2-40B4-BE49-F238E27FC236}">
                <a16:creationId xmlns:a16="http://schemas.microsoft.com/office/drawing/2014/main" id="{5DE71996-48F4-4A0F-B483-BBC87E20405A}"/>
              </a:ext>
            </a:extLst>
          </p:cNvPr>
          <p:cNvSpPr>
            <a:spLocks noGrp="1"/>
          </p:cNvSpPr>
          <p:nvPr>
            <p:ph sz="quarter" idx="42"/>
          </p:nvPr>
        </p:nvSpPr>
        <p:spPr>
          <a:xfrm>
            <a:off x="4577986" y="1240085"/>
            <a:ext cx="1983307" cy="218655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4" name="Content Placeholder 8">
            <a:extLst>
              <a:ext uri="{FF2B5EF4-FFF2-40B4-BE49-F238E27FC236}">
                <a16:creationId xmlns:a16="http://schemas.microsoft.com/office/drawing/2014/main" id="{C14B5DCC-AD09-4DFE-A15C-37CEFD710218}"/>
              </a:ext>
            </a:extLst>
          </p:cNvPr>
          <p:cNvSpPr>
            <a:spLocks noGrp="1"/>
          </p:cNvSpPr>
          <p:nvPr>
            <p:ph sz="quarter" idx="43"/>
          </p:nvPr>
        </p:nvSpPr>
        <p:spPr>
          <a:xfrm>
            <a:off x="6619805" y="1240085"/>
            <a:ext cx="1983307" cy="218655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Content Placeholder 8">
            <a:extLst>
              <a:ext uri="{FF2B5EF4-FFF2-40B4-BE49-F238E27FC236}">
                <a16:creationId xmlns:a16="http://schemas.microsoft.com/office/drawing/2014/main" id="{69C086D3-44C8-4BA6-B939-A9AA95F72F71}"/>
              </a:ext>
            </a:extLst>
          </p:cNvPr>
          <p:cNvSpPr>
            <a:spLocks noGrp="1"/>
          </p:cNvSpPr>
          <p:nvPr>
            <p:ph sz="quarter" idx="29"/>
          </p:nvPr>
        </p:nvSpPr>
        <p:spPr>
          <a:xfrm>
            <a:off x="490340" y="1240085"/>
            <a:ext cx="1983307" cy="218655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7" name="Content Placeholder 8">
            <a:extLst>
              <a:ext uri="{FF2B5EF4-FFF2-40B4-BE49-F238E27FC236}">
                <a16:creationId xmlns:a16="http://schemas.microsoft.com/office/drawing/2014/main" id="{2157A92B-6801-412A-8389-ABA15E2813B0}"/>
              </a:ext>
            </a:extLst>
          </p:cNvPr>
          <p:cNvSpPr>
            <a:spLocks noGrp="1"/>
          </p:cNvSpPr>
          <p:nvPr>
            <p:ph sz="quarter" idx="44"/>
          </p:nvPr>
        </p:nvSpPr>
        <p:spPr>
          <a:xfrm>
            <a:off x="2536471" y="3549685"/>
            <a:ext cx="1983307" cy="219210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8" name="Content Placeholder 8">
            <a:extLst>
              <a:ext uri="{FF2B5EF4-FFF2-40B4-BE49-F238E27FC236}">
                <a16:creationId xmlns:a16="http://schemas.microsoft.com/office/drawing/2014/main" id="{80F54725-894E-4185-97B6-0FE62FE5C53B}"/>
              </a:ext>
            </a:extLst>
          </p:cNvPr>
          <p:cNvSpPr>
            <a:spLocks noGrp="1"/>
          </p:cNvSpPr>
          <p:nvPr>
            <p:ph sz="quarter" idx="45"/>
          </p:nvPr>
        </p:nvSpPr>
        <p:spPr>
          <a:xfrm>
            <a:off x="4577986" y="3549685"/>
            <a:ext cx="1983307" cy="219210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9" name="Content Placeholder 8">
            <a:extLst>
              <a:ext uri="{FF2B5EF4-FFF2-40B4-BE49-F238E27FC236}">
                <a16:creationId xmlns:a16="http://schemas.microsoft.com/office/drawing/2014/main" id="{6E0D716E-5F01-4982-BA2D-B40DEB92C5D8}"/>
              </a:ext>
            </a:extLst>
          </p:cNvPr>
          <p:cNvSpPr>
            <a:spLocks noGrp="1"/>
          </p:cNvSpPr>
          <p:nvPr>
            <p:ph sz="quarter" idx="46"/>
          </p:nvPr>
        </p:nvSpPr>
        <p:spPr>
          <a:xfrm>
            <a:off x="6619805" y="3549685"/>
            <a:ext cx="1983307" cy="219210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50" name="Content Placeholder 8">
            <a:extLst>
              <a:ext uri="{FF2B5EF4-FFF2-40B4-BE49-F238E27FC236}">
                <a16:creationId xmlns:a16="http://schemas.microsoft.com/office/drawing/2014/main" id="{E9CCEC0B-3D74-4DBE-BEAC-CCD80F68DDFB}"/>
              </a:ext>
            </a:extLst>
          </p:cNvPr>
          <p:cNvSpPr>
            <a:spLocks noGrp="1"/>
          </p:cNvSpPr>
          <p:nvPr>
            <p:ph sz="quarter" idx="47"/>
          </p:nvPr>
        </p:nvSpPr>
        <p:spPr>
          <a:xfrm>
            <a:off x="490340" y="3549685"/>
            <a:ext cx="1983307" cy="219210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3674317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mpty Page">
    <p:spTree>
      <p:nvGrpSpPr>
        <p:cNvPr id="1" name=""/>
        <p:cNvGrpSpPr/>
        <p:nvPr/>
      </p:nvGrpSpPr>
      <p:grpSpPr>
        <a:xfrm>
          <a:off x="0" y="0"/>
          <a:ext cx="0" cy="0"/>
          <a:chOff x="0" y="0"/>
          <a:chExt cx="0" cy="0"/>
        </a:xfrm>
      </p:grpSpPr>
      <p:sp>
        <p:nvSpPr>
          <p:cNvPr id="4" name="Slide Number Placeholder 5"/>
          <p:cNvSpPr>
            <a:spLocks noGrp="1"/>
          </p:cNvSpPr>
          <p:nvPr>
            <p:ph type="sldNum" sz="quarter" idx="15"/>
          </p:nvPr>
        </p:nvSpPr>
        <p:spPr/>
        <p:txBody>
          <a:bodyPr/>
          <a:lstStyle>
            <a:lvl1pPr>
              <a:defRPr/>
            </a:lvl1pPr>
          </a:lstStyle>
          <a:p>
            <a:pPr>
              <a:defRPr/>
            </a:pPr>
            <a:fld id="{1F240CCD-C4FC-4740-A357-1287581EBA80}" type="slidenum">
              <a:rPr lang="en-US"/>
              <a:pPr>
                <a:defRPr/>
              </a:pPr>
              <a:t>‹#›</a:t>
            </a:fld>
            <a:endParaRPr lang="en-US" dirty="0"/>
          </a:p>
        </p:txBody>
      </p:sp>
      <p:sp>
        <p:nvSpPr>
          <p:cNvPr id="6" name="Text Placeholder 10">
            <a:extLst>
              <a:ext uri="{FF2B5EF4-FFF2-40B4-BE49-F238E27FC236}">
                <a16:creationId xmlns:a16="http://schemas.microsoft.com/office/drawing/2014/main" id="{964FA4B4-9F50-4A9E-9471-670F153454CD}"/>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7" name="Text Placeholder 10">
            <a:extLst>
              <a:ext uri="{FF2B5EF4-FFF2-40B4-BE49-F238E27FC236}">
                <a16:creationId xmlns:a16="http://schemas.microsoft.com/office/drawing/2014/main" id="{552A93FA-A645-433D-AE15-161A8D477611}"/>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0" name="Text Placeholder 2">
            <a:extLst>
              <a:ext uri="{FF2B5EF4-FFF2-40B4-BE49-F238E27FC236}">
                <a16:creationId xmlns:a16="http://schemas.microsoft.com/office/drawing/2014/main" id="{8EAABD52-3172-4D43-9077-828971A93ABD}"/>
              </a:ext>
            </a:extLst>
          </p:cNvPr>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mpty Slide w/Grey Bar">
    <p:spTree>
      <p:nvGrpSpPr>
        <p:cNvPr id="1" name=""/>
        <p:cNvGrpSpPr/>
        <p:nvPr/>
      </p:nvGrpSpPr>
      <p:grpSpPr>
        <a:xfrm>
          <a:off x="0" y="0"/>
          <a:ext cx="0" cy="0"/>
          <a:chOff x="0" y="0"/>
          <a:chExt cx="0" cy="0"/>
        </a:xfrm>
      </p:grpSpPr>
      <p:sp>
        <p:nvSpPr>
          <p:cNvPr id="13" name="Content Placeholder 15">
            <a:extLst>
              <a:ext uri="{FF2B5EF4-FFF2-40B4-BE49-F238E27FC236}">
                <a16:creationId xmlns:a16="http://schemas.microsoft.com/office/drawing/2014/main" id="{2B45CE3A-846B-40AB-9AA6-08DCD837B4C5}"/>
              </a:ext>
            </a:extLst>
          </p:cNvPr>
          <p:cNvSpPr>
            <a:spLocks noGrp="1"/>
          </p:cNvSpPr>
          <p:nvPr>
            <p:ph sz="quarter" idx="26"/>
          </p:nvPr>
        </p:nvSpPr>
        <p:spPr>
          <a:xfrm>
            <a:off x="457200" y="1209307"/>
            <a:ext cx="1774273" cy="4543915"/>
          </a:xfrm>
          <a:prstGeom prst="rect">
            <a:avLst/>
          </a:prstGeom>
          <a:solidFill>
            <a:srgbClr val="CECECE"/>
          </a:solidFill>
        </p:spPr>
        <p:txBody>
          <a:bodyPr/>
          <a:lstStyle>
            <a:lvl1pPr>
              <a:defRPr lang="en-US" sz="1200" dirty="0">
                <a:solidFill>
                  <a:schemeClr val="tx1">
                    <a:lumMod val="65000"/>
                    <a:lumOff val="35000"/>
                  </a:schemeClr>
                </a:solidFill>
                <a:latin typeface="Calibri" panose="020F0502020204030204" pitchFamily="34" charset="0"/>
                <a:cs typeface="Calibri" panose="020F0502020204030204" pitchFamily="34" charset="0"/>
              </a:defRPr>
            </a:lvl1pPr>
            <a:lvl2pPr>
              <a:defRPr lang="en-US" sz="1200" dirty="0">
                <a:solidFill>
                  <a:schemeClr val="tx1">
                    <a:lumMod val="65000"/>
                    <a:lumOff val="35000"/>
                  </a:schemeClr>
                </a:solidFill>
                <a:latin typeface="Calibri" panose="020F0502020204030204" pitchFamily="34" charset="0"/>
                <a:cs typeface="Calibri" panose="020F0502020204030204" pitchFamily="34" charset="0"/>
              </a:defRPr>
            </a:lvl2pPr>
            <a:lvl3pPr>
              <a:defRPr lang="en-US" sz="1200" dirty="0">
                <a:solidFill>
                  <a:schemeClr val="tx1">
                    <a:lumMod val="65000"/>
                    <a:lumOff val="35000"/>
                  </a:schemeClr>
                </a:solidFill>
                <a:latin typeface="Calibri" panose="020F0502020204030204" pitchFamily="34" charset="0"/>
                <a:cs typeface="Calibri" panose="020F0502020204030204" pitchFamily="34" charset="0"/>
              </a:defRPr>
            </a:lvl3pPr>
          </a:lstStyle>
          <a:p>
            <a:pPr marL="168275" lvl="0" indent="-168275">
              <a:lnSpc>
                <a:spcPct val="100000"/>
              </a:lnSpc>
              <a:spcBef>
                <a:spcPts val="0"/>
              </a:spcBef>
              <a:spcAft>
                <a:spcPts val="600"/>
              </a:spcAft>
              <a:buClr>
                <a:srgbClr val="00338D"/>
              </a:buClr>
            </a:pPr>
            <a:r>
              <a:rPr lang="en-US" dirty="0"/>
              <a:t>Click to edit Master text styles</a:t>
            </a:r>
          </a:p>
          <a:p>
            <a:pPr marL="347663" lvl="1" indent="-179388">
              <a:lnSpc>
                <a:spcPct val="100000"/>
              </a:lnSpc>
              <a:spcBef>
                <a:spcPts val="0"/>
              </a:spcBef>
              <a:spcAft>
                <a:spcPts val="600"/>
              </a:spcAft>
              <a:buChar char="•"/>
            </a:pPr>
            <a:r>
              <a:rPr lang="en-US" dirty="0"/>
              <a:t>Second level</a:t>
            </a:r>
          </a:p>
          <a:p>
            <a:pPr marL="517525" lvl="2" indent="-169863">
              <a:lnSpc>
                <a:spcPct val="100000"/>
              </a:lnSpc>
              <a:spcBef>
                <a:spcPts val="0"/>
              </a:spcBef>
              <a:spcAft>
                <a:spcPts val="600"/>
              </a:spcAft>
              <a:buFont typeface="Courier New" pitchFamily="49" charset="0"/>
              <a:buChar char="o"/>
            </a:pPr>
            <a:r>
              <a:rPr lang="en-US" dirty="0"/>
              <a:t>Third level</a:t>
            </a:r>
          </a:p>
        </p:txBody>
      </p:sp>
      <p:sp>
        <p:nvSpPr>
          <p:cNvPr id="3" name="Slide Number Placeholder 5"/>
          <p:cNvSpPr>
            <a:spLocks noGrp="1"/>
          </p:cNvSpPr>
          <p:nvPr>
            <p:ph type="sldNum" sz="quarter" idx="25"/>
          </p:nvPr>
        </p:nvSpPr>
        <p:spPr/>
        <p:txBody>
          <a:bodyPr/>
          <a:lstStyle>
            <a:lvl1pPr>
              <a:defRPr/>
            </a:lvl1pPr>
          </a:lstStyle>
          <a:p>
            <a:pPr>
              <a:defRPr/>
            </a:pPr>
            <a:fld id="{B37FA8C0-43C0-4460-8243-047ED1820C3F}" type="slidenum">
              <a:rPr lang="en-US"/>
              <a:pPr>
                <a:defRPr/>
              </a:pPr>
              <a:t>‹#›</a:t>
            </a:fld>
            <a:endParaRPr lang="en-US" dirty="0"/>
          </a:p>
        </p:txBody>
      </p:sp>
      <p:sp>
        <p:nvSpPr>
          <p:cNvPr id="2" name="TextBox 1">
            <a:extLst>
              <a:ext uri="{FF2B5EF4-FFF2-40B4-BE49-F238E27FC236}">
                <a16:creationId xmlns:a16="http://schemas.microsoft.com/office/drawing/2014/main" id="{410CD30F-96FD-FE46-9CD5-DF27545E786D}"/>
              </a:ext>
            </a:extLst>
          </p:cNvPr>
          <p:cNvSpPr txBox="1"/>
          <p:nvPr userDrawn="1"/>
        </p:nvSpPr>
        <p:spPr>
          <a:xfrm>
            <a:off x="1212351" y="6524090"/>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6" name="Text Placeholder 10">
            <a:extLst>
              <a:ext uri="{FF2B5EF4-FFF2-40B4-BE49-F238E27FC236}">
                <a16:creationId xmlns:a16="http://schemas.microsoft.com/office/drawing/2014/main" id="{668403F3-BE64-4A0E-9BEC-8B6D9F1560D5}"/>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7" name="Text Placeholder 10">
            <a:extLst>
              <a:ext uri="{FF2B5EF4-FFF2-40B4-BE49-F238E27FC236}">
                <a16:creationId xmlns:a16="http://schemas.microsoft.com/office/drawing/2014/main" id="{42DC81CE-C452-4DAD-AF4A-E3F5321B58A9}"/>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1" name="Text Placeholder 2">
            <a:extLst>
              <a:ext uri="{FF2B5EF4-FFF2-40B4-BE49-F238E27FC236}">
                <a16:creationId xmlns:a16="http://schemas.microsoft.com/office/drawing/2014/main" id="{BD3DC49A-8728-44F7-BC55-B23F68AEAECC}"/>
              </a:ext>
            </a:extLst>
          </p:cNvPr>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Column w/Grey Bar">
    <p:spTree>
      <p:nvGrpSpPr>
        <p:cNvPr id="1" name=""/>
        <p:cNvGrpSpPr/>
        <p:nvPr/>
      </p:nvGrpSpPr>
      <p:grpSpPr>
        <a:xfrm>
          <a:off x="0" y="0"/>
          <a:ext cx="0" cy="0"/>
          <a:chOff x="0" y="0"/>
          <a:chExt cx="0" cy="0"/>
        </a:xfrm>
      </p:grpSpPr>
      <p:sp>
        <p:nvSpPr>
          <p:cNvPr id="3" name="Slide Number Placeholder 5"/>
          <p:cNvSpPr>
            <a:spLocks noGrp="1"/>
          </p:cNvSpPr>
          <p:nvPr>
            <p:ph type="sldNum" sz="quarter" idx="25"/>
          </p:nvPr>
        </p:nvSpPr>
        <p:spPr/>
        <p:txBody>
          <a:bodyPr/>
          <a:lstStyle>
            <a:lvl1pPr>
              <a:defRPr/>
            </a:lvl1pPr>
          </a:lstStyle>
          <a:p>
            <a:pPr>
              <a:defRPr/>
            </a:pPr>
            <a:fld id="{B37FA8C0-43C0-4460-8243-047ED1820C3F}" type="slidenum">
              <a:rPr lang="en-US"/>
              <a:pPr>
                <a:defRPr/>
              </a:pPr>
              <a:t>‹#›</a:t>
            </a:fld>
            <a:endParaRPr lang="en-US" dirty="0"/>
          </a:p>
        </p:txBody>
      </p:sp>
      <p:sp>
        <p:nvSpPr>
          <p:cNvPr id="2" name="TextBox 1">
            <a:extLst>
              <a:ext uri="{FF2B5EF4-FFF2-40B4-BE49-F238E27FC236}">
                <a16:creationId xmlns:a16="http://schemas.microsoft.com/office/drawing/2014/main" id="{410CD30F-96FD-FE46-9CD5-DF27545E786D}"/>
              </a:ext>
            </a:extLst>
          </p:cNvPr>
          <p:cNvSpPr txBox="1"/>
          <p:nvPr userDrawn="1"/>
        </p:nvSpPr>
        <p:spPr>
          <a:xfrm>
            <a:off x="1212351" y="6524090"/>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6" name="Text Placeholder 10">
            <a:extLst>
              <a:ext uri="{FF2B5EF4-FFF2-40B4-BE49-F238E27FC236}">
                <a16:creationId xmlns:a16="http://schemas.microsoft.com/office/drawing/2014/main" id="{668403F3-BE64-4A0E-9BEC-8B6D9F1560D5}"/>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7" name="Text Placeholder 10">
            <a:extLst>
              <a:ext uri="{FF2B5EF4-FFF2-40B4-BE49-F238E27FC236}">
                <a16:creationId xmlns:a16="http://schemas.microsoft.com/office/drawing/2014/main" id="{42DC81CE-C452-4DAD-AF4A-E3F5321B58A9}"/>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1" name="Text Placeholder 2">
            <a:extLst>
              <a:ext uri="{FF2B5EF4-FFF2-40B4-BE49-F238E27FC236}">
                <a16:creationId xmlns:a16="http://schemas.microsoft.com/office/drawing/2014/main" id="{BD3DC49A-8728-44F7-BC55-B23F68AEAECC}"/>
              </a:ext>
            </a:extLst>
          </p:cNvPr>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8" name="Content Placeholder 14">
            <a:extLst>
              <a:ext uri="{FF2B5EF4-FFF2-40B4-BE49-F238E27FC236}">
                <a16:creationId xmlns:a16="http://schemas.microsoft.com/office/drawing/2014/main" id="{684211EE-A63A-4CF5-84D7-4BC5C26DACAF}"/>
              </a:ext>
            </a:extLst>
          </p:cNvPr>
          <p:cNvSpPr>
            <a:spLocks noGrp="1"/>
          </p:cNvSpPr>
          <p:nvPr>
            <p:ph sz="quarter" idx="24"/>
          </p:nvPr>
        </p:nvSpPr>
        <p:spPr>
          <a:xfrm>
            <a:off x="2514600" y="1209307"/>
            <a:ext cx="6180810" cy="4543915"/>
          </a:xfrm>
          <a:prstGeom prst="rect">
            <a:avLst/>
          </a:prstGeom>
        </p:spPr>
        <p:txBody>
          <a:bodyPr/>
          <a:lstStyle>
            <a:lvl1pPr marL="174625" indent="-174625">
              <a:lnSpc>
                <a:spcPct val="130000"/>
              </a:lnSpc>
              <a:spcBef>
                <a:spcPts val="0"/>
              </a:spcBef>
              <a:buClr>
                <a:srgbClr val="00338D"/>
              </a:buClr>
              <a:buFont typeface="Wingdings" pitchFamily="2" charset="2"/>
              <a:buChar char="§"/>
              <a:defRPr sz="1400" b="0">
                <a:solidFill>
                  <a:schemeClr val="tx1">
                    <a:lumMod val="65000"/>
                    <a:lumOff val="35000"/>
                  </a:schemeClr>
                </a:solidFill>
                <a:latin typeface="Calibri" panose="020F0502020204030204" pitchFamily="34" charset="0"/>
                <a:cs typeface="Calibri" panose="020F0502020204030204" pitchFamily="34" charset="0"/>
              </a:defRPr>
            </a:lvl1pPr>
            <a:lvl2pPr marL="341313" indent="-166688">
              <a:lnSpc>
                <a:spcPct val="130000"/>
              </a:lnSpc>
              <a:spcBef>
                <a:spcPts val="0"/>
              </a:spcBef>
              <a:defRPr sz="1400" b="0" baseline="0">
                <a:solidFill>
                  <a:schemeClr val="tx1">
                    <a:lumMod val="65000"/>
                    <a:lumOff val="35000"/>
                  </a:schemeClr>
                </a:solidFill>
                <a:latin typeface="Calibri" panose="020F0502020204030204" pitchFamily="34" charset="0"/>
                <a:cs typeface="Calibri" panose="020F0502020204030204" pitchFamily="34" charset="0"/>
              </a:defRPr>
            </a:lvl2pPr>
            <a:lvl3pPr marL="515938" indent="-174625">
              <a:lnSpc>
                <a:spcPct val="130000"/>
              </a:lnSpc>
              <a:spcBef>
                <a:spcPts val="0"/>
              </a:spcBef>
              <a:buFont typeface="Courier New" panose="02070309020205020404" pitchFamily="49" charset="0"/>
              <a:buChar char="o"/>
              <a:defRPr sz="1400" b="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bullet</a:t>
            </a:r>
          </a:p>
          <a:p>
            <a:pPr lvl="2"/>
            <a:r>
              <a:rPr lang="en-US" dirty="0"/>
              <a:t>Third bullet</a:t>
            </a:r>
          </a:p>
        </p:txBody>
      </p:sp>
      <p:sp>
        <p:nvSpPr>
          <p:cNvPr id="9" name="Content Placeholder 15">
            <a:extLst>
              <a:ext uri="{FF2B5EF4-FFF2-40B4-BE49-F238E27FC236}">
                <a16:creationId xmlns:a16="http://schemas.microsoft.com/office/drawing/2014/main" id="{E17CC0E5-2765-42C5-9641-8EDDCF1C0E31}"/>
              </a:ext>
            </a:extLst>
          </p:cNvPr>
          <p:cNvSpPr>
            <a:spLocks noGrp="1"/>
          </p:cNvSpPr>
          <p:nvPr>
            <p:ph sz="quarter" idx="26"/>
          </p:nvPr>
        </p:nvSpPr>
        <p:spPr>
          <a:xfrm>
            <a:off x="457200" y="1209307"/>
            <a:ext cx="1774273" cy="4543915"/>
          </a:xfrm>
          <a:prstGeom prst="rect">
            <a:avLst/>
          </a:prstGeom>
          <a:solidFill>
            <a:srgbClr val="CECECE"/>
          </a:solidFill>
        </p:spPr>
        <p:txBody>
          <a:bodyPr/>
          <a:lstStyle>
            <a:lvl1pPr>
              <a:defRPr lang="en-US" sz="1200" dirty="0">
                <a:solidFill>
                  <a:schemeClr val="tx1">
                    <a:lumMod val="65000"/>
                    <a:lumOff val="35000"/>
                  </a:schemeClr>
                </a:solidFill>
                <a:latin typeface="Calibri" panose="020F0502020204030204" pitchFamily="34" charset="0"/>
                <a:cs typeface="Calibri" panose="020F0502020204030204" pitchFamily="34" charset="0"/>
              </a:defRPr>
            </a:lvl1pPr>
            <a:lvl2pPr>
              <a:defRPr lang="en-US" sz="1200" dirty="0">
                <a:solidFill>
                  <a:schemeClr val="tx1">
                    <a:lumMod val="65000"/>
                    <a:lumOff val="35000"/>
                  </a:schemeClr>
                </a:solidFill>
                <a:latin typeface="Calibri" panose="020F0502020204030204" pitchFamily="34" charset="0"/>
                <a:cs typeface="Calibri" panose="020F0502020204030204" pitchFamily="34" charset="0"/>
              </a:defRPr>
            </a:lvl2pPr>
            <a:lvl3pPr>
              <a:defRPr lang="en-US" sz="1200" dirty="0">
                <a:solidFill>
                  <a:schemeClr val="tx1">
                    <a:lumMod val="65000"/>
                    <a:lumOff val="35000"/>
                  </a:schemeClr>
                </a:solidFill>
                <a:latin typeface="Calibri" panose="020F0502020204030204" pitchFamily="34" charset="0"/>
                <a:cs typeface="Calibri" panose="020F0502020204030204" pitchFamily="34" charset="0"/>
              </a:defRPr>
            </a:lvl3pPr>
          </a:lstStyle>
          <a:p>
            <a:pPr marL="168275" lvl="0" indent="-168275">
              <a:lnSpc>
                <a:spcPct val="100000"/>
              </a:lnSpc>
              <a:spcBef>
                <a:spcPts val="0"/>
              </a:spcBef>
              <a:spcAft>
                <a:spcPts val="600"/>
              </a:spcAft>
              <a:buClr>
                <a:srgbClr val="00338D"/>
              </a:buClr>
            </a:pPr>
            <a:r>
              <a:rPr lang="en-US" dirty="0"/>
              <a:t>Click to edit Master text styles</a:t>
            </a:r>
          </a:p>
          <a:p>
            <a:pPr marL="347663" lvl="1" indent="-179388">
              <a:lnSpc>
                <a:spcPct val="100000"/>
              </a:lnSpc>
              <a:spcBef>
                <a:spcPts val="0"/>
              </a:spcBef>
              <a:spcAft>
                <a:spcPts val="600"/>
              </a:spcAft>
              <a:buChar char="•"/>
            </a:pPr>
            <a:r>
              <a:rPr lang="en-US" dirty="0"/>
              <a:t>Second level</a:t>
            </a:r>
          </a:p>
          <a:p>
            <a:pPr marL="517525" lvl="2" indent="-169863">
              <a:lnSpc>
                <a:spcPct val="100000"/>
              </a:lnSpc>
              <a:spcBef>
                <a:spcPts val="0"/>
              </a:spcBef>
              <a:spcAft>
                <a:spcPts val="600"/>
              </a:spcAft>
              <a:buFont typeface="Courier New" pitchFamily="49" charset="0"/>
              <a:buChar char="o"/>
            </a:pPr>
            <a:r>
              <a:rPr lang="en-US" dirty="0"/>
              <a:t>Third level</a:t>
            </a:r>
          </a:p>
        </p:txBody>
      </p:sp>
    </p:spTree>
    <p:extLst>
      <p:ext uri="{BB962C8B-B14F-4D97-AF65-F5344CB8AC3E}">
        <p14:creationId xmlns:p14="http://schemas.microsoft.com/office/powerpoint/2010/main" val="3531213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9" name="Text Placeholder 2"/>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 name="TextBox 1">
            <a:extLst>
              <a:ext uri="{FF2B5EF4-FFF2-40B4-BE49-F238E27FC236}">
                <a16:creationId xmlns:a16="http://schemas.microsoft.com/office/drawing/2014/main" id="{01952A04-3A5F-8B4E-9B4A-6EA69F9AE86D}"/>
              </a:ext>
            </a:extLst>
          </p:cNvPr>
          <p:cNvSpPr txBox="1"/>
          <p:nvPr userDrawn="1"/>
        </p:nvSpPr>
        <p:spPr>
          <a:xfrm>
            <a:off x="5943600" y="6728791"/>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8" name="Text Placeholder 10">
            <a:extLst>
              <a:ext uri="{FF2B5EF4-FFF2-40B4-BE49-F238E27FC236}">
                <a16:creationId xmlns:a16="http://schemas.microsoft.com/office/drawing/2014/main" id="{3E4773A5-2589-0A46-B2DA-AB7EB1D6B9E5}"/>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0" name="Content Placeholder 2">
            <a:extLst>
              <a:ext uri="{FF2B5EF4-FFF2-40B4-BE49-F238E27FC236}">
                <a16:creationId xmlns:a16="http://schemas.microsoft.com/office/drawing/2014/main" id="{1AF0A2E2-085B-44A8-9F9D-8F359AEC0919}"/>
              </a:ext>
            </a:extLst>
          </p:cNvPr>
          <p:cNvSpPr>
            <a:spLocks noGrp="1"/>
          </p:cNvSpPr>
          <p:nvPr>
            <p:ph idx="23"/>
          </p:nvPr>
        </p:nvSpPr>
        <p:spPr>
          <a:xfrm>
            <a:off x="483077" y="1066361"/>
            <a:ext cx="8212334" cy="4632690"/>
          </a:xfrm>
          <a:prstGeom prst="rect">
            <a:avLst/>
          </a:prstGeom>
        </p:spPr>
        <p:txBody>
          <a:bodyPr/>
          <a:lstStyle>
            <a:lvl1pPr marL="233363" indent="-233363">
              <a:lnSpc>
                <a:spcPct val="130000"/>
              </a:lnSpc>
              <a:spcBef>
                <a:spcPts val="0"/>
              </a:spcBef>
              <a:spcAft>
                <a:spcPts val="0"/>
              </a:spcAft>
              <a:buClr>
                <a:srgbClr val="00338D"/>
              </a:buClr>
              <a:buFont typeface="Arial" panose="020B0604020202020204" pitchFamily="34" charset="0"/>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60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12" name="Text Placeholder 2">
            <a:extLst>
              <a:ext uri="{FF2B5EF4-FFF2-40B4-BE49-F238E27FC236}">
                <a16:creationId xmlns:a16="http://schemas.microsoft.com/office/drawing/2014/main" id="{5F75C343-DB3D-41E4-9178-68EE824B587B}"/>
              </a:ext>
            </a:extLst>
          </p:cNvPr>
          <p:cNvSpPr>
            <a:spLocks noGrp="1"/>
          </p:cNvSpPr>
          <p:nvPr>
            <p:ph type="body" sz="quarter" idx="24"/>
          </p:nvPr>
        </p:nvSpPr>
        <p:spPr>
          <a:xfrm>
            <a:off x="483077" y="747129"/>
            <a:ext cx="8212334" cy="276999"/>
          </a:xfrm>
          <a:prstGeom prst="rect">
            <a:avLst/>
          </a:prstGeom>
          <a:solidFill>
            <a:srgbClr val="00338D"/>
          </a:solidFill>
        </p:spPr>
        <p:txBody>
          <a:bodyPr wrap="square" lIns="45720" rIns="45720"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4" name="Slide Number Placeholder 5"/>
          <p:cNvSpPr>
            <a:spLocks noGrp="1"/>
          </p:cNvSpPr>
          <p:nvPr>
            <p:ph type="sldNum" sz="quarter" idx="16"/>
          </p:nvPr>
        </p:nvSpPr>
        <p:spPr/>
        <p:txBody>
          <a:bodyPr/>
          <a:lstStyle>
            <a:lvl1pPr>
              <a:defRPr>
                <a:solidFill>
                  <a:srgbClr val="00338D"/>
                </a:solidFill>
              </a:defRPr>
            </a:lvl1pPr>
          </a:lstStyle>
          <a:p>
            <a:pPr>
              <a:defRPr/>
            </a:pPr>
            <a:fld id="{F4688909-868C-417F-99E1-1828E926F449}" type="slidenum">
              <a:rPr lang="en-US" smtClean="0"/>
              <a:pPr>
                <a:defRPr/>
              </a:pPr>
              <a:t>‹#›</a:t>
            </a:fld>
            <a:endParaRPr lang="en-US" dirty="0"/>
          </a:p>
        </p:txBody>
      </p:sp>
    </p:spTree>
    <p:extLst>
      <p:ext uri="{BB962C8B-B14F-4D97-AF65-F5344CB8AC3E}">
        <p14:creationId xmlns:p14="http://schemas.microsoft.com/office/powerpoint/2010/main" val="14727114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Column - Top &amp; Bottom">
    <p:spTree>
      <p:nvGrpSpPr>
        <p:cNvPr id="1" name=""/>
        <p:cNvGrpSpPr/>
        <p:nvPr/>
      </p:nvGrpSpPr>
      <p:grpSpPr>
        <a:xfrm>
          <a:off x="0" y="0"/>
          <a:ext cx="0" cy="0"/>
          <a:chOff x="0" y="0"/>
          <a:chExt cx="0" cy="0"/>
        </a:xfrm>
      </p:grpSpPr>
      <p:sp>
        <p:nvSpPr>
          <p:cNvPr id="6" name="Content Placeholder 2"/>
          <p:cNvSpPr>
            <a:spLocks noGrp="1"/>
          </p:cNvSpPr>
          <p:nvPr>
            <p:ph idx="1"/>
          </p:nvPr>
        </p:nvSpPr>
        <p:spPr>
          <a:xfrm>
            <a:off x="483077" y="1066361"/>
            <a:ext cx="8212334" cy="3346889"/>
          </a:xfrm>
          <a:prstGeom prst="rect">
            <a:avLst/>
          </a:prstGeom>
        </p:spPr>
        <p:txBody>
          <a:bodyPr/>
          <a:lstStyle>
            <a:lvl1pPr marL="233363" indent="-233363">
              <a:lnSpc>
                <a:spcPct val="130000"/>
              </a:lnSpc>
              <a:spcBef>
                <a:spcPts val="0"/>
              </a:spcBef>
              <a:spcAft>
                <a:spcPts val="0"/>
              </a:spcAft>
              <a:buClr>
                <a:srgbClr val="00338D"/>
              </a:buClr>
              <a:buFont typeface="Arial" panose="020B0604020202020204" pitchFamily="34" charset="0"/>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60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9" name="Text Placeholder 2"/>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 name="TextBox 1">
            <a:extLst>
              <a:ext uri="{FF2B5EF4-FFF2-40B4-BE49-F238E27FC236}">
                <a16:creationId xmlns:a16="http://schemas.microsoft.com/office/drawing/2014/main" id="{01952A04-3A5F-8B4E-9B4A-6EA69F9AE86D}"/>
              </a:ext>
            </a:extLst>
          </p:cNvPr>
          <p:cNvSpPr txBox="1"/>
          <p:nvPr userDrawn="1"/>
        </p:nvSpPr>
        <p:spPr>
          <a:xfrm>
            <a:off x="5943600" y="6728791"/>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8" name="Text Placeholder 10">
            <a:extLst>
              <a:ext uri="{FF2B5EF4-FFF2-40B4-BE49-F238E27FC236}">
                <a16:creationId xmlns:a16="http://schemas.microsoft.com/office/drawing/2014/main" id="{3E4773A5-2589-0A46-B2DA-AB7EB1D6B9E5}"/>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1" name="Text Placeholder 2">
            <a:extLst>
              <a:ext uri="{FF2B5EF4-FFF2-40B4-BE49-F238E27FC236}">
                <a16:creationId xmlns:a16="http://schemas.microsoft.com/office/drawing/2014/main" id="{1F737C9D-EC41-491B-858E-816247705585}"/>
              </a:ext>
            </a:extLst>
          </p:cNvPr>
          <p:cNvSpPr>
            <a:spLocks noGrp="1"/>
          </p:cNvSpPr>
          <p:nvPr>
            <p:ph type="body" sz="quarter" idx="22"/>
          </p:nvPr>
        </p:nvSpPr>
        <p:spPr>
          <a:xfrm>
            <a:off x="483077" y="747129"/>
            <a:ext cx="8212334" cy="276999"/>
          </a:xfrm>
          <a:prstGeom prst="rect">
            <a:avLst/>
          </a:prstGeom>
          <a:solidFill>
            <a:srgbClr val="00338D"/>
          </a:solidFill>
        </p:spPr>
        <p:txBody>
          <a:bodyPr wrap="square" lIns="45720" rIns="45720"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0" name="Content Placeholder 2">
            <a:extLst>
              <a:ext uri="{FF2B5EF4-FFF2-40B4-BE49-F238E27FC236}">
                <a16:creationId xmlns:a16="http://schemas.microsoft.com/office/drawing/2014/main" id="{6647727C-5797-4BDB-82B2-97845CAF8768}"/>
              </a:ext>
            </a:extLst>
          </p:cNvPr>
          <p:cNvSpPr>
            <a:spLocks noGrp="1"/>
          </p:cNvSpPr>
          <p:nvPr>
            <p:ph idx="23"/>
          </p:nvPr>
        </p:nvSpPr>
        <p:spPr>
          <a:xfrm>
            <a:off x="483077" y="4777477"/>
            <a:ext cx="8212334" cy="1014162"/>
          </a:xfrm>
          <a:prstGeom prst="rect">
            <a:avLst/>
          </a:prstGeom>
        </p:spPr>
        <p:txBody>
          <a:bodyPr/>
          <a:lstStyle>
            <a:lvl1pPr marL="233363" indent="-233363">
              <a:lnSpc>
                <a:spcPct val="130000"/>
              </a:lnSpc>
              <a:spcBef>
                <a:spcPts val="0"/>
              </a:spcBef>
              <a:spcAft>
                <a:spcPts val="0"/>
              </a:spcAft>
              <a:buClr>
                <a:srgbClr val="00338D"/>
              </a:buClr>
              <a:buFont typeface="Arial" panose="020B0604020202020204" pitchFamily="34" charset="0"/>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60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12" name="Text Placeholder 2">
            <a:extLst>
              <a:ext uri="{FF2B5EF4-FFF2-40B4-BE49-F238E27FC236}">
                <a16:creationId xmlns:a16="http://schemas.microsoft.com/office/drawing/2014/main" id="{1DFA3F99-E301-4362-AAFC-10A5D251C44D}"/>
              </a:ext>
            </a:extLst>
          </p:cNvPr>
          <p:cNvSpPr>
            <a:spLocks noGrp="1"/>
          </p:cNvSpPr>
          <p:nvPr>
            <p:ph type="body" sz="quarter" idx="24"/>
          </p:nvPr>
        </p:nvSpPr>
        <p:spPr>
          <a:xfrm>
            <a:off x="483077" y="4500478"/>
            <a:ext cx="8212334" cy="276999"/>
          </a:xfrm>
          <a:prstGeom prst="rect">
            <a:avLst/>
          </a:prstGeom>
          <a:solidFill>
            <a:srgbClr val="00338D"/>
          </a:solidFill>
        </p:spPr>
        <p:txBody>
          <a:bodyPr wrap="square" lIns="45720" rIns="45720"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4" name="Slide Number Placeholder 5"/>
          <p:cNvSpPr>
            <a:spLocks noGrp="1"/>
          </p:cNvSpPr>
          <p:nvPr>
            <p:ph type="sldNum" sz="quarter" idx="16"/>
          </p:nvPr>
        </p:nvSpPr>
        <p:spPr/>
        <p:txBody>
          <a:bodyPr/>
          <a:lstStyle>
            <a:lvl1pPr>
              <a:defRPr>
                <a:solidFill>
                  <a:srgbClr val="00338D"/>
                </a:solidFill>
              </a:defRPr>
            </a:lvl1pPr>
          </a:lstStyle>
          <a:p>
            <a:pPr>
              <a:defRPr/>
            </a:pPr>
            <a:fld id="{F4688909-868C-417F-99E1-1828E926F449}" type="slidenum">
              <a:rPr lang="en-US" smtClean="0"/>
              <a:pPr>
                <a:defRPr/>
              </a:pPr>
              <a:t>‹#›</a:t>
            </a:fld>
            <a:endParaRPr lang="en-US" dirty="0"/>
          </a:p>
        </p:txBody>
      </p:sp>
    </p:spTree>
    <p:extLst>
      <p:ext uri="{BB962C8B-B14F-4D97-AF65-F5344CB8AC3E}">
        <p14:creationId xmlns:p14="http://schemas.microsoft.com/office/powerpoint/2010/main" val="2719750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Column - 3 Top &amp; 1 Bottom">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069971"/>
            <a:ext cx="2685025"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3232761" y="774321"/>
            <a:ext cx="2685025"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069971"/>
            <a:ext cx="2685025"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6000762" y="774321"/>
            <a:ext cx="2685025"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069971"/>
            <a:ext cx="2685025"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765170"/>
            <a:ext cx="2685025"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4" name="Content Placeholder 8">
            <a:extLst>
              <a:ext uri="{FF2B5EF4-FFF2-40B4-BE49-F238E27FC236}">
                <a16:creationId xmlns:a16="http://schemas.microsoft.com/office/drawing/2014/main" id="{F1E5A497-2DB4-4B3F-9631-1C91A7F80107}"/>
              </a:ext>
            </a:extLst>
          </p:cNvPr>
          <p:cNvSpPr>
            <a:spLocks noGrp="1"/>
          </p:cNvSpPr>
          <p:nvPr>
            <p:ph sz="quarter" idx="35"/>
          </p:nvPr>
        </p:nvSpPr>
        <p:spPr>
          <a:xfrm>
            <a:off x="489427" y="3596590"/>
            <a:ext cx="8205984"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8" name="Text Placeholder 2">
            <a:extLst>
              <a:ext uri="{FF2B5EF4-FFF2-40B4-BE49-F238E27FC236}">
                <a16:creationId xmlns:a16="http://schemas.microsoft.com/office/drawing/2014/main" id="{36310740-EA8A-4880-8F34-A99FC8488AFA}"/>
              </a:ext>
            </a:extLst>
          </p:cNvPr>
          <p:cNvSpPr>
            <a:spLocks noGrp="1"/>
          </p:cNvSpPr>
          <p:nvPr>
            <p:ph type="body" sz="quarter" idx="37"/>
          </p:nvPr>
        </p:nvSpPr>
        <p:spPr>
          <a:xfrm>
            <a:off x="483077" y="3281286"/>
            <a:ext cx="8212334" cy="276999"/>
          </a:xfrm>
          <a:prstGeom prst="rect">
            <a:avLst/>
          </a:prstGeom>
          <a:solidFill>
            <a:srgbClr val="00338D"/>
          </a:solidFill>
        </p:spPr>
        <p:txBody>
          <a:bodyPr wrap="square" lIns="45720" rIns="45720"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6" name="Slide Number Placeholder 5"/>
          <p:cNvSpPr>
            <a:spLocks noGrp="1"/>
          </p:cNvSpPr>
          <p:nvPr>
            <p:ph type="sldNum" sz="quarter" idx="15"/>
          </p:nvPr>
        </p:nvSpPr>
        <p:spPr/>
        <p:txBody>
          <a:bodyPr/>
          <a:lstStyle>
            <a:lvl1pPr>
              <a:defRPr>
                <a:solidFill>
                  <a:srgbClr val="00338D"/>
                </a:solidFill>
              </a:defRPr>
            </a:lvl1pPr>
          </a:lstStyle>
          <a:p>
            <a:pPr>
              <a:defRPr/>
            </a:pPr>
            <a:fld id="{3F2C8EBD-0847-4131-A90B-3FC8F94D70B7}" type="slidenum">
              <a:rPr lang="en-US" smtClean="0"/>
              <a:pPr>
                <a:defRPr/>
              </a:pPr>
              <a:t>‹#›</a:t>
            </a:fld>
            <a:endParaRPr lang="en-US" dirty="0"/>
          </a:p>
        </p:txBody>
      </p:sp>
    </p:spTree>
    <p:extLst>
      <p:ext uri="{BB962C8B-B14F-4D97-AF65-F5344CB8AC3E}">
        <p14:creationId xmlns:p14="http://schemas.microsoft.com/office/powerpoint/2010/main" val="19194046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Column - 2 Top &amp; 1 Bottom">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069971"/>
            <a:ext cx="3994239"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765170"/>
            <a:ext cx="3994239"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4" name="Content Placeholder 8">
            <a:extLst>
              <a:ext uri="{FF2B5EF4-FFF2-40B4-BE49-F238E27FC236}">
                <a16:creationId xmlns:a16="http://schemas.microsoft.com/office/drawing/2014/main" id="{F1E5A497-2DB4-4B3F-9631-1C91A7F80107}"/>
              </a:ext>
            </a:extLst>
          </p:cNvPr>
          <p:cNvSpPr>
            <a:spLocks noGrp="1"/>
          </p:cNvSpPr>
          <p:nvPr>
            <p:ph sz="quarter" idx="35"/>
          </p:nvPr>
        </p:nvSpPr>
        <p:spPr>
          <a:xfrm>
            <a:off x="489427" y="3596590"/>
            <a:ext cx="8205984"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8" name="Text Placeholder 2">
            <a:extLst>
              <a:ext uri="{FF2B5EF4-FFF2-40B4-BE49-F238E27FC236}">
                <a16:creationId xmlns:a16="http://schemas.microsoft.com/office/drawing/2014/main" id="{36310740-EA8A-4880-8F34-A99FC8488AFA}"/>
              </a:ext>
            </a:extLst>
          </p:cNvPr>
          <p:cNvSpPr>
            <a:spLocks noGrp="1"/>
          </p:cNvSpPr>
          <p:nvPr>
            <p:ph type="body" sz="quarter" idx="37"/>
          </p:nvPr>
        </p:nvSpPr>
        <p:spPr>
          <a:xfrm>
            <a:off x="483077" y="3281286"/>
            <a:ext cx="8212334" cy="276999"/>
          </a:xfrm>
          <a:prstGeom prst="rect">
            <a:avLst/>
          </a:prstGeom>
          <a:solidFill>
            <a:srgbClr val="00338D"/>
          </a:solidFill>
        </p:spPr>
        <p:txBody>
          <a:bodyPr wrap="square" lIns="45720" rIns="45720"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3" name="Content Placeholder 8">
            <a:extLst>
              <a:ext uri="{FF2B5EF4-FFF2-40B4-BE49-F238E27FC236}">
                <a16:creationId xmlns:a16="http://schemas.microsoft.com/office/drawing/2014/main" id="{39EAF3F3-6A67-4298-8EF4-52E5C8FB8074}"/>
              </a:ext>
            </a:extLst>
          </p:cNvPr>
          <p:cNvSpPr>
            <a:spLocks noGrp="1"/>
          </p:cNvSpPr>
          <p:nvPr>
            <p:ph sz="quarter" idx="38"/>
          </p:nvPr>
        </p:nvSpPr>
        <p:spPr>
          <a:xfrm>
            <a:off x="4692564" y="1069971"/>
            <a:ext cx="3994239"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a:extLst>
              <a:ext uri="{FF2B5EF4-FFF2-40B4-BE49-F238E27FC236}">
                <a16:creationId xmlns:a16="http://schemas.microsoft.com/office/drawing/2014/main" id="{CD1ADFEC-12CB-48F3-9C0A-54DC6F8A4134}"/>
              </a:ext>
            </a:extLst>
          </p:cNvPr>
          <p:cNvSpPr>
            <a:spLocks noGrp="1"/>
          </p:cNvSpPr>
          <p:nvPr>
            <p:ph type="body" sz="quarter" idx="39"/>
          </p:nvPr>
        </p:nvSpPr>
        <p:spPr>
          <a:xfrm>
            <a:off x="4692564" y="765170"/>
            <a:ext cx="3994239"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Tree>
    <p:extLst>
      <p:ext uri="{BB962C8B-B14F-4D97-AF65-F5344CB8AC3E}">
        <p14:creationId xmlns:p14="http://schemas.microsoft.com/office/powerpoint/2010/main" val="1214368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lectronic Section Brea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85CA0A0-2EB1-A744-B7C9-E069844CA113}"/>
              </a:ext>
            </a:extLst>
          </p:cNvPr>
          <p:cNvSpPr/>
          <p:nvPr userDrawn="1"/>
        </p:nvSpPr>
        <p:spPr>
          <a:xfrm>
            <a:off x="0" y="0"/>
            <a:ext cx="9144000" cy="6858000"/>
          </a:xfrm>
          <a:prstGeom prst="rect">
            <a:avLst/>
          </a:prstGeom>
          <a:solidFill>
            <a:srgbClr val="0033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318F938A-2D49-43F4-B769-6F47CA787A64}"/>
              </a:ext>
            </a:extLst>
          </p:cNvPr>
          <p:cNvSpPr>
            <a:spLocks noGrp="1"/>
          </p:cNvSpPr>
          <p:nvPr>
            <p:ph type="body" sz="quarter" idx="12" hasCustomPrompt="1"/>
          </p:nvPr>
        </p:nvSpPr>
        <p:spPr>
          <a:xfrm>
            <a:off x="669925" y="2607222"/>
            <a:ext cx="7659066" cy="598487"/>
          </a:xfrm>
          <a:prstGeom prst="rect">
            <a:avLst/>
          </a:prstGeom>
        </p:spPr>
        <p:txBody>
          <a:bodyPr anchor="b" anchorCtr="0"/>
          <a:lstStyle>
            <a:lvl1pPr marL="0" indent="0">
              <a:buNone/>
              <a:defRPr sz="3600" b="1">
                <a:solidFill>
                  <a:schemeClr val="bg1"/>
                </a:solidFill>
              </a:defRPr>
            </a:lvl1pPr>
          </a:lstStyle>
          <a:p>
            <a:pPr lvl="0"/>
            <a:r>
              <a:rPr lang="en-US" dirty="0"/>
              <a:t>TITLE GOES HERE</a:t>
            </a:r>
          </a:p>
        </p:txBody>
      </p:sp>
      <p:sp>
        <p:nvSpPr>
          <p:cNvPr id="7" name="Text Placeholder 5">
            <a:extLst>
              <a:ext uri="{FF2B5EF4-FFF2-40B4-BE49-F238E27FC236}">
                <a16:creationId xmlns:a16="http://schemas.microsoft.com/office/drawing/2014/main" id="{C16E73CC-C965-4CA6-8002-25EF3B0F1C5E}"/>
              </a:ext>
            </a:extLst>
          </p:cNvPr>
          <p:cNvSpPr>
            <a:spLocks noGrp="1"/>
          </p:cNvSpPr>
          <p:nvPr>
            <p:ph type="body" sz="quarter" idx="13" hasCustomPrompt="1"/>
          </p:nvPr>
        </p:nvSpPr>
        <p:spPr>
          <a:xfrm>
            <a:off x="669922" y="3243966"/>
            <a:ext cx="4767263" cy="598487"/>
          </a:xfrm>
          <a:prstGeom prst="rect">
            <a:avLst/>
          </a:prstGeom>
        </p:spPr>
        <p:txBody>
          <a:bodyPr/>
          <a:lstStyle>
            <a:lvl1pPr marL="0" indent="0">
              <a:buNone/>
              <a:defRPr sz="2600" b="0">
                <a:solidFill>
                  <a:schemeClr val="bg1"/>
                </a:solidFill>
              </a:defRPr>
            </a:lvl1pPr>
          </a:lstStyle>
          <a:p>
            <a:pPr lvl="0"/>
            <a:r>
              <a:rPr lang="en-US" dirty="0"/>
              <a:t>SUBTITLE GOES HERE</a:t>
            </a:r>
          </a:p>
        </p:txBody>
      </p:sp>
    </p:spTree>
    <p:extLst>
      <p:ext uri="{BB962C8B-B14F-4D97-AF65-F5344CB8AC3E}">
        <p14:creationId xmlns:p14="http://schemas.microsoft.com/office/powerpoint/2010/main" val="881252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Column - 2 Top &amp; 2 Bottom">
    <p:spTree>
      <p:nvGrpSpPr>
        <p:cNvPr id="1" name=""/>
        <p:cNvGrpSpPr/>
        <p:nvPr/>
      </p:nvGrpSpPr>
      <p:grpSpPr>
        <a:xfrm>
          <a:off x="0" y="0"/>
          <a:ext cx="0" cy="0"/>
          <a:chOff x="0" y="0"/>
          <a:chExt cx="0" cy="0"/>
        </a:xfrm>
      </p:grpSpPr>
      <p:sp>
        <p:nvSpPr>
          <p:cNvPr id="11" name="Content Placeholder 8">
            <a:extLst>
              <a:ext uri="{FF2B5EF4-FFF2-40B4-BE49-F238E27FC236}">
                <a16:creationId xmlns:a16="http://schemas.microsoft.com/office/drawing/2014/main" id="{49E72211-3173-43F4-861A-5A672B5DFCF4}"/>
              </a:ext>
            </a:extLst>
          </p:cNvPr>
          <p:cNvSpPr>
            <a:spLocks noGrp="1"/>
          </p:cNvSpPr>
          <p:nvPr>
            <p:ph sz="quarter" idx="40"/>
          </p:nvPr>
        </p:nvSpPr>
        <p:spPr>
          <a:xfrm>
            <a:off x="492701" y="3586087"/>
            <a:ext cx="3994239"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2" name="Text Placeholder 2">
            <a:extLst>
              <a:ext uri="{FF2B5EF4-FFF2-40B4-BE49-F238E27FC236}">
                <a16:creationId xmlns:a16="http://schemas.microsoft.com/office/drawing/2014/main" id="{846FBF52-5EB3-4304-B5FA-229AF84C2472}"/>
              </a:ext>
            </a:extLst>
          </p:cNvPr>
          <p:cNvSpPr>
            <a:spLocks noGrp="1"/>
          </p:cNvSpPr>
          <p:nvPr>
            <p:ph type="body" sz="quarter" idx="41"/>
          </p:nvPr>
        </p:nvSpPr>
        <p:spPr>
          <a:xfrm>
            <a:off x="492701" y="3281286"/>
            <a:ext cx="3994239"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5" name="Content Placeholder 8">
            <a:extLst>
              <a:ext uri="{FF2B5EF4-FFF2-40B4-BE49-F238E27FC236}">
                <a16:creationId xmlns:a16="http://schemas.microsoft.com/office/drawing/2014/main" id="{0AF4D000-AE51-4B52-8583-9D443DB0F949}"/>
              </a:ext>
            </a:extLst>
          </p:cNvPr>
          <p:cNvSpPr>
            <a:spLocks noGrp="1"/>
          </p:cNvSpPr>
          <p:nvPr>
            <p:ph sz="quarter" idx="42"/>
          </p:nvPr>
        </p:nvSpPr>
        <p:spPr>
          <a:xfrm>
            <a:off x="4692564" y="3586087"/>
            <a:ext cx="3994239"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6" name="Text Placeholder 2">
            <a:extLst>
              <a:ext uri="{FF2B5EF4-FFF2-40B4-BE49-F238E27FC236}">
                <a16:creationId xmlns:a16="http://schemas.microsoft.com/office/drawing/2014/main" id="{B16B793D-FF09-4D77-8B5B-7B8FC2F4E750}"/>
              </a:ext>
            </a:extLst>
          </p:cNvPr>
          <p:cNvSpPr>
            <a:spLocks noGrp="1"/>
          </p:cNvSpPr>
          <p:nvPr>
            <p:ph type="body" sz="quarter" idx="43"/>
          </p:nvPr>
        </p:nvSpPr>
        <p:spPr>
          <a:xfrm>
            <a:off x="4692564" y="3281286"/>
            <a:ext cx="3994239"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069971"/>
            <a:ext cx="3994239"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765170"/>
            <a:ext cx="3994239"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3" name="Content Placeholder 8">
            <a:extLst>
              <a:ext uri="{FF2B5EF4-FFF2-40B4-BE49-F238E27FC236}">
                <a16:creationId xmlns:a16="http://schemas.microsoft.com/office/drawing/2014/main" id="{39EAF3F3-6A67-4298-8EF4-52E5C8FB8074}"/>
              </a:ext>
            </a:extLst>
          </p:cNvPr>
          <p:cNvSpPr>
            <a:spLocks noGrp="1"/>
          </p:cNvSpPr>
          <p:nvPr>
            <p:ph sz="quarter" idx="38"/>
          </p:nvPr>
        </p:nvSpPr>
        <p:spPr>
          <a:xfrm>
            <a:off x="4692564" y="1069971"/>
            <a:ext cx="3994239"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a:extLst>
              <a:ext uri="{FF2B5EF4-FFF2-40B4-BE49-F238E27FC236}">
                <a16:creationId xmlns:a16="http://schemas.microsoft.com/office/drawing/2014/main" id="{CD1ADFEC-12CB-48F3-9C0A-54DC6F8A4134}"/>
              </a:ext>
            </a:extLst>
          </p:cNvPr>
          <p:cNvSpPr>
            <a:spLocks noGrp="1"/>
          </p:cNvSpPr>
          <p:nvPr>
            <p:ph type="body" sz="quarter" idx="39"/>
          </p:nvPr>
        </p:nvSpPr>
        <p:spPr>
          <a:xfrm>
            <a:off x="4692564" y="765170"/>
            <a:ext cx="3994239"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Tree>
    <p:extLst>
      <p:ext uri="{BB962C8B-B14F-4D97-AF65-F5344CB8AC3E}">
        <p14:creationId xmlns:p14="http://schemas.microsoft.com/office/powerpoint/2010/main" val="22214952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Column - Equal Top &amp; Bottom">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580C76F7-110D-48CA-A7C7-735C14EF8EFF}"/>
              </a:ext>
            </a:extLst>
          </p:cNvPr>
          <p:cNvSpPr>
            <a:spLocks noGrp="1"/>
          </p:cNvSpPr>
          <p:nvPr>
            <p:ph sz="quarter" idx="38"/>
          </p:nvPr>
        </p:nvSpPr>
        <p:spPr>
          <a:xfrm>
            <a:off x="485885" y="1090852"/>
            <a:ext cx="8205984"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a:extLst>
              <a:ext uri="{FF2B5EF4-FFF2-40B4-BE49-F238E27FC236}">
                <a16:creationId xmlns:a16="http://schemas.microsoft.com/office/drawing/2014/main" id="{A971BD1C-15D4-41DB-A6FE-097C696F6546}"/>
              </a:ext>
            </a:extLst>
          </p:cNvPr>
          <p:cNvSpPr>
            <a:spLocks noGrp="1"/>
          </p:cNvSpPr>
          <p:nvPr>
            <p:ph type="body" sz="quarter" idx="39"/>
          </p:nvPr>
        </p:nvSpPr>
        <p:spPr>
          <a:xfrm>
            <a:off x="479535" y="775548"/>
            <a:ext cx="8212334" cy="276999"/>
          </a:xfrm>
          <a:prstGeom prst="rect">
            <a:avLst/>
          </a:prstGeom>
          <a:solidFill>
            <a:srgbClr val="00338D"/>
          </a:solidFill>
        </p:spPr>
        <p:txBody>
          <a:bodyPr wrap="square" lIns="45720" rIns="45720"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4" name="Content Placeholder 8">
            <a:extLst>
              <a:ext uri="{FF2B5EF4-FFF2-40B4-BE49-F238E27FC236}">
                <a16:creationId xmlns:a16="http://schemas.microsoft.com/office/drawing/2014/main" id="{F1E5A497-2DB4-4B3F-9631-1C91A7F80107}"/>
              </a:ext>
            </a:extLst>
          </p:cNvPr>
          <p:cNvSpPr>
            <a:spLocks noGrp="1"/>
          </p:cNvSpPr>
          <p:nvPr>
            <p:ph sz="quarter" idx="35"/>
          </p:nvPr>
        </p:nvSpPr>
        <p:spPr>
          <a:xfrm>
            <a:off x="489427" y="3596590"/>
            <a:ext cx="8205984" cy="2131911"/>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8" name="Text Placeholder 2">
            <a:extLst>
              <a:ext uri="{FF2B5EF4-FFF2-40B4-BE49-F238E27FC236}">
                <a16:creationId xmlns:a16="http://schemas.microsoft.com/office/drawing/2014/main" id="{36310740-EA8A-4880-8F34-A99FC8488AFA}"/>
              </a:ext>
            </a:extLst>
          </p:cNvPr>
          <p:cNvSpPr>
            <a:spLocks noGrp="1"/>
          </p:cNvSpPr>
          <p:nvPr>
            <p:ph type="body" sz="quarter" idx="37"/>
          </p:nvPr>
        </p:nvSpPr>
        <p:spPr>
          <a:xfrm>
            <a:off x="483077" y="3281286"/>
            <a:ext cx="8212334" cy="276999"/>
          </a:xfrm>
          <a:prstGeom prst="rect">
            <a:avLst/>
          </a:prstGeom>
          <a:solidFill>
            <a:srgbClr val="00338D"/>
          </a:solidFill>
        </p:spPr>
        <p:txBody>
          <a:bodyPr wrap="square" lIns="45720" rIns="45720"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Tree>
    <p:extLst>
      <p:ext uri="{BB962C8B-B14F-4D97-AF65-F5344CB8AC3E}">
        <p14:creationId xmlns:p14="http://schemas.microsoft.com/office/powerpoint/2010/main" val="7902908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Column w/Top Bullets">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580C76F7-110D-48CA-A7C7-735C14EF8EFF}"/>
              </a:ext>
            </a:extLst>
          </p:cNvPr>
          <p:cNvSpPr>
            <a:spLocks noGrp="1"/>
          </p:cNvSpPr>
          <p:nvPr>
            <p:ph sz="quarter" idx="38"/>
          </p:nvPr>
        </p:nvSpPr>
        <p:spPr>
          <a:xfrm>
            <a:off x="485885" y="806326"/>
            <a:ext cx="8205984" cy="63087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a:extLst>
              <a:ext uri="{FF2B5EF4-FFF2-40B4-BE49-F238E27FC236}">
                <a16:creationId xmlns:a16="http://schemas.microsoft.com/office/drawing/2014/main" id="{A971BD1C-15D4-41DB-A6FE-097C696F6546}"/>
              </a:ext>
            </a:extLst>
          </p:cNvPr>
          <p:cNvSpPr>
            <a:spLocks noGrp="1"/>
          </p:cNvSpPr>
          <p:nvPr>
            <p:ph type="body" sz="quarter" idx="39"/>
          </p:nvPr>
        </p:nvSpPr>
        <p:spPr>
          <a:xfrm>
            <a:off x="479535" y="1569452"/>
            <a:ext cx="8212334" cy="276999"/>
          </a:xfrm>
          <a:prstGeom prst="rect">
            <a:avLst/>
          </a:prstGeom>
          <a:solidFill>
            <a:srgbClr val="00338D"/>
          </a:solidFill>
        </p:spPr>
        <p:txBody>
          <a:bodyPr wrap="square" lIns="45720" rIns="45720"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4" name="Content Placeholder 8">
            <a:extLst>
              <a:ext uri="{FF2B5EF4-FFF2-40B4-BE49-F238E27FC236}">
                <a16:creationId xmlns:a16="http://schemas.microsoft.com/office/drawing/2014/main" id="{F1E5A497-2DB4-4B3F-9631-1C91A7F80107}"/>
              </a:ext>
            </a:extLst>
          </p:cNvPr>
          <p:cNvSpPr>
            <a:spLocks noGrp="1"/>
          </p:cNvSpPr>
          <p:nvPr>
            <p:ph sz="quarter" idx="35"/>
          </p:nvPr>
        </p:nvSpPr>
        <p:spPr>
          <a:xfrm>
            <a:off x="489427" y="1888979"/>
            <a:ext cx="8205984" cy="383243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Tree>
    <p:extLst>
      <p:ext uri="{BB962C8B-B14F-4D97-AF65-F5344CB8AC3E}">
        <p14:creationId xmlns:p14="http://schemas.microsoft.com/office/powerpoint/2010/main" val="4088244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Column - Larger Left">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8370E518-4D48-4017-AC8E-3DC6041E683E}"/>
              </a:ext>
            </a:extLst>
          </p:cNvPr>
          <p:cNvSpPr>
            <a:spLocks noGrp="1"/>
          </p:cNvSpPr>
          <p:nvPr>
            <p:ph sz="quarter" idx="21"/>
          </p:nvPr>
        </p:nvSpPr>
        <p:spPr>
          <a:xfrm>
            <a:off x="5194300" y="1116419"/>
            <a:ext cx="3415299" cy="463868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2">
            <a:extLst>
              <a:ext uri="{FF2B5EF4-FFF2-40B4-BE49-F238E27FC236}">
                <a16:creationId xmlns:a16="http://schemas.microsoft.com/office/drawing/2014/main" id="{5ED2262E-954C-4970-B4DC-EA81F9412DE2}"/>
              </a:ext>
            </a:extLst>
          </p:cNvPr>
          <p:cNvSpPr>
            <a:spLocks noGrp="1"/>
          </p:cNvSpPr>
          <p:nvPr>
            <p:ph type="body" sz="quarter" idx="27"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8" name="Text Placeholder 10">
            <a:extLst>
              <a:ext uri="{FF2B5EF4-FFF2-40B4-BE49-F238E27FC236}">
                <a16:creationId xmlns:a16="http://schemas.microsoft.com/office/drawing/2014/main" id="{023AF27C-0CD4-4F12-917C-ADEEF28243B2}"/>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2" name="Content Placeholder 8">
            <a:extLst>
              <a:ext uri="{FF2B5EF4-FFF2-40B4-BE49-F238E27FC236}">
                <a16:creationId xmlns:a16="http://schemas.microsoft.com/office/drawing/2014/main" id="{8993A877-8606-48FF-B67A-16C548D245BC}"/>
              </a:ext>
            </a:extLst>
          </p:cNvPr>
          <p:cNvSpPr>
            <a:spLocks noGrp="1"/>
          </p:cNvSpPr>
          <p:nvPr>
            <p:ph sz="quarter" idx="19"/>
          </p:nvPr>
        </p:nvSpPr>
        <p:spPr>
          <a:xfrm>
            <a:off x="483077" y="1106116"/>
            <a:ext cx="4501673" cy="464898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a:extLst>
              <a:ext uri="{FF2B5EF4-FFF2-40B4-BE49-F238E27FC236}">
                <a16:creationId xmlns:a16="http://schemas.microsoft.com/office/drawing/2014/main" id="{3793CD3B-7BBD-48FE-B43F-9D4BA3EAE80A}"/>
              </a:ext>
            </a:extLst>
          </p:cNvPr>
          <p:cNvSpPr>
            <a:spLocks noGrp="1"/>
          </p:cNvSpPr>
          <p:nvPr>
            <p:ph type="body" sz="quarter" idx="22"/>
          </p:nvPr>
        </p:nvSpPr>
        <p:spPr>
          <a:xfrm>
            <a:off x="489098" y="839420"/>
            <a:ext cx="4495652" cy="276999"/>
          </a:xfrm>
          <a:prstGeom prst="rect">
            <a:avLst/>
          </a:prstGeom>
          <a:solidFill>
            <a:srgbClr val="00338D"/>
          </a:solidFill>
        </p:spPr>
        <p:txBody>
          <a:bodyPr wrap="square" anchor="b">
            <a:spAutoFit/>
          </a:bodyPr>
          <a:lstStyle>
            <a:lvl1pPr marL="50800" indent="0" algn="ctr">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 name="Slide Number Placeholder 5"/>
          <p:cNvSpPr>
            <a:spLocks noGrp="1"/>
          </p:cNvSpPr>
          <p:nvPr>
            <p:ph type="sldNum" sz="quarter" idx="25"/>
          </p:nvPr>
        </p:nvSpPr>
        <p:spPr/>
        <p:txBody>
          <a:bodyPr/>
          <a:lstStyle>
            <a:lvl1pPr>
              <a:defRPr/>
            </a:lvl1pPr>
          </a:lstStyle>
          <a:p>
            <a:pPr>
              <a:defRPr/>
            </a:pPr>
            <a:fld id="{B37FA8C0-43C0-4460-8243-047ED1820C3F}" type="slidenum">
              <a:rPr lang="en-US"/>
              <a:pPr>
                <a:defRPr/>
              </a:pPr>
              <a:t>‹#›</a:t>
            </a:fld>
            <a:endParaRPr lang="en-US" dirty="0"/>
          </a:p>
        </p:txBody>
      </p:sp>
      <p:sp>
        <p:nvSpPr>
          <p:cNvPr id="15" name="Text Placeholder 2">
            <a:extLst>
              <a:ext uri="{FF2B5EF4-FFF2-40B4-BE49-F238E27FC236}">
                <a16:creationId xmlns:a16="http://schemas.microsoft.com/office/drawing/2014/main" id="{4836E3DC-6C83-4955-963C-DDAC46BED2DB}"/>
              </a:ext>
            </a:extLst>
          </p:cNvPr>
          <p:cNvSpPr>
            <a:spLocks noGrp="1"/>
          </p:cNvSpPr>
          <p:nvPr>
            <p:ph type="body" sz="quarter" idx="23"/>
          </p:nvPr>
        </p:nvSpPr>
        <p:spPr>
          <a:xfrm>
            <a:off x="5198868" y="839420"/>
            <a:ext cx="3410731" cy="276999"/>
          </a:xfrm>
          <a:prstGeom prst="rect">
            <a:avLst/>
          </a:prstGeom>
          <a:solidFill>
            <a:srgbClr val="00338D"/>
          </a:solidFill>
        </p:spPr>
        <p:txBody>
          <a:bodyPr wrap="square" anchor="b">
            <a:spAutoFit/>
          </a:bodyPr>
          <a:lstStyle>
            <a:lvl1pPr marL="50800" indent="0">
              <a:buFontTx/>
              <a:buNone/>
              <a:defRPr sz="12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730415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Column no Heading">
    <p:spTree>
      <p:nvGrpSpPr>
        <p:cNvPr id="1" name=""/>
        <p:cNvGrpSpPr/>
        <p:nvPr/>
      </p:nvGrpSpPr>
      <p:grpSpPr>
        <a:xfrm>
          <a:off x="0" y="0"/>
          <a:ext cx="0" cy="0"/>
          <a:chOff x="0" y="0"/>
          <a:chExt cx="0" cy="0"/>
        </a:xfrm>
      </p:grpSpPr>
      <p:sp>
        <p:nvSpPr>
          <p:cNvPr id="6" name="Content Placeholder 2"/>
          <p:cNvSpPr>
            <a:spLocks noGrp="1"/>
          </p:cNvSpPr>
          <p:nvPr>
            <p:ph idx="1"/>
          </p:nvPr>
        </p:nvSpPr>
        <p:spPr>
          <a:xfrm>
            <a:off x="483077" y="1309035"/>
            <a:ext cx="7944929" cy="4362536"/>
          </a:xfrm>
          <a:prstGeom prst="rect">
            <a:avLst/>
          </a:prstGeom>
        </p:spPr>
        <p:txBody>
          <a:bodyPr/>
          <a:lstStyle>
            <a:lvl1pPr marL="233363" indent="-233363">
              <a:lnSpc>
                <a:spcPct val="130000"/>
              </a:lnSpc>
              <a:spcBef>
                <a:spcPts val="0"/>
              </a:spcBef>
              <a:spcAft>
                <a:spcPts val="0"/>
              </a:spcAft>
              <a:buClr>
                <a:srgbClr val="00338D"/>
              </a:buClr>
              <a:buFont typeface="Wingdings" panose="05000000000000000000" pitchFamily="2" charset="2"/>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spcBef>
                <a:spcPts val="0"/>
              </a:spcBef>
              <a:spcAft>
                <a:spcPts val="0"/>
              </a:spcAft>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4" name="Slide Number Placeholder 5"/>
          <p:cNvSpPr>
            <a:spLocks noGrp="1"/>
          </p:cNvSpPr>
          <p:nvPr>
            <p:ph type="sldNum" sz="quarter" idx="16"/>
          </p:nvPr>
        </p:nvSpPr>
        <p:spPr/>
        <p:txBody>
          <a:bodyPr/>
          <a:lstStyle>
            <a:lvl1pPr>
              <a:defRPr/>
            </a:lvl1pPr>
          </a:lstStyle>
          <a:p>
            <a:pPr>
              <a:defRPr/>
            </a:pPr>
            <a:fld id="{F4688909-868C-417F-99E1-1828E926F449}" type="slidenum">
              <a:rPr lang="en-US"/>
              <a:pPr>
                <a:defRPr/>
              </a:pPr>
              <a:t>‹#›</a:t>
            </a:fld>
            <a:endParaRPr lang="en-US" dirty="0"/>
          </a:p>
        </p:txBody>
      </p:sp>
      <p:sp>
        <p:nvSpPr>
          <p:cNvPr id="7" name="Text Placeholder 10"/>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9" name="Text Placeholder 2"/>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 name="TextBox 1">
            <a:extLst>
              <a:ext uri="{FF2B5EF4-FFF2-40B4-BE49-F238E27FC236}">
                <a16:creationId xmlns:a16="http://schemas.microsoft.com/office/drawing/2014/main" id="{01952A04-3A5F-8B4E-9B4A-6EA69F9AE86D}"/>
              </a:ext>
            </a:extLst>
          </p:cNvPr>
          <p:cNvSpPr txBox="1"/>
          <p:nvPr userDrawn="1"/>
        </p:nvSpPr>
        <p:spPr>
          <a:xfrm>
            <a:off x="5943600" y="6728791"/>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8" name="Text Placeholder 10">
            <a:extLst>
              <a:ext uri="{FF2B5EF4-FFF2-40B4-BE49-F238E27FC236}">
                <a16:creationId xmlns:a16="http://schemas.microsoft.com/office/drawing/2014/main" id="{3E4773A5-2589-0A46-B2DA-AB7EB1D6B9E5}"/>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Tree>
    <p:extLst>
      <p:ext uri="{BB962C8B-B14F-4D97-AF65-F5344CB8AC3E}">
        <p14:creationId xmlns:p14="http://schemas.microsoft.com/office/powerpoint/2010/main" val="29823803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lectronic Section Brea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85CA0A0-2EB1-A744-B7C9-E069844CA113}"/>
              </a:ext>
            </a:extLst>
          </p:cNvPr>
          <p:cNvSpPr/>
          <p:nvPr userDrawn="1"/>
        </p:nvSpPr>
        <p:spPr>
          <a:xfrm>
            <a:off x="0" y="0"/>
            <a:ext cx="9144000" cy="6858000"/>
          </a:xfrm>
          <a:prstGeom prst="rect">
            <a:avLst/>
          </a:prstGeom>
          <a:solidFill>
            <a:srgbClr val="0033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5">
            <a:extLst>
              <a:ext uri="{FF2B5EF4-FFF2-40B4-BE49-F238E27FC236}">
                <a16:creationId xmlns:a16="http://schemas.microsoft.com/office/drawing/2014/main" id="{318F938A-2D49-43F4-B769-6F47CA787A64}"/>
              </a:ext>
            </a:extLst>
          </p:cNvPr>
          <p:cNvSpPr>
            <a:spLocks noGrp="1"/>
          </p:cNvSpPr>
          <p:nvPr>
            <p:ph type="body" sz="quarter" idx="12" hasCustomPrompt="1"/>
          </p:nvPr>
        </p:nvSpPr>
        <p:spPr>
          <a:xfrm>
            <a:off x="669925" y="2607222"/>
            <a:ext cx="7659066" cy="598487"/>
          </a:xfrm>
          <a:prstGeom prst="rect">
            <a:avLst/>
          </a:prstGeom>
        </p:spPr>
        <p:txBody>
          <a:bodyPr anchor="b" anchorCtr="0"/>
          <a:lstStyle>
            <a:lvl1pPr marL="0" indent="0">
              <a:buNone/>
              <a:defRPr sz="3600" b="1">
                <a:solidFill>
                  <a:schemeClr val="bg1"/>
                </a:solidFill>
              </a:defRPr>
            </a:lvl1pPr>
          </a:lstStyle>
          <a:p>
            <a:pPr lvl="0"/>
            <a:r>
              <a:rPr lang="en-US" dirty="0"/>
              <a:t>TITLE GOES HERE</a:t>
            </a:r>
          </a:p>
        </p:txBody>
      </p:sp>
      <p:sp>
        <p:nvSpPr>
          <p:cNvPr id="7" name="Text Placeholder 5">
            <a:extLst>
              <a:ext uri="{FF2B5EF4-FFF2-40B4-BE49-F238E27FC236}">
                <a16:creationId xmlns:a16="http://schemas.microsoft.com/office/drawing/2014/main" id="{C16E73CC-C965-4CA6-8002-25EF3B0F1C5E}"/>
              </a:ext>
            </a:extLst>
          </p:cNvPr>
          <p:cNvSpPr>
            <a:spLocks noGrp="1"/>
          </p:cNvSpPr>
          <p:nvPr>
            <p:ph type="body" sz="quarter" idx="13" hasCustomPrompt="1"/>
          </p:nvPr>
        </p:nvSpPr>
        <p:spPr>
          <a:xfrm>
            <a:off x="669922" y="3243966"/>
            <a:ext cx="4767263" cy="598487"/>
          </a:xfrm>
          <a:prstGeom prst="rect">
            <a:avLst/>
          </a:prstGeom>
        </p:spPr>
        <p:txBody>
          <a:bodyPr/>
          <a:lstStyle>
            <a:lvl1pPr marL="0" indent="0">
              <a:buNone/>
              <a:defRPr sz="2600" b="0">
                <a:solidFill>
                  <a:schemeClr val="bg1"/>
                </a:solidFill>
              </a:defRPr>
            </a:lvl1pPr>
          </a:lstStyle>
          <a:p>
            <a:pPr lvl="0"/>
            <a:r>
              <a:rPr lang="en-US" dirty="0"/>
              <a:t>SUBTITLE GOES HERE</a:t>
            </a:r>
          </a:p>
        </p:txBody>
      </p:sp>
    </p:spTree>
    <p:extLst>
      <p:ext uri="{BB962C8B-B14F-4D97-AF65-F5344CB8AC3E}">
        <p14:creationId xmlns:p14="http://schemas.microsoft.com/office/powerpoint/2010/main" val="8812525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rint Section Break">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18F938A-2D49-43F4-B769-6F47CA787A64}"/>
              </a:ext>
            </a:extLst>
          </p:cNvPr>
          <p:cNvSpPr>
            <a:spLocks noGrp="1"/>
          </p:cNvSpPr>
          <p:nvPr>
            <p:ph type="body" sz="quarter" idx="12" hasCustomPrompt="1"/>
          </p:nvPr>
        </p:nvSpPr>
        <p:spPr>
          <a:xfrm>
            <a:off x="669925" y="2607222"/>
            <a:ext cx="7778039" cy="535531"/>
          </a:xfrm>
          <a:prstGeom prst="rect">
            <a:avLst/>
          </a:prstGeom>
        </p:spPr>
        <p:txBody>
          <a:bodyPr wrap="square" anchor="b" anchorCtr="0">
            <a:noAutofit/>
          </a:bodyPr>
          <a:lstStyle>
            <a:lvl1pPr marL="0" indent="0">
              <a:buNone/>
              <a:defRPr sz="3200" b="1">
                <a:solidFill>
                  <a:srgbClr val="00338D"/>
                </a:solidFill>
              </a:defRPr>
            </a:lvl1pPr>
          </a:lstStyle>
          <a:p>
            <a:pPr lvl="0"/>
            <a:r>
              <a:rPr lang="en-US" dirty="0"/>
              <a:t>TITLE GOES HERE</a:t>
            </a:r>
          </a:p>
        </p:txBody>
      </p:sp>
      <p:sp>
        <p:nvSpPr>
          <p:cNvPr id="7" name="Text Placeholder 5">
            <a:extLst>
              <a:ext uri="{FF2B5EF4-FFF2-40B4-BE49-F238E27FC236}">
                <a16:creationId xmlns:a16="http://schemas.microsoft.com/office/drawing/2014/main" id="{C16E73CC-C965-4CA6-8002-25EF3B0F1C5E}"/>
              </a:ext>
            </a:extLst>
          </p:cNvPr>
          <p:cNvSpPr>
            <a:spLocks noGrp="1"/>
          </p:cNvSpPr>
          <p:nvPr>
            <p:ph type="body" sz="quarter" idx="13" hasCustomPrompt="1"/>
          </p:nvPr>
        </p:nvSpPr>
        <p:spPr>
          <a:xfrm>
            <a:off x="669922" y="3243966"/>
            <a:ext cx="4767263" cy="598487"/>
          </a:xfrm>
          <a:prstGeom prst="rect">
            <a:avLst/>
          </a:prstGeom>
        </p:spPr>
        <p:txBody>
          <a:bodyPr/>
          <a:lstStyle>
            <a:lvl1pPr marL="0" indent="0">
              <a:buNone/>
              <a:defRPr sz="2600" b="0">
                <a:solidFill>
                  <a:srgbClr val="00338D"/>
                </a:solidFill>
              </a:defRPr>
            </a:lvl1pPr>
          </a:lstStyle>
          <a:p>
            <a:pPr lvl="0"/>
            <a:r>
              <a:rPr lang="en-US" dirty="0"/>
              <a:t>SUBTITLE GOES HERE</a:t>
            </a:r>
          </a:p>
        </p:txBody>
      </p:sp>
    </p:spTree>
    <p:extLst>
      <p:ext uri="{BB962C8B-B14F-4D97-AF65-F5344CB8AC3E}">
        <p14:creationId xmlns:p14="http://schemas.microsoft.com/office/powerpoint/2010/main" val="5318805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Formatted bullets one column no subtitle">
    <p:spTree>
      <p:nvGrpSpPr>
        <p:cNvPr id="1" name=""/>
        <p:cNvGrpSpPr/>
        <p:nvPr/>
      </p:nvGrpSpPr>
      <p:grpSpPr>
        <a:xfrm>
          <a:off x="0" y="0"/>
          <a:ext cx="0" cy="0"/>
          <a:chOff x="0" y="0"/>
          <a:chExt cx="0" cy="0"/>
        </a:xfrm>
      </p:grpSpPr>
      <p:sp>
        <p:nvSpPr>
          <p:cNvPr id="9" name="Content Placeholder 8"/>
          <p:cNvSpPr>
            <a:spLocks noGrp="1"/>
          </p:cNvSpPr>
          <p:nvPr>
            <p:ph sz="quarter" idx="19"/>
          </p:nvPr>
        </p:nvSpPr>
        <p:spPr>
          <a:xfrm>
            <a:off x="457200" y="914400"/>
            <a:ext cx="8077200" cy="4876800"/>
          </a:xfrm>
          <a:prstGeom prst="rect">
            <a:avLst/>
          </a:prstGeom>
        </p:spPr>
        <p:txBody>
          <a:bodyPr/>
          <a:lstStyle>
            <a:lvl1pPr>
              <a:lnSpc>
                <a:spcPct val="130000"/>
              </a:lnSpc>
              <a:spcBef>
                <a:spcPts val="0"/>
              </a:spcBef>
              <a:buFont typeface="Wingdings" pitchFamily="2" charset="2"/>
              <a:buChar char="§"/>
              <a:defRPr sz="1400">
                <a:latin typeface="+mj-lt"/>
              </a:defRPr>
            </a:lvl1pPr>
            <a:lvl2pPr>
              <a:lnSpc>
                <a:spcPct val="130000"/>
              </a:lnSpc>
              <a:spcBef>
                <a:spcPts val="0"/>
              </a:spcBef>
              <a:defRPr sz="1400">
                <a:latin typeface="+mj-lt"/>
              </a:defRPr>
            </a:lvl2pPr>
            <a:lvl3pPr>
              <a:lnSpc>
                <a:spcPct val="130000"/>
              </a:lnSpc>
              <a:spcBef>
                <a:spcPts val="0"/>
              </a:spcBef>
              <a:buFont typeface="Courier New" pitchFamily="49" charset="0"/>
              <a:buChar char="o"/>
              <a:defRPr sz="1400">
                <a:latin typeface="+mj-lt"/>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0"/>
          <p:cNvSpPr>
            <a:spLocks noGrp="1"/>
          </p:cNvSpPr>
          <p:nvPr>
            <p:ph type="body" sz="quarter" idx="16"/>
          </p:nvPr>
        </p:nvSpPr>
        <p:spPr>
          <a:xfrm>
            <a:off x="274320" y="304800"/>
            <a:ext cx="8229600" cy="376237"/>
          </a:xfrm>
          <a:prstGeom prst="rect">
            <a:avLst/>
          </a:prstGeom>
        </p:spPr>
        <p:txBody>
          <a:bodyPr vert="horz"/>
          <a:lstStyle>
            <a:lvl1pPr>
              <a:buNone/>
              <a:defRPr sz="2000">
                <a:solidFill>
                  <a:srgbClr val="B01D14"/>
                </a:solidFill>
                <a:latin typeface="+mn-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edit Master text styles</a:t>
            </a:r>
          </a:p>
        </p:txBody>
      </p:sp>
      <p:sp>
        <p:nvSpPr>
          <p:cNvPr id="5" name="Slide Number Placeholder 5"/>
          <p:cNvSpPr>
            <a:spLocks noGrp="1"/>
          </p:cNvSpPr>
          <p:nvPr>
            <p:ph type="sldNum" sz="quarter" idx="15"/>
          </p:nvPr>
        </p:nvSpPr>
        <p:spPr>
          <a:xfrm>
            <a:off x="6667500" y="6446695"/>
            <a:ext cx="495300" cy="365125"/>
          </a:xfrm>
        </p:spPr>
        <p:txBody>
          <a:bodyPr/>
          <a:lstStyle>
            <a:lvl1pPr>
              <a:defRPr/>
            </a:lvl1pPr>
          </a:lstStyle>
          <a:p>
            <a:pPr>
              <a:defRPr/>
            </a:pPr>
            <a:fld id="{6A778C46-885F-4262-824A-4B7F63570494}" type="slidenum">
              <a:rPr lang="en-US"/>
              <a:pPr>
                <a:defRPr/>
              </a:pPr>
              <a:t>‹#›</a:t>
            </a:fld>
            <a:endParaRPr lang="en-US" dirty="0"/>
          </a:p>
        </p:txBody>
      </p:sp>
    </p:spTree>
    <p:extLst>
      <p:ext uri="{BB962C8B-B14F-4D97-AF65-F5344CB8AC3E}">
        <p14:creationId xmlns:p14="http://schemas.microsoft.com/office/powerpoint/2010/main" val="31610491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Column w/Bar Heading">
    <p:spTree>
      <p:nvGrpSpPr>
        <p:cNvPr id="1" name=""/>
        <p:cNvGrpSpPr/>
        <p:nvPr/>
      </p:nvGrpSpPr>
      <p:grpSpPr>
        <a:xfrm>
          <a:off x="0" y="0"/>
          <a:ext cx="0" cy="0"/>
          <a:chOff x="0" y="0"/>
          <a:chExt cx="0" cy="0"/>
        </a:xfrm>
      </p:grpSpPr>
      <p:sp>
        <p:nvSpPr>
          <p:cNvPr id="6" name="Content Placeholder 2"/>
          <p:cNvSpPr>
            <a:spLocks noGrp="1"/>
          </p:cNvSpPr>
          <p:nvPr>
            <p:ph idx="1"/>
          </p:nvPr>
        </p:nvSpPr>
        <p:spPr>
          <a:xfrm>
            <a:off x="483077" y="1583355"/>
            <a:ext cx="7944929" cy="4088216"/>
          </a:xfrm>
          <a:prstGeom prst="rect">
            <a:avLst/>
          </a:prstGeom>
        </p:spPr>
        <p:txBody>
          <a:bodyPr/>
          <a:lstStyle>
            <a:lvl1pPr marL="233363" indent="-233363">
              <a:lnSpc>
                <a:spcPct val="130000"/>
              </a:lnSpc>
              <a:spcBef>
                <a:spcPts val="0"/>
              </a:spcBef>
              <a:spcAft>
                <a:spcPts val="0"/>
              </a:spcAft>
              <a:buClr>
                <a:srgbClr val="00338D"/>
              </a:buClr>
              <a:buFont typeface="Arial" panose="020B0604020202020204" pitchFamily="34" charset="0"/>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60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4" name="Slide Number Placeholder 5"/>
          <p:cNvSpPr>
            <a:spLocks noGrp="1"/>
          </p:cNvSpPr>
          <p:nvPr>
            <p:ph type="sldNum" sz="quarter" idx="16"/>
          </p:nvPr>
        </p:nvSpPr>
        <p:spPr/>
        <p:txBody>
          <a:bodyPr/>
          <a:lstStyle>
            <a:lvl1pPr>
              <a:defRPr/>
            </a:lvl1pPr>
          </a:lstStyle>
          <a:p>
            <a:pPr>
              <a:defRPr/>
            </a:pPr>
            <a:fld id="{F4688909-868C-417F-99E1-1828E926F449}" type="slidenum">
              <a:rPr lang="en-US"/>
              <a:pPr>
                <a:defRPr/>
              </a:pPr>
              <a:t>‹#›</a:t>
            </a:fld>
            <a:endParaRPr lang="en-US" dirty="0"/>
          </a:p>
        </p:txBody>
      </p:sp>
      <p:sp>
        <p:nvSpPr>
          <p:cNvPr id="7" name="Text Placeholder 10"/>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9" name="Text Placeholder 2"/>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 name="TextBox 1">
            <a:extLst>
              <a:ext uri="{FF2B5EF4-FFF2-40B4-BE49-F238E27FC236}">
                <a16:creationId xmlns:a16="http://schemas.microsoft.com/office/drawing/2014/main" id="{01952A04-3A5F-8B4E-9B4A-6EA69F9AE86D}"/>
              </a:ext>
            </a:extLst>
          </p:cNvPr>
          <p:cNvSpPr txBox="1"/>
          <p:nvPr userDrawn="1"/>
        </p:nvSpPr>
        <p:spPr>
          <a:xfrm>
            <a:off x="5943600" y="6728791"/>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8" name="Text Placeholder 10">
            <a:extLst>
              <a:ext uri="{FF2B5EF4-FFF2-40B4-BE49-F238E27FC236}">
                <a16:creationId xmlns:a16="http://schemas.microsoft.com/office/drawing/2014/main" id="{3E4773A5-2589-0A46-B2DA-AB7EB1D6B9E5}"/>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1" name="Text Placeholder 2">
            <a:extLst>
              <a:ext uri="{FF2B5EF4-FFF2-40B4-BE49-F238E27FC236}">
                <a16:creationId xmlns:a16="http://schemas.microsoft.com/office/drawing/2014/main" id="{1F737C9D-EC41-491B-858E-816247705585}"/>
              </a:ext>
            </a:extLst>
          </p:cNvPr>
          <p:cNvSpPr>
            <a:spLocks noGrp="1"/>
          </p:cNvSpPr>
          <p:nvPr>
            <p:ph type="body" sz="quarter" idx="22"/>
          </p:nvPr>
        </p:nvSpPr>
        <p:spPr>
          <a:xfrm>
            <a:off x="483077" y="1275578"/>
            <a:ext cx="7944929" cy="307777"/>
          </a:xfrm>
          <a:prstGeom prst="rect">
            <a:avLst/>
          </a:prstGeom>
          <a:solidFill>
            <a:srgbClr val="00338D"/>
          </a:solidFill>
        </p:spPr>
        <p:txBody>
          <a:bodyPr wrap="square" lIns="45720" rIns="45720"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Column w/Text Heading">
    <p:spTree>
      <p:nvGrpSpPr>
        <p:cNvPr id="1" name=""/>
        <p:cNvGrpSpPr/>
        <p:nvPr/>
      </p:nvGrpSpPr>
      <p:grpSpPr>
        <a:xfrm>
          <a:off x="0" y="0"/>
          <a:ext cx="0" cy="0"/>
          <a:chOff x="0" y="0"/>
          <a:chExt cx="0" cy="0"/>
        </a:xfrm>
      </p:grpSpPr>
      <p:sp>
        <p:nvSpPr>
          <p:cNvPr id="6" name="Content Placeholder 2"/>
          <p:cNvSpPr>
            <a:spLocks noGrp="1"/>
          </p:cNvSpPr>
          <p:nvPr>
            <p:ph idx="1"/>
          </p:nvPr>
        </p:nvSpPr>
        <p:spPr>
          <a:xfrm>
            <a:off x="483077" y="1583355"/>
            <a:ext cx="7944929" cy="4088216"/>
          </a:xfrm>
          <a:prstGeom prst="rect">
            <a:avLst/>
          </a:prstGeom>
        </p:spPr>
        <p:txBody>
          <a:bodyPr/>
          <a:lstStyle>
            <a:lvl1pPr marL="233363" indent="-233363">
              <a:lnSpc>
                <a:spcPct val="130000"/>
              </a:lnSpc>
              <a:spcBef>
                <a:spcPts val="0"/>
              </a:spcBef>
              <a:spcAft>
                <a:spcPts val="0"/>
              </a:spcAft>
              <a:buClr>
                <a:srgbClr val="00338D"/>
              </a:buClr>
              <a:buFont typeface="Arial" panose="020B0604020202020204" pitchFamily="34" charset="0"/>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60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4" name="Slide Number Placeholder 5"/>
          <p:cNvSpPr>
            <a:spLocks noGrp="1"/>
          </p:cNvSpPr>
          <p:nvPr>
            <p:ph type="sldNum" sz="quarter" idx="16"/>
          </p:nvPr>
        </p:nvSpPr>
        <p:spPr/>
        <p:txBody>
          <a:bodyPr/>
          <a:lstStyle>
            <a:lvl1pPr>
              <a:defRPr/>
            </a:lvl1pPr>
          </a:lstStyle>
          <a:p>
            <a:pPr>
              <a:defRPr/>
            </a:pPr>
            <a:fld id="{F4688909-868C-417F-99E1-1828E926F449}" type="slidenum">
              <a:rPr lang="en-US"/>
              <a:pPr>
                <a:defRPr/>
              </a:pPr>
              <a:t>‹#›</a:t>
            </a:fld>
            <a:endParaRPr lang="en-US" dirty="0"/>
          </a:p>
        </p:txBody>
      </p:sp>
      <p:sp>
        <p:nvSpPr>
          <p:cNvPr id="7" name="Text Placeholder 10"/>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9" name="Text Placeholder 2"/>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 name="TextBox 1">
            <a:extLst>
              <a:ext uri="{FF2B5EF4-FFF2-40B4-BE49-F238E27FC236}">
                <a16:creationId xmlns:a16="http://schemas.microsoft.com/office/drawing/2014/main" id="{01952A04-3A5F-8B4E-9B4A-6EA69F9AE86D}"/>
              </a:ext>
            </a:extLst>
          </p:cNvPr>
          <p:cNvSpPr txBox="1"/>
          <p:nvPr userDrawn="1"/>
        </p:nvSpPr>
        <p:spPr>
          <a:xfrm>
            <a:off x="5943600" y="6728791"/>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8" name="Text Placeholder 10">
            <a:extLst>
              <a:ext uri="{FF2B5EF4-FFF2-40B4-BE49-F238E27FC236}">
                <a16:creationId xmlns:a16="http://schemas.microsoft.com/office/drawing/2014/main" id="{3E4773A5-2589-0A46-B2DA-AB7EB1D6B9E5}"/>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1" name="Text Placeholder 2">
            <a:extLst>
              <a:ext uri="{FF2B5EF4-FFF2-40B4-BE49-F238E27FC236}">
                <a16:creationId xmlns:a16="http://schemas.microsoft.com/office/drawing/2014/main" id="{1F737C9D-EC41-491B-858E-816247705585}"/>
              </a:ext>
            </a:extLst>
          </p:cNvPr>
          <p:cNvSpPr>
            <a:spLocks noGrp="1"/>
          </p:cNvSpPr>
          <p:nvPr>
            <p:ph type="body" sz="quarter" idx="22"/>
          </p:nvPr>
        </p:nvSpPr>
        <p:spPr>
          <a:xfrm>
            <a:off x="483077" y="1275578"/>
            <a:ext cx="7944929" cy="307777"/>
          </a:xfrm>
          <a:prstGeom prst="rect">
            <a:avLst/>
          </a:prstGeom>
          <a:noFill/>
        </p:spPr>
        <p:txBody>
          <a:bodyPr wrap="square" lIns="45720" rIns="45720" anchor="b">
            <a:spAutoFit/>
          </a:bodyPr>
          <a:lstStyle>
            <a:lvl1pPr marL="50800" indent="0">
              <a:buFontTx/>
              <a:buNone/>
              <a:defRPr sz="1400" b="0"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4009096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int Section Break">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18F938A-2D49-43F4-B769-6F47CA787A64}"/>
              </a:ext>
            </a:extLst>
          </p:cNvPr>
          <p:cNvSpPr>
            <a:spLocks noGrp="1"/>
          </p:cNvSpPr>
          <p:nvPr>
            <p:ph type="body" sz="quarter" idx="12" hasCustomPrompt="1"/>
          </p:nvPr>
        </p:nvSpPr>
        <p:spPr>
          <a:xfrm>
            <a:off x="669925" y="2607222"/>
            <a:ext cx="7778039" cy="535531"/>
          </a:xfrm>
          <a:prstGeom prst="rect">
            <a:avLst/>
          </a:prstGeom>
        </p:spPr>
        <p:txBody>
          <a:bodyPr wrap="square" anchor="b" anchorCtr="0">
            <a:noAutofit/>
          </a:bodyPr>
          <a:lstStyle>
            <a:lvl1pPr marL="0" indent="0">
              <a:buNone/>
              <a:defRPr sz="3200" b="1">
                <a:solidFill>
                  <a:srgbClr val="00338D"/>
                </a:solidFill>
              </a:defRPr>
            </a:lvl1pPr>
          </a:lstStyle>
          <a:p>
            <a:pPr lvl="0"/>
            <a:r>
              <a:rPr lang="en-US" dirty="0"/>
              <a:t>TITLE GOES HERE</a:t>
            </a:r>
          </a:p>
        </p:txBody>
      </p:sp>
      <p:sp>
        <p:nvSpPr>
          <p:cNvPr id="7" name="Text Placeholder 5">
            <a:extLst>
              <a:ext uri="{FF2B5EF4-FFF2-40B4-BE49-F238E27FC236}">
                <a16:creationId xmlns:a16="http://schemas.microsoft.com/office/drawing/2014/main" id="{C16E73CC-C965-4CA6-8002-25EF3B0F1C5E}"/>
              </a:ext>
            </a:extLst>
          </p:cNvPr>
          <p:cNvSpPr>
            <a:spLocks noGrp="1"/>
          </p:cNvSpPr>
          <p:nvPr>
            <p:ph type="body" sz="quarter" idx="13" hasCustomPrompt="1"/>
          </p:nvPr>
        </p:nvSpPr>
        <p:spPr>
          <a:xfrm>
            <a:off x="669922" y="3243966"/>
            <a:ext cx="4767263" cy="598487"/>
          </a:xfrm>
          <a:prstGeom prst="rect">
            <a:avLst/>
          </a:prstGeom>
        </p:spPr>
        <p:txBody>
          <a:bodyPr/>
          <a:lstStyle>
            <a:lvl1pPr marL="0" indent="0">
              <a:buNone/>
              <a:defRPr sz="2600" b="0">
                <a:solidFill>
                  <a:srgbClr val="00338D"/>
                </a:solidFill>
              </a:defRPr>
            </a:lvl1pPr>
          </a:lstStyle>
          <a:p>
            <a:pPr lvl="0"/>
            <a:r>
              <a:rPr lang="en-US" dirty="0"/>
              <a:t>SUBTITLE GOES HERE</a:t>
            </a:r>
          </a:p>
        </p:txBody>
      </p:sp>
    </p:spTree>
    <p:extLst>
      <p:ext uri="{BB962C8B-B14F-4D97-AF65-F5344CB8AC3E}">
        <p14:creationId xmlns:p14="http://schemas.microsoft.com/office/powerpoint/2010/main" val="5318805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Column no Heading">
    <p:spTree>
      <p:nvGrpSpPr>
        <p:cNvPr id="1" name=""/>
        <p:cNvGrpSpPr/>
        <p:nvPr/>
      </p:nvGrpSpPr>
      <p:grpSpPr>
        <a:xfrm>
          <a:off x="0" y="0"/>
          <a:ext cx="0" cy="0"/>
          <a:chOff x="0" y="0"/>
          <a:chExt cx="0" cy="0"/>
        </a:xfrm>
      </p:grpSpPr>
      <p:sp>
        <p:nvSpPr>
          <p:cNvPr id="6" name="Content Placeholder 2"/>
          <p:cNvSpPr>
            <a:spLocks noGrp="1"/>
          </p:cNvSpPr>
          <p:nvPr>
            <p:ph idx="1"/>
          </p:nvPr>
        </p:nvSpPr>
        <p:spPr>
          <a:xfrm>
            <a:off x="483077" y="1309035"/>
            <a:ext cx="7944929" cy="4362536"/>
          </a:xfrm>
          <a:prstGeom prst="rect">
            <a:avLst/>
          </a:prstGeom>
        </p:spPr>
        <p:txBody>
          <a:bodyPr/>
          <a:lstStyle>
            <a:lvl1pPr marL="233363" indent="-233363">
              <a:lnSpc>
                <a:spcPct val="130000"/>
              </a:lnSpc>
              <a:spcBef>
                <a:spcPts val="0"/>
              </a:spcBef>
              <a:spcAft>
                <a:spcPts val="0"/>
              </a:spcAft>
              <a:buClr>
                <a:srgbClr val="00338D"/>
              </a:buClr>
              <a:buFont typeface="Arial" panose="020B0604020202020204" pitchFamily="34" charset="0"/>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spcBef>
                <a:spcPts val="0"/>
              </a:spcBef>
              <a:spcAft>
                <a:spcPts val="0"/>
              </a:spcAft>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4" name="Slide Number Placeholder 5"/>
          <p:cNvSpPr>
            <a:spLocks noGrp="1"/>
          </p:cNvSpPr>
          <p:nvPr>
            <p:ph type="sldNum" sz="quarter" idx="16"/>
          </p:nvPr>
        </p:nvSpPr>
        <p:spPr/>
        <p:txBody>
          <a:bodyPr/>
          <a:lstStyle>
            <a:lvl1pPr>
              <a:defRPr/>
            </a:lvl1pPr>
          </a:lstStyle>
          <a:p>
            <a:pPr>
              <a:defRPr/>
            </a:pPr>
            <a:fld id="{F4688909-868C-417F-99E1-1828E926F449}" type="slidenum">
              <a:rPr lang="en-US"/>
              <a:pPr>
                <a:defRPr/>
              </a:pPr>
              <a:t>‹#›</a:t>
            </a:fld>
            <a:endParaRPr lang="en-US" dirty="0"/>
          </a:p>
        </p:txBody>
      </p:sp>
      <p:sp>
        <p:nvSpPr>
          <p:cNvPr id="7" name="Text Placeholder 10"/>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9" name="Text Placeholder 2"/>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 name="TextBox 1">
            <a:extLst>
              <a:ext uri="{FF2B5EF4-FFF2-40B4-BE49-F238E27FC236}">
                <a16:creationId xmlns:a16="http://schemas.microsoft.com/office/drawing/2014/main" id="{01952A04-3A5F-8B4E-9B4A-6EA69F9AE86D}"/>
              </a:ext>
            </a:extLst>
          </p:cNvPr>
          <p:cNvSpPr txBox="1"/>
          <p:nvPr userDrawn="1"/>
        </p:nvSpPr>
        <p:spPr>
          <a:xfrm>
            <a:off x="5943600" y="6728791"/>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8" name="Text Placeholder 10">
            <a:extLst>
              <a:ext uri="{FF2B5EF4-FFF2-40B4-BE49-F238E27FC236}">
                <a16:creationId xmlns:a16="http://schemas.microsoft.com/office/drawing/2014/main" id="{3E4773A5-2589-0A46-B2DA-AB7EB1D6B9E5}"/>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Tree>
    <p:extLst>
      <p:ext uri="{BB962C8B-B14F-4D97-AF65-F5344CB8AC3E}">
        <p14:creationId xmlns:p14="http://schemas.microsoft.com/office/powerpoint/2010/main" val="38673283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Column w/Bar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554037"/>
            <a:ext cx="3939448"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554037"/>
            <a:ext cx="3939448"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p:cNvSpPr>
            <a:spLocks noGrp="1"/>
          </p:cNvSpPr>
          <p:nvPr>
            <p:ph type="body" sz="quarter" idx="22"/>
          </p:nvPr>
        </p:nvSpPr>
        <p:spPr>
          <a:xfrm>
            <a:off x="540194" y="1218458"/>
            <a:ext cx="3939448"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p:cNvSpPr>
            <a:spLocks noGrp="1"/>
          </p:cNvSpPr>
          <p:nvPr>
            <p:ph type="body" sz="quarter" idx="23"/>
          </p:nvPr>
        </p:nvSpPr>
        <p:spPr>
          <a:xfrm>
            <a:off x="4657818" y="1218458"/>
            <a:ext cx="3939448"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Column w/Text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554037"/>
            <a:ext cx="3939448"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554037"/>
            <a:ext cx="3939448"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p:cNvSpPr>
            <a:spLocks noGrp="1"/>
          </p:cNvSpPr>
          <p:nvPr>
            <p:ph type="body" sz="quarter" idx="22"/>
          </p:nvPr>
        </p:nvSpPr>
        <p:spPr>
          <a:xfrm>
            <a:off x="540194" y="1218458"/>
            <a:ext cx="3939448" cy="307777"/>
          </a:xfrm>
          <a:prstGeom prst="rect">
            <a:avLst/>
          </a:prstGeom>
          <a:noFill/>
        </p:spPr>
        <p:txBody>
          <a:bodyPr wrap="square" lIns="45720" rIns="45720"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p:cNvSpPr>
            <a:spLocks noGrp="1"/>
          </p:cNvSpPr>
          <p:nvPr>
            <p:ph type="body" sz="quarter" idx="23"/>
          </p:nvPr>
        </p:nvSpPr>
        <p:spPr>
          <a:xfrm>
            <a:off x="4657818" y="1218458"/>
            <a:ext cx="3939448" cy="307777"/>
          </a:xfrm>
          <a:prstGeom prst="rect">
            <a:avLst/>
          </a:prstGeom>
          <a:noFill/>
        </p:spPr>
        <p:txBody>
          <a:bodyPr wrap="square" lIns="45720" rIns="45720"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Tree>
    <p:extLst>
      <p:ext uri="{BB962C8B-B14F-4D97-AF65-F5344CB8AC3E}">
        <p14:creationId xmlns:p14="http://schemas.microsoft.com/office/powerpoint/2010/main" val="1540519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249236"/>
            <a:ext cx="3939448" cy="450586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249236"/>
            <a:ext cx="3939448" cy="450586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Tree>
    <p:extLst>
      <p:ext uri="{BB962C8B-B14F-4D97-AF65-F5344CB8AC3E}">
        <p14:creationId xmlns:p14="http://schemas.microsoft.com/office/powerpoint/2010/main" val="8696787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Column w/Bar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16" name="Content Placeholder 8">
            <a:extLst>
              <a:ext uri="{FF2B5EF4-FFF2-40B4-BE49-F238E27FC236}">
                <a16:creationId xmlns:a16="http://schemas.microsoft.com/office/drawing/2014/main" id="{9449CCCC-5574-405F-8331-5C422759F472}"/>
              </a:ext>
            </a:extLst>
          </p:cNvPr>
          <p:cNvSpPr>
            <a:spLocks noGrp="1"/>
          </p:cNvSpPr>
          <p:nvPr>
            <p:ph sz="quarter" idx="25"/>
          </p:nvPr>
        </p:nvSpPr>
        <p:spPr>
          <a:xfrm>
            <a:off x="3223136" y="1554037"/>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9" name="Text Placeholder 2">
            <a:extLst>
              <a:ext uri="{FF2B5EF4-FFF2-40B4-BE49-F238E27FC236}">
                <a16:creationId xmlns:a16="http://schemas.microsoft.com/office/drawing/2014/main" id="{B3EEC8D7-FA38-4F46-BD89-B7A67E5EBC51}"/>
              </a:ext>
            </a:extLst>
          </p:cNvPr>
          <p:cNvSpPr>
            <a:spLocks noGrp="1"/>
          </p:cNvSpPr>
          <p:nvPr>
            <p:ph type="body" sz="quarter" idx="26"/>
          </p:nvPr>
        </p:nvSpPr>
        <p:spPr>
          <a:xfrm>
            <a:off x="3223136"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0" name="Content Placeholder 8">
            <a:extLst>
              <a:ext uri="{FF2B5EF4-FFF2-40B4-BE49-F238E27FC236}">
                <a16:creationId xmlns:a16="http://schemas.microsoft.com/office/drawing/2014/main" id="{0C64AFCA-B7C3-47C0-9D71-48031BD50CCD}"/>
              </a:ext>
            </a:extLst>
          </p:cNvPr>
          <p:cNvSpPr>
            <a:spLocks noGrp="1"/>
          </p:cNvSpPr>
          <p:nvPr>
            <p:ph sz="quarter" idx="27"/>
          </p:nvPr>
        </p:nvSpPr>
        <p:spPr>
          <a:xfrm>
            <a:off x="5991137" y="1554037"/>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Text Placeholder 2">
            <a:extLst>
              <a:ext uri="{FF2B5EF4-FFF2-40B4-BE49-F238E27FC236}">
                <a16:creationId xmlns:a16="http://schemas.microsoft.com/office/drawing/2014/main" id="{DF29E4A5-809E-4EEC-9343-99BB5B9CD316}"/>
              </a:ext>
            </a:extLst>
          </p:cNvPr>
          <p:cNvSpPr>
            <a:spLocks noGrp="1"/>
          </p:cNvSpPr>
          <p:nvPr>
            <p:ph type="body" sz="quarter" idx="28"/>
          </p:nvPr>
        </p:nvSpPr>
        <p:spPr>
          <a:xfrm>
            <a:off x="5991137"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2" name="Content Placeholder 8">
            <a:extLst>
              <a:ext uri="{FF2B5EF4-FFF2-40B4-BE49-F238E27FC236}">
                <a16:creationId xmlns:a16="http://schemas.microsoft.com/office/drawing/2014/main" id="{AAF9FAEB-5934-4538-8042-999A39AEAA3C}"/>
              </a:ext>
            </a:extLst>
          </p:cNvPr>
          <p:cNvSpPr>
            <a:spLocks noGrp="1"/>
          </p:cNvSpPr>
          <p:nvPr>
            <p:ph sz="quarter" idx="29"/>
          </p:nvPr>
        </p:nvSpPr>
        <p:spPr>
          <a:xfrm>
            <a:off x="483076" y="1544886"/>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Text Placeholder 2">
            <a:extLst>
              <a:ext uri="{FF2B5EF4-FFF2-40B4-BE49-F238E27FC236}">
                <a16:creationId xmlns:a16="http://schemas.microsoft.com/office/drawing/2014/main" id="{E83C583A-E06A-4CAC-B1C1-9C65E40C49C5}"/>
              </a:ext>
            </a:extLst>
          </p:cNvPr>
          <p:cNvSpPr>
            <a:spLocks noGrp="1"/>
          </p:cNvSpPr>
          <p:nvPr>
            <p:ph type="body" sz="quarter" idx="30"/>
          </p:nvPr>
        </p:nvSpPr>
        <p:spPr>
          <a:xfrm>
            <a:off x="483076" y="1209307"/>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14319789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Column w/Text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16" name="Content Placeholder 8">
            <a:extLst>
              <a:ext uri="{FF2B5EF4-FFF2-40B4-BE49-F238E27FC236}">
                <a16:creationId xmlns:a16="http://schemas.microsoft.com/office/drawing/2014/main" id="{9449CCCC-5574-405F-8331-5C422759F472}"/>
              </a:ext>
            </a:extLst>
          </p:cNvPr>
          <p:cNvSpPr>
            <a:spLocks noGrp="1"/>
          </p:cNvSpPr>
          <p:nvPr>
            <p:ph sz="quarter" idx="25"/>
          </p:nvPr>
        </p:nvSpPr>
        <p:spPr>
          <a:xfrm>
            <a:off x="3223136" y="1554037"/>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9" name="Text Placeholder 2">
            <a:extLst>
              <a:ext uri="{FF2B5EF4-FFF2-40B4-BE49-F238E27FC236}">
                <a16:creationId xmlns:a16="http://schemas.microsoft.com/office/drawing/2014/main" id="{B3EEC8D7-FA38-4F46-BD89-B7A67E5EBC51}"/>
              </a:ext>
            </a:extLst>
          </p:cNvPr>
          <p:cNvSpPr>
            <a:spLocks noGrp="1"/>
          </p:cNvSpPr>
          <p:nvPr>
            <p:ph type="body" sz="quarter" idx="26"/>
          </p:nvPr>
        </p:nvSpPr>
        <p:spPr>
          <a:xfrm>
            <a:off x="3223136" y="1218458"/>
            <a:ext cx="2685025"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0" name="Content Placeholder 8">
            <a:extLst>
              <a:ext uri="{FF2B5EF4-FFF2-40B4-BE49-F238E27FC236}">
                <a16:creationId xmlns:a16="http://schemas.microsoft.com/office/drawing/2014/main" id="{0C64AFCA-B7C3-47C0-9D71-48031BD50CCD}"/>
              </a:ext>
            </a:extLst>
          </p:cNvPr>
          <p:cNvSpPr>
            <a:spLocks noGrp="1"/>
          </p:cNvSpPr>
          <p:nvPr>
            <p:ph sz="quarter" idx="27"/>
          </p:nvPr>
        </p:nvSpPr>
        <p:spPr>
          <a:xfrm>
            <a:off x="5991137" y="1554037"/>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Text Placeholder 2">
            <a:extLst>
              <a:ext uri="{FF2B5EF4-FFF2-40B4-BE49-F238E27FC236}">
                <a16:creationId xmlns:a16="http://schemas.microsoft.com/office/drawing/2014/main" id="{DF29E4A5-809E-4EEC-9343-99BB5B9CD316}"/>
              </a:ext>
            </a:extLst>
          </p:cNvPr>
          <p:cNvSpPr>
            <a:spLocks noGrp="1"/>
          </p:cNvSpPr>
          <p:nvPr>
            <p:ph type="body" sz="quarter" idx="28"/>
          </p:nvPr>
        </p:nvSpPr>
        <p:spPr>
          <a:xfrm>
            <a:off x="5991137" y="1218458"/>
            <a:ext cx="2685025"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2" name="Content Placeholder 8">
            <a:extLst>
              <a:ext uri="{FF2B5EF4-FFF2-40B4-BE49-F238E27FC236}">
                <a16:creationId xmlns:a16="http://schemas.microsoft.com/office/drawing/2014/main" id="{AAF9FAEB-5934-4538-8042-999A39AEAA3C}"/>
              </a:ext>
            </a:extLst>
          </p:cNvPr>
          <p:cNvSpPr>
            <a:spLocks noGrp="1"/>
          </p:cNvSpPr>
          <p:nvPr>
            <p:ph sz="quarter" idx="29"/>
          </p:nvPr>
        </p:nvSpPr>
        <p:spPr>
          <a:xfrm>
            <a:off x="483076" y="1544886"/>
            <a:ext cx="2685025"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Text Placeholder 2">
            <a:extLst>
              <a:ext uri="{FF2B5EF4-FFF2-40B4-BE49-F238E27FC236}">
                <a16:creationId xmlns:a16="http://schemas.microsoft.com/office/drawing/2014/main" id="{E83C583A-E06A-4CAC-B1C1-9C65E40C49C5}"/>
              </a:ext>
            </a:extLst>
          </p:cNvPr>
          <p:cNvSpPr>
            <a:spLocks noGrp="1"/>
          </p:cNvSpPr>
          <p:nvPr>
            <p:ph type="body" sz="quarter" idx="30"/>
          </p:nvPr>
        </p:nvSpPr>
        <p:spPr>
          <a:xfrm>
            <a:off x="483076" y="1209307"/>
            <a:ext cx="2685025"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7977456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16" name="Content Placeholder 8">
            <a:extLst>
              <a:ext uri="{FF2B5EF4-FFF2-40B4-BE49-F238E27FC236}">
                <a16:creationId xmlns:a16="http://schemas.microsoft.com/office/drawing/2014/main" id="{9449CCCC-5574-405F-8331-5C422759F472}"/>
              </a:ext>
            </a:extLst>
          </p:cNvPr>
          <p:cNvSpPr>
            <a:spLocks noGrp="1"/>
          </p:cNvSpPr>
          <p:nvPr>
            <p:ph sz="quarter" idx="25"/>
          </p:nvPr>
        </p:nvSpPr>
        <p:spPr>
          <a:xfrm>
            <a:off x="3223136" y="1218458"/>
            <a:ext cx="2685025" cy="453664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0" name="Content Placeholder 8">
            <a:extLst>
              <a:ext uri="{FF2B5EF4-FFF2-40B4-BE49-F238E27FC236}">
                <a16:creationId xmlns:a16="http://schemas.microsoft.com/office/drawing/2014/main" id="{0C64AFCA-B7C3-47C0-9D71-48031BD50CCD}"/>
              </a:ext>
            </a:extLst>
          </p:cNvPr>
          <p:cNvSpPr>
            <a:spLocks noGrp="1"/>
          </p:cNvSpPr>
          <p:nvPr>
            <p:ph sz="quarter" idx="27"/>
          </p:nvPr>
        </p:nvSpPr>
        <p:spPr>
          <a:xfrm>
            <a:off x="5991137" y="1218458"/>
            <a:ext cx="2685025" cy="453664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2" name="Content Placeholder 8">
            <a:extLst>
              <a:ext uri="{FF2B5EF4-FFF2-40B4-BE49-F238E27FC236}">
                <a16:creationId xmlns:a16="http://schemas.microsoft.com/office/drawing/2014/main" id="{AAF9FAEB-5934-4538-8042-999A39AEAA3C}"/>
              </a:ext>
            </a:extLst>
          </p:cNvPr>
          <p:cNvSpPr>
            <a:spLocks noGrp="1"/>
          </p:cNvSpPr>
          <p:nvPr>
            <p:ph sz="quarter" idx="29"/>
          </p:nvPr>
        </p:nvSpPr>
        <p:spPr>
          <a:xfrm>
            <a:off x="483076" y="1209307"/>
            <a:ext cx="2685025" cy="453664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549544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3 Column w/Headings">
    <p:spTree>
      <p:nvGrpSpPr>
        <p:cNvPr id="1" name=""/>
        <p:cNvGrpSpPr/>
        <p:nvPr/>
      </p:nvGrpSpPr>
      <p:grpSpPr>
        <a:xfrm>
          <a:off x="0" y="0"/>
          <a:ext cx="0" cy="0"/>
          <a:chOff x="0" y="0"/>
          <a:chExt cx="0" cy="0"/>
        </a:xfrm>
      </p:grpSpPr>
      <p:sp>
        <p:nvSpPr>
          <p:cNvPr id="24" name="Text Placeholder 2">
            <a:extLst>
              <a:ext uri="{FF2B5EF4-FFF2-40B4-BE49-F238E27FC236}">
                <a16:creationId xmlns:a16="http://schemas.microsoft.com/office/drawing/2014/main" id="{4058A0B1-C717-4CD3-A078-390F547E66D2}"/>
              </a:ext>
            </a:extLst>
          </p:cNvPr>
          <p:cNvSpPr>
            <a:spLocks noGrp="1"/>
          </p:cNvSpPr>
          <p:nvPr>
            <p:ph type="body" sz="quarter" idx="42"/>
          </p:nvPr>
        </p:nvSpPr>
        <p:spPr>
          <a:xfrm>
            <a:off x="503780" y="3498794"/>
            <a:ext cx="8202710"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5" name="Content Placeholder 8">
            <a:extLst>
              <a:ext uri="{FF2B5EF4-FFF2-40B4-BE49-F238E27FC236}">
                <a16:creationId xmlns:a16="http://schemas.microsoft.com/office/drawing/2014/main" id="{AE9F58B2-0AF4-4267-9EF1-8616DF9F1DA8}"/>
              </a:ext>
            </a:extLst>
          </p:cNvPr>
          <p:cNvSpPr>
            <a:spLocks noGrp="1"/>
          </p:cNvSpPr>
          <p:nvPr>
            <p:ph sz="quarter" idx="43"/>
          </p:nvPr>
        </p:nvSpPr>
        <p:spPr>
          <a:xfrm>
            <a:off x="503780" y="3850184"/>
            <a:ext cx="8202710"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DFEC549-BA2B-42A3-9386-131DCDB2CC2E}"/>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2" name="Text Placeholder 2">
            <a:extLst>
              <a:ext uri="{FF2B5EF4-FFF2-40B4-BE49-F238E27FC236}">
                <a16:creationId xmlns:a16="http://schemas.microsoft.com/office/drawing/2014/main" id="{934FC320-BBDA-4914-AA68-7FD207912726}"/>
              </a:ext>
            </a:extLst>
          </p:cNvPr>
          <p:cNvSpPr>
            <a:spLocks noGrp="1"/>
          </p:cNvSpPr>
          <p:nvPr>
            <p:ph type="body" sz="quarter" idx="30"/>
          </p:nvPr>
        </p:nvSpPr>
        <p:spPr>
          <a:xfrm>
            <a:off x="492701" y="1151830"/>
            <a:ext cx="8202710"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9" name="Content Placeholder 8">
            <a:extLst>
              <a:ext uri="{FF2B5EF4-FFF2-40B4-BE49-F238E27FC236}">
                <a16:creationId xmlns:a16="http://schemas.microsoft.com/office/drawing/2014/main" id="{2C078CFE-4832-466B-AB8C-FD03E28EAC42}"/>
              </a:ext>
            </a:extLst>
          </p:cNvPr>
          <p:cNvSpPr>
            <a:spLocks noGrp="1"/>
          </p:cNvSpPr>
          <p:nvPr>
            <p:ph sz="quarter" idx="29"/>
          </p:nvPr>
        </p:nvSpPr>
        <p:spPr>
          <a:xfrm>
            <a:off x="492701" y="1503220"/>
            <a:ext cx="8202710"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7136673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3 Column w/Headings">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916D1BB8-580B-4B91-B696-E720DFCA9FBC}"/>
              </a:ext>
            </a:extLst>
          </p:cNvPr>
          <p:cNvSpPr>
            <a:spLocks noGrp="1"/>
          </p:cNvSpPr>
          <p:nvPr>
            <p:ph type="body" sz="quarter" idx="38"/>
          </p:nvPr>
        </p:nvSpPr>
        <p:spPr>
          <a:xfrm>
            <a:off x="492701" y="349602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4" name="Text Placeholder 2">
            <a:extLst>
              <a:ext uri="{FF2B5EF4-FFF2-40B4-BE49-F238E27FC236}">
                <a16:creationId xmlns:a16="http://schemas.microsoft.com/office/drawing/2014/main" id="{94D44AE3-D71B-45F2-9F1E-E65D8D65D401}"/>
              </a:ext>
            </a:extLst>
          </p:cNvPr>
          <p:cNvSpPr>
            <a:spLocks noGrp="1"/>
          </p:cNvSpPr>
          <p:nvPr>
            <p:ph type="body" sz="quarter" idx="39"/>
          </p:nvPr>
        </p:nvSpPr>
        <p:spPr>
          <a:xfrm>
            <a:off x="4692564" y="349602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2" name="Content Placeholder 8">
            <a:extLst>
              <a:ext uri="{FF2B5EF4-FFF2-40B4-BE49-F238E27FC236}">
                <a16:creationId xmlns:a16="http://schemas.microsoft.com/office/drawing/2014/main" id="{391B6E21-DC35-47A8-93B4-A9D9AD7E8629}"/>
              </a:ext>
            </a:extLst>
          </p:cNvPr>
          <p:cNvSpPr>
            <a:spLocks noGrp="1"/>
          </p:cNvSpPr>
          <p:nvPr>
            <p:ph sz="quarter" idx="40"/>
          </p:nvPr>
        </p:nvSpPr>
        <p:spPr>
          <a:xfrm>
            <a:off x="492701" y="384741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Content Placeholder 8">
            <a:extLst>
              <a:ext uri="{FF2B5EF4-FFF2-40B4-BE49-F238E27FC236}">
                <a16:creationId xmlns:a16="http://schemas.microsoft.com/office/drawing/2014/main" id="{8A8A0F17-FEB5-43E8-8EDA-0F4AF0496F68}"/>
              </a:ext>
            </a:extLst>
          </p:cNvPr>
          <p:cNvSpPr>
            <a:spLocks noGrp="1"/>
          </p:cNvSpPr>
          <p:nvPr>
            <p:ph sz="quarter" idx="41"/>
          </p:nvPr>
        </p:nvSpPr>
        <p:spPr>
          <a:xfrm>
            <a:off x="4692564" y="384741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DFEC549-BA2B-42A3-9386-131DCDB2CC2E}"/>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2" name="Text Placeholder 2">
            <a:extLst>
              <a:ext uri="{FF2B5EF4-FFF2-40B4-BE49-F238E27FC236}">
                <a16:creationId xmlns:a16="http://schemas.microsoft.com/office/drawing/2014/main" id="{934FC320-BBDA-4914-AA68-7FD207912726}"/>
              </a:ext>
            </a:extLst>
          </p:cNvPr>
          <p:cNvSpPr>
            <a:spLocks noGrp="1"/>
          </p:cNvSpPr>
          <p:nvPr>
            <p:ph type="body" sz="quarter" idx="30"/>
          </p:nvPr>
        </p:nvSpPr>
        <p:spPr>
          <a:xfrm>
            <a:off x="492701" y="1151830"/>
            <a:ext cx="8202710"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9" name="Content Placeholder 8">
            <a:extLst>
              <a:ext uri="{FF2B5EF4-FFF2-40B4-BE49-F238E27FC236}">
                <a16:creationId xmlns:a16="http://schemas.microsoft.com/office/drawing/2014/main" id="{2C078CFE-4832-466B-AB8C-FD03E28EAC42}"/>
              </a:ext>
            </a:extLst>
          </p:cNvPr>
          <p:cNvSpPr>
            <a:spLocks noGrp="1"/>
          </p:cNvSpPr>
          <p:nvPr>
            <p:ph sz="quarter" idx="29"/>
          </p:nvPr>
        </p:nvSpPr>
        <p:spPr>
          <a:xfrm>
            <a:off x="492701" y="1503220"/>
            <a:ext cx="8202710"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528335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3 Column w/Headings">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916D1BB8-580B-4B91-B696-E720DFCA9FBC}"/>
              </a:ext>
            </a:extLst>
          </p:cNvPr>
          <p:cNvSpPr>
            <a:spLocks noGrp="1"/>
          </p:cNvSpPr>
          <p:nvPr>
            <p:ph type="body" sz="quarter" idx="38"/>
          </p:nvPr>
        </p:nvSpPr>
        <p:spPr>
          <a:xfrm>
            <a:off x="492701" y="349602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4" name="Text Placeholder 2">
            <a:extLst>
              <a:ext uri="{FF2B5EF4-FFF2-40B4-BE49-F238E27FC236}">
                <a16:creationId xmlns:a16="http://schemas.microsoft.com/office/drawing/2014/main" id="{94D44AE3-D71B-45F2-9F1E-E65D8D65D401}"/>
              </a:ext>
            </a:extLst>
          </p:cNvPr>
          <p:cNvSpPr>
            <a:spLocks noGrp="1"/>
          </p:cNvSpPr>
          <p:nvPr>
            <p:ph type="body" sz="quarter" idx="39"/>
          </p:nvPr>
        </p:nvSpPr>
        <p:spPr>
          <a:xfrm>
            <a:off x="4692564" y="349602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2" name="Content Placeholder 8">
            <a:extLst>
              <a:ext uri="{FF2B5EF4-FFF2-40B4-BE49-F238E27FC236}">
                <a16:creationId xmlns:a16="http://schemas.microsoft.com/office/drawing/2014/main" id="{391B6E21-DC35-47A8-93B4-A9D9AD7E8629}"/>
              </a:ext>
            </a:extLst>
          </p:cNvPr>
          <p:cNvSpPr>
            <a:spLocks noGrp="1"/>
          </p:cNvSpPr>
          <p:nvPr>
            <p:ph sz="quarter" idx="40"/>
          </p:nvPr>
        </p:nvSpPr>
        <p:spPr>
          <a:xfrm>
            <a:off x="492701" y="384741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Content Placeholder 8">
            <a:extLst>
              <a:ext uri="{FF2B5EF4-FFF2-40B4-BE49-F238E27FC236}">
                <a16:creationId xmlns:a16="http://schemas.microsoft.com/office/drawing/2014/main" id="{8A8A0F17-FEB5-43E8-8EDA-0F4AF0496F68}"/>
              </a:ext>
            </a:extLst>
          </p:cNvPr>
          <p:cNvSpPr>
            <a:spLocks noGrp="1"/>
          </p:cNvSpPr>
          <p:nvPr>
            <p:ph sz="quarter" idx="41"/>
          </p:nvPr>
        </p:nvSpPr>
        <p:spPr>
          <a:xfrm>
            <a:off x="4692564" y="384741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DFEC549-BA2B-42A3-9386-131DCDB2CC2E}"/>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2" name="Text Placeholder 2">
            <a:extLst>
              <a:ext uri="{FF2B5EF4-FFF2-40B4-BE49-F238E27FC236}">
                <a16:creationId xmlns:a16="http://schemas.microsoft.com/office/drawing/2014/main" id="{934FC320-BBDA-4914-AA68-7FD207912726}"/>
              </a:ext>
            </a:extLst>
          </p:cNvPr>
          <p:cNvSpPr>
            <a:spLocks noGrp="1"/>
          </p:cNvSpPr>
          <p:nvPr>
            <p:ph type="body" sz="quarter" idx="30"/>
          </p:nvPr>
        </p:nvSpPr>
        <p:spPr>
          <a:xfrm>
            <a:off x="492701" y="1151830"/>
            <a:ext cx="8202710"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9" name="Content Placeholder 8">
            <a:extLst>
              <a:ext uri="{FF2B5EF4-FFF2-40B4-BE49-F238E27FC236}">
                <a16:creationId xmlns:a16="http://schemas.microsoft.com/office/drawing/2014/main" id="{2C078CFE-4832-466B-AB8C-FD03E28EAC42}"/>
              </a:ext>
            </a:extLst>
          </p:cNvPr>
          <p:cNvSpPr>
            <a:spLocks noGrp="1"/>
          </p:cNvSpPr>
          <p:nvPr>
            <p:ph sz="quarter" idx="29"/>
          </p:nvPr>
        </p:nvSpPr>
        <p:spPr>
          <a:xfrm>
            <a:off x="492701" y="1503220"/>
            <a:ext cx="8202710"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7339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w/Bar Heading">
    <p:spTree>
      <p:nvGrpSpPr>
        <p:cNvPr id="1" name=""/>
        <p:cNvGrpSpPr/>
        <p:nvPr/>
      </p:nvGrpSpPr>
      <p:grpSpPr>
        <a:xfrm>
          <a:off x="0" y="0"/>
          <a:ext cx="0" cy="0"/>
          <a:chOff x="0" y="0"/>
          <a:chExt cx="0" cy="0"/>
        </a:xfrm>
      </p:grpSpPr>
      <p:sp>
        <p:nvSpPr>
          <p:cNvPr id="6" name="Content Placeholder 2"/>
          <p:cNvSpPr>
            <a:spLocks noGrp="1"/>
          </p:cNvSpPr>
          <p:nvPr>
            <p:ph idx="1"/>
          </p:nvPr>
        </p:nvSpPr>
        <p:spPr>
          <a:xfrm>
            <a:off x="483077" y="1583355"/>
            <a:ext cx="7944929" cy="4088216"/>
          </a:xfrm>
          <a:prstGeom prst="rect">
            <a:avLst/>
          </a:prstGeom>
        </p:spPr>
        <p:txBody>
          <a:bodyPr/>
          <a:lstStyle>
            <a:lvl1pPr marL="233363" indent="-233363">
              <a:lnSpc>
                <a:spcPct val="130000"/>
              </a:lnSpc>
              <a:spcBef>
                <a:spcPts val="0"/>
              </a:spcBef>
              <a:spcAft>
                <a:spcPts val="0"/>
              </a:spcAft>
              <a:buClr>
                <a:srgbClr val="00338D"/>
              </a:buClr>
              <a:buFont typeface="Arial" panose="020B0604020202020204" pitchFamily="34" charset="0"/>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60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4" name="Slide Number Placeholder 5"/>
          <p:cNvSpPr>
            <a:spLocks noGrp="1"/>
          </p:cNvSpPr>
          <p:nvPr>
            <p:ph type="sldNum" sz="quarter" idx="16"/>
          </p:nvPr>
        </p:nvSpPr>
        <p:spPr/>
        <p:txBody>
          <a:bodyPr/>
          <a:lstStyle>
            <a:lvl1pPr>
              <a:defRPr/>
            </a:lvl1pPr>
          </a:lstStyle>
          <a:p>
            <a:pPr>
              <a:defRPr/>
            </a:pPr>
            <a:fld id="{F4688909-868C-417F-99E1-1828E926F449}" type="slidenum">
              <a:rPr lang="en-US"/>
              <a:pPr>
                <a:defRPr/>
              </a:pPr>
              <a:t>‹#›</a:t>
            </a:fld>
            <a:endParaRPr lang="en-US" dirty="0"/>
          </a:p>
        </p:txBody>
      </p:sp>
      <p:sp>
        <p:nvSpPr>
          <p:cNvPr id="7" name="Text Placeholder 10"/>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9" name="Text Placeholder 2"/>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 name="TextBox 1">
            <a:extLst>
              <a:ext uri="{FF2B5EF4-FFF2-40B4-BE49-F238E27FC236}">
                <a16:creationId xmlns:a16="http://schemas.microsoft.com/office/drawing/2014/main" id="{01952A04-3A5F-8B4E-9B4A-6EA69F9AE86D}"/>
              </a:ext>
            </a:extLst>
          </p:cNvPr>
          <p:cNvSpPr txBox="1"/>
          <p:nvPr userDrawn="1"/>
        </p:nvSpPr>
        <p:spPr>
          <a:xfrm>
            <a:off x="5943600" y="6728791"/>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8" name="Text Placeholder 10">
            <a:extLst>
              <a:ext uri="{FF2B5EF4-FFF2-40B4-BE49-F238E27FC236}">
                <a16:creationId xmlns:a16="http://schemas.microsoft.com/office/drawing/2014/main" id="{3E4773A5-2589-0A46-B2DA-AB7EB1D6B9E5}"/>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1" name="Text Placeholder 2">
            <a:extLst>
              <a:ext uri="{FF2B5EF4-FFF2-40B4-BE49-F238E27FC236}">
                <a16:creationId xmlns:a16="http://schemas.microsoft.com/office/drawing/2014/main" id="{1F737C9D-EC41-491B-858E-816247705585}"/>
              </a:ext>
            </a:extLst>
          </p:cNvPr>
          <p:cNvSpPr>
            <a:spLocks noGrp="1"/>
          </p:cNvSpPr>
          <p:nvPr>
            <p:ph type="body" sz="quarter" idx="22"/>
          </p:nvPr>
        </p:nvSpPr>
        <p:spPr>
          <a:xfrm>
            <a:off x="483077" y="1275578"/>
            <a:ext cx="7944929" cy="307777"/>
          </a:xfrm>
          <a:prstGeom prst="rect">
            <a:avLst/>
          </a:prstGeom>
          <a:solidFill>
            <a:srgbClr val="00338D"/>
          </a:solidFill>
        </p:spPr>
        <p:txBody>
          <a:bodyPr wrap="square" lIns="45720" rIns="45720"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3 Column w/Headings">
    <p:spTree>
      <p:nvGrpSpPr>
        <p:cNvPr id="1" name=""/>
        <p:cNvGrpSpPr/>
        <p:nvPr/>
      </p:nvGrpSpPr>
      <p:grpSpPr>
        <a:xfrm>
          <a:off x="0" y="0"/>
          <a:ext cx="0" cy="0"/>
          <a:chOff x="0" y="0"/>
          <a:chExt cx="0" cy="0"/>
        </a:xfrm>
      </p:grpSpPr>
      <p:sp>
        <p:nvSpPr>
          <p:cNvPr id="22" name="Content Placeholder 8">
            <a:extLst>
              <a:ext uri="{FF2B5EF4-FFF2-40B4-BE49-F238E27FC236}">
                <a16:creationId xmlns:a16="http://schemas.microsoft.com/office/drawing/2014/main" id="{391B6E21-DC35-47A8-93B4-A9D9AD7E8629}"/>
              </a:ext>
            </a:extLst>
          </p:cNvPr>
          <p:cNvSpPr>
            <a:spLocks noGrp="1"/>
          </p:cNvSpPr>
          <p:nvPr>
            <p:ph sz="quarter" idx="40"/>
          </p:nvPr>
        </p:nvSpPr>
        <p:spPr>
          <a:xfrm>
            <a:off x="492701" y="3496020"/>
            <a:ext cx="3994239" cy="227163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Content Placeholder 8">
            <a:extLst>
              <a:ext uri="{FF2B5EF4-FFF2-40B4-BE49-F238E27FC236}">
                <a16:creationId xmlns:a16="http://schemas.microsoft.com/office/drawing/2014/main" id="{8A8A0F17-FEB5-43E8-8EDA-0F4AF0496F68}"/>
              </a:ext>
            </a:extLst>
          </p:cNvPr>
          <p:cNvSpPr>
            <a:spLocks noGrp="1"/>
          </p:cNvSpPr>
          <p:nvPr>
            <p:ph sz="quarter" idx="41"/>
          </p:nvPr>
        </p:nvSpPr>
        <p:spPr>
          <a:xfrm>
            <a:off x="4692564" y="3496020"/>
            <a:ext cx="3994239" cy="227163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9" name="Content Placeholder 8">
            <a:extLst>
              <a:ext uri="{FF2B5EF4-FFF2-40B4-BE49-F238E27FC236}">
                <a16:creationId xmlns:a16="http://schemas.microsoft.com/office/drawing/2014/main" id="{2C078CFE-4832-466B-AB8C-FD03E28EAC42}"/>
              </a:ext>
            </a:extLst>
          </p:cNvPr>
          <p:cNvSpPr>
            <a:spLocks noGrp="1"/>
          </p:cNvSpPr>
          <p:nvPr>
            <p:ph sz="quarter" idx="29"/>
          </p:nvPr>
        </p:nvSpPr>
        <p:spPr>
          <a:xfrm>
            <a:off x="492701" y="1151830"/>
            <a:ext cx="8202710" cy="227163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DFEC549-BA2B-42A3-9386-131DCDB2CC2E}"/>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Tree>
    <p:extLst>
      <p:ext uri="{BB962C8B-B14F-4D97-AF65-F5344CB8AC3E}">
        <p14:creationId xmlns:p14="http://schemas.microsoft.com/office/powerpoint/2010/main" val="37892927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 Column w/Headings">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DFEC549-BA2B-42A3-9386-131DCDB2CC2E}"/>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2" name="Text Placeholder 2">
            <a:extLst>
              <a:ext uri="{FF2B5EF4-FFF2-40B4-BE49-F238E27FC236}">
                <a16:creationId xmlns:a16="http://schemas.microsoft.com/office/drawing/2014/main" id="{934FC320-BBDA-4914-AA68-7FD207912726}"/>
              </a:ext>
            </a:extLst>
          </p:cNvPr>
          <p:cNvSpPr>
            <a:spLocks noGrp="1"/>
          </p:cNvSpPr>
          <p:nvPr>
            <p:ph type="body" sz="quarter" idx="30"/>
          </p:nvPr>
        </p:nvSpPr>
        <p:spPr>
          <a:xfrm>
            <a:off x="492701" y="115183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a:extLst>
              <a:ext uri="{FF2B5EF4-FFF2-40B4-BE49-F238E27FC236}">
                <a16:creationId xmlns:a16="http://schemas.microsoft.com/office/drawing/2014/main" id="{49D76FC6-586F-4BE9-8F80-D7ACD990A10C}"/>
              </a:ext>
            </a:extLst>
          </p:cNvPr>
          <p:cNvSpPr>
            <a:spLocks noGrp="1"/>
          </p:cNvSpPr>
          <p:nvPr>
            <p:ph type="body" sz="quarter" idx="37"/>
          </p:nvPr>
        </p:nvSpPr>
        <p:spPr>
          <a:xfrm>
            <a:off x="483077" y="3489044"/>
            <a:ext cx="8212334" cy="307777"/>
          </a:xfrm>
          <a:prstGeom prst="rect">
            <a:avLst/>
          </a:prstGeom>
          <a:solidFill>
            <a:srgbClr val="00338D"/>
          </a:solidFill>
        </p:spPr>
        <p:txBody>
          <a:bodyPr wrap="square" lIns="45720" rIns="45720"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6" name="Text Placeholder 2">
            <a:extLst>
              <a:ext uri="{FF2B5EF4-FFF2-40B4-BE49-F238E27FC236}">
                <a16:creationId xmlns:a16="http://schemas.microsoft.com/office/drawing/2014/main" id="{E78D7435-B837-461C-A1AC-11EEC0B84ED2}"/>
              </a:ext>
            </a:extLst>
          </p:cNvPr>
          <p:cNvSpPr>
            <a:spLocks noGrp="1"/>
          </p:cNvSpPr>
          <p:nvPr>
            <p:ph type="body" sz="quarter" idx="39"/>
          </p:nvPr>
        </p:nvSpPr>
        <p:spPr>
          <a:xfrm>
            <a:off x="4692564" y="115183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9" name="Content Placeholder 8">
            <a:extLst>
              <a:ext uri="{FF2B5EF4-FFF2-40B4-BE49-F238E27FC236}">
                <a16:creationId xmlns:a16="http://schemas.microsoft.com/office/drawing/2014/main" id="{2C078CFE-4832-466B-AB8C-FD03E28EAC42}"/>
              </a:ext>
            </a:extLst>
          </p:cNvPr>
          <p:cNvSpPr>
            <a:spLocks noGrp="1"/>
          </p:cNvSpPr>
          <p:nvPr>
            <p:ph sz="quarter" idx="29"/>
          </p:nvPr>
        </p:nvSpPr>
        <p:spPr>
          <a:xfrm>
            <a:off x="492701"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0" name="Content Placeholder 8">
            <a:extLst>
              <a:ext uri="{FF2B5EF4-FFF2-40B4-BE49-F238E27FC236}">
                <a16:creationId xmlns:a16="http://schemas.microsoft.com/office/drawing/2014/main" id="{9485499A-9148-49B4-AEFD-7213D3094FFA}"/>
              </a:ext>
            </a:extLst>
          </p:cNvPr>
          <p:cNvSpPr>
            <a:spLocks noGrp="1"/>
          </p:cNvSpPr>
          <p:nvPr>
            <p:ph sz="quarter" idx="35"/>
          </p:nvPr>
        </p:nvSpPr>
        <p:spPr>
          <a:xfrm>
            <a:off x="489427" y="3838435"/>
            <a:ext cx="8205984"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Content Placeholder 8">
            <a:extLst>
              <a:ext uri="{FF2B5EF4-FFF2-40B4-BE49-F238E27FC236}">
                <a16:creationId xmlns:a16="http://schemas.microsoft.com/office/drawing/2014/main" id="{DA5D7F42-77D4-4E94-B6CB-24C7E56B9571}"/>
              </a:ext>
            </a:extLst>
          </p:cNvPr>
          <p:cNvSpPr>
            <a:spLocks noGrp="1"/>
          </p:cNvSpPr>
          <p:nvPr>
            <p:ph sz="quarter" idx="38"/>
          </p:nvPr>
        </p:nvSpPr>
        <p:spPr>
          <a:xfrm>
            <a:off x="4692564"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6419916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Column w/Text Headings">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15183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8" name="Text Placeholder 2">
            <a:extLst>
              <a:ext uri="{FF2B5EF4-FFF2-40B4-BE49-F238E27FC236}">
                <a16:creationId xmlns:a16="http://schemas.microsoft.com/office/drawing/2014/main" id="{36310740-EA8A-4880-8F34-A99FC8488AFA}"/>
              </a:ext>
            </a:extLst>
          </p:cNvPr>
          <p:cNvSpPr>
            <a:spLocks noGrp="1"/>
          </p:cNvSpPr>
          <p:nvPr>
            <p:ph type="body" sz="quarter" idx="37"/>
          </p:nvPr>
        </p:nvSpPr>
        <p:spPr>
          <a:xfrm>
            <a:off x="483077" y="3489044"/>
            <a:ext cx="8212334" cy="307777"/>
          </a:xfrm>
          <a:prstGeom prst="rect">
            <a:avLst/>
          </a:prstGeom>
          <a:noFill/>
        </p:spPr>
        <p:txBody>
          <a:bodyPr wrap="square" lIns="45720" rIns="45720"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4" name="Text Placeholder 2">
            <a:extLst>
              <a:ext uri="{FF2B5EF4-FFF2-40B4-BE49-F238E27FC236}">
                <a16:creationId xmlns:a16="http://schemas.microsoft.com/office/drawing/2014/main" id="{CD1ADFEC-12CB-48F3-9C0A-54DC6F8A4134}"/>
              </a:ext>
            </a:extLst>
          </p:cNvPr>
          <p:cNvSpPr>
            <a:spLocks noGrp="1"/>
          </p:cNvSpPr>
          <p:nvPr>
            <p:ph type="body" sz="quarter" idx="39"/>
          </p:nvPr>
        </p:nvSpPr>
        <p:spPr>
          <a:xfrm>
            <a:off x="4692564" y="115183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E692137-00DD-4AB9-8EB9-6AAAA8DAD7FF}"/>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2" name="Content Placeholder 8">
            <a:extLst>
              <a:ext uri="{FF2B5EF4-FFF2-40B4-BE49-F238E27FC236}">
                <a16:creationId xmlns:a16="http://schemas.microsoft.com/office/drawing/2014/main" id="{569A182D-E7E9-4016-96FC-8BCA3F34B244}"/>
              </a:ext>
            </a:extLst>
          </p:cNvPr>
          <p:cNvSpPr>
            <a:spLocks noGrp="1"/>
          </p:cNvSpPr>
          <p:nvPr>
            <p:ph sz="quarter" idx="29"/>
          </p:nvPr>
        </p:nvSpPr>
        <p:spPr>
          <a:xfrm>
            <a:off x="492701"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5" name="Content Placeholder 8">
            <a:extLst>
              <a:ext uri="{FF2B5EF4-FFF2-40B4-BE49-F238E27FC236}">
                <a16:creationId xmlns:a16="http://schemas.microsoft.com/office/drawing/2014/main" id="{7A9EBFA8-01B2-42DA-B148-BA48615530E6}"/>
              </a:ext>
            </a:extLst>
          </p:cNvPr>
          <p:cNvSpPr>
            <a:spLocks noGrp="1"/>
          </p:cNvSpPr>
          <p:nvPr>
            <p:ph sz="quarter" idx="35"/>
          </p:nvPr>
        </p:nvSpPr>
        <p:spPr>
          <a:xfrm>
            <a:off x="489427" y="3838435"/>
            <a:ext cx="8205984"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6" name="Content Placeholder 8">
            <a:extLst>
              <a:ext uri="{FF2B5EF4-FFF2-40B4-BE49-F238E27FC236}">
                <a16:creationId xmlns:a16="http://schemas.microsoft.com/office/drawing/2014/main" id="{7248E40F-8843-4121-80DC-62808323F3F0}"/>
              </a:ext>
            </a:extLst>
          </p:cNvPr>
          <p:cNvSpPr>
            <a:spLocks noGrp="1"/>
          </p:cNvSpPr>
          <p:nvPr>
            <p:ph sz="quarter" idx="38"/>
          </p:nvPr>
        </p:nvSpPr>
        <p:spPr>
          <a:xfrm>
            <a:off x="4692564"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247528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Column no Headings">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214989"/>
            <a:ext cx="3994239" cy="218567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4" name="Content Placeholder 8">
            <a:extLst>
              <a:ext uri="{FF2B5EF4-FFF2-40B4-BE49-F238E27FC236}">
                <a16:creationId xmlns:a16="http://schemas.microsoft.com/office/drawing/2014/main" id="{F1E5A497-2DB4-4B3F-9631-1C91A7F80107}"/>
              </a:ext>
            </a:extLst>
          </p:cNvPr>
          <p:cNvSpPr>
            <a:spLocks noGrp="1"/>
          </p:cNvSpPr>
          <p:nvPr>
            <p:ph sz="quarter" idx="35"/>
          </p:nvPr>
        </p:nvSpPr>
        <p:spPr>
          <a:xfrm>
            <a:off x="489427" y="3560143"/>
            <a:ext cx="8205984" cy="2185416"/>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a:extLst>
              <a:ext uri="{FF2B5EF4-FFF2-40B4-BE49-F238E27FC236}">
                <a16:creationId xmlns:a16="http://schemas.microsoft.com/office/drawing/2014/main" id="{39EAF3F3-6A67-4298-8EF4-52E5C8FB8074}"/>
              </a:ext>
            </a:extLst>
          </p:cNvPr>
          <p:cNvSpPr>
            <a:spLocks noGrp="1"/>
          </p:cNvSpPr>
          <p:nvPr>
            <p:ph sz="quarter" idx="38"/>
          </p:nvPr>
        </p:nvSpPr>
        <p:spPr>
          <a:xfrm>
            <a:off x="4692564" y="1214989"/>
            <a:ext cx="3994239" cy="218567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97B8ED1D-CCA9-4E47-8810-631B1D3D777D}"/>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Tree>
    <p:extLst>
      <p:ext uri="{BB962C8B-B14F-4D97-AF65-F5344CB8AC3E}">
        <p14:creationId xmlns:p14="http://schemas.microsoft.com/office/powerpoint/2010/main" val="7094221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 Column w/Headings v2">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DFEC549-BA2B-42A3-9386-131DCDB2CC2E}"/>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2" name="Text Placeholder 2">
            <a:extLst>
              <a:ext uri="{FF2B5EF4-FFF2-40B4-BE49-F238E27FC236}">
                <a16:creationId xmlns:a16="http://schemas.microsoft.com/office/drawing/2014/main" id="{934FC320-BBDA-4914-AA68-7FD207912726}"/>
              </a:ext>
            </a:extLst>
          </p:cNvPr>
          <p:cNvSpPr>
            <a:spLocks noGrp="1"/>
          </p:cNvSpPr>
          <p:nvPr>
            <p:ph type="body" sz="quarter" idx="30"/>
          </p:nvPr>
        </p:nvSpPr>
        <p:spPr>
          <a:xfrm>
            <a:off x="492701" y="115183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6" name="Text Placeholder 2">
            <a:extLst>
              <a:ext uri="{FF2B5EF4-FFF2-40B4-BE49-F238E27FC236}">
                <a16:creationId xmlns:a16="http://schemas.microsoft.com/office/drawing/2014/main" id="{E78D7435-B837-461C-A1AC-11EEC0B84ED2}"/>
              </a:ext>
            </a:extLst>
          </p:cNvPr>
          <p:cNvSpPr>
            <a:spLocks noGrp="1"/>
          </p:cNvSpPr>
          <p:nvPr>
            <p:ph type="body" sz="quarter" idx="39"/>
          </p:nvPr>
        </p:nvSpPr>
        <p:spPr>
          <a:xfrm>
            <a:off x="4692564" y="1151830"/>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9" name="Content Placeholder 8">
            <a:extLst>
              <a:ext uri="{FF2B5EF4-FFF2-40B4-BE49-F238E27FC236}">
                <a16:creationId xmlns:a16="http://schemas.microsoft.com/office/drawing/2014/main" id="{2C078CFE-4832-466B-AB8C-FD03E28EAC42}"/>
              </a:ext>
            </a:extLst>
          </p:cNvPr>
          <p:cNvSpPr>
            <a:spLocks noGrp="1"/>
          </p:cNvSpPr>
          <p:nvPr>
            <p:ph sz="quarter" idx="29"/>
          </p:nvPr>
        </p:nvSpPr>
        <p:spPr>
          <a:xfrm>
            <a:off x="492701" y="1503219"/>
            <a:ext cx="3994239" cy="425545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Content Placeholder 8">
            <a:extLst>
              <a:ext uri="{FF2B5EF4-FFF2-40B4-BE49-F238E27FC236}">
                <a16:creationId xmlns:a16="http://schemas.microsoft.com/office/drawing/2014/main" id="{DA5D7F42-77D4-4E94-B6CB-24C7E56B9571}"/>
              </a:ext>
            </a:extLst>
          </p:cNvPr>
          <p:cNvSpPr>
            <a:spLocks noGrp="1"/>
          </p:cNvSpPr>
          <p:nvPr>
            <p:ph sz="quarter" idx="38"/>
          </p:nvPr>
        </p:nvSpPr>
        <p:spPr>
          <a:xfrm>
            <a:off x="4692564"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Text Placeholder 2">
            <a:extLst>
              <a:ext uri="{FF2B5EF4-FFF2-40B4-BE49-F238E27FC236}">
                <a16:creationId xmlns:a16="http://schemas.microsoft.com/office/drawing/2014/main" id="{65D3066B-1403-426E-91F0-D6C72F33065F}"/>
              </a:ext>
            </a:extLst>
          </p:cNvPr>
          <p:cNvSpPr>
            <a:spLocks noGrp="1"/>
          </p:cNvSpPr>
          <p:nvPr>
            <p:ph type="body" sz="quarter" idx="40"/>
          </p:nvPr>
        </p:nvSpPr>
        <p:spPr>
          <a:xfrm>
            <a:off x="4705818" y="3490834"/>
            <a:ext cx="3994239"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4" name="Content Placeholder 8">
            <a:extLst>
              <a:ext uri="{FF2B5EF4-FFF2-40B4-BE49-F238E27FC236}">
                <a16:creationId xmlns:a16="http://schemas.microsoft.com/office/drawing/2014/main" id="{4AE53C82-B688-44B5-A335-F194C41E910E}"/>
              </a:ext>
            </a:extLst>
          </p:cNvPr>
          <p:cNvSpPr>
            <a:spLocks noGrp="1"/>
          </p:cNvSpPr>
          <p:nvPr>
            <p:ph sz="quarter" idx="41"/>
          </p:nvPr>
        </p:nvSpPr>
        <p:spPr>
          <a:xfrm>
            <a:off x="4705818" y="3842224"/>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0498198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 Column w/Text Headings v2">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CE692137-00DD-4AB9-8EB9-6AAAA8DAD7FF}"/>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3" name="Text Placeholder 2">
            <a:extLst>
              <a:ext uri="{FF2B5EF4-FFF2-40B4-BE49-F238E27FC236}">
                <a16:creationId xmlns:a16="http://schemas.microsoft.com/office/drawing/2014/main" id="{E590B8B6-4BBA-42A0-9E9D-36F46744229E}"/>
              </a:ext>
            </a:extLst>
          </p:cNvPr>
          <p:cNvSpPr>
            <a:spLocks noGrp="1"/>
          </p:cNvSpPr>
          <p:nvPr>
            <p:ph type="body" sz="quarter" idx="30"/>
          </p:nvPr>
        </p:nvSpPr>
        <p:spPr>
          <a:xfrm>
            <a:off x="492701" y="115183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9" name="Text Placeholder 2">
            <a:extLst>
              <a:ext uri="{FF2B5EF4-FFF2-40B4-BE49-F238E27FC236}">
                <a16:creationId xmlns:a16="http://schemas.microsoft.com/office/drawing/2014/main" id="{5A7E2D6F-9C6A-44FA-ACA5-3A245B4A898B}"/>
              </a:ext>
            </a:extLst>
          </p:cNvPr>
          <p:cNvSpPr>
            <a:spLocks noGrp="1"/>
          </p:cNvSpPr>
          <p:nvPr>
            <p:ph type="body" sz="quarter" idx="39"/>
          </p:nvPr>
        </p:nvSpPr>
        <p:spPr>
          <a:xfrm>
            <a:off x="4692564" y="1151830"/>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0" name="Content Placeholder 8">
            <a:extLst>
              <a:ext uri="{FF2B5EF4-FFF2-40B4-BE49-F238E27FC236}">
                <a16:creationId xmlns:a16="http://schemas.microsoft.com/office/drawing/2014/main" id="{5CE2BD60-60AA-4BC6-87FA-866710927B11}"/>
              </a:ext>
            </a:extLst>
          </p:cNvPr>
          <p:cNvSpPr>
            <a:spLocks noGrp="1"/>
          </p:cNvSpPr>
          <p:nvPr>
            <p:ph sz="quarter" idx="29"/>
          </p:nvPr>
        </p:nvSpPr>
        <p:spPr>
          <a:xfrm>
            <a:off x="492701" y="1503219"/>
            <a:ext cx="3994239" cy="4255455"/>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Content Placeholder 8">
            <a:extLst>
              <a:ext uri="{FF2B5EF4-FFF2-40B4-BE49-F238E27FC236}">
                <a16:creationId xmlns:a16="http://schemas.microsoft.com/office/drawing/2014/main" id="{6455F021-F7C5-4A7D-B0BB-919F851AB163}"/>
              </a:ext>
            </a:extLst>
          </p:cNvPr>
          <p:cNvSpPr>
            <a:spLocks noGrp="1"/>
          </p:cNvSpPr>
          <p:nvPr>
            <p:ph sz="quarter" idx="38"/>
          </p:nvPr>
        </p:nvSpPr>
        <p:spPr>
          <a:xfrm>
            <a:off x="4692564" y="1503220"/>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2" name="Text Placeholder 2">
            <a:extLst>
              <a:ext uri="{FF2B5EF4-FFF2-40B4-BE49-F238E27FC236}">
                <a16:creationId xmlns:a16="http://schemas.microsoft.com/office/drawing/2014/main" id="{1A86F2A0-7A3C-4B2B-89F1-C126870366E8}"/>
              </a:ext>
            </a:extLst>
          </p:cNvPr>
          <p:cNvSpPr>
            <a:spLocks noGrp="1"/>
          </p:cNvSpPr>
          <p:nvPr>
            <p:ph type="body" sz="quarter" idx="40"/>
          </p:nvPr>
        </p:nvSpPr>
        <p:spPr>
          <a:xfrm>
            <a:off x="4705818" y="3490834"/>
            <a:ext cx="3994239"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3" name="Content Placeholder 8">
            <a:extLst>
              <a:ext uri="{FF2B5EF4-FFF2-40B4-BE49-F238E27FC236}">
                <a16:creationId xmlns:a16="http://schemas.microsoft.com/office/drawing/2014/main" id="{A32551F2-2452-433C-A6C8-33655F544034}"/>
              </a:ext>
            </a:extLst>
          </p:cNvPr>
          <p:cNvSpPr>
            <a:spLocks noGrp="1"/>
          </p:cNvSpPr>
          <p:nvPr>
            <p:ph sz="quarter" idx="41"/>
          </p:nvPr>
        </p:nvSpPr>
        <p:spPr>
          <a:xfrm>
            <a:off x="4705818" y="3842224"/>
            <a:ext cx="3994239" cy="192024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628376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 Column no Headings v2">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214989"/>
            <a:ext cx="3994239" cy="4530570"/>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a:extLst>
              <a:ext uri="{FF2B5EF4-FFF2-40B4-BE49-F238E27FC236}">
                <a16:creationId xmlns:a16="http://schemas.microsoft.com/office/drawing/2014/main" id="{39EAF3F3-6A67-4298-8EF4-52E5C8FB8074}"/>
              </a:ext>
            </a:extLst>
          </p:cNvPr>
          <p:cNvSpPr>
            <a:spLocks noGrp="1"/>
          </p:cNvSpPr>
          <p:nvPr>
            <p:ph sz="quarter" idx="38"/>
          </p:nvPr>
        </p:nvSpPr>
        <p:spPr>
          <a:xfrm>
            <a:off x="4692564" y="1214989"/>
            <a:ext cx="3994239" cy="218567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97B8ED1D-CCA9-4E47-8810-631B1D3D777D}"/>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9" name="Content Placeholder 8">
            <a:extLst>
              <a:ext uri="{FF2B5EF4-FFF2-40B4-BE49-F238E27FC236}">
                <a16:creationId xmlns:a16="http://schemas.microsoft.com/office/drawing/2014/main" id="{E2A01FB4-57ED-45A7-BC97-99D361F484EF}"/>
              </a:ext>
            </a:extLst>
          </p:cNvPr>
          <p:cNvSpPr>
            <a:spLocks noGrp="1"/>
          </p:cNvSpPr>
          <p:nvPr>
            <p:ph sz="quarter" idx="39"/>
          </p:nvPr>
        </p:nvSpPr>
        <p:spPr>
          <a:xfrm>
            <a:off x="4701172" y="3562076"/>
            <a:ext cx="3994239" cy="218567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895977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Column w/Bar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554037"/>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554037"/>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p:cNvSpPr>
            <a:spLocks noGrp="1"/>
          </p:cNvSpPr>
          <p:nvPr>
            <p:ph type="body" sz="quarter" idx="22"/>
          </p:nvPr>
        </p:nvSpPr>
        <p:spPr>
          <a:xfrm>
            <a:off x="540194" y="1218458"/>
            <a:ext cx="3939448" cy="307777"/>
          </a:xfrm>
          <a:prstGeom prst="rect">
            <a:avLst/>
          </a:prstGeom>
          <a:solidFill>
            <a:srgbClr val="00338D"/>
          </a:solidFill>
        </p:spPr>
        <p:txBody>
          <a:bodyPr wrap="square"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p:cNvSpPr>
            <a:spLocks noGrp="1"/>
          </p:cNvSpPr>
          <p:nvPr>
            <p:ph type="body" sz="quarter" idx="23"/>
          </p:nvPr>
        </p:nvSpPr>
        <p:spPr>
          <a:xfrm>
            <a:off x="4657818" y="1218458"/>
            <a:ext cx="3939448" cy="307777"/>
          </a:xfrm>
          <a:prstGeom prst="rect">
            <a:avLst/>
          </a:prstGeom>
          <a:solidFill>
            <a:srgbClr val="00338D"/>
          </a:solidFill>
        </p:spPr>
        <p:txBody>
          <a:bodyPr wrap="square"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2" name="Content Placeholder 8">
            <a:extLst>
              <a:ext uri="{FF2B5EF4-FFF2-40B4-BE49-F238E27FC236}">
                <a16:creationId xmlns:a16="http://schemas.microsoft.com/office/drawing/2014/main" id="{3322991A-3F99-4725-B328-A49D5BB29C8D}"/>
              </a:ext>
            </a:extLst>
          </p:cNvPr>
          <p:cNvSpPr>
            <a:spLocks noGrp="1"/>
          </p:cNvSpPr>
          <p:nvPr>
            <p:ph sz="quarter" idx="25"/>
          </p:nvPr>
        </p:nvSpPr>
        <p:spPr>
          <a:xfrm>
            <a:off x="540194" y="3885581"/>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Content Placeholder 8">
            <a:extLst>
              <a:ext uri="{FF2B5EF4-FFF2-40B4-BE49-F238E27FC236}">
                <a16:creationId xmlns:a16="http://schemas.microsoft.com/office/drawing/2014/main" id="{A2DDC089-9997-4771-B759-E634E2A1260C}"/>
              </a:ext>
            </a:extLst>
          </p:cNvPr>
          <p:cNvSpPr>
            <a:spLocks noGrp="1"/>
          </p:cNvSpPr>
          <p:nvPr>
            <p:ph sz="quarter" idx="26"/>
          </p:nvPr>
        </p:nvSpPr>
        <p:spPr>
          <a:xfrm>
            <a:off x="4657818" y="3885581"/>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4" name="Text Placeholder 2">
            <a:extLst>
              <a:ext uri="{FF2B5EF4-FFF2-40B4-BE49-F238E27FC236}">
                <a16:creationId xmlns:a16="http://schemas.microsoft.com/office/drawing/2014/main" id="{3904E7FC-682B-4167-8E3F-3715D744BC06}"/>
              </a:ext>
            </a:extLst>
          </p:cNvPr>
          <p:cNvSpPr>
            <a:spLocks noGrp="1"/>
          </p:cNvSpPr>
          <p:nvPr>
            <p:ph type="body" sz="quarter" idx="27"/>
          </p:nvPr>
        </p:nvSpPr>
        <p:spPr>
          <a:xfrm>
            <a:off x="540194" y="3550002"/>
            <a:ext cx="3939448" cy="307777"/>
          </a:xfrm>
          <a:prstGeom prst="rect">
            <a:avLst/>
          </a:prstGeom>
          <a:solidFill>
            <a:srgbClr val="00338D"/>
          </a:solidFill>
        </p:spPr>
        <p:txBody>
          <a:bodyPr wrap="square"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5" name="Text Placeholder 2">
            <a:extLst>
              <a:ext uri="{FF2B5EF4-FFF2-40B4-BE49-F238E27FC236}">
                <a16:creationId xmlns:a16="http://schemas.microsoft.com/office/drawing/2014/main" id="{8780CA5C-1153-42AF-9C77-DD74F5F5222B}"/>
              </a:ext>
            </a:extLst>
          </p:cNvPr>
          <p:cNvSpPr>
            <a:spLocks noGrp="1"/>
          </p:cNvSpPr>
          <p:nvPr>
            <p:ph type="body" sz="quarter" idx="28"/>
          </p:nvPr>
        </p:nvSpPr>
        <p:spPr>
          <a:xfrm>
            <a:off x="4657818" y="3550002"/>
            <a:ext cx="3939448" cy="307777"/>
          </a:xfrm>
          <a:prstGeom prst="rect">
            <a:avLst/>
          </a:prstGeom>
          <a:solidFill>
            <a:srgbClr val="00338D"/>
          </a:solidFill>
        </p:spPr>
        <p:txBody>
          <a:bodyPr wrap="square" anchor="b">
            <a:spAutoFit/>
          </a:bodyPr>
          <a:lstStyle>
            <a:lvl1pPr marL="50800" indent="0">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5990562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 Column w/Text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554037"/>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554037"/>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p:cNvSpPr>
            <a:spLocks noGrp="1"/>
          </p:cNvSpPr>
          <p:nvPr>
            <p:ph type="body" sz="quarter" idx="22"/>
          </p:nvPr>
        </p:nvSpPr>
        <p:spPr>
          <a:xfrm>
            <a:off x="540194" y="1218458"/>
            <a:ext cx="3939448"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p:cNvSpPr>
            <a:spLocks noGrp="1"/>
          </p:cNvSpPr>
          <p:nvPr>
            <p:ph type="body" sz="quarter" idx="23"/>
          </p:nvPr>
        </p:nvSpPr>
        <p:spPr>
          <a:xfrm>
            <a:off x="4657818" y="1218458"/>
            <a:ext cx="3939448"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2" name="Content Placeholder 8">
            <a:extLst>
              <a:ext uri="{FF2B5EF4-FFF2-40B4-BE49-F238E27FC236}">
                <a16:creationId xmlns:a16="http://schemas.microsoft.com/office/drawing/2014/main" id="{3322991A-3F99-4725-B328-A49D5BB29C8D}"/>
              </a:ext>
            </a:extLst>
          </p:cNvPr>
          <p:cNvSpPr>
            <a:spLocks noGrp="1"/>
          </p:cNvSpPr>
          <p:nvPr>
            <p:ph sz="quarter" idx="25"/>
          </p:nvPr>
        </p:nvSpPr>
        <p:spPr>
          <a:xfrm>
            <a:off x="540194" y="3885581"/>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Content Placeholder 8">
            <a:extLst>
              <a:ext uri="{FF2B5EF4-FFF2-40B4-BE49-F238E27FC236}">
                <a16:creationId xmlns:a16="http://schemas.microsoft.com/office/drawing/2014/main" id="{A2DDC089-9997-4771-B759-E634E2A1260C}"/>
              </a:ext>
            </a:extLst>
          </p:cNvPr>
          <p:cNvSpPr>
            <a:spLocks noGrp="1"/>
          </p:cNvSpPr>
          <p:nvPr>
            <p:ph sz="quarter" idx="26"/>
          </p:nvPr>
        </p:nvSpPr>
        <p:spPr>
          <a:xfrm>
            <a:off x="4657818" y="3885581"/>
            <a:ext cx="3939448"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4" name="Text Placeholder 2">
            <a:extLst>
              <a:ext uri="{FF2B5EF4-FFF2-40B4-BE49-F238E27FC236}">
                <a16:creationId xmlns:a16="http://schemas.microsoft.com/office/drawing/2014/main" id="{3904E7FC-682B-4167-8E3F-3715D744BC06}"/>
              </a:ext>
            </a:extLst>
          </p:cNvPr>
          <p:cNvSpPr>
            <a:spLocks noGrp="1"/>
          </p:cNvSpPr>
          <p:nvPr>
            <p:ph type="body" sz="quarter" idx="27"/>
          </p:nvPr>
        </p:nvSpPr>
        <p:spPr>
          <a:xfrm>
            <a:off x="540194" y="3550002"/>
            <a:ext cx="3939448"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5" name="Text Placeholder 2">
            <a:extLst>
              <a:ext uri="{FF2B5EF4-FFF2-40B4-BE49-F238E27FC236}">
                <a16:creationId xmlns:a16="http://schemas.microsoft.com/office/drawing/2014/main" id="{8780CA5C-1153-42AF-9C77-DD74F5F5222B}"/>
              </a:ext>
            </a:extLst>
          </p:cNvPr>
          <p:cNvSpPr>
            <a:spLocks noGrp="1"/>
          </p:cNvSpPr>
          <p:nvPr>
            <p:ph type="body" sz="quarter" idx="28"/>
          </p:nvPr>
        </p:nvSpPr>
        <p:spPr>
          <a:xfrm>
            <a:off x="4657818" y="3550002"/>
            <a:ext cx="3939448"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37330527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218459"/>
            <a:ext cx="3939448"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218459"/>
            <a:ext cx="3939448"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2" name="Content Placeholder 8">
            <a:extLst>
              <a:ext uri="{FF2B5EF4-FFF2-40B4-BE49-F238E27FC236}">
                <a16:creationId xmlns:a16="http://schemas.microsoft.com/office/drawing/2014/main" id="{3322991A-3F99-4725-B328-A49D5BB29C8D}"/>
              </a:ext>
            </a:extLst>
          </p:cNvPr>
          <p:cNvSpPr>
            <a:spLocks noGrp="1"/>
          </p:cNvSpPr>
          <p:nvPr>
            <p:ph sz="quarter" idx="25"/>
          </p:nvPr>
        </p:nvSpPr>
        <p:spPr>
          <a:xfrm>
            <a:off x="540194" y="3550003"/>
            <a:ext cx="3939448"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3" name="Content Placeholder 8">
            <a:extLst>
              <a:ext uri="{FF2B5EF4-FFF2-40B4-BE49-F238E27FC236}">
                <a16:creationId xmlns:a16="http://schemas.microsoft.com/office/drawing/2014/main" id="{A2DDC089-9997-4771-B759-E634E2A1260C}"/>
              </a:ext>
            </a:extLst>
          </p:cNvPr>
          <p:cNvSpPr>
            <a:spLocks noGrp="1"/>
          </p:cNvSpPr>
          <p:nvPr>
            <p:ph sz="quarter" idx="26"/>
          </p:nvPr>
        </p:nvSpPr>
        <p:spPr>
          <a:xfrm>
            <a:off x="4657818" y="3550003"/>
            <a:ext cx="3939448"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437272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w/Text Heading">
    <p:spTree>
      <p:nvGrpSpPr>
        <p:cNvPr id="1" name=""/>
        <p:cNvGrpSpPr/>
        <p:nvPr/>
      </p:nvGrpSpPr>
      <p:grpSpPr>
        <a:xfrm>
          <a:off x="0" y="0"/>
          <a:ext cx="0" cy="0"/>
          <a:chOff x="0" y="0"/>
          <a:chExt cx="0" cy="0"/>
        </a:xfrm>
      </p:grpSpPr>
      <p:sp>
        <p:nvSpPr>
          <p:cNvPr id="6" name="Content Placeholder 2"/>
          <p:cNvSpPr>
            <a:spLocks noGrp="1"/>
          </p:cNvSpPr>
          <p:nvPr>
            <p:ph idx="1"/>
          </p:nvPr>
        </p:nvSpPr>
        <p:spPr>
          <a:xfrm>
            <a:off x="483077" y="1583355"/>
            <a:ext cx="7944929" cy="4088216"/>
          </a:xfrm>
          <a:prstGeom prst="rect">
            <a:avLst/>
          </a:prstGeom>
        </p:spPr>
        <p:txBody>
          <a:bodyPr/>
          <a:lstStyle>
            <a:lvl1pPr marL="233363" indent="-233363">
              <a:lnSpc>
                <a:spcPct val="130000"/>
              </a:lnSpc>
              <a:spcBef>
                <a:spcPts val="0"/>
              </a:spcBef>
              <a:spcAft>
                <a:spcPts val="0"/>
              </a:spcAft>
              <a:buClr>
                <a:srgbClr val="00338D"/>
              </a:buClr>
              <a:buFont typeface="Arial" panose="020B0604020202020204" pitchFamily="34" charset="0"/>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60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4" name="Slide Number Placeholder 5"/>
          <p:cNvSpPr>
            <a:spLocks noGrp="1"/>
          </p:cNvSpPr>
          <p:nvPr>
            <p:ph type="sldNum" sz="quarter" idx="16"/>
          </p:nvPr>
        </p:nvSpPr>
        <p:spPr/>
        <p:txBody>
          <a:bodyPr/>
          <a:lstStyle>
            <a:lvl1pPr>
              <a:defRPr/>
            </a:lvl1pPr>
          </a:lstStyle>
          <a:p>
            <a:pPr>
              <a:defRPr/>
            </a:pPr>
            <a:fld id="{F4688909-868C-417F-99E1-1828E926F449}" type="slidenum">
              <a:rPr lang="en-US"/>
              <a:pPr>
                <a:defRPr/>
              </a:pPr>
              <a:t>‹#›</a:t>
            </a:fld>
            <a:endParaRPr lang="en-US" dirty="0"/>
          </a:p>
        </p:txBody>
      </p:sp>
      <p:sp>
        <p:nvSpPr>
          <p:cNvPr id="7" name="Text Placeholder 10"/>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9" name="Text Placeholder 2"/>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 name="TextBox 1">
            <a:extLst>
              <a:ext uri="{FF2B5EF4-FFF2-40B4-BE49-F238E27FC236}">
                <a16:creationId xmlns:a16="http://schemas.microsoft.com/office/drawing/2014/main" id="{01952A04-3A5F-8B4E-9B4A-6EA69F9AE86D}"/>
              </a:ext>
            </a:extLst>
          </p:cNvPr>
          <p:cNvSpPr txBox="1"/>
          <p:nvPr userDrawn="1"/>
        </p:nvSpPr>
        <p:spPr>
          <a:xfrm>
            <a:off x="5943600" y="6728791"/>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8" name="Text Placeholder 10">
            <a:extLst>
              <a:ext uri="{FF2B5EF4-FFF2-40B4-BE49-F238E27FC236}">
                <a16:creationId xmlns:a16="http://schemas.microsoft.com/office/drawing/2014/main" id="{3E4773A5-2589-0A46-B2DA-AB7EB1D6B9E5}"/>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1" name="Text Placeholder 2">
            <a:extLst>
              <a:ext uri="{FF2B5EF4-FFF2-40B4-BE49-F238E27FC236}">
                <a16:creationId xmlns:a16="http://schemas.microsoft.com/office/drawing/2014/main" id="{1F737C9D-EC41-491B-858E-816247705585}"/>
              </a:ext>
            </a:extLst>
          </p:cNvPr>
          <p:cNvSpPr>
            <a:spLocks noGrp="1"/>
          </p:cNvSpPr>
          <p:nvPr>
            <p:ph type="body" sz="quarter" idx="22"/>
          </p:nvPr>
        </p:nvSpPr>
        <p:spPr>
          <a:xfrm>
            <a:off x="483077" y="1275578"/>
            <a:ext cx="7944929" cy="307777"/>
          </a:xfrm>
          <a:prstGeom prst="rect">
            <a:avLst/>
          </a:prstGeom>
          <a:noFill/>
        </p:spPr>
        <p:txBody>
          <a:bodyPr wrap="square" lIns="45720" rIns="45720" anchor="b">
            <a:spAutoFit/>
          </a:bodyPr>
          <a:lstStyle>
            <a:lvl1pPr marL="50800" indent="0">
              <a:buFontTx/>
              <a:buNone/>
              <a:defRPr sz="1400" b="0"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40090966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Column w/Bar Headings v2">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3232761"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6000762"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5448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209307"/>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854486"/>
            <a:ext cx="8193086"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Text Placeholder 2">
            <a:extLst>
              <a:ext uri="{FF2B5EF4-FFF2-40B4-BE49-F238E27FC236}">
                <a16:creationId xmlns:a16="http://schemas.microsoft.com/office/drawing/2014/main" id="{B224E3D3-DA3C-4506-9D45-1E4C2E0D9B99}"/>
              </a:ext>
            </a:extLst>
          </p:cNvPr>
          <p:cNvSpPr>
            <a:spLocks noGrp="1"/>
          </p:cNvSpPr>
          <p:nvPr>
            <p:ph type="body" sz="quarter" idx="36"/>
          </p:nvPr>
        </p:nvSpPr>
        <p:spPr>
          <a:xfrm>
            <a:off x="492701" y="3518907"/>
            <a:ext cx="8193086"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42833077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Column w/Text Headings v2">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3232761" y="12184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6000762" y="12184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5448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209307"/>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854486"/>
            <a:ext cx="8193086"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Text Placeholder 2">
            <a:extLst>
              <a:ext uri="{FF2B5EF4-FFF2-40B4-BE49-F238E27FC236}">
                <a16:creationId xmlns:a16="http://schemas.microsoft.com/office/drawing/2014/main" id="{B224E3D3-DA3C-4506-9D45-1E4C2E0D9B99}"/>
              </a:ext>
            </a:extLst>
          </p:cNvPr>
          <p:cNvSpPr>
            <a:spLocks noGrp="1"/>
          </p:cNvSpPr>
          <p:nvPr>
            <p:ph type="body" sz="quarter" idx="36"/>
          </p:nvPr>
        </p:nvSpPr>
        <p:spPr>
          <a:xfrm>
            <a:off x="492701" y="3518907"/>
            <a:ext cx="8193086"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23942496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Column no Headings v2">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2184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2184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209308"/>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518908"/>
            <a:ext cx="8193086"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336159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6-Column w/Bar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3232761"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6000762" y="12184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5448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209307"/>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2" name="Content Placeholder 8">
            <a:extLst>
              <a:ext uri="{FF2B5EF4-FFF2-40B4-BE49-F238E27FC236}">
                <a16:creationId xmlns:a16="http://schemas.microsoft.com/office/drawing/2014/main" id="{484F71B0-4D45-43F4-A5CC-EB30A8EBC72F}"/>
              </a:ext>
            </a:extLst>
          </p:cNvPr>
          <p:cNvSpPr>
            <a:spLocks noGrp="1"/>
          </p:cNvSpPr>
          <p:nvPr>
            <p:ph sz="quarter" idx="31"/>
          </p:nvPr>
        </p:nvSpPr>
        <p:spPr>
          <a:xfrm>
            <a:off x="3232761" y="38636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3" name="Text Placeholder 2">
            <a:extLst>
              <a:ext uri="{FF2B5EF4-FFF2-40B4-BE49-F238E27FC236}">
                <a16:creationId xmlns:a16="http://schemas.microsoft.com/office/drawing/2014/main" id="{7D24ABD7-F6AD-4BBE-873B-0CE3D719CE80}"/>
              </a:ext>
            </a:extLst>
          </p:cNvPr>
          <p:cNvSpPr>
            <a:spLocks noGrp="1"/>
          </p:cNvSpPr>
          <p:nvPr>
            <p:ph type="body" sz="quarter" idx="32"/>
          </p:nvPr>
        </p:nvSpPr>
        <p:spPr>
          <a:xfrm>
            <a:off x="3232761" y="35280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4" name="Content Placeholder 8">
            <a:extLst>
              <a:ext uri="{FF2B5EF4-FFF2-40B4-BE49-F238E27FC236}">
                <a16:creationId xmlns:a16="http://schemas.microsoft.com/office/drawing/2014/main" id="{0647352F-3574-4C5A-A053-936BAB475F49}"/>
              </a:ext>
            </a:extLst>
          </p:cNvPr>
          <p:cNvSpPr>
            <a:spLocks noGrp="1"/>
          </p:cNvSpPr>
          <p:nvPr>
            <p:ph sz="quarter" idx="33"/>
          </p:nvPr>
        </p:nvSpPr>
        <p:spPr>
          <a:xfrm>
            <a:off x="6000762" y="38636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5" name="Text Placeholder 2">
            <a:extLst>
              <a:ext uri="{FF2B5EF4-FFF2-40B4-BE49-F238E27FC236}">
                <a16:creationId xmlns:a16="http://schemas.microsoft.com/office/drawing/2014/main" id="{8005FBAB-4C37-48C1-89E4-91F801E6E862}"/>
              </a:ext>
            </a:extLst>
          </p:cNvPr>
          <p:cNvSpPr>
            <a:spLocks noGrp="1"/>
          </p:cNvSpPr>
          <p:nvPr>
            <p:ph type="body" sz="quarter" idx="34"/>
          </p:nvPr>
        </p:nvSpPr>
        <p:spPr>
          <a:xfrm>
            <a:off x="6000762" y="3528058"/>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8544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Text Placeholder 2">
            <a:extLst>
              <a:ext uri="{FF2B5EF4-FFF2-40B4-BE49-F238E27FC236}">
                <a16:creationId xmlns:a16="http://schemas.microsoft.com/office/drawing/2014/main" id="{B224E3D3-DA3C-4506-9D45-1E4C2E0D9B99}"/>
              </a:ext>
            </a:extLst>
          </p:cNvPr>
          <p:cNvSpPr>
            <a:spLocks noGrp="1"/>
          </p:cNvSpPr>
          <p:nvPr>
            <p:ph type="body" sz="quarter" idx="36"/>
          </p:nvPr>
        </p:nvSpPr>
        <p:spPr>
          <a:xfrm>
            <a:off x="492701" y="3518907"/>
            <a:ext cx="2685025"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6748338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6-Column w/Text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3232761" y="12184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5540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6000762" y="12184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5448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2701" y="1209307"/>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2" name="Content Placeholder 8">
            <a:extLst>
              <a:ext uri="{FF2B5EF4-FFF2-40B4-BE49-F238E27FC236}">
                <a16:creationId xmlns:a16="http://schemas.microsoft.com/office/drawing/2014/main" id="{484F71B0-4D45-43F4-A5CC-EB30A8EBC72F}"/>
              </a:ext>
            </a:extLst>
          </p:cNvPr>
          <p:cNvSpPr>
            <a:spLocks noGrp="1"/>
          </p:cNvSpPr>
          <p:nvPr>
            <p:ph sz="quarter" idx="31"/>
          </p:nvPr>
        </p:nvSpPr>
        <p:spPr>
          <a:xfrm>
            <a:off x="3232761" y="38636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3" name="Text Placeholder 2">
            <a:extLst>
              <a:ext uri="{FF2B5EF4-FFF2-40B4-BE49-F238E27FC236}">
                <a16:creationId xmlns:a16="http://schemas.microsoft.com/office/drawing/2014/main" id="{7D24ABD7-F6AD-4BBE-873B-0CE3D719CE80}"/>
              </a:ext>
            </a:extLst>
          </p:cNvPr>
          <p:cNvSpPr>
            <a:spLocks noGrp="1"/>
          </p:cNvSpPr>
          <p:nvPr>
            <p:ph type="body" sz="quarter" idx="32"/>
          </p:nvPr>
        </p:nvSpPr>
        <p:spPr>
          <a:xfrm>
            <a:off x="3232761" y="35280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4" name="Content Placeholder 8">
            <a:extLst>
              <a:ext uri="{FF2B5EF4-FFF2-40B4-BE49-F238E27FC236}">
                <a16:creationId xmlns:a16="http://schemas.microsoft.com/office/drawing/2014/main" id="{0647352F-3574-4C5A-A053-936BAB475F49}"/>
              </a:ext>
            </a:extLst>
          </p:cNvPr>
          <p:cNvSpPr>
            <a:spLocks noGrp="1"/>
          </p:cNvSpPr>
          <p:nvPr>
            <p:ph sz="quarter" idx="33"/>
          </p:nvPr>
        </p:nvSpPr>
        <p:spPr>
          <a:xfrm>
            <a:off x="6000762" y="3863637"/>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5" name="Text Placeholder 2">
            <a:extLst>
              <a:ext uri="{FF2B5EF4-FFF2-40B4-BE49-F238E27FC236}">
                <a16:creationId xmlns:a16="http://schemas.microsoft.com/office/drawing/2014/main" id="{8005FBAB-4C37-48C1-89E4-91F801E6E862}"/>
              </a:ext>
            </a:extLst>
          </p:cNvPr>
          <p:cNvSpPr>
            <a:spLocks noGrp="1"/>
          </p:cNvSpPr>
          <p:nvPr>
            <p:ph type="body" sz="quarter" idx="34"/>
          </p:nvPr>
        </p:nvSpPr>
        <p:spPr>
          <a:xfrm>
            <a:off x="6000762" y="3528058"/>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854486"/>
            <a:ext cx="2685025" cy="1874963"/>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Text Placeholder 2">
            <a:extLst>
              <a:ext uri="{FF2B5EF4-FFF2-40B4-BE49-F238E27FC236}">
                <a16:creationId xmlns:a16="http://schemas.microsoft.com/office/drawing/2014/main" id="{B224E3D3-DA3C-4506-9D45-1E4C2E0D9B99}"/>
              </a:ext>
            </a:extLst>
          </p:cNvPr>
          <p:cNvSpPr>
            <a:spLocks noGrp="1"/>
          </p:cNvSpPr>
          <p:nvPr>
            <p:ph type="body" sz="quarter" idx="36"/>
          </p:nvPr>
        </p:nvSpPr>
        <p:spPr>
          <a:xfrm>
            <a:off x="492701" y="3518907"/>
            <a:ext cx="2685025" cy="307777"/>
          </a:xfrm>
          <a:prstGeom prst="rect">
            <a:avLst/>
          </a:prstGeom>
          <a:solidFill>
            <a:schemeClr val="bg1"/>
          </a:solid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Tree>
    <p:extLst>
      <p:ext uri="{BB962C8B-B14F-4D97-AF65-F5344CB8AC3E}">
        <p14:creationId xmlns:p14="http://schemas.microsoft.com/office/powerpoint/2010/main" val="24851214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6-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6" name="Content Placeholder 8">
            <a:extLst>
              <a:ext uri="{FF2B5EF4-FFF2-40B4-BE49-F238E27FC236}">
                <a16:creationId xmlns:a16="http://schemas.microsoft.com/office/drawing/2014/main" id="{D30887CC-F7F1-4A8B-BE8E-4BD57D30679B}"/>
              </a:ext>
            </a:extLst>
          </p:cNvPr>
          <p:cNvSpPr>
            <a:spLocks noGrp="1"/>
          </p:cNvSpPr>
          <p:nvPr>
            <p:ph sz="quarter" idx="25"/>
          </p:nvPr>
        </p:nvSpPr>
        <p:spPr>
          <a:xfrm>
            <a:off x="3232761" y="12184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8" name="Content Placeholder 8">
            <a:extLst>
              <a:ext uri="{FF2B5EF4-FFF2-40B4-BE49-F238E27FC236}">
                <a16:creationId xmlns:a16="http://schemas.microsoft.com/office/drawing/2014/main" id="{579E106D-D82B-4196-AEC8-2523A570F92F}"/>
              </a:ext>
            </a:extLst>
          </p:cNvPr>
          <p:cNvSpPr>
            <a:spLocks noGrp="1"/>
          </p:cNvSpPr>
          <p:nvPr>
            <p:ph sz="quarter" idx="27"/>
          </p:nvPr>
        </p:nvSpPr>
        <p:spPr>
          <a:xfrm>
            <a:off x="6000762" y="12184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2701" y="1209308"/>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2" name="Content Placeholder 8">
            <a:extLst>
              <a:ext uri="{FF2B5EF4-FFF2-40B4-BE49-F238E27FC236}">
                <a16:creationId xmlns:a16="http://schemas.microsoft.com/office/drawing/2014/main" id="{484F71B0-4D45-43F4-A5CC-EB30A8EBC72F}"/>
              </a:ext>
            </a:extLst>
          </p:cNvPr>
          <p:cNvSpPr>
            <a:spLocks noGrp="1"/>
          </p:cNvSpPr>
          <p:nvPr>
            <p:ph sz="quarter" idx="31"/>
          </p:nvPr>
        </p:nvSpPr>
        <p:spPr>
          <a:xfrm>
            <a:off x="3232761" y="35280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4" name="Content Placeholder 8">
            <a:extLst>
              <a:ext uri="{FF2B5EF4-FFF2-40B4-BE49-F238E27FC236}">
                <a16:creationId xmlns:a16="http://schemas.microsoft.com/office/drawing/2014/main" id="{0647352F-3574-4C5A-A053-936BAB475F49}"/>
              </a:ext>
            </a:extLst>
          </p:cNvPr>
          <p:cNvSpPr>
            <a:spLocks noGrp="1"/>
          </p:cNvSpPr>
          <p:nvPr>
            <p:ph sz="quarter" idx="33"/>
          </p:nvPr>
        </p:nvSpPr>
        <p:spPr>
          <a:xfrm>
            <a:off x="6000762" y="3528059"/>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6" name="Content Placeholder 8">
            <a:extLst>
              <a:ext uri="{FF2B5EF4-FFF2-40B4-BE49-F238E27FC236}">
                <a16:creationId xmlns:a16="http://schemas.microsoft.com/office/drawing/2014/main" id="{44EB8B61-53AD-4CA2-88EE-3C5BBED461A3}"/>
              </a:ext>
            </a:extLst>
          </p:cNvPr>
          <p:cNvSpPr>
            <a:spLocks noGrp="1"/>
          </p:cNvSpPr>
          <p:nvPr>
            <p:ph sz="quarter" idx="35"/>
          </p:nvPr>
        </p:nvSpPr>
        <p:spPr>
          <a:xfrm>
            <a:off x="492701" y="3518908"/>
            <a:ext cx="2685025" cy="2210542"/>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1375272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8-Column w/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2531484" y="12093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4571349" y="12093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85701" y="12093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0" name="Text Placeholder 2">
            <a:extLst>
              <a:ext uri="{FF2B5EF4-FFF2-40B4-BE49-F238E27FC236}">
                <a16:creationId xmlns:a16="http://schemas.microsoft.com/office/drawing/2014/main" id="{6328980B-8B71-4CF3-A136-B455435A7917}"/>
              </a:ext>
            </a:extLst>
          </p:cNvPr>
          <p:cNvSpPr>
            <a:spLocks noGrp="1"/>
          </p:cNvSpPr>
          <p:nvPr>
            <p:ph type="body" sz="quarter" idx="32"/>
          </p:nvPr>
        </p:nvSpPr>
        <p:spPr>
          <a:xfrm>
            <a:off x="6611821" y="12093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2" name="Text Placeholder 2">
            <a:extLst>
              <a:ext uri="{FF2B5EF4-FFF2-40B4-BE49-F238E27FC236}">
                <a16:creationId xmlns:a16="http://schemas.microsoft.com/office/drawing/2014/main" id="{4F7F430C-9E7E-4243-A44C-5DE4026EC9A0}"/>
              </a:ext>
            </a:extLst>
          </p:cNvPr>
          <p:cNvSpPr>
            <a:spLocks noGrp="1"/>
          </p:cNvSpPr>
          <p:nvPr>
            <p:ph type="body" sz="quarter" idx="34"/>
          </p:nvPr>
        </p:nvSpPr>
        <p:spPr>
          <a:xfrm>
            <a:off x="2531484" y="35189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24" name="Text Placeholder 2">
            <a:extLst>
              <a:ext uri="{FF2B5EF4-FFF2-40B4-BE49-F238E27FC236}">
                <a16:creationId xmlns:a16="http://schemas.microsoft.com/office/drawing/2014/main" id="{0E89FF7D-6F53-48D7-A9D7-0812888A3364}"/>
              </a:ext>
            </a:extLst>
          </p:cNvPr>
          <p:cNvSpPr>
            <a:spLocks noGrp="1"/>
          </p:cNvSpPr>
          <p:nvPr>
            <p:ph type="body" sz="quarter" idx="36"/>
          </p:nvPr>
        </p:nvSpPr>
        <p:spPr>
          <a:xfrm>
            <a:off x="4571349" y="35189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38" name="Text Placeholder 2">
            <a:extLst>
              <a:ext uri="{FF2B5EF4-FFF2-40B4-BE49-F238E27FC236}">
                <a16:creationId xmlns:a16="http://schemas.microsoft.com/office/drawing/2014/main" id="{3EE2B09A-A118-4552-8429-0DC64B79A4E2}"/>
              </a:ext>
            </a:extLst>
          </p:cNvPr>
          <p:cNvSpPr>
            <a:spLocks noGrp="1"/>
          </p:cNvSpPr>
          <p:nvPr>
            <p:ph type="body" sz="quarter" idx="38"/>
          </p:nvPr>
        </p:nvSpPr>
        <p:spPr>
          <a:xfrm>
            <a:off x="485701" y="35189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40" name="Text Placeholder 2">
            <a:extLst>
              <a:ext uri="{FF2B5EF4-FFF2-40B4-BE49-F238E27FC236}">
                <a16:creationId xmlns:a16="http://schemas.microsoft.com/office/drawing/2014/main" id="{6FC03516-C6A7-42C3-9590-5C7D80DA6B48}"/>
              </a:ext>
            </a:extLst>
          </p:cNvPr>
          <p:cNvSpPr>
            <a:spLocks noGrp="1"/>
          </p:cNvSpPr>
          <p:nvPr>
            <p:ph type="body" sz="quarter" idx="40"/>
          </p:nvPr>
        </p:nvSpPr>
        <p:spPr>
          <a:xfrm>
            <a:off x="6611821" y="3518907"/>
            <a:ext cx="1983307"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41" name="Content Placeholder 8">
            <a:extLst>
              <a:ext uri="{FF2B5EF4-FFF2-40B4-BE49-F238E27FC236}">
                <a16:creationId xmlns:a16="http://schemas.microsoft.com/office/drawing/2014/main" id="{16FF31A0-2940-45A5-ABC1-F4E533477E62}"/>
              </a:ext>
            </a:extLst>
          </p:cNvPr>
          <p:cNvSpPr>
            <a:spLocks noGrp="1"/>
          </p:cNvSpPr>
          <p:nvPr>
            <p:ph sz="quarter" idx="41"/>
          </p:nvPr>
        </p:nvSpPr>
        <p:spPr>
          <a:xfrm>
            <a:off x="2536471"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2" name="Content Placeholder 8">
            <a:extLst>
              <a:ext uri="{FF2B5EF4-FFF2-40B4-BE49-F238E27FC236}">
                <a16:creationId xmlns:a16="http://schemas.microsoft.com/office/drawing/2014/main" id="{D8B56A11-CDCB-412A-B119-5F1202969FDD}"/>
              </a:ext>
            </a:extLst>
          </p:cNvPr>
          <p:cNvSpPr>
            <a:spLocks noGrp="1"/>
          </p:cNvSpPr>
          <p:nvPr>
            <p:ph sz="quarter" idx="42"/>
          </p:nvPr>
        </p:nvSpPr>
        <p:spPr>
          <a:xfrm>
            <a:off x="4577986"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3" name="Content Placeholder 8">
            <a:extLst>
              <a:ext uri="{FF2B5EF4-FFF2-40B4-BE49-F238E27FC236}">
                <a16:creationId xmlns:a16="http://schemas.microsoft.com/office/drawing/2014/main" id="{CDD6B2C3-D21C-463B-B706-F2A32E4FAEE7}"/>
              </a:ext>
            </a:extLst>
          </p:cNvPr>
          <p:cNvSpPr>
            <a:spLocks noGrp="1"/>
          </p:cNvSpPr>
          <p:nvPr>
            <p:ph sz="quarter" idx="43"/>
          </p:nvPr>
        </p:nvSpPr>
        <p:spPr>
          <a:xfrm>
            <a:off x="6619805"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4" name="Content Placeholder 8">
            <a:extLst>
              <a:ext uri="{FF2B5EF4-FFF2-40B4-BE49-F238E27FC236}">
                <a16:creationId xmlns:a16="http://schemas.microsoft.com/office/drawing/2014/main" id="{2CF3A890-62C7-4325-A668-1A7A595ADD2D}"/>
              </a:ext>
            </a:extLst>
          </p:cNvPr>
          <p:cNvSpPr>
            <a:spLocks noGrp="1"/>
          </p:cNvSpPr>
          <p:nvPr>
            <p:ph sz="quarter" idx="29"/>
          </p:nvPr>
        </p:nvSpPr>
        <p:spPr>
          <a:xfrm>
            <a:off x="490340"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5" name="Content Placeholder 8">
            <a:extLst>
              <a:ext uri="{FF2B5EF4-FFF2-40B4-BE49-F238E27FC236}">
                <a16:creationId xmlns:a16="http://schemas.microsoft.com/office/drawing/2014/main" id="{82F804E2-10DD-4286-BD5C-60617EAD1A76}"/>
              </a:ext>
            </a:extLst>
          </p:cNvPr>
          <p:cNvSpPr>
            <a:spLocks noGrp="1"/>
          </p:cNvSpPr>
          <p:nvPr>
            <p:ph sz="quarter" idx="44"/>
          </p:nvPr>
        </p:nvSpPr>
        <p:spPr>
          <a:xfrm>
            <a:off x="2536471"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6" name="Content Placeholder 8">
            <a:extLst>
              <a:ext uri="{FF2B5EF4-FFF2-40B4-BE49-F238E27FC236}">
                <a16:creationId xmlns:a16="http://schemas.microsoft.com/office/drawing/2014/main" id="{78F66976-CA98-4007-9D25-CCE395301CA9}"/>
              </a:ext>
            </a:extLst>
          </p:cNvPr>
          <p:cNvSpPr>
            <a:spLocks noGrp="1"/>
          </p:cNvSpPr>
          <p:nvPr>
            <p:ph sz="quarter" idx="45"/>
          </p:nvPr>
        </p:nvSpPr>
        <p:spPr>
          <a:xfrm>
            <a:off x="4577986"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7" name="Content Placeholder 8">
            <a:extLst>
              <a:ext uri="{FF2B5EF4-FFF2-40B4-BE49-F238E27FC236}">
                <a16:creationId xmlns:a16="http://schemas.microsoft.com/office/drawing/2014/main" id="{F999894E-20AA-4627-8CE6-958AD9414B24}"/>
              </a:ext>
            </a:extLst>
          </p:cNvPr>
          <p:cNvSpPr>
            <a:spLocks noGrp="1"/>
          </p:cNvSpPr>
          <p:nvPr>
            <p:ph sz="quarter" idx="46"/>
          </p:nvPr>
        </p:nvSpPr>
        <p:spPr>
          <a:xfrm>
            <a:off x="6619805"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8" name="Content Placeholder 8">
            <a:extLst>
              <a:ext uri="{FF2B5EF4-FFF2-40B4-BE49-F238E27FC236}">
                <a16:creationId xmlns:a16="http://schemas.microsoft.com/office/drawing/2014/main" id="{4F153A71-A813-406A-BBC6-AB3600228B86}"/>
              </a:ext>
            </a:extLst>
          </p:cNvPr>
          <p:cNvSpPr>
            <a:spLocks noGrp="1"/>
          </p:cNvSpPr>
          <p:nvPr>
            <p:ph sz="quarter" idx="47"/>
          </p:nvPr>
        </p:nvSpPr>
        <p:spPr>
          <a:xfrm>
            <a:off x="490340"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6772672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8-Column w/Text Headings">
    <p:spTree>
      <p:nvGrpSpPr>
        <p:cNvPr id="1" name=""/>
        <p:cNvGrpSpPr/>
        <p:nvPr/>
      </p:nvGrpSpPr>
      <p:grpSpPr>
        <a:xfrm>
          <a:off x="0" y="0"/>
          <a:ext cx="0" cy="0"/>
          <a:chOff x="0" y="0"/>
          <a:chExt cx="0" cy="0"/>
        </a:xfrm>
      </p:grpSpPr>
      <p:sp>
        <p:nvSpPr>
          <p:cNvPr id="32" name="Content Placeholder 8">
            <a:extLst>
              <a:ext uri="{FF2B5EF4-FFF2-40B4-BE49-F238E27FC236}">
                <a16:creationId xmlns:a16="http://schemas.microsoft.com/office/drawing/2014/main" id="{C90BC5CA-D6E7-4314-A722-49B424F643EB}"/>
              </a:ext>
            </a:extLst>
          </p:cNvPr>
          <p:cNvSpPr>
            <a:spLocks noGrp="1"/>
          </p:cNvSpPr>
          <p:nvPr>
            <p:ph sz="quarter" idx="41"/>
          </p:nvPr>
        </p:nvSpPr>
        <p:spPr>
          <a:xfrm>
            <a:off x="2536471"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3" name="Content Placeholder 8">
            <a:extLst>
              <a:ext uri="{FF2B5EF4-FFF2-40B4-BE49-F238E27FC236}">
                <a16:creationId xmlns:a16="http://schemas.microsoft.com/office/drawing/2014/main" id="{4DFB4F30-4B6B-432C-A8D8-731C9D1BFEF2}"/>
              </a:ext>
            </a:extLst>
          </p:cNvPr>
          <p:cNvSpPr>
            <a:spLocks noGrp="1"/>
          </p:cNvSpPr>
          <p:nvPr>
            <p:ph sz="quarter" idx="42"/>
          </p:nvPr>
        </p:nvSpPr>
        <p:spPr>
          <a:xfrm>
            <a:off x="4577986"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4" name="Content Placeholder 8">
            <a:extLst>
              <a:ext uri="{FF2B5EF4-FFF2-40B4-BE49-F238E27FC236}">
                <a16:creationId xmlns:a16="http://schemas.microsoft.com/office/drawing/2014/main" id="{1F9BE6F0-E40C-49E4-9CBF-DB52EE9C411C}"/>
              </a:ext>
            </a:extLst>
          </p:cNvPr>
          <p:cNvSpPr>
            <a:spLocks noGrp="1"/>
          </p:cNvSpPr>
          <p:nvPr>
            <p:ph sz="quarter" idx="43"/>
          </p:nvPr>
        </p:nvSpPr>
        <p:spPr>
          <a:xfrm>
            <a:off x="6619805"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rgbClr val="686663"/>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7" name="Text Placeholder 2">
            <a:extLst>
              <a:ext uri="{FF2B5EF4-FFF2-40B4-BE49-F238E27FC236}">
                <a16:creationId xmlns:a16="http://schemas.microsoft.com/office/drawing/2014/main" id="{E4EB7C2D-6668-4D2C-A3F6-B2B5B817EF41}"/>
              </a:ext>
            </a:extLst>
          </p:cNvPr>
          <p:cNvSpPr>
            <a:spLocks noGrp="1"/>
          </p:cNvSpPr>
          <p:nvPr>
            <p:ph type="body" sz="quarter" idx="26"/>
          </p:nvPr>
        </p:nvSpPr>
        <p:spPr>
          <a:xfrm>
            <a:off x="2536471" y="12093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9" name="Text Placeholder 2">
            <a:extLst>
              <a:ext uri="{FF2B5EF4-FFF2-40B4-BE49-F238E27FC236}">
                <a16:creationId xmlns:a16="http://schemas.microsoft.com/office/drawing/2014/main" id="{1E65549E-1F0E-4F22-A9B8-52639F3EE0A4}"/>
              </a:ext>
            </a:extLst>
          </p:cNvPr>
          <p:cNvSpPr>
            <a:spLocks noGrp="1"/>
          </p:cNvSpPr>
          <p:nvPr>
            <p:ph type="body" sz="quarter" idx="28"/>
          </p:nvPr>
        </p:nvSpPr>
        <p:spPr>
          <a:xfrm>
            <a:off x="4577986" y="12093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0" name="Content Placeholder 8">
            <a:extLst>
              <a:ext uri="{FF2B5EF4-FFF2-40B4-BE49-F238E27FC236}">
                <a16:creationId xmlns:a16="http://schemas.microsoft.com/office/drawing/2014/main" id="{4DD4A135-BE1D-46C1-97E4-8D06B57221B1}"/>
              </a:ext>
            </a:extLst>
          </p:cNvPr>
          <p:cNvSpPr>
            <a:spLocks noGrp="1"/>
          </p:cNvSpPr>
          <p:nvPr>
            <p:ph sz="quarter" idx="29"/>
          </p:nvPr>
        </p:nvSpPr>
        <p:spPr>
          <a:xfrm>
            <a:off x="490340" y="155167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1" name="Text Placeholder 2">
            <a:extLst>
              <a:ext uri="{FF2B5EF4-FFF2-40B4-BE49-F238E27FC236}">
                <a16:creationId xmlns:a16="http://schemas.microsoft.com/office/drawing/2014/main" id="{7D17263F-8041-42D7-8BED-283AA4324C7B}"/>
              </a:ext>
            </a:extLst>
          </p:cNvPr>
          <p:cNvSpPr>
            <a:spLocks noGrp="1"/>
          </p:cNvSpPr>
          <p:nvPr>
            <p:ph type="body" sz="quarter" idx="30"/>
          </p:nvPr>
        </p:nvSpPr>
        <p:spPr>
          <a:xfrm>
            <a:off x="490340" y="12093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0" name="Text Placeholder 2">
            <a:extLst>
              <a:ext uri="{FF2B5EF4-FFF2-40B4-BE49-F238E27FC236}">
                <a16:creationId xmlns:a16="http://schemas.microsoft.com/office/drawing/2014/main" id="{6328980B-8B71-4CF3-A136-B455435A7917}"/>
              </a:ext>
            </a:extLst>
          </p:cNvPr>
          <p:cNvSpPr>
            <a:spLocks noGrp="1"/>
          </p:cNvSpPr>
          <p:nvPr>
            <p:ph type="body" sz="quarter" idx="32"/>
          </p:nvPr>
        </p:nvSpPr>
        <p:spPr>
          <a:xfrm>
            <a:off x="6619805" y="12093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2" name="Text Placeholder 2">
            <a:extLst>
              <a:ext uri="{FF2B5EF4-FFF2-40B4-BE49-F238E27FC236}">
                <a16:creationId xmlns:a16="http://schemas.microsoft.com/office/drawing/2014/main" id="{4F7F430C-9E7E-4243-A44C-5DE4026EC9A0}"/>
              </a:ext>
            </a:extLst>
          </p:cNvPr>
          <p:cNvSpPr>
            <a:spLocks noGrp="1"/>
          </p:cNvSpPr>
          <p:nvPr>
            <p:ph type="body" sz="quarter" idx="34"/>
          </p:nvPr>
        </p:nvSpPr>
        <p:spPr>
          <a:xfrm>
            <a:off x="2536471" y="35189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24" name="Text Placeholder 2">
            <a:extLst>
              <a:ext uri="{FF2B5EF4-FFF2-40B4-BE49-F238E27FC236}">
                <a16:creationId xmlns:a16="http://schemas.microsoft.com/office/drawing/2014/main" id="{0E89FF7D-6F53-48D7-A9D7-0812888A3364}"/>
              </a:ext>
            </a:extLst>
          </p:cNvPr>
          <p:cNvSpPr>
            <a:spLocks noGrp="1"/>
          </p:cNvSpPr>
          <p:nvPr>
            <p:ph type="body" sz="quarter" idx="36"/>
          </p:nvPr>
        </p:nvSpPr>
        <p:spPr>
          <a:xfrm>
            <a:off x="4577986" y="35189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8" name="Text Placeholder 2">
            <a:extLst>
              <a:ext uri="{FF2B5EF4-FFF2-40B4-BE49-F238E27FC236}">
                <a16:creationId xmlns:a16="http://schemas.microsoft.com/office/drawing/2014/main" id="{3EE2B09A-A118-4552-8429-0DC64B79A4E2}"/>
              </a:ext>
            </a:extLst>
          </p:cNvPr>
          <p:cNvSpPr>
            <a:spLocks noGrp="1"/>
          </p:cNvSpPr>
          <p:nvPr>
            <p:ph type="body" sz="quarter" idx="38"/>
          </p:nvPr>
        </p:nvSpPr>
        <p:spPr>
          <a:xfrm>
            <a:off x="490340" y="35189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40" name="Text Placeholder 2">
            <a:extLst>
              <a:ext uri="{FF2B5EF4-FFF2-40B4-BE49-F238E27FC236}">
                <a16:creationId xmlns:a16="http://schemas.microsoft.com/office/drawing/2014/main" id="{6FC03516-C6A7-42C3-9590-5C7D80DA6B48}"/>
              </a:ext>
            </a:extLst>
          </p:cNvPr>
          <p:cNvSpPr>
            <a:spLocks noGrp="1"/>
          </p:cNvSpPr>
          <p:nvPr>
            <p:ph type="body" sz="quarter" idx="40"/>
          </p:nvPr>
        </p:nvSpPr>
        <p:spPr>
          <a:xfrm>
            <a:off x="6619805" y="3518907"/>
            <a:ext cx="1983307" cy="307777"/>
          </a:xfrm>
          <a:prstGeom prst="rect">
            <a:avLst/>
          </a:prstGeom>
          <a:noFill/>
        </p:spPr>
        <p:txBody>
          <a:bodyPr wrap="square" anchor="b">
            <a:spAutoFit/>
          </a:bodyPr>
          <a:lstStyle>
            <a:lvl1pPr marL="50800" indent="0" algn="ctr">
              <a:buFontTx/>
              <a:buNone/>
              <a:defRPr sz="1400" b="1" baseline="0">
                <a:solidFill>
                  <a:srgbClr val="00338D"/>
                </a:solidFill>
                <a:latin typeface="Calibri" panose="020F0502020204030204" pitchFamily="34" charset="0"/>
                <a:cs typeface="Calibri" panose="020F0502020204030204" pitchFamily="34" charset="0"/>
              </a:defRPr>
            </a:lvl1pPr>
          </a:lstStyle>
          <a:p>
            <a:pPr lvl="0"/>
            <a:endParaRPr lang="en-US" dirty="0"/>
          </a:p>
        </p:txBody>
      </p:sp>
      <p:sp>
        <p:nvSpPr>
          <p:cNvPr id="35" name="Content Placeholder 8">
            <a:extLst>
              <a:ext uri="{FF2B5EF4-FFF2-40B4-BE49-F238E27FC236}">
                <a16:creationId xmlns:a16="http://schemas.microsoft.com/office/drawing/2014/main" id="{5AF562F0-3370-4E8C-A752-0A981096C31A}"/>
              </a:ext>
            </a:extLst>
          </p:cNvPr>
          <p:cNvSpPr>
            <a:spLocks noGrp="1"/>
          </p:cNvSpPr>
          <p:nvPr>
            <p:ph sz="quarter" idx="44"/>
          </p:nvPr>
        </p:nvSpPr>
        <p:spPr>
          <a:xfrm>
            <a:off x="2536471"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6" name="Content Placeholder 8">
            <a:extLst>
              <a:ext uri="{FF2B5EF4-FFF2-40B4-BE49-F238E27FC236}">
                <a16:creationId xmlns:a16="http://schemas.microsoft.com/office/drawing/2014/main" id="{EFDCA1D7-F69F-452E-B126-DE9B020F8001}"/>
              </a:ext>
            </a:extLst>
          </p:cNvPr>
          <p:cNvSpPr>
            <a:spLocks noGrp="1"/>
          </p:cNvSpPr>
          <p:nvPr>
            <p:ph sz="quarter" idx="45"/>
          </p:nvPr>
        </p:nvSpPr>
        <p:spPr>
          <a:xfrm>
            <a:off x="4577986"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Content Placeholder 8">
            <a:extLst>
              <a:ext uri="{FF2B5EF4-FFF2-40B4-BE49-F238E27FC236}">
                <a16:creationId xmlns:a16="http://schemas.microsoft.com/office/drawing/2014/main" id="{7403669D-9037-4195-A85E-029094CBEE37}"/>
              </a:ext>
            </a:extLst>
          </p:cNvPr>
          <p:cNvSpPr>
            <a:spLocks noGrp="1"/>
          </p:cNvSpPr>
          <p:nvPr>
            <p:ph sz="quarter" idx="46"/>
          </p:nvPr>
        </p:nvSpPr>
        <p:spPr>
          <a:xfrm>
            <a:off x="6619805"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1" name="Content Placeholder 8">
            <a:extLst>
              <a:ext uri="{FF2B5EF4-FFF2-40B4-BE49-F238E27FC236}">
                <a16:creationId xmlns:a16="http://schemas.microsoft.com/office/drawing/2014/main" id="{A4F429A9-1A76-4B06-9DAE-255BD4346968}"/>
              </a:ext>
            </a:extLst>
          </p:cNvPr>
          <p:cNvSpPr>
            <a:spLocks noGrp="1"/>
          </p:cNvSpPr>
          <p:nvPr>
            <p:ph sz="quarter" idx="47"/>
          </p:nvPr>
        </p:nvSpPr>
        <p:spPr>
          <a:xfrm>
            <a:off x="490340" y="3866825"/>
            <a:ext cx="1983307" cy="187496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529979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8-Column no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32" name="Content Placeholder 8">
            <a:extLst>
              <a:ext uri="{FF2B5EF4-FFF2-40B4-BE49-F238E27FC236}">
                <a16:creationId xmlns:a16="http://schemas.microsoft.com/office/drawing/2014/main" id="{44B43ED2-F1D5-4C92-9DBC-F36C14D82F7A}"/>
              </a:ext>
            </a:extLst>
          </p:cNvPr>
          <p:cNvSpPr>
            <a:spLocks noGrp="1"/>
          </p:cNvSpPr>
          <p:nvPr>
            <p:ph sz="quarter" idx="41"/>
          </p:nvPr>
        </p:nvSpPr>
        <p:spPr>
          <a:xfrm>
            <a:off x="2536471" y="1240085"/>
            <a:ext cx="1983307" cy="218655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3" name="Content Placeholder 8">
            <a:extLst>
              <a:ext uri="{FF2B5EF4-FFF2-40B4-BE49-F238E27FC236}">
                <a16:creationId xmlns:a16="http://schemas.microsoft.com/office/drawing/2014/main" id="{5DE71996-48F4-4A0F-B483-BBC87E20405A}"/>
              </a:ext>
            </a:extLst>
          </p:cNvPr>
          <p:cNvSpPr>
            <a:spLocks noGrp="1"/>
          </p:cNvSpPr>
          <p:nvPr>
            <p:ph sz="quarter" idx="42"/>
          </p:nvPr>
        </p:nvSpPr>
        <p:spPr>
          <a:xfrm>
            <a:off x="4577986" y="1240085"/>
            <a:ext cx="1983307" cy="218655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4" name="Content Placeholder 8">
            <a:extLst>
              <a:ext uri="{FF2B5EF4-FFF2-40B4-BE49-F238E27FC236}">
                <a16:creationId xmlns:a16="http://schemas.microsoft.com/office/drawing/2014/main" id="{C14B5DCC-AD09-4DFE-A15C-37CEFD710218}"/>
              </a:ext>
            </a:extLst>
          </p:cNvPr>
          <p:cNvSpPr>
            <a:spLocks noGrp="1"/>
          </p:cNvSpPr>
          <p:nvPr>
            <p:ph sz="quarter" idx="43"/>
          </p:nvPr>
        </p:nvSpPr>
        <p:spPr>
          <a:xfrm>
            <a:off x="6619805" y="1240085"/>
            <a:ext cx="1983307" cy="218655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37" name="Content Placeholder 8">
            <a:extLst>
              <a:ext uri="{FF2B5EF4-FFF2-40B4-BE49-F238E27FC236}">
                <a16:creationId xmlns:a16="http://schemas.microsoft.com/office/drawing/2014/main" id="{69C086D3-44C8-4BA6-B939-A9AA95F72F71}"/>
              </a:ext>
            </a:extLst>
          </p:cNvPr>
          <p:cNvSpPr>
            <a:spLocks noGrp="1"/>
          </p:cNvSpPr>
          <p:nvPr>
            <p:ph sz="quarter" idx="29"/>
          </p:nvPr>
        </p:nvSpPr>
        <p:spPr>
          <a:xfrm>
            <a:off x="490340" y="1240085"/>
            <a:ext cx="1983307" cy="218655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7" name="Content Placeholder 8">
            <a:extLst>
              <a:ext uri="{FF2B5EF4-FFF2-40B4-BE49-F238E27FC236}">
                <a16:creationId xmlns:a16="http://schemas.microsoft.com/office/drawing/2014/main" id="{2157A92B-6801-412A-8389-ABA15E2813B0}"/>
              </a:ext>
            </a:extLst>
          </p:cNvPr>
          <p:cNvSpPr>
            <a:spLocks noGrp="1"/>
          </p:cNvSpPr>
          <p:nvPr>
            <p:ph sz="quarter" idx="44"/>
          </p:nvPr>
        </p:nvSpPr>
        <p:spPr>
          <a:xfrm>
            <a:off x="2536471" y="3549685"/>
            <a:ext cx="1983307" cy="219210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8" name="Content Placeholder 8">
            <a:extLst>
              <a:ext uri="{FF2B5EF4-FFF2-40B4-BE49-F238E27FC236}">
                <a16:creationId xmlns:a16="http://schemas.microsoft.com/office/drawing/2014/main" id="{80F54725-894E-4185-97B6-0FE62FE5C53B}"/>
              </a:ext>
            </a:extLst>
          </p:cNvPr>
          <p:cNvSpPr>
            <a:spLocks noGrp="1"/>
          </p:cNvSpPr>
          <p:nvPr>
            <p:ph sz="quarter" idx="45"/>
          </p:nvPr>
        </p:nvSpPr>
        <p:spPr>
          <a:xfrm>
            <a:off x="4577986" y="3549685"/>
            <a:ext cx="1983307" cy="219210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9" name="Content Placeholder 8">
            <a:extLst>
              <a:ext uri="{FF2B5EF4-FFF2-40B4-BE49-F238E27FC236}">
                <a16:creationId xmlns:a16="http://schemas.microsoft.com/office/drawing/2014/main" id="{6E0D716E-5F01-4982-BA2D-B40DEB92C5D8}"/>
              </a:ext>
            </a:extLst>
          </p:cNvPr>
          <p:cNvSpPr>
            <a:spLocks noGrp="1"/>
          </p:cNvSpPr>
          <p:nvPr>
            <p:ph sz="quarter" idx="46"/>
          </p:nvPr>
        </p:nvSpPr>
        <p:spPr>
          <a:xfrm>
            <a:off x="6619805" y="3549685"/>
            <a:ext cx="1983307" cy="219210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50" name="Content Placeholder 8">
            <a:extLst>
              <a:ext uri="{FF2B5EF4-FFF2-40B4-BE49-F238E27FC236}">
                <a16:creationId xmlns:a16="http://schemas.microsoft.com/office/drawing/2014/main" id="{E9CCEC0B-3D74-4DBE-BEAC-CCD80F68DDFB}"/>
              </a:ext>
            </a:extLst>
          </p:cNvPr>
          <p:cNvSpPr>
            <a:spLocks noGrp="1"/>
          </p:cNvSpPr>
          <p:nvPr>
            <p:ph sz="quarter" idx="47"/>
          </p:nvPr>
        </p:nvSpPr>
        <p:spPr>
          <a:xfrm>
            <a:off x="490340" y="3549685"/>
            <a:ext cx="1983307" cy="2192103"/>
          </a:xfrm>
          <a:prstGeom prst="rect">
            <a:avLst/>
          </a:prstGeom>
        </p:spPr>
        <p:txBody>
          <a:bodyPr/>
          <a:lstStyle>
            <a:lvl1pPr marL="119063" indent="-119063">
              <a:lnSpc>
                <a:spcPct val="11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228600" indent="-101600">
              <a:lnSpc>
                <a:spcPct val="11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347663" indent="-109538">
              <a:lnSpc>
                <a:spcPct val="11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3674317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mpty Page">
    <p:spTree>
      <p:nvGrpSpPr>
        <p:cNvPr id="1" name=""/>
        <p:cNvGrpSpPr/>
        <p:nvPr/>
      </p:nvGrpSpPr>
      <p:grpSpPr>
        <a:xfrm>
          <a:off x="0" y="0"/>
          <a:ext cx="0" cy="0"/>
          <a:chOff x="0" y="0"/>
          <a:chExt cx="0" cy="0"/>
        </a:xfrm>
      </p:grpSpPr>
      <p:sp>
        <p:nvSpPr>
          <p:cNvPr id="6" name="Text Placeholder 10">
            <a:extLst>
              <a:ext uri="{FF2B5EF4-FFF2-40B4-BE49-F238E27FC236}">
                <a16:creationId xmlns:a16="http://schemas.microsoft.com/office/drawing/2014/main" id="{964FA4B4-9F50-4A9E-9471-670F153454CD}"/>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7" name="Text Placeholder 10">
            <a:extLst>
              <a:ext uri="{FF2B5EF4-FFF2-40B4-BE49-F238E27FC236}">
                <a16:creationId xmlns:a16="http://schemas.microsoft.com/office/drawing/2014/main" id="{552A93FA-A645-433D-AE15-161A8D477611}"/>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0" name="Text Placeholder 2">
            <a:extLst>
              <a:ext uri="{FF2B5EF4-FFF2-40B4-BE49-F238E27FC236}">
                <a16:creationId xmlns:a16="http://schemas.microsoft.com/office/drawing/2014/main" id="{8EAABD52-3172-4D43-9077-828971A93ABD}"/>
              </a:ext>
            </a:extLst>
          </p:cNvPr>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8" name="Slide Number Placeholder 5">
            <a:extLst>
              <a:ext uri="{FF2B5EF4-FFF2-40B4-BE49-F238E27FC236}">
                <a16:creationId xmlns:a16="http://schemas.microsoft.com/office/drawing/2014/main" id="{75EF786E-ABAB-4791-BC27-2FAF072A2F1D}"/>
              </a:ext>
            </a:extLst>
          </p:cNvPr>
          <p:cNvSpPr>
            <a:spLocks noGrp="1"/>
          </p:cNvSpPr>
          <p:nvPr>
            <p:ph type="sldNum" sz="quarter" idx="25"/>
          </p:nvPr>
        </p:nvSpPr>
        <p:spPr>
          <a:xfrm>
            <a:off x="8200111" y="6298991"/>
            <a:ext cx="495300" cy="365125"/>
          </a:xfrm>
        </p:spPr>
        <p:txBody>
          <a:bodyPr/>
          <a:lstStyle>
            <a:lvl1pPr>
              <a:defRPr/>
            </a:lvl1pPr>
          </a:lstStyle>
          <a:p>
            <a:pPr>
              <a:defRPr/>
            </a:pPr>
            <a:fld id="{B37FA8C0-43C0-4460-8243-047ED1820C3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no Heading">
    <p:spTree>
      <p:nvGrpSpPr>
        <p:cNvPr id="1" name=""/>
        <p:cNvGrpSpPr/>
        <p:nvPr/>
      </p:nvGrpSpPr>
      <p:grpSpPr>
        <a:xfrm>
          <a:off x="0" y="0"/>
          <a:ext cx="0" cy="0"/>
          <a:chOff x="0" y="0"/>
          <a:chExt cx="0" cy="0"/>
        </a:xfrm>
      </p:grpSpPr>
      <p:sp>
        <p:nvSpPr>
          <p:cNvPr id="6" name="Content Placeholder 2"/>
          <p:cNvSpPr>
            <a:spLocks noGrp="1"/>
          </p:cNvSpPr>
          <p:nvPr>
            <p:ph idx="1"/>
          </p:nvPr>
        </p:nvSpPr>
        <p:spPr>
          <a:xfrm>
            <a:off x="483077" y="1309035"/>
            <a:ext cx="7944929" cy="4362536"/>
          </a:xfrm>
          <a:prstGeom prst="rect">
            <a:avLst/>
          </a:prstGeom>
        </p:spPr>
        <p:txBody>
          <a:bodyPr/>
          <a:lstStyle>
            <a:lvl1pPr marL="233363" indent="-233363">
              <a:lnSpc>
                <a:spcPct val="130000"/>
              </a:lnSpc>
              <a:spcBef>
                <a:spcPts val="0"/>
              </a:spcBef>
              <a:spcAft>
                <a:spcPts val="0"/>
              </a:spcAft>
              <a:buClr>
                <a:srgbClr val="00338D"/>
              </a:buClr>
              <a:buFont typeface="Arial" panose="020B0604020202020204" pitchFamily="34" charset="0"/>
              <a:buChar char="•"/>
              <a:defRPr lang="en-US" sz="1400" kern="1200" dirty="0" smtClean="0">
                <a:solidFill>
                  <a:schemeClr val="tx1">
                    <a:lumMod val="65000"/>
                    <a:lumOff val="35000"/>
                  </a:schemeClr>
                </a:solidFill>
                <a:latin typeface="Calibri" panose="020F0502020204030204" pitchFamily="34" charset="0"/>
                <a:ea typeface="+mn-ea"/>
                <a:cs typeface="Calibri" panose="020F0502020204030204" pitchFamily="34" charset="0"/>
              </a:defRPr>
            </a:lvl1pPr>
            <a:lvl2pPr marL="457200" indent="-223838">
              <a:lnSpc>
                <a:spcPct val="130000"/>
              </a:lnSpc>
              <a:spcBef>
                <a:spcPts val="0"/>
              </a:spcBef>
              <a:spcAft>
                <a:spcPts val="0"/>
              </a:spcAft>
              <a:buClr>
                <a:srgbClr val="5E5C60"/>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690563" indent="-233363">
              <a:lnSpc>
                <a:spcPct val="130000"/>
              </a:lnSpc>
              <a:spcBef>
                <a:spcPts val="0"/>
              </a:spcBef>
              <a:spcAft>
                <a:spcPts val="0"/>
              </a:spcAft>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vl4pPr>
              <a:lnSpc>
                <a:spcPct val="114000"/>
              </a:lnSpc>
              <a:spcBef>
                <a:spcPts val="0"/>
              </a:spcBef>
              <a:spcAft>
                <a:spcPts val="0"/>
              </a:spcAft>
              <a:buFontTx/>
              <a:buNone/>
              <a:defRPr sz="1400">
                <a:solidFill>
                  <a:schemeClr val="tx1">
                    <a:lumMod val="65000"/>
                    <a:lumOff val="35000"/>
                  </a:schemeClr>
                </a:solidFill>
                <a:latin typeface="Avenir Next LT Pro" panose="020B0504020202020204" pitchFamily="34" charset="0"/>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a:p>
            <a:pPr lvl="1"/>
            <a:r>
              <a:rPr lang="en-US" dirty="0"/>
              <a:t>Second level</a:t>
            </a:r>
          </a:p>
          <a:p>
            <a:pPr lvl="2"/>
            <a:r>
              <a:rPr lang="en-US" dirty="0"/>
              <a:t>Third level</a:t>
            </a:r>
          </a:p>
          <a:p>
            <a:pPr lvl="2"/>
            <a:endParaRPr lang="en-US" dirty="0"/>
          </a:p>
          <a:p>
            <a:pPr lvl="3"/>
            <a:r>
              <a:rPr lang="en-US" dirty="0"/>
              <a:t> </a:t>
            </a:r>
          </a:p>
        </p:txBody>
      </p:sp>
      <p:sp>
        <p:nvSpPr>
          <p:cNvPr id="4" name="Slide Number Placeholder 5"/>
          <p:cNvSpPr>
            <a:spLocks noGrp="1"/>
          </p:cNvSpPr>
          <p:nvPr>
            <p:ph type="sldNum" sz="quarter" idx="16"/>
          </p:nvPr>
        </p:nvSpPr>
        <p:spPr/>
        <p:txBody>
          <a:bodyPr/>
          <a:lstStyle>
            <a:lvl1pPr>
              <a:defRPr/>
            </a:lvl1pPr>
          </a:lstStyle>
          <a:p>
            <a:pPr>
              <a:defRPr/>
            </a:pPr>
            <a:fld id="{F4688909-868C-417F-99E1-1828E926F449}" type="slidenum">
              <a:rPr lang="en-US"/>
              <a:pPr>
                <a:defRPr/>
              </a:pPr>
              <a:t>‹#›</a:t>
            </a:fld>
            <a:endParaRPr lang="en-US" dirty="0"/>
          </a:p>
        </p:txBody>
      </p:sp>
      <p:sp>
        <p:nvSpPr>
          <p:cNvPr id="7" name="Text Placeholder 10"/>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9" name="Text Placeholder 2"/>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2" name="TextBox 1">
            <a:extLst>
              <a:ext uri="{FF2B5EF4-FFF2-40B4-BE49-F238E27FC236}">
                <a16:creationId xmlns:a16="http://schemas.microsoft.com/office/drawing/2014/main" id="{01952A04-3A5F-8B4E-9B4A-6EA69F9AE86D}"/>
              </a:ext>
            </a:extLst>
          </p:cNvPr>
          <p:cNvSpPr txBox="1"/>
          <p:nvPr userDrawn="1"/>
        </p:nvSpPr>
        <p:spPr>
          <a:xfrm>
            <a:off x="5943600" y="6728791"/>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8" name="Text Placeholder 10">
            <a:extLst>
              <a:ext uri="{FF2B5EF4-FFF2-40B4-BE49-F238E27FC236}">
                <a16:creationId xmlns:a16="http://schemas.microsoft.com/office/drawing/2014/main" id="{3E4773A5-2589-0A46-B2DA-AB7EB1D6B9E5}"/>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Tree>
    <p:extLst>
      <p:ext uri="{BB962C8B-B14F-4D97-AF65-F5344CB8AC3E}">
        <p14:creationId xmlns:p14="http://schemas.microsoft.com/office/powerpoint/2010/main" val="386732835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mpty Slide w/Grey Bar">
    <p:spTree>
      <p:nvGrpSpPr>
        <p:cNvPr id="1" name=""/>
        <p:cNvGrpSpPr/>
        <p:nvPr/>
      </p:nvGrpSpPr>
      <p:grpSpPr>
        <a:xfrm>
          <a:off x="0" y="0"/>
          <a:ext cx="0" cy="0"/>
          <a:chOff x="0" y="0"/>
          <a:chExt cx="0" cy="0"/>
        </a:xfrm>
      </p:grpSpPr>
      <p:sp>
        <p:nvSpPr>
          <p:cNvPr id="13" name="Content Placeholder 15">
            <a:extLst>
              <a:ext uri="{FF2B5EF4-FFF2-40B4-BE49-F238E27FC236}">
                <a16:creationId xmlns:a16="http://schemas.microsoft.com/office/drawing/2014/main" id="{2B45CE3A-846B-40AB-9AA6-08DCD837B4C5}"/>
              </a:ext>
            </a:extLst>
          </p:cNvPr>
          <p:cNvSpPr>
            <a:spLocks noGrp="1"/>
          </p:cNvSpPr>
          <p:nvPr>
            <p:ph sz="quarter" idx="26"/>
          </p:nvPr>
        </p:nvSpPr>
        <p:spPr>
          <a:xfrm>
            <a:off x="457200" y="1209307"/>
            <a:ext cx="1774273" cy="4543915"/>
          </a:xfrm>
          <a:prstGeom prst="rect">
            <a:avLst/>
          </a:prstGeom>
          <a:solidFill>
            <a:srgbClr val="CECECE"/>
          </a:solidFill>
        </p:spPr>
        <p:txBody>
          <a:bodyPr/>
          <a:lstStyle>
            <a:lvl1pPr>
              <a:defRPr lang="en-US" sz="1200" dirty="0">
                <a:solidFill>
                  <a:schemeClr val="tx1">
                    <a:lumMod val="65000"/>
                    <a:lumOff val="35000"/>
                  </a:schemeClr>
                </a:solidFill>
                <a:latin typeface="Calibri" panose="020F0502020204030204" pitchFamily="34" charset="0"/>
                <a:cs typeface="Calibri" panose="020F0502020204030204" pitchFamily="34" charset="0"/>
              </a:defRPr>
            </a:lvl1pPr>
            <a:lvl2pPr>
              <a:defRPr lang="en-US" sz="1200" dirty="0">
                <a:solidFill>
                  <a:schemeClr val="tx1">
                    <a:lumMod val="65000"/>
                    <a:lumOff val="35000"/>
                  </a:schemeClr>
                </a:solidFill>
                <a:latin typeface="Calibri" panose="020F0502020204030204" pitchFamily="34" charset="0"/>
                <a:cs typeface="Calibri" panose="020F0502020204030204" pitchFamily="34" charset="0"/>
              </a:defRPr>
            </a:lvl2pPr>
            <a:lvl3pPr>
              <a:defRPr lang="en-US" sz="1200" dirty="0">
                <a:solidFill>
                  <a:schemeClr val="tx1">
                    <a:lumMod val="65000"/>
                    <a:lumOff val="35000"/>
                  </a:schemeClr>
                </a:solidFill>
                <a:latin typeface="Calibri" panose="020F0502020204030204" pitchFamily="34" charset="0"/>
                <a:cs typeface="Calibri" panose="020F0502020204030204" pitchFamily="34" charset="0"/>
              </a:defRPr>
            </a:lvl3pPr>
          </a:lstStyle>
          <a:p>
            <a:pPr marL="168275" lvl="0" indent="-168275">
              <a:lnSpc>
                <a:spcPct val="100000"/>
              </a:lnSpc>
              <a:spcBef>
                <a:spcPts val="0"/>
              </a:spcBef>
              <a:spcAft>
                <a:spcPts val="600"/>
              </a:spcAft>
              <a:buClr>
                <a:srgbClr val="00338D"/>
              </a:buClr>
            </a:pPr>
            <a:r>
              <a:rPr lang="en-US" dirty="0"/>
              <a:t>Click to edit Master text styles</a:t>
            </a:r>
          </a:p>
          <a:p>
            <a:pPr marL="347663" lvl="1" indent="-179388">
              <a:lnSpc>
                <a:spcPct val="100000"/>
              </a:lnSpc>
              <a:spcBef>
                <a:spcPts val="0"/>
              </a:spcBef>
              <a:spcAft>
                <a:spcPts val="600"/>
              </a:spcAft>
              <a:buChar char="•"/>
            </a:pPr>
            <a:r>
              <a:rPr lang="en-US" dirty="0"/>
              <a:t>Second level</a:t>
            </a:r>
          </a:p>
          <a:p>
            <a:pPr marL="517525" lvl="2" indent="-169863">
              <a:lnSpc>
                <a:spcPct val="100000"/>
              </a:lnSpc>
              <a:spcBef>
                <a:spcPts val="0"/>
              </a:spcBef>
              <a:spcAft>
                <a:spcPts val="600"/>
              </a:spcAft>
              <a:buFont typeface="Courier New" pitchFamily="49" charset="0"/>
              <a:buChar char="o"/>
            </a:pPr>
            <a:r>
              <a:rPr lang="en-US" dirty="0"/>
              <a:t>Third level</a:t>
            </a:r>
          </a:p>
        </p:txBody>
      </p:sp>
      <p:sp>
        <p:nvSpPr>
          <p:cNvPr id="3" name="Slide Number Placeholder 5"/>
          <p:cNvSpPr>
            <a:spLocks noGrp="1"/>
          </p:cNvSpPr>
          <p:nvPr>
            <p:ph type="sldNum" sz="quarter" idx="25"/>
          </p:nvPr>
        </p:nvSpPr>
        <p:spPr/>
        <p:txBody>
          <a:bodyPr/>
          <a:lstStyle>
            <a:lvl1pPr>
              <a:defRPr/>
            </a:lvl1pPr>
          </a:lstStyle>
          <a:p>
            <a:pPr>
              <a:defRPr/>
            </a:pPr>
            <a:fld id="{B37FA8C0-43C0-4460-8243-047ED1820C3F}" type="slidenum">
              <a:rPr lang="en-US"/>
              <a:pPr>
                <a:defRPr/>
              </a:pPr>
              <a:t>‹#›</a:t>
            </a:fld>
            <a:endParaRPr lang="en-US" dirty="0"/>
          </a:p>
        </p:txBody>
      </p:sp>
      <p:sp>
        <p:nvSpPr>
          <p:cNvPr id="2" name="TextBox 1">
            <a:extLst>
              <a:ext uri="{FF2B5EF4-FFF2-40B4-BE49-F238E27FC236}">
                <a16:creationId xmlns:a16="http://schemas.microsoft.com/office/drawing/2014/main" id="{410CD30F-96FD-FE46-9CD5-DF27545E786D}"/>
              </a:ext>
            </a:extLst>
          </p:cNvPr>
          <p:cNvSpPr txBox="1"/>
          <p:nvPr userDrawn="1"/>
        </p:nvSpPr>
        <p:spPr>
          <a:xfrm>
            <a:off x="1212351" y="6524090"/>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6" name="Text Placeholder 10">
            <a:extLst>
              <a:ext uri="{FF2B5EF4-FFF2-40B4-BE49-F238E27FC236}">
                <a16:creationId xmlns:a16="http://schemas.microsoft.com/office/drawing/2014/main" id="{668403F3-BE64-4A0E-9BEC-8B6D9F1560D5}"/>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7" name="Text Placeholder 10">
            <a:extLst>
              <a:ext uri="{FF2B5EF4-FFF2-40B4-BE49-F238E27FC236}">
                <a16:creationId xmlns:a16="http://schemas.microsoft.com/office/drawing/2014/main" id="{42DC81CE-C452-4DAD-AF4A-E3F5321B58A9}"/>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1" name="Text Placeholder 2">
            <a:extLst>
              <a:ext uri="{FF2B5EF4-FFF2-40B4-BE49-F238E27FC236}">
                <a16:creationId xmlns:a16="http://schemas.microsoft.com/office/drawing/2014/main" id="{BD3DC49A-8728-44F7-BC55-B23F68AEAECC}"/>
              </a:ext>
            </a:extLst>
          </p:cNvPr>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Column w/Grey Bar">
    <p:spTree>
      <p:nvGrpSpPr>
        <p:cNvPr id="1" name=""/>
        <p:cNvGrpSpPr/>
        <p:nvPr/>
      </p:nvGrpSpPr>
      <p:grpSpPr>
        <a:xfrm>
          <a:off x="0" y="0"/>
          <a:ext cx="0" cy="0"/>
          <a:chOff x="0" y="0"/>
          <a:chExt cx="0" cy="0"/>
        </a:xfrm>
      </p:grpSpPr>
      <p:sp>
        <p:nvSpPr>
          <p:cNvPr id="3" name="Slide Number Placeholder 5"/>
          <p:cNvSpPr>
            <a:spLocks noGrp="1"/>
          </p:cNvSpPr>
          <p:nvPr>
            <p:ph type="sldNum" sz="quarter" idx="25"/>
          </p:nvPr>
        </p:nvSpPr>
        <p:spPr/>
        <p:txBody>
          <a:bodyPr/>
          <a:lstStyle>
            <a:lvl1pPr>
              <a:defRPr/>
            </a:lvl1pPr>
          </a:lstStyle>
          <a:p>
            <a:pPr>
              <a:defRPr/>
            </a:pPr>
            <a:fld id="{B37FA8C0-43C0-4460-8243-047ED1820C3F}" type="slidenum">
              <a:rPr lang="en-US"/>
              <a:pPr>
                <a:defRPr/>
              </a:pPr>
              <a:t>‹#›</a:t>
            </a:fld>
            <a:endParaRPr lang="en-US" dirty="0"/>
          </a:p>
        </p:txBody>
      </p:sp>
      <p:sp>
        <p:nvSpPr>
          <p:cNvPr id="2" name="TextBox 1">
            <a:extLst>
              <a:ext uri="{FF2B5EF4-FFF2-40B4-BE49-F238E27FC236}">
                <a16:creationId xmlns:a16="http://schemas.microsoft.com/office/drawing/2014/main" id="{410CD30F-96FD-FE46-9CD5-DF27545E786D}"/>
              </a:ext>
            </a:extLst>
          </p:cNvPr>
          <p:cNvSpPr txBox="1"/>
          <p:nvPr userDrawn="1"/>
        </p:nvSpPr>
        <p:spPr>
          <a:xfrm>
            <a:off x="1212351" y="6524090"/>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sp>
        <p:nvSpPr>
          <p:cNvPr id="6" name="Text Placeholder 10">
            <a:extLst>
              <a:ext uri="{FF2B5EF4-FFF2-40B4-BE49-F238E27FC236}">
                <a16:creationId xmlns:a16="http://schemas.microsoft.com/office/drawing/2014/main" id="{668403F3-BE64-4A0E-9BEC-8B6D9F1560D5}"/>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7" name="Text Placeholder 10">
            <a:extLst>
              <a:ext uri="{FF2B5EF4-FFF2-40B4-BE49-F238E27FC236}">
                <a16:creationId xmlns:a16="http://schemas.microsoft.com/office/drawing/2014/main" id="{42DC81CE-C452-4DAD-AF4A-E3F5321B58A9}"/>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1" name="Text Placeholder 2">
            <a:extLst>
              <a:ext uri="{FF2B5EF4-FFF2-40B4-BE49-F238E27FC236}">
                <a16:creationId xmlns:a16="http://schemas.microsoft.com/office/drawing/2014/main" id="{BD3DC49A-8728-44F7-BC55-B23F68AEAECC}"/>
              </a:ext>
            </a:extLst>
          </p:cNvPr>
          <p:cNvSpPr>
            <a:spLocks noGrp="1"/>
          </p:cNvSpPr>
          <p:nvPr>
            <p:ph type="body" sz="quarter" idx="21"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
        <p:nvSpPr>
          <p:cNvPr id="8" name="Content Placeholder 14">
            <a:extLst>
              <a:ext uri="{FF2B5EF4-FFF2-40B4-BE49-F238E27FC236}">
                <a16:creationId xmlns:a16="http://schemas.microsoft.com/office/drawing/2014/main" id="{684211EE-A63A-4CF5-84D7-4BC5C26DACAF}"/>
              </a:ext>
            </a:extLst>
          </p:cNvPr>
          <p:cNvSpPr>
            <a:spLocks noGrp="1"/>
          </p:cNvSpPr>
          <p:nvPr>
            <p:ph sz="quarter" idx="24"/>
          </p:nvPr>
        </p:nvSpPr>
        <p:spPr>
          <a:xfrm>
            <a:off x="2514600" y="1209307"/>
            <a:ext cx="6180810" cy="4543915"/>
          </a:xfrm>
          <a:prstGeom prst="rect">
            <a:avLst/>
          </a:prstGeom>
        </p:spPr>
        <p:txBody>
          <a:bodyPr/>
          <a:lstStyle>
            <a:lvl1pPr marL="174625" indent="-174625">
              <a:lnSpc>
                <a:spcPct val="130000"/>
              </a:lnSpc>
              <a:spcBef>
                <a:spcPts val="0"/>
              </a:spcBef>
              <a:buClr>
                <a:srgbClr val="00338D"/>
              </a:buClr>
              <a:buFont typeface="Arial" panose="020B0604020202020204" pitchFamily="34" charset="0"/>
              <a:buChar char="•"/>
              <a:defRPr sz="1400" b="0">
                <a:solidFill>
                  <a:schemeClr val="tx1">
                    <a:lumMod val="65000"/>
                    <a:lumOff val="35000"/>
                  </a:schemeClr>
                </a:solidFill>
                <a:latin typeface="Calibri" panose="020F0502020204030204" pitchFamily="34" charset="0"/>
                <a:cs typeface="Calibri" panose="020F0502020204030204" pitchFamily="34" charset="0"/>
              </a:defRPr>
            </a:lvl1pPr>
            <a:lvl2pPr marL="341313" indent="-166688">
              <a:lnSpc>
                <a:spcPct val="130000"/>
              </a:lnSpc>
              <a:spcBef>
                <a:spcPts val="0"/>
              </a:spcBef>
              <a:buFont typeface="Arial" panose="020B0604020202020204" pitchFamily="34" charset="0"/>
              <a:buChar char="•"/>
              <a:defRPr sz="1400" b="0" baseline="0">
                <a:solidFill>
                  <a:srgbClr val="595959"/>
                </a:solidFill>
                <a:latin typeface="Calibri" panose="020F0502020204030204" pitchFamily="34" charset="0"/>
                <a:cs typeface="Calibri" panose="020F0502020204030204" pitchFamily="34" charset="0"/>
              </a:defRPr>
            </a:lvl2pPr>
            <a:lvl3pPr marL="515938" indent="-174625">
              <a:lnSpc>
                <a:spcPct val="130000"/>
              </a:lnSpc>
              <a:spcBef>
                <a:spcPts val="0"/>
              </a:spcBef>
              <a:buFont typeface="Courier New" panose="02070309020205020404" pitchFamily="49" charset="0"/>
              <a:buChar char="o"/>
              <a:defRPr sz="1400" b="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bullet</a:t>
            </a:r>
          </a:p>
          <a:p>
            <a:pPr lvl="2"/>
            <a:r>
              <a:rPr lang="en-US" dirty="0"/>
              <a:t>Third bullet</a:t>
            </a:r>
          </a:p>
        </p:txBody>
      </p:sp>
      <p:sp>
        <p:nvSpPr>
          <p:cNvPr id="9" name="Content Placeholder 15">
            <a:extLst>
              <a:ext uri="{FF2B5EF4-FFF2-40B4-BE49-F238E27FC236}">
                <a16:creationId xmlns:a16="http://schemas.microsoft.com/office/drawing/2014/main" id="{E17CC0E5-2765-42C5-9641-8EDDCF1C0E31}"/>
              </a:ext>
            </a:extLst>
          </p:cNvPr>
          <p:cNvSpPr>
            <a:spLocks noGrp="1"/>
          </p:cNvSpPr>
          <p:nvPr>
            <p:ph sz="quarter" idx="26"/>
          </p:nvPr>
        </p:nvSpPr>
        <p:spPr>
          <a:xfrm>
            <a:off x="457200" y="1209307"/>
            <a:ext cx="1774273" cy="4543915"/>
          </a:xfrm>
          <a:prstGeom prst="rect">
            <a:avLst/>
          </a:prstGeom>
          <a:solidFill>
            <a:srgbClr val="CECECE"/>
          </a:solidFill>
        </p:spPr>
        <p:txBody>
          <a:bodyPr/>
          <a:lstStyle>
            <a:lvl1pPr marL="168275" indent="-168275">
              <a:lnSpc>
                <a:spcPct val="100000"/>
              </a:lnSpc>
              <a:spcBef>
                <a:spcPts val="0"/>
              </a:spcBef>
              <a:spcAft>
                <a:spcPts val="600"/>
              </a:spcAft>
              <a:buClr>
                <a:srgbClr val="00338D"/>
              </a:buClr>
              <a:buFont typeface="Arial" panose="020B0604020202020204" pitchFamily="34" charset="0"/>
              <a:buChar char="•"/>
              <a:defRPr sz="1200">
                <a:solidFill>
                  <a:schemeClr val="tx1">
                    <a:lumMod val="65000"/>
                    <a:lumOff val="35000"/>
                  </a:schemeClr>
                </a:solidFill>
                <a:latin typeface="Calibri" panose="020F0502020204030204" pitchFamily="34" charset="0"/>
                <a:cs typeface="Calibri" panose="020F0502020204030204" pitchFamily="34" charset="0"/>
              </a:defRPr>
            </a:lvl1pPr>
            <a:lvl2pPr marL="347663" indent="-179388">
              <a:lnSpc>
                <a:spcPct val="100000"/>
              </a:lnSpc>
              <a:spcBef>
                <a:spcPts val="0"/>
              </a:spcBef>
              <a:spcAft>
                <a:spcPts val="600"/>
              </a:spcAft>
              <a:buFont typeface="Arial" panose="020B0604020202020204" pitchFamily="34" charset="0"/>
              <a:buChar char="•"/>
              <a:defRPr sz="1200">
                <a:solidFill>
                  <a:schemeClr val="tx1">
                    <a:lumMod val="65000"/>
                    <a:lumOff val="35000"/>
                  </a:schemeClr>
                </a:solidFill>
                <a:latin typeface="Calibri" panose="020F0502020204030204" pitchFamily="34" charset="0"/>
                <a:cs typeface="Calibri" panose="020F0502020204030204" pitchFamily="34" charset="0"/>
              </a:defRPr>
            </a:lvl2pPr>
            <a:lvl3pPr marL="517525" indent="-169863">
              <a:lnSpc>
                <a:spcPct val="100000"/>
              </a:lnSpc>
              <a:spcBef>
                <a:spcPts val="0"/>
              </a:spcBef>
              <a:spcAft>
                <a:spcPts val="600"/>
              </a:spcAft>
              <a:buFont typeface="Courier New" pitchFamily="49" charset="0"/>
              <a:buChar char="o"/>
              <a:defRPr sz="12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531213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table of content no subhead">
    <p:spTree>
      <p:nvGrpSpPr>
        <p:cNvPr id="1" name=""/>
        <p:cNvGrpSpPr/>
        <p:nvPr/>
      </p:nvGrpSpPr>
      <p:grpSpPr>
        <a:xfrm>
          <a:off x="0" y="0"/>
          <a:ext cx="0" cy="0"/>
          <a:chOff x="0" y="0"/>
          <a:chExt cx="0" cy="0"/>
        </a:xfrm>
      </p:grpSpPr>
      <p:sp>
        <p:nvSpPr>
          <p:cNvPr id="8" name="Text Placeholder 10"/>
          <p:cNvSpPr>
            <a:spLocks noGrp="1"/>
          </p:cNvSpPr>
          <p:nvPr>
            <p:ph type="body" sz="quarter" idx="15"/>
          </p:nvPr>
        </p:nvSpPr>
        <p:spPr>
          <a:xfrm>
            <a:off x="274320" y="309563"/>
            <a:ext cx="8229600" cy="376237"/>
          </a:xfrm>
          <a:prstGeom prst="rect">
            <a:avLst/>
          </a:prstGeom>
        </p:spPr>
        <p:txBody>
          <a:bodyPr vert="horz"/>
          <a:lstStyle>
            <a:lvl1pPr>
              <a:buNone/>
              <a:defRPr sz="2000">
                <a:solidFill>
                  <a:srgbClr val="B01D14"/>
                </a:solidFill>
                <a:latin typeface="+mn-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edit Master text styles</a:t>
            </a:r>
          </a:p>
        </p:txBody>
      </p:sp>
      <p:sp>
        <p:nvSpPr>
          <p:cNvPr id="6" name="Content Placeholder 2"/>
          <p:cNvSpPr>
            <a:spLocks noGrp="1"/>
          </p:cNvSpPr>
          <p:nvPr>
            <p:ph idx="1"/>
          </p:nvPr>
        </p:nvSpPr>
        <p:spPr>
          <a:xfrm>
            <a:off x="1609725" y="914400"/>
            <a:ext cx="5516880" cy="4612005"/>
          </a:xfrm>
          <a:prstGeom prst="rect">
            <a:avLst/>
          </a:prstGeom>
        </p:spPr>
        <p:txBody>
          <a:bodyPr/>
          <a:lstStyle>
            <a:lvl1pPr>
              <a:spcBef>
                <a:spcPts val="600"/>
              </a:spcBef>
              <a:spcAft>
                <a:spcPts val="600"/>
              </a:spcAft>
              <a:buFont typeface="Wingdings" pitchFamily="2" charset="2"/>
              <a:buNone/>
              <a:defRPr lang="en-US" sz="1600" kern="1200" dirty="0" smtClean="0">
                <a:solidFill>
                  <a:schemeClr val="tx1"/>
                </a:solidFill>
                <a:latin typeface="Arial" pitchFamily="34" charset="0"/>
                <a:ea typeface="+mn-ea"/>
                <a:cs typeface="Arial" pitchFamily="34" charset="0"/>
              </a:defRPr>
            </a:lvl1pPr>
            <a:lvl2pPr>
              <a:buClr>
                <a:srgbClr val="5E5C60"/>
              </a:buClr>
              <a:buFont typeface="Arial" pitchFamily="34" charset="0"/>
              <a:buChar char="–"/>
              <a:defRPr sz="1400">
                <a:solidFill>
                  <a:schemeClr val="tx1"/>
                </a:solidFill>
                <a:latin typeface="Arial" pitchFamily="34" charset="0"/>
                <a:cs typeface="Arial" pitchFamily="34" charset="0"/>
              </a:defRPr>
            </a:lvl2pPr>
            <a:lvl3pPr>
              <a:buFont typeface="Courier New" pitchFamily="49" charset="0"/>
              <a:buChar char="o"/>
              <a:defRPr sz="1400">
                <a:solidFill>
                  <a:schemeClr val="tx1"/>
                </a:solidFill>
                <a:latin typeface="Arial" pitchFamily="34" charset="0"/>
                <a:cs typeface="Arial" pitchFamily="34" charset="0"/>
              </a:defRPr>
            </a:lvl3pPr>
            <a:lvl4pPr>
              <a:buFontTx/>
              <a:buNone/>
              <a:defRPr sz="1700">
                <a:solidFill>
                  <a:srgbClr val="5E5C60"/>
                </a:solidFill>
                <a:latin typeface="+mn-lt"/>
                <a:cs typeface="Minion Pro"/>
              </a:defRPr>
            </a:lvl4pPr>
            <a:lvl5pPr>
              <a:buFontTx/>
              <a:buNone/>
              <a:defRPr sz="1700">
                <a:solidFill>
                  <a:srgbClr val="5E5C60"/>
                </a:solidFill>
                <a:latin typeface="Minion Pro"/>
                <a:cs typeface="Minion Pro"/>
              </a:defRPr>
            </a:lvl5pPr>
          </a:lstStyle>
          <a:p>
            <a:pPr lvl="0"/>
            <a:r>
              <a:rPr lang="en-US" dirty="0"/>
              <a:t>Click to edit Master text styles</a:t>
            </a:r>
          </a:p>
        </p:txBody>
      </p:sp>
      <p:sp>
        <p:nvSpPr>
          <p:cNvPr id="7" name="Slide Number Placeholder 5"/>
          <p:cNvSpPr>
            <a:spLocks noGrp="1"/>
          </p:cNvSpPr>
          <p:nvPr>
            <p:ph type="sldNum" sz="quarter" idx="16"/>
          </p:nvPr>
        </p:nvSpPr>
        <p:spPr>
          <a:xfrm>
            <a:off x="6667500" y="6446695"/>
            <a:ext cx="495300" cy="365125"/>
          </a:xfrm>
        </p:spPr>
        <p:txBody>
          <a:bodyPr/>
          <a:lstStyle>
            <a:lvl1pPr>
              <a:defRPr/>
            </a:lvl1pPr>
          </a:lstStyle>
          <a:p>
            <a:pPr>
              <a:defRPr/>
            </a:pPr>
            <a:fld id="{6A778C46-885F-4262-824A-4B7F63570494}" type="slidenum">
              <a:rPr lang="en-US"/>
              <a:pPr>
                <a:defRPr/>
              </a:pPr>
              <a:t>‹#›</a:t>
            </a:fld>
            <a:endParaRPr lang="en-US" dirty="0"/>
          </a:p>
        </p:txBody>
      </p:sp>
    </p:spTree>
    <p:extLst>
      <p:ext uri="{BB962C8B-B14F-4D97-AF65-F5344CB8AC3E}">
        <p14:creationId xmlns:p14="http://schemas.microsoft.com/office/powerpoint/2010/main" val="27236535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empty page no subtitle">
    <p:spTree>
      <p:nvGrpSpPr>
        <p:cNvPr id="1" name=""/>
        <p:cNvGrpSpPr/>
        <p:nvPr/>
      </p:nvGrpSpPr>
      <p:grpSpPr>
        <a:xfrm>
          <a:off x="0" y="0"/>
          <a:ext cx="0" cy="0"/>
          <a:chOff x="0" y="0"/>
          <a:chExt cx="0" cy="0"/>
        </a:xfrm>
      </p:grpSpPr>
      <p:sp>
        <p:nvSpPr>
          <p:cNvPr id="6" name="Text Placeholder 10"/>
          <p:cNvSpPr>
            <a:spLocks noGrp="1"/>
          </p:cNvSpPr>
          <p:nvPr>
            <p:ph type="body" sz="quarter" idx="24"/>
          </p:nvPr>
        </p:nvSpPr>
        <p:spPr>
          <a:xfrm>
            <a:off x="274320" y="304800"/>
            <a:ext cx="8229600" cy="376237"/>
          </a:xfrm>
          <a:prstGeom prst="rect">
            <a:avLst/>
          </a:prstGeom>
        </p:spPr>
        <p:txBody>
          <a:bodyPr vert="horz"/>
          <a:lstStyle>
            <a:lvl1pPr>
              <a:buNone/>
              <a:defRPr sz="2000">
                <a:solidFill>
                  <a:srgbClr val="B01D14"/>
                </a:solidFill>
                <a:latin typeface="+mn-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edit Master text styles</a:t>
            </a:r>
          </a:p>
        </p:txBody>
      </p:sp>
      <p:sp>
        <p:nvSpPr>
          <p:cNvPr id="4" name="Slide Number Placeholder 5"/>
          <p:cNvSpPr>
            <a:spLocks noGrp="1"/>
          </p:cNvSpPr>
          <p:nvPr>
            <p:ph type="sldNum" sz="quarter" idx="15"/>
          </p:nvPr>
        </p:nvSpPr>
        <p:spPr>
          <a:xfrm>
            <a:off x="6667500" y="6446695"/>
            <a:ext cx="495300" cy="365125"/>
          </a:xfrm>
        </p:spPr>
        <p:txBody>
          <a:bodyPr/>
          <a:lstStyle>
            <a:lvl1pPr>
              <a:defRPr/>
            </a:lvl1pPr>
          </a:lstStyle>
          <a:p>
            <a:pPr>
              <a:defRPr/>
            </a:pPr>
            <a:fld id="{6A778C46-885F-4262-824A-4B7F63570494}" type="slidenum">
              <a:rPr lang="en-US"/>
              <a:pPr>
                <a:defRPr/>
              </a:pPr>
              <a:t>‹#›</a:t>
            </a:fld>
            <a:endParaRPr lang="en-US" dirty="0"/>
          </a:p>
        </p:txBody>
      </p:sp>
    </p:spTree>
    <p:extLst>
      <p:ext uri="{BB962C8B-B14F-4D97-AF65-F5344CB8AC3E}">
        <p14:creationId xmlns:p14="http://schemas.microsoft.com/office/powerpoint/2010/main" val="2172356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w/Bar Headings">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lvl1pPr>
              <a:defRPr/>
            </a:lvl1pPr>
          </a:lstStyle>
          <a:p>
            <a:pPr>
              <a:defRPr/>
            </a:pPr>
            <a:fld id="{3F2C8EBD-0847-4131-A90B-3FC8F94D70B7}" type="slidenum">
              <a:rPr lang="en-US"/>
              <a:pPr>
                <a:defRPr/>
              </a:pPr>
              <a:t>‹#›</a:t>
            </a:fld>
            <a:endParaRPr lang="en-US" dirty="0"/>
          </a:p>
        </p:txBody>
      </p:sp>
      <p:sp>
        <p:nvSpPr>
          <p:cNvPr id="12" name="Content Placeholder 8"/>
          <p:cNvSpPr>
            <a:spLocks noGrp="1"/>
          </p:cNvSpPr>
          <p:nvPr>
            <p:ph sz="quarter" idx="19"/>
          </p:nvPr>
        </p:nvSpPr>
        <p:spPr>
          <a:xfrm>
            <a:off x="540194" y="1554037"/>
            <a:ext cx="3939448"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3" name="Content Placeholder 8"/>
          <p:cNvSpPr>
            <a:spLocks noGrp="1"/>
          </p:cNvSpPr>
          <p:nvPr>
            <p:ph sz="quarter" idx="21"/>
          </p:nvPr>
        </p:nvSpPr>
        <p:spPr>
          <a:xfrm>
            <a:off x="4657818" y="1554037"/>
            <a:ext cx="3939448" cy="4201064"/>
          </a:xfrm>
          <a:prstGeom prst="rect">
            <a:avLst/>
          </a:prstGeom>
        </p:spPr>
        <p:txBody>
          <a:bodyPr/>
          <a:lstStyle>
            <a:lvl1pPr marL="236538" indent="-236538">
              <a:lnSpc>
                <a:spcPct val="130000"/>
              </a:lnSpc>
              <a:spcBef>
                <a:spcPts val="0"/>
              </a:spcBef>
              <a:buClr>
                <a:srgbClr val="00338D"/>
              </a:buClr>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1pPr>
            <a:lvl2pPr marL="508000" indent="-220663">
              <a:lnSpc>
                <a:spcPct val="130000"/>
              </a:lnSpc>
              <a:spcBef>
                <a:spcPts val="0"/>
              </a:spcBef>
              <a:buFont typeface="Arial" panose="020B0604020202020204" pitchFamily="34" charset="0"/>
              <a:buChar char="•"/>
              <a:defRPr sz="1400">
                <a:solidFill>
                  <a:schemeClr val="tx1">
                    <a:lumMod val="65000"/>
                    <a:lumOff val="35000"/>
                  </a:schemeClr>
                </a:solidFill>
                <a:latin typeface="Calibri" panose="020F0502020204030204" pitchFamily="34" charset="0"/>
                <a:cs typeface="Calibri" panose="020F0502020204030204" pitchFamily="34" charset="0"/>
              </a:defRPr>
            </a:lvl2pPr>
            <a:lvl3pPr marL="795338" indent="-219075">
              <a:lnSpc>
                <a:spcPct val="130000"/>
              </a:lnSpc>
              <a:spcBef>
                <a:spcPts val="0"/>
              </a:spcBef>
              <a:buFont typeface="Courier New" pitchFamily="49" charset="0"/>
              <a:buChar char="o"/>
              <a:defRPr sz="1400">
                <a:solidFill>
                  <a:schemeClr val="tx1">
                    <a:lumMod val="65000"/>
                    <a:lumOff val="35000"/>
                  </a:schemeClr>
                </a:solidFill>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2"/>
          <p:cNvSpPr>
            <a:spLocks noGrp="1"/>
          </p:cNvSpPr>
          <p:nvPr>
            <p:ph type="body" sz="quarter" idx="22"/>
          </p:nvPr>
        </p:nvSpPr>
        <p:spPr>
          <a:xfrm>
            <a:off x="540194" y="1218458"/>
            <a:ext cx="3939448"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5" name="Text Placeholder 2"/>
          <p:cNvSpPr>
            <a:spLocks noGrp="1"/>
          </p:cNvSpPr>
          <p:nvPr>
            <p:ph type="body" sz="quarter" idx="23"/>
          </p:nvPr>
        </p:nvSpPr>
        <p:spPr>
          <a:xfrm>
            <a:off x="4657818" y="1218458"/>
            <a:ext cx="3939448" cy="307777"/>
          </a:xfrm>
          <a:prstGeom prst="rect">
            <a:avLst/>
          </a:prstGeom>
          <a:solidFill>
            <a:srgbClr val="00338D"/>
          </a:solidFill>
        </p:spPr>
        <p:txBody>
          <a:bodyPr wrap="square" anchor="b">
            <a:spAutoFit/>
          </a:bodyPr>
          <a:lstStyle>
            <a:lvl1pPr marL="50800" indent="0" algn="ctr">
              <a:buFontTx/>
              <a:buNone/>
              <a:defRPr sz="1400" b="1" baseline="0">
                <a:solidFill>
                  <a:schemeClr val="bg1"/>
                </a:solidFill>
                <a:latin typeface="Calibri" panose="020F0502020204030204" pitchFamily="34" charset="0"/>
                <a:cs typeface="Calibri" panose="020F0502020204030204" pitchFamily="34" charset="0"/>
              </a:defRPr>
            </a:lvl1pPr>
          </a:lstStyle>
          <a:p>
            <a:pPr lvl="0"/>
            <a:endParaRPr lang="en-US" dirty="0"/>
          </a:p>
        </p:txBody>
      </p:sp>
      <p:sp>
        <p:nvSpPr>
          <p:cNvPr id="11" name="Text Placeholder 10">
            <a:extLst>
              <a:ext uri="{FF2B5EF4-FFF2-40B4-BE49-F238E27FC236}">
                <a16:creationId xmlns:a16="http://schemas.microsoft.com/office/drawing/2014/main" id="{D9953125-DC55-4EDC-948A-6529B347D636}"/>
              </a:ext>
            </a:extLst>
          </p:cNvPr>
          <p:cNvSpPr>
            <a:spLocks noGrp="1"/>
          </p:cNvSpPr>
          <p:nvPr>
            <p:ph type="body" sz="quarter" idx="20" hasCustomPrompt="1"/>
          </p:nvPr>
        </p:nvSpPr>
        <p:spPr>
          <a:xfrm>
            <a:off x="483077" y="669845"/>
            <a:ext cx="8079650" cy="346364"/>
          </a:xfrm>
          <a:prstGeom prst="rect">
            <a:avLst/>
          </a:prstGeom>
        </p:spPr>
        <p:txBody>
          <a:bodyPr vert="horz" anchor="t" anchorCtr="0"/>
          <a:lstStyle>
            <a:lvl1pPr marL="0" indent="0">
              <a:spcBef>
                <a:spcPts val="0"/>
              </a:spcBef>
              <a:buNone/>
              <a:defRPr sz="1600" b="1">
                <a:solidFill>
                  <a:schemeClr val="tx1">
                    <a:lumMod val="65000"/>
                    <a:lumOff val="35000"/>
                  </a:schemeClr>
                </a:solidFill>
                <a:latin typeface="+mj-lt"/>
                <a:cs typeface="Arial" panose="020B0604020202020204" pitchFamily="34" charset="0"/>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Subtitle</a:t>
            </a:r>
          </a:p>
        </p:txBody>
      </p:sp>
      <p:sp>
        <p:nvSpPr>
          <p:cNvPr id="17" name="Text Placeholder 10">
            <a:extLst>
              <a:ext uri="{FF2B5EF4-FFF2-40B4-BE49-F238E27FC236}">
                <a16:creationId xmlns:a16="http://schemas.microsoft.com/office/drawing/2014/main" id="{8B048EBB-D3EF-41F0-971B-CCA4645FEF06}"/>
              </a:ext>
            </a:extLst>
          </p:cNvPr>
          <p:cNvSpPr>
            <a:spLocks noGrp="1"/>
          </p:cNvSpPr>
          <p:nvPr>
            <p:ph type="body" sz="quarter" idx="17" hasCustomPrompt="1"/>
          </p:nvPr>
        </p:nvSpPr>
        <p:spPr>
          <a:xfrm>
            <a:off x="377687" y="178345"/>
            <a:ext cx="8257355" cy="420419"/>
          </a:xfrm>
          <a:prstGeom prst="rect">
            <a:avLst/>
          </a:prstGeom>
        </p:spPr>
        <p:txBody>
          <a:bodyPr vert="horz" anchor="b" anchorCtr="0"/>
          <a:lstStyle>
            <a:lvl1pPr marL="0" indent="0">
              <a:spcBef>
                <a:spcPts val="0"/>
              </a:spcBef>
              <a:buNone/>
              <a:defRPr sz="2000" b="1" baseline="0">
                <a:solidFill>
                  <a:srgbClr val="00338D"/>
                </a:solidFill>
                <a:latin typeface="+mj-lt"/>
              </a:defRPr>
            </a:lvl1pPr>
            <a:lvl2pPr>
              <a:defRPr sz="1200">
                <a:solidFill>
                  <a:srgbClr val="5E5C60"/>
                </a:solidFill>
                <a:latin typeface="+mj-lt"/>
              </a:defRPr>
            </a:lvl2pPr>
            <a:lvl3pPr>
              <a:defRPr sz="1200">
                <a:solidFill>
                  <a:srgbClr val="5E5C60"/>
                </a:solidFill>
                <a:latin typeface="+mj-lt"/>
              </a:defRPr>
            </a:lvl3pPr>
            <a:lvl4pPr>
              <a:defRPr sz="1200">
                <a:solidFill>
                  <a:srgbClr val="5E5C60"/>
                </a:solidFill>
                <a:latin typeface="+mj-lt"/>
              </a:defRPr>
            </a:lvl4pPr>
            <a:lvl5pPr>
              <a:defRPr sz="1200">
                <a:solidFill>
                  <a:srgbClr val="5E5C60"/>
                </a:solidFill>
                <a:latin typeface="+mj-lt"/>
              </a:defRPr>
            </a:lvl5pPr>
          </a:lstStyle>
          <a:p>
            <a:pPr lvl="0"/>
            <a:r>
              <a:rPr lang="en-US" dirty="0"/>
              <a:t>Click to Add Slide Title</a:t>
            </a:r>
          </a:p>
        </p:txBody>
      </p:sp>
      <p:sp>
        <p:nvSpPr>
          <p:cNvPr id="18" name="Text Placeholder 2">
            <a:extLst>
              <a:ext uri="{FF2B5EF4-FFF2-40B4-BE49-F238E27FC236}">
                <a16:creationId xmlns:a16="http://schemas.microsoft.com/office/drawing/2014/main" id="{4027CC35-39E2-48A6-8F40-E8DA21956BCB}"/>
              </a:ext>
            </a:extLst>
          </p:cNvPr>
          <p:cNvSpPr>
            <a:spLocks noGrp="1"/>
          </p:cNvSpPr>
          <p:nvPr>
            <p:ph type="body" sz="quarter" idx="24" hasCustomPrompt="1"/>
          </p:nvPr>
        </p:nvSpPr>
        <p:spPr>
          <a:xfrm>
            <a:off x="483077" y="5881546"/>
            <a:ext cx="8126522" cy="327538"/>
          </a:xfrm>
          <a:prstGeom prst="rect">
            <a:avLst/>
          </a:prstGeom>
        </p:spPr>
        <p:txBody>
          <a:bodyPr anchor="b"/>
          <a:lstStyle>
            <a:lvl1pPr marL="0" indent="0">
              <a:spcBef>
                <a:spcPts val="0"/>
              </a:spcBef>
              <a:buFontTx/>
              <a:buNone/>
              <a:defRPr sz="900" baseline="0">
                <a:solidFill>
                  <a:schemeClr val="tx1">
                    <a:lumMod val="65000"/>
                    <a:lumOff val="35000"/>
                  </a:schemeClr>
                </a:solidFill>
                <a:latin typeface="Calibri" panose="020F0502020204030204" pitchFamily="34" charset="0"/>
                <a:cs typeface="Calibri" panose="020F0502020204030204" pitchFamily="34" charset="0"/>
              </a:defRPr>
            </a:lvl1pPr>
            <a:lvl2pPr marL="0" indent="0">
              <a:spcBef>
                <a:spcPts val="0"/>
              </a:spcBef>
              <a:buFontTx/>
              <a:buNone/>
              <a:defRPr sz="1000">
                <a:latin typeface="Arial" pitchFamily="34" charset="0"/>
                <a:cs typeface="Arial" pitchFamily="34" charset="0"/>
              </a:defRPr>
            </a:lvl2pPr>
            <a:lvl3pPr marL="0" indent="0">
              <a:spcBef>
                <a:spcPts val="0"/>
              </a:spcBef>
              <a:buFontTx/>
              <a:buNone/>
              <a:defRPr sz="1000">
                <a:latin typeface="Arial" pitchFamily="34" charset="0"/>
                <a:cs typeface="Arial" pitchFamily="34" charset="0"/>
              </a:defRPr>
            </a:lvl3pPr>
            <a:lvl4pPr marL="0" indent="0">
              <a:spcBef>
                <a:spcPts val="0"/>
              </a:spcBef>
              <a:buFontTx/>
              <a:buNone/>
              <a:defRPr sz="1000">
                <a:latin typeface="Arial" pitchFamily="34" charset="0"/>
                <a:cs typeface="Arial" pitchFamily="34" charset="0"/>
              </a:defRPr>
            </a:lvl4pPr>
            <a:lvl5pPr marL="0" indent="0">
              <a:spcBef>
                <a:spcPts val="0"/>
              </a:spcBef>
              <a:buFontTx/>
              <a:buNone/>
              <a:defRPr sz="1000">
                <a:latin typeface="Arial" pitchFamily="34" charset="0"/>
                <a:cs typeface="Arial" pitchFamily="34" charset="0"/>
              </a:defRPr>
            </a:lvl5pPr>
          </a:lstStyle>
          <a:p>
            <a:pPr lvl="0"/>
            <a:r>
              <a:rPr lang="en-US" dirty="0"/>
              <a:t>Click to Add Sources and Notes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29" Type="http://schemas.openxmlformats.org/officeDocument/2006/relationships/slideLayout" Target="../slideLayouts/slideLayout34.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image" Target="../media/image3.jpg"/><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theme" Target="../theme/theme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image" Target="../media/image3.jpg"/><Relationship Id="rId5" Type="http://schemas.openxmlformats.org/officeDocument/2006/relationships/slideLayout" Target="../slideLayouts/slideLayout40.xml"/><Relationship Id="rId10" Type="http://schemas.openxmlformats.org/officeDocument/2006/relationships/theme" Target="../theme/theme6.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5" Type="http://schemas.openxmlformats.org/officeDocument/2006/relationships/image" Target="../media/image3.jp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image" Target="../media/image3.jpg"/><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theme" Target="../theme/theme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cture containing text, outdoor, mammal, day&#10;&#10;Description automatically generated">
            <a:extLst>
              <a:ext uri="{FF2B5EF4-FFF2-40B4-BE49-F238E27FC236}">
                <a16:creationId xmlns:a16="http://schemas.microsoft.com/office/drawing/2014/main" id="{C62F71FD-F95B-7A42-B6D5-0F3E09495F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224609703"/>
      </p:ext>
    </p:extLst>
  </p:cSld>
  <p:clrMap bg1="lt1" tx1="dk1" bg2="lt2" tx2="dk2" accent1="accent1" accent2="accent2" accent3="accent3" accent4="accent4" accent5="accent5" accent6="accent6" hlink="hlink" folHlink="folHlink"/>
  <p:sldLayoutIdLst>
    <p:sldLayoutId id="2147484200" r:id="rId1"/>
  </p:sldLayoutIdLst>
  <p:txStyles>
    <p:titleStyle>
      <a:lvl1pPr algn="l" defTabSz="914400" rtl="0" eaLnBrk="1" latinLnBrk="0" hangingPunct="1">
        <a:lnSpc>
          <a:spcPct val="90000"/>
        </a:lnSpc>
        <a:spcBef>
          <a:spcPct val="0"/>
        </a:spcBef>
        <a:buNone/>
        <a:defRPr sz="3600" b="1" kern="1200">
          <a:solidFill>
            <a:schemeClr val="tx1">
              <a:lumMod val="75000"/>
              <a:lumOff val="25000"/>
            </a:schemeClr>
          </a:solidFill>
          <a:latin typeface="Arial Narrow" panose="020B06060202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Narrow" panose="020B06060202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A9304F8C-051D-0741-BDD0-0ED53C90C7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F443FD8B-EFBC-4B72-92E4-519D70946CF6}"/>
              </a:ext>
            </a:extLst>
          </p:cNvPr>
          <p:cNvSpPr txBox="1"/>
          <p:nvPr userDrawn="1"/>
        </p:nvSpPr>
        <p:spPr>
          <a:xfrm>
            <a:off x="546100" y="6414882"/>
            <a:ext cx="3886000" cy="246221"/>
          </a:xfrm>
          <a:prstGeom prst="rect">
            <a:avLst/>
          </a:prstGeom>
          <a:noFill/>
        </p:spPr>
        <p:txBody>
          <a:bodyPr wrap="none" rtlCol="0">
            <a:spAutoFit/>
          </a:bodyPr>
          <a:lstStyle/>
          <a:p>
            <a:pPr rtl="0"/>
            <a:r>
              <a:rPr lang="en-US" sz="1000" b="0" i="0" u="none" strike="noStrike" kern="1200" baseline="0" dirty="0">
                <a:solidFill>
                  <a:schemeClr val="bg1"/>
                </a:solidFill>
                <a:latin typeface="Arial Narrow" panose="020B0606020202030204" pitchFamily="34" charset="0"/>
              </a:rPr>
              <a:t>© 2023 Hilltop Securities Inc. | All rights reserved | Member: NYSE/FINRA/SIPC</a:t>
            </a:r>
          </a:p>
        </p:txBody>
      </p:sp>
    </p:spTree>
    <p:extLst>
      <p:ext uri="{BB962C8B-B14F-4D97-AF65-F5344CB8AC3E}">
        <p14:creationId xmlns:p14="http://schemas.microsoft.com/office/powerpoint/2010/main" val="58605207"/>
      </p:ext>
    </p:extLst>
  </p:cSld>
  <p:clrMap bg1="lt1" tx1="dk1" bg2="lt2" tx2="dk2" accent1="accent1" accent2="accent2" accent3="accent3" accent4="accent4" accent5="accent5" accent6="accent6" hlink="hlink" folHlink="folHlink"/>
  <p:sldLayoutIdLst>
    <p:sldLayoutId id="2147484202" r:id="rId1"/>
  </p:sldLayoutIdLst>
  <p:txStyles>
    <p:titleStyle>
      <a:lvl1pPr algn="l" defTabSz="914400" rtl="0" eaLnBrk="1" latinLnBrk="0" hangingPunct="1">
        <a:lnSpc>
          <a:spcPct val="90000"/>
        </a:lnSpc>
        <a:spcBef>
          <a:spcPct val="0"/>
        </a:spcBef>
        <a:buNone/>
        <a:defRPr sz="3600" b="1" kern="1200">
          <a:solidFill>
            <a:schemeClr val="tx1">
              <a:lumMod val="75000"/>
              <a:lumOff val="25000"/>
            </a:schemeClr>
          </a:solidFill>
          <a:latin typeface="Arial Narrow" panose="020B06060202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Narrow" panose="020B06060202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D16F1BB8-B176-40D4-AF5F-7AD76FA0BC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5453236F-4939-4959-B899-4FBFE9303106}"/>
              </a:ext>
            </a:extLst>
          </p:cNvPr>
          <p:cNvSpPr txBox="1"/>
          <p:nvPr userDrawn="1"/>
        </p:nvSpPr>
        <p:spPr>
          <a:xfrm>
            <a:off x="546100" y="6414882"/>
            <a:ext cx="3886000" cy="246221"/>
          </a:xfrm>
          <a:prstGeom prst="rect">
            <a:avLst/>
          </a:prstGeom>
          <a:noFill/>
        </p:spPr>
        <p:txBody>
          <a:bodyPr wrap="none" rtlCol="0">
            <a:spAutoFit/>
          </a:bodyPr>
          <a:lstStyle/>
          <a:p>
            <a:pPr rtl="0"/>
            <a:r>
              <a:rPr lang="en-US" sz="1000" b="0" i="0" u="none" strike="noStrike" kern="1200" baseline="0" dirty="0">
                <a:solidFill>
                  <a:schemeClr val="bg1"/>
                </a:solidFill>
                <a:latin typeface="Arial Narrow" panose="020B0606020202030204" pitchFamily="34" charset="0"/>
              </a:rPr>
              <a:t>© 2023 Hilltop Securities Inc. | All rights reserved | Member: NYSE/FINRA/SIPC</a:t>
            </a:r>
          </a:p>
        </p:txBody>
      </p:sp>
    </p:spTree>
    <p:extLst>
      <p:ext uri="{BB962C8B-B14F-4D97-AF65-F5344CB8AC3E}">
        <p14:creationId xmlns:p14="http://schemas.microsoft.com/office/powerpoint/2010/main" val="1004429235"/>
      </p:ext>
    </p:extLst>
  </p:cSld>
  <p:clrMap bg1="lt1" tx1="dk1" bg2="lt2" tx2="dk2" accent1="accent1" accent2="accent2" accent3="accent3" accent4="accent4" accent5="accent5" accent6="accent6" hlink="hlink" folHlink="folHlink"/>
  <p:sldLayoutIdLst>
    <p:sldLayoutId id="2147484237" r:id="rId1"/>
  </p:sldLayoutIdLst>
  <p:hf hdr="0" ftr="0" dt="0"/>
  <p:txStyles>
    <p:titleStyle>
      <a:lvl1pPr algn="l" defTabSz="457200" rtl="0" eaLnBrk="0" fontAlgn="base" hangingPunct="0">
        <a:spcBef>
          <a:spcPct val="0"/>
        </a:spcBef>
        <a:spcAft>
          <a:spcPct val="0"/>
        </a:spcAft>
        <a:defRPr sz="2000" kern="2000">
          <a:solidFill>
            <a:srgbClr val="002D1B"/>
          </a:solidFill>
          <a:latin typeface="Times New Roman" pitchFamily="18" charset="0"/>
          <a:ea typeface="Times New Roman" pitchFamily="18" charset="0"/>
          <a:cs typeface="Times New Roman" pitchFamily="18" charset="0"/>
        </a:defRPr>
      </a:lvl1pPr>
      <a:lvl2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2pPr>
      <a:lvl3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3pPr>
      <a:lvl4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4pPr>
      <a:lvl5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5pPr>
      <a:lvl6pPr marL="4572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6pPr>
      <a:lvl7pPr marL="9144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7pPr>
      <a:lvl8pPr marL="13716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8pPr>
      <a:lvl9pPr marL="18288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72C08153-4272-9046-80D3-1DEEE49CC3E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a:extLst>
              <a:ext uri="{FF2B5EF4-FFF2-40B4-BE49-F238E27FC236}">
                <a16:creationId xmlns:a16="http://schemas.microsoft.com/office/drawing/2014/main" id="{03C4F725-ACAC-41F6-923A-F801C45CD87E}"/>
              </a:ext>
            </a:extLst>
          </p:cNvPr>
          <p:cNvSpPr txBox="1"/>
          <p:nvPr userDrawn="1"/>
        </p:nvSpPr>
        <p:spPr>
          <a:xfrm>
            <a:off x="546100" y="6414882"/>
            <a:ext cx="3943708" cy="246221"/>
          </a:xfrm>
          <a:prstGeom prst="rect">
            <a:avLst/>
          </a:prstGeom>
          <a:noFill/>
        </p:spPr>
        <p:txBody>
          <a:bodyPr wrap="none" rtlCol="0">
            <a:spAutoFit/>
          </a:bodyPr>
          <a:lstStyle/>
          <a:p>
            <a:pPr rtl="0"/>
            <a:r>
              <a:rPr lang="en-US" sz="1000" b="0" i="0" u="none" strike="noStrike" kern="1200" baseline="0" dirty="0">
                <a:solidFill>
                  <a:schemeClr val="bg1"/>
                </a:solidFill>
                <a:latin typeface="Arial Narrow" panose="020B0606020202030204" pitchFamily="34" charset="0"/>
              </a:rPr>
              <a:t>© 2023 Hilltop Securities Inc. | All rights reserved | Member: NYSE/FINRA/SIPC</a:t>
            </a:r>
          </a:p>
        </p:txBody>
      </p:sp>
    </p:spTree>
    <p:extLst>
      <p:ext uri="{BB962C8B-B14F-4D97-AF65-F5344CB8AC3E}">
        <p14:creationId xmlns:p14="http://schemas.microsoft.com/office/powerpoint/2010/main" val="3430978103"/>
      </p:ext>
    </p:extLst>
  </p:cSld>
  <p:clrMap bg1="lt1" tx1="dk1" bg2="lt2" tx2="dk2" accent1="accent1" accent2="accent2" accent3="accent3" accent4="accent4" accent5="accent5" accent6="accent6" hlink="hlink" folHlink="folHlink"/>
  <p:sldLayoutIdLst>
    <p:sldLayoutId id="2147484239" r:id="rId1"/>
    <p:sldLayoutId id="2147484240" r:id="rId2"/>
  </p:sldLayoutIdLst>
  <p:txStyles>
    <p:titleStyle>
      <a:lvl1pPr algn="l" defTabSz="914400" rtl="0" eaLnBrk="1" latinLnBrk="0" hangingPunct="1">
        <a:lnSpc>
          <a:spcPct val="90000"/>
        </a:lnSpc>
        <a:spcBef>
          <a:spcPct val="0"/>
        </a:spcBef>
        <a:buNone/>
        <a:defRPr sz="4400" b="0" i="0" kern="1200">
          <a:solidFill>
            <a:schemeClr val="tx1"/>
          </a:solidFill>
          <a:latin typeface="Arial Narrow" panose="020B0604020202020204" pitchFamily="34" charset="0"/>
          <a:ea typeface="+mj-ea"/>
          <a:cs typeface="Arial Narrow"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38427553-F7D0-9C43-B236-618696E5BFC7}"/>
              </a:ext>
            </a:extLst>
          </p:cNvPr>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8200111" y="6298991"/>
            <a:ext cx="495300" cy="365125"/>
          </a:xfrm>
          <a:prstGeom prst="rect">
            <a:avLst/>
          </a:prstGeom>
        </p:spPr>
        <p:txBody>
          <a:bodyPr vert="horz" lIns="91440" tIns="45720" rIns="91440" bIns="45720" rtlCol="0" anchor="ctr"/>
          <a:lstStyle>
            <a:lvl1pPr algn="r">
              <a:defRPr sz="1000" b="0" i="0">
                <a:solidFill>
                  <a:srgbClr val="00338D"/>
                </a:solidFill>
                <a:latin typeface="Arial"/>
                <a:cs typeface="Arial"/>
              </a:defRPr>
            </a:lvl1pPr>
          </a:lstStyle>
          <a:p>
            <a:pPr>
              <a:defRPr/>
            </a:pPr>
            <a:fld id="{A30A1448-1663-446C-AE94-327A72ABB191}" type="slidenum">
              <a:rPr lang="en-US" smtClean="0"/>
              <a:pPr>
                <a:defRPr/>
              </a:pPr>
              <a:t>‹#›</a:t>
            </a:fld>
            <a:endParaRPr lang="en-US" dirty="0"/>
          </a:p>
        </p:txBody>
      </p:sp>
      <p:sp>
        <p:nvSpPr>
          <p:cNvPr id="5" name="TextBox 4">
            <a:extLst>
              <a:ext uri="{FF2B5EF4-FFF2-40B4-BE49-F238E27FC236}">
                <a16:creationId xmlns:a16="http://schemas.microsoft.com/office/drawing/2014/main" id="{1787244C-5F31-4601-A952-A2EAFF0D3633}"/>
              </a:ext>
            </a:extLst>
          </p:cNvPr>
          <p:cNvSpPr txBox="1"/>
          <p:nvPr userDrawn="1"/>
        </p:nvSpPr>
        <p:spPr>
          <a:xfrm>
            <a:off x="546100" y="6414882"/>
            <a:ext cx="3886000" cy="246221"/>
          </a:xfrm>
          <a:prstGeom prst="rect">
            <a:avLst/>
          </a:prstGeom>
          <a:noFill/>
        </p:spPr>
        <p:txBody>
          <a:bodyPr wrap="none" rtlCol="0">
            <a:spAutoFit/>
          </a:bodyPr>
          <a:lstStyle/>
          <a:p>
            <a:pPr rtl="0"/>
            <a:r>
              <a:rPr lang="en-US" sz="1000" b="0" i="0" u="none" strike="noStrike" kern="1200" baseline="0" dirty="0">
                <a:solidFill>
                  <a:schemeClr val="bg1"/>
                </a:solidFill>
                <a:latin typeface="Arial Narrow" panose="020B0606020202030204" pitchFamily="34" charset="0"/>
              </a:rPr>
              <a:t>© 2023 Hilltop Securities Inc. | All rights reserved | Member: NYSE/FINRA/SIPC</a:t>
            </a:r>
          </a:p>
        </p:txBody>
      </p:sp>
    </p:spTree>
  </p:cSld>
  <p:clrMap bg1="lt1" tx1="dk1" bg2="lt2" tx2="dk2" accent1="accent1" accent2="accent2" accent3="accent3" accent4="accent4" accent5="accent5" accent6="accent6" hlink="hlink" folHlink="folHlink"/>
  <p:sldLayoutIdLst>
    <p:sldLayoutId id="2147483975" r:id="rId1"/>
    <p:sldLayoutId id="2147484179" r:id="rId2"/>
    <p:sldLayoutId id="2147484180" r:id="rId3"/>
    <p:sldLayoutId id="2147483998" r:id="rId4"/>
    <p:sldLayoutId id="2147484176" r:id="rId5"/>
    <p:sldLayoutId id="2147484177" r:id="rId6"/>
    <p:sldLayoutId id="2147484181" r:id="rId7"/>
    <p:sldLayoutId id="2147484182" r:id="rId8"/>
    <p:sldLayoutId id="2147484211" r:id="rId9"/>
    <p:sldLayoutId id="2147484284" r:id="rId10"/>
    <p:sldLayoutId id="2147484285" r:id="rId11"/>
    <p:sldLayoutId id="2147484286" r:id="rId12"/>
    <p:sldLayoutId id="2147484287" r:id="rId13"/>
    <p:sldLayoutId id="2147484288" r:id="rId14"/>
    <p:sldLayoutId id="2147484289" r:id="rId15"/>
    <p:sldLayoutId id="2147484215" r:id="rId16"/>
    <p:sldLayoutId id="2147484213" r:id="rId17"/>
    <p:sldLayoutId id="2147484214" r:id="rId18"/>
    <p:sldLayoutId id="2147484212" r:id="rId19"/>
    <p:sldLayoutId id="2147484216" r:id="rId20"/>
    <p:sldLayoutId id="2147484217" r:id="rId21"/>
    <p:sldLayoutId id="2147484290" r:id="rId22"/>
    <p:sldLayoutId id="2147484291" r:id="rId23"/>
    <p:sldLayoutId id="2147484292" r:id="rId24"/>
    <p:sldLayoutId id="2147484219" r:id="rId25"/>
    <p:sldLayoutId id="2147484220" r:id="rId26"/>
    <p:sldLayoutId id="2147484221" r:id="rId27"/>
    <p:sldLayoutId id="2147483977" r:id="rId28"/>
    <p:sldLayoutId id="2147483978" r:id="rId29"/>
    <p:sldLayoutId id="2147484283" r:id="rId30"/>
  </p:sldLayoutIdLst>
  <p:hf hdr="0" ftr="0" dt="0"/>
  <p:txStyles>
    <p:titleStyle>
      <a:lvl1pPr algn="l" defTabSz="457200" rtl="0" eaLnBrk="0" fontAlgn="base" hangingPunct="0">
        <a:spcBef>
          <a:spcPct val="0"/>
        </a:spcBef>
        <a:spcAft>
          <a:spcPct val="0"/>
        </a:spcAft>
        <a:defRPr sz="2000" kern="2000">
          <a:solidFill>
            <a:srgbClr val="002D1B"/>
          </a:solidFill>
          <a:latin typeface="Times New Roman" pitchFamily="18" charset="0"/>
          <a:ea typeface="Times New Roman" pitchFamily="18" charset="0"/>
          <a:cs typeface="Times New Roman" pitchFamily="18" charset="0"/>
        </a:defRPr>
      </a:lvl1pPr>
      <a:lvl2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2pPr>
      <a:lvl3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3pPr>
      <a:lvl4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4pPr>
      <a:lvl5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5pPr>
      <a:lvl6pPr marL="4572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6pPr>
      <a:lvl7pPr marL="9144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7pPr>
      <a:lvl8pPr marL="13716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8pPr>
      <a:lvl9pPr marL="18288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38427553-F7D0-9C43-B236-618696E5BFC7}"/>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1787244C-5F31-4601-A952-A2EAFF0D3633}"/>
              </a:ext>
            </a:extLst>
          </p:cNvPr>
          <p:cNvSpPr txBox="1"/>
          <p:nvPr userDrawn="1"/>
        </p:nvSpPr>
        <p:spPr>
          <a:xfrm>
            <a:off x="546100" y="6414882"/>
            <a:ext cx="3943708" cy="246221"/>
          </a:xfrm>
          <a:prstGeom prst="rect">
            <a:avLst/>
          </a:prstGeom>
          <a:noFill/>
        </p:spPr>
        <p:txBody>
          <a:bodyPr wrap="none" rtlCol="0">
            <a:spAutoFit/>
          </a:bodyPr>
          <a:lstStyle/>
          <a:p>
            <a:pPr rtl="0"/>
            <a:r>
              <a:rPr lang="en-US" sz="1000" b="0" i="0" u="none" strike="noStrike" kern="1200" baseline="0" dirty="0">
                <a:solidFill>
                  <a:schemeClr val="bg1"/>
                </a:solidFill>
                <a:latin typeface="Arial Narrow" panose="020B0606020202030204" pitchFamily="34" charset="0"/>
              </a:rPr>
              <a:t>© 2023 Hilltop Securities Inc. | All rights reserved | Member: NYSE/FINRA/SIPC</a:t>
            </a:r>
          </a:p>
        </p:txBody>
      </p:sp>
      <p:sp>
        <p:nvSpPr>
          <p:cNvPr id="6" name="Slide Number Placeholder 5"/>
          <p:cNvSpPr>
            <a:spLocks noGrp="1"/>
          </p:cNvSpPr>
          <p:nvPr>
            <p:ph type="sldNum" sz="quarter" idx="4"/>
          </p:nvPr>
        </p:nvSpPr>
        <p:spPr>
          <a:xfrm>
            <a:off x="8200111" y="6298991"/>
            <a:ext cx="495300" cy="365125"/>
          </a:xfrm>
          <a:prstGeom prst="rect">
            <a:avLst/>
          </a:prstGeom>
        </p:spPr>
        <p:txBody>
          <a:bodyPr vert="horz" lIns="91440" tIns="45720" rIns="91440" bIns="45720" rtlCol="0" anchor="ctr"/>
          <a:lstStyle>
            <a:lvl1pPr algn="r">
              <a:defRPr sz="1000" b="0" i="0">
                <a:solidFill>
                  <a:srgbClr val="00338D"/>
                </a:solidFill>
                <a:latin typeface="Arial"/>
                <a:cs typeface="Arial"/>
              </a:defRPr>
            </a:lvl1pPr>
          </a:lstStyle>
          <a:p>
            <a:pPr>
              <a:defRPr/>
            </a:pPr>
            <a:fld id="{A30A1448-1663-446C-AE94-327A72ABB191}" type="slidenum">
              <a:rPr lang="en-US" smtClean="0"/>
              <a:pPr>
                <a:defRPr/>
              </a:pPr>
              <a:t>‹#›</a:t>
            </a:fld>
            <a:endParaRPr lang="en-US" dirty="0"/>
          </a:p>
        </p:txBody>
      </p:sp>
    </p:spTree>
    <p:extLst>
      <p:ext uri="{BB962C8B-B14F-4D97-AF65-F5344CB8AC3E}">
        <p14:creationId xmlns:p14="http://schemas.microsoft.com/office/powerpoint/2010/main" val="118502098"/>
      </p:ext>
    </p:extLst>
  </p:cSld>
  <p:clrMap bg1="lt1" tx1="dk1" bg2="lt2" tx2="dk2" accent1="accent1" accent2="accent2" accent3="accent3" accent4="accent4" accent5="accent5" accent6="accent6" hlink="hlink" folHlink="folHlink"/>
  <p:sldLayoutIdLst>
    <p:sldLayoutId id="2147484242" r:id="rId1"/>
    <p:sldLayoutId id="2147484272" r:id="rId2"/>
    <p:sldLayoutId id="2147484273" r:id="rId3"/>
    <p:sldLayoutId id="2147484275" r:id="rId4"/>
    <p:sldLayoutId id="2147484277" r:id="rId5"/>
    <p:sldLayoutId id="2147484274" r:id="rId6"/>
    <p:sldLayoutId id="2147484276" r:id="rId7"/>
    <p:sldLayoutId id="2147484263" r:id="rId8"/>
    <p:sldLayoutId id="2147484332" r:id="rId9"/>
  </p:sldLayoutIdLst>
  <p:hf hdr="0" ftr="0" dt="0"/>
  <p:txStyles>
    <p:titleStyle>
      <a:lvl1pPr algn="l" defTabSz="457200" rtl="0" eaLnBrk="0" fontAlgn="base" hangingPunct="0">
        <a:spcBef>
          <a:spcPct val="0"/>
        </a:spcBef>
        <a:spcAft>
          <a:spcPct val="0"/>
        </a:spcAft>
        <a:defRPr sz="2000" kern="2000">
          <a:solidFill>
            <a:srgbClr val="002D1B"/>
          </a:solidFill>
          <a:latin typeface="Times New Roman" pitchFamily="18" charset="0"/>
          <a:ea typeface="Times New Roman" pitchFamily="18" charset="0"/>
          <a:cs typeface="Times New Roman" pitchFamily="18" charset="0"/>
        </a:defRPr>
      </a:lvl1pPr>
      <a:lvl2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2pPr>
      <a:lvl3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3pPr>
      <a:lvl4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4pPr>
      <a:lvl5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5pPr>
      <a:lvl6pPr marL="4572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6pPr>
      <a:lvl7pPr marL="9144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7pPr>
      <a:lvl8pPr marL="13716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8pPr>
      <a:lvl9pPr marL="18288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Graphical user interface, text, application&#10;&#10;Description automatically generated">
            <a:extLst>
              <a:ext uri="{FF2B5EF4-FFF2-40B4-BE49-F238E27FC236}">
                <a16:creationId xmlns:a16="http://schemas.microsoft.com/office/drawing/2014/main" id="{72C08153-4272-9046-80D3-1DEEE49CC3E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a:extLst>
              <a:ext uri="{FF2B5EF4-FFF2-40B4-BE49-F238E27FC236}">
                <a16:creationId xmlns:a16="http://schemas.microsoft.com/office/drawing/2014/main" id="{03C4F725-ACAC-41F6-923A-F801C45CD87E}"/>
              </a:ext>
            </a:extLst>
          </p:cNvPr>
          <p:cNvSpPr txBox="1"/>
          <p:nvPr userDrawn="1"/>
        </p:nvSpPr>
        <p:spPr>
          <a:xfrm>
            <a:off x="546100" y="6414882"/>
            <a:ext cx="3886000" cy="246221"/>
          </a:xfrm>
          <a:prstGeom prst="rect">
            <a:avLst/>
          </a:prstGeom>
          <a:noFill/>
        </p:spPr>
        <p:txBody>
          <a:bodyPr wrap="none" rtlCol="0">
            <a:spAutoFit/>
          </a:bodyPr>
          <a:lstStyle/>
          <a:p>
            <a:pPr rtl="0"/>
            <a:r>
              <a:rPr lang="en-US" sz="1000" b="0" i="0" u="none" strike="noStrike" kern="1200" baseline="0" dirty="0">
                <a:solidFill>
                  <a:schemeClr val="bg1"/>
                </a:solidFill>
                <a:latin typeface="Arial Narrow" panose="020B0606020202030204" pitchFamily="34" charset="0"/>
              </a:rPr>
              <a:t>© 2023 Hilltop Securities Inc. | All rights reserved | Member: NYSE/FINRA/SIPC</a:t>
            </a:r>
          </a:p>
        </p:txBody>
      </p:sp>
    </p:spTree>
    <p:extLst>
      <p:ext uri="{BB962C8B-B14F-4D97-AF65-F5344CB8AC3E}">
        <p14:creationId xmlns:p14="http://schemas.microsoft.com/office/powerpoint/2010/main" val="3430978103"/>
      </p:ext>
    </p:extLst>
  </p:cSld>
  <p:clrMap bg1="lt1" tx1="dk1" bg2="lt2" tx2="dk2" accent1="accent1" accent2="accent2" accent3="accent3" accent4="accent4" accent5="accent5" accent6="accent6" hlink="hlink" folHlink="folHlink"/>
  <p:sldLayoutIdLst>
    <p:sldLayoutId id="2147484299" r:id="rId1"/>
    <p:sldLayoutId id="2147484300" r:id="rId2"/>
    <p:sldLayoutId id="2147484342" r:id="rId3"/>
  </p:sldLayoutIdLst>
  <p:txStyles>
    <p:titleStyle>
      <a:lvl1pPr algn="l" defTabSz="914400" rtl="0" eaLnBrk="1" latinLnBrk="0" hangingPunct="1">
        <a:lnSpc>
          <a:spcPct val="90000"/>
        </a:lnSpc>
        <a:spcBef>
          <a:spcPct val="0"/>
        </a:spcBef>
        <a:buNone/>
        <a:defRPr sz="4400" b="0" i="0" kern="1200">
          <a:solidFill>
            <a:schemeClr val="tx1"/>
          </a:solidFill>
          <a:latin typeface="Arial Narrow" panose="020B0604020202020204" pitchFamily="34" charset="0"/>
          <a:ea typeface="+mj-ea"/>
          <a:cs typeface="Arial Narrow"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38427553-F7D0-9C43-B236-618696E5BFC7}"/>
              </a:ext>
            </a:extLst>
          </p:cNvPr>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8200111" y="6298991"/>
            <a:ext cx="495300" cy="365125"/>
          </a:xfrm>
          <a:prstGeom prst="rect">
            <a:avLst/>
          </a:prstGeom>
        </p:spPr>
        <p:txBody>
          <a:bodyPr vert="horz" lIns="91440" tIns="45720" rIns="91440" bIns="45720" rtlCol="0" anchor="ctr"/>
          <a:lstStyle>
            <a:lvl1pPr algn="r">
              <a:defRPr sz="1000" b="0" i="0">
                <a:solidFill>
                  <a:srgbClr val="00338D"/>
                </a:solidFill>
                <a:latin typeface="Arial"/>
                <a:cs typeface="Arial"/>
              </a:defRPr>
            </a:lvl1pPr>
          </a:lstStyle>
          <a:p>
            <a:pPr>
              <a:defRPr/>
            </a:pPr>
            <a:fld id="{A30A1448-1663-446C-AE94-327A72ABB191}" type="slidenum">
              <a:rPr lang="en-US" smtClean="0"/>
              <a:pPr>
                <a:defRPr/>
              </a:pPr>
              <a:t>‹#›</a:t>
            </a:fld>
            <a:endParaRPr lang="en-US" dirty="0"/>
          </a:p>
        </p:txBody>
      </p:sp>
      <p:sp>
        <p:nvSpPr>
          <p:cNvPr id="5" name="TextBox 4">
            <a:extLst>
              <a:ext uri="{FF2B5EF4-FFF2-40B4-BE49-F238E27FC236}">
                <a16:creationId xmlns:a16="http://schemas.microsoft.com/office/drawing/2014/main" id="{1787244C-5F31-4601-A952-A2EAFF0D3633}"/>
              </a:ext>
            </a:extLst>
          </p:cNvPr>
          <p:cNvSpPr txBox="1"/>
          <p:nvPr userDrawn="1"/>
        </p:nvSpPr>
        <p:spPr>
          <a:xfrm>
            <a:off x="546100" y="6414882"/>
            <a:ext cx="3886000" cy="246221"/>
          </a:xfrm>
          <a:prstGeom prst="rect">
            <a:avLst/>
          </a:prstGeom>
          <a:noFill/>
        </p:spPr>
        <p:txBody>
          <a:bodyPr wrap="none" rtlCol="0">
            <a:spAutoFit/>
          </a:bodyPr>
          <a:lstStyle/>
          <a:p>
            <a:pPr rtl="0"/>
            <a:r>
              <a:rPr lang="en-US" sz="1000" b="0" i="0" u="none" strike="noStrike" kern="1200" baseline="0" dirty="0">
                <a:solidFill>
                  <a:schemeClr val="bg1"/>
                </a:solidFill>
                <a:latin typeface="Arial Narrow" panose="020B0606020202030204" pitchFamily="34" charset="0"/>
              </a:rPr>
              <a:t>© 2023 Hilltop Securities Inc. | All rights reserved | Member: NYSE/FINRA/SIPC</a:t>
            </a:r>
          </a:p>
        </p:txBody>
      </p:sp>
    </p:spTree>
  </p:cSld>
  <p:clrMap bg1="lt1" tx1="dk1" bg2="lt2" tx2="dk2" accent1="accent1" accent2="accent2" accent3="accent3" accent4="accent4" accent5="accent5" accent6="accent6" hlink="hlink" folHlink="folHlink"/>
  <p:sldLayoutIdLst>
    <p:sldLayoutId id="2147484302" r:id="rId1"/>
    <p:sldLayoutId id="2147484303" r:id="rId2"/>
    <p:sldLayoutId id="2147484304" r:id="rId3"/>
    <p:sldLayoutId id="2147484305" r:id="rId4"/>
    <p:sldLayoutId id="2147484306" r:id="rId5"/>
    <p:sldLayoutId id="2147484307" r:id="rId6"/>
    <p:sldLayoutId id="2147484308" r:id="rId7"/>
    <p:sldLayoutId id="2147484309" r:id="rId8"/>
    <p:sldLayoutId id="2147484310" r:id="rId9"/>
    <p:sldLayoutId id="2147484333" r:id="rId10"/>
    <p:sldLayoutId id="2147484338" r:id="rId11"/>
    <p:sldLayoutId id="2147484336" r:id="rId12"/>
    <p:sldLayoutId id="2147484337" r:id="rId13"/>
    <p:sldLayoutId id="2147484311" r:id="rId14"/>
    <p:sldLayoutId id="2147484312" r:id="rId15"/>
    <p:sldLayoutId id="2147484313" r:id="rId16"/>
    <p:sldLayoutId id="2147484314" r:id="rId17"/>
    <p:sldLayoutId id="2147484315" r:id="rId18"/>
    <p:sldLayoutId id="2147484316" r:id="rId19"/>
    <p:sldLayoutId id="2147484317" r:id="rId20"/>
    <p:sldLayoutId id="2147484318" r:id="rId21"/>
    <p:sldLayoutId id="2147484319" r:id="rId22"/>
    <p:sldLayoutId id="2147484320" r:id="rId23"/>
    <p:sldLayoutId id="2147484321" r:id="rId24"/>
    <p:sldLayoutId id="2147484322" r:id="rId25"/>
    <p:sldLayoutId id="2147484323" r:id="rId26"/>
    <p:sldLayoutId id="2147484324" r:id="rId27"/>
    <p:sldLayoutId id="2147484325" r:id="rId28"/>
    <p:sldLayoutId id="2147484326" r:id="rId29"/>
    <p:sldLayoutId id="2147484327" r:id="rId30"/>
    <p:sldLayoutId id="2147484328" r:id="rId31"/>
    <p:sldLayoutId id="2147484329" r:id="rId32"/>
    <p:sldLayoutId id="2147484330" r:id="rId33"/>
    <p:sldLayoutId id="2147484331" r:id="rId34"/>
    <p:sldLayoutId id="2147484343" r:id="rId35"/>
    <p:sldLayoutId id="2147484344" r:id="rId36"/>
  </p:sldLayoutIdLst>
  <p:hf hdr="0" ftr="0" dt="0"/>
  <p:txStyles>
    <p:titleStyle>
      <a:lvl1pPr algn="l" defTabSz="457200" rtl="0" eaLnBrk="0" fontAlgn="base" hangingPunct="0">
        <a:spcBef>
          <a:spcPct val="0"/>
        </a:spcBef>
        <a:spcAft>
          <a:spcPct val="0"/>
        </a:spcAft>
        <a:defRPr sz="2000" kern="2000">
          <a:solidFill>
            <a:srgbClr val="002D1B"/>
          </a:solidFill>
          <a:latin typeface="Times New Roman" pitchFamily="18" charset="0"/>
          <a:ea typeface="Times New Roman" pitchFamily="18" charset="0"/>
          <a:cs typeface="Times New Roman" pitchFamily="18" charset="0"/>
        </a:defRPr>
      </a:lvl1pPr>
      <a:lvl2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2pPr>
      <a:lvl3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3pPr>
      <a:lvl4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4pPr>
      <a:lvl5pPr algn="l" defTabSz="457200" rtl="0" eaLnBrk="0" fontAlgn="base" hangingPunct="0">
        <a:spcBef>
          <a:spcPct val="0"/>
        </a:spcBef>
        <a:spcAft>
          <a:spcPct val="0"/>
        </a:spcAft>
        <a:defRPr sz="2000">
          <a:solidFill>
            <a:srgbClr val="002D1B"/>
          </a:solidFill>
          <a:latin typeface="Times New Roman" pitchFamily="18" charset="0"/>
          <a:ea typeface="Minion Pro" pitchFamily="18" charset="0"/>
          <a:cs typeface="Times New Roman" pitchFamily="18" charset="0"/>
        </a:defRPr>
      </a:lvl5pPr>
      <a:lvl6pPr marL="4572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6pPr>
      <a:lvl7pPr marL="9144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7pPr>
      <a:lvl8pPr marL="13716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8pPr>
      <a:lvl9pPr marL="1828800" algn="l" defTabSz="457200" rtl="0" fontAlgn="base">
        <a:spcBef>
          <a:spcPct val="0"/>
        </a:spcBef>
        <a:spcAft>
          <a:spcPct val="0"/>
        </a:spcAft>
        <a:defRPr sz="2000">
          <a:solidFill>
            <a:srgbClr val="B01D14"/>
          </a:solidFill>
          <a:latin typeface="Minion Pro" pitchFamily="18" charset="0"/>
          <a:ea typeface="Minion Pro" pitchFamily="18" charset="0"/>
          <a:cs typeface="Minion Pro" pitchFamily="18"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9.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3.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0.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D396B5-2538-A078-E714-A2F3052364D3}"/>
              </a:ext>
            </a:extLst>
          </p:cNvPr>
          <p:cNvPicPr>
            <a:picLocks noChangeAspect="1"/>
          </p:cNvPicPr>
          <p:nvPr/>
        </p:nvPicPr>
        <p:blipFill>
          <a:blip r:embed="rId3"/>
          <a:stretch>
            <a:fillRect/>
          </a:stretch>
        </p:blipFill>
        <p:spPr>
          <a:xfrm>
            <a:off x="5437186" y="2768215"/>
            <a:ext cx="2486025" cy="2501759"/>
          </a:xfrm>
          <a:prstGeom prst="rect">
            <a:avLst/>
          </a:prstGeom>
        </p:spPr>
      </p:pic>
      <p:sp>
        <p:nvSpPr>
          <p:cNvPr id="2" name="Text Placeholder 1">
            <a:extLst>
              <a:ext uri="{FF2B5EF4-FFF2-40B4-BE49-F238E27FC236}">
                <a16:creationId xmlns:a16="http://schemas.microsoft.com/office/drawing/2014/main" id="{FD93714A-5EC6-4BC8-B75C-459933E87F66}"/>
              </a:ext>
            </a:extLst>
          </p:cNvPr>
          <p:cNvSpPr>
            <a:spLocks noGrp="1"/>
          </p:cNvSpPr>
          <p:nvPr>
            <p:ph type="body" sz="quarter" idx="12"/>
          </p:nvPr>
        </p:nvSpPr>
        <p:spPr>
          <a:xfrm>
            <a:off x="643336" y="1494383"/>
            <a:ext cx="7279875" cy="598487"/>
          </a:xfrm>
        </p:spPr>
        <p:txBody>
          <a:bodyPr/>
          <a:lstStyle/>
          <a:p>
            <a:r>
              <a:rPr lang="en-US" dirty="0"/>
              <a:t>Introduction to the                            Bond Issuance Process</a:t>
            </a:r>
          </a:p>
        </p:txBody>
      </p:sp>
      <p:sp>
        <p:nvSpPr>
          <p:cNvPr id="12" name="Text Placeholder 11">
            <a:extLst>
              <a:ext uri="{FF2B5EF4-FFF2-40B4-BE49-F238E27FC236}">
                <a16:creationId xmlns:a16="http://schemas.microsoft.com/office/drawing/2014/main" id="{3947AD82-3CF4-4780-AD81-A1925CAE5550}"/>
              </a:ext>
            </a:extLst>
          </p:cNvPr>
          <p:cNvSpPr>
            <a:spLocks noGrp="1"/>
          </p:cNvSpPr>
          <p:nvPr>
            <p:ph type="body" sz="quarter" idx="13"/>
          </p:nvPr>
        </p:nvSpPr>
        <p:spPr>
          <a:xfrm>
            <a:off x="643336" y="2243248"/>
            <a:ext cx="6491271" cy="507076"/>
          </a:xfrm>
        </p:spPr>
        <p:txBody>
          <a:bodyPr/>
          <a:lstStyle/>
          <a:p>
            <a:r>
              <a:rPr lang="en-US" dirty="0"/>
              <a:t>Alaska Government Finance Officers Association</a:t>
            </a:r>
          </a:p>
          <a:p>
            <a:r>
              <a:rPr lang="en-US" dirty="0"/>
              <a:t>Annual Conference</a:t>
            </a:r>
          </a:p>
        </p:txBody>
      </p:sp>
      <p:sp>
        <p:nvSpPr>
          <p:cNvPr id="13" name="Text Placeholder 12">
            <a:extLst>
              <a:ext uri="{FF2B5EF4-FFF2-40B4-BE49-F238E27FC236}">
                <a16:creationId xmlns:a16="http://schemas.microsoft.com/office/drawing/2014/main" id="{C0FCF0DE-56C9-483B-8616-F2CC3DA4B2AF}"/>
              </a:ext>
            </a:extLst>
          </p:cNvPr>
          <p:cNvSpPr>
            <a:spLocks noGrp="1"/>
          </p:cNvSpPr>
          <p:nvPr>
            <p:ph type="body" sz="quarter" idx="14"/>
          </p:nvPr>
        </p:nvSpPr>
        <p:spPr>
          <a:xfrm>
            <a:off x="669923" y="3653973"/>
            <a:ext cx="4767263" cy="365122"/>
          </a:xfrm>
        </p:spPr>
        <p:txBody>
          <a:bodyPr/>
          <a:lstStyle/>
          <a:p>
            <a:r>
              <a:rPr lang="en-US" dirty="0"/>
              <a:t>December 8, 2023</a:t>
            </a:r>
          </a:p>
          <a:p>
            <a:endParaRPr lang="en-US" dirty="0"/>
          </a:p>
        </p:txBody>
      </p:sp>
      <p:sp>
        <p:nvSpPr>
          <p:cNvPr id="5" name="Content Placeholder 5">
            <a:extLst>
              <a:ext uri="{FF2B5EF4-FFF2-40B4-BE49-F238E27FC236}">
                <a16:creationId xmlns:a16="http://schemas.microsoft.com/office/drawing/2014/main" id="{05516A52-6603-837B-3095-6EAB80C0DFFB}"/>
              </a:ext>
            </a:extLst>
          </p:cNvPr>
          <p:cNvSpPr txBox="1">
            <a:spLocks/>
          </p:cNvSpPr>
          <p:nvPr/>
        </p:nvSpPr>
        <p:spPr>
          <a:xfrm>
            <a:off x="644248" y="4419600"/>
            <a:ext cx="2667000" cy="2438400"/>
          </a:xfrm>
          <a:prstGeom prst="rect">
            <a:avLst/>
          </a:prstGeom>
        </p:spPr>
        <p:txBody>
          <a:bodyPr/>
          <a:lstStyle>
            <a:lvl1pPr marL="0" indent="0" algn="l" defTabSz="457200" rtl="0" eaLnBrk="0" fontAlgn="base" hangingPunct="0">
              <a:spcBef>
                <a:spcPct val="20000"/>
              </a:spcBef>
              <a:spcAft>
                <a:spcPct val="0"/>
              </a:spcAft>
              <a:buFont typeface="Arial" pitchFamily="34" charset="0"/>
              <a:buNone/>
              <a:defRPr sz="1100" kern="1200">
                <a:solidFill>
                  <a:schemeClr val="tx1"/>
                </a:solidFill>
                <a:latin typeface="Arial" pitchFamily="34" charset="0"/>
                <a:ea typeface="+mn-ea"/>
                <a:cs typeface="Arial" pitchFamily="34"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kumimoji="0" lang="en-US" sz="1100" b="0" i="0" u="none" strike="noStrike" kern="1200" cap="none" spc="0" normalizeH="0" baseline="0" noProof="0">
                <a:ln>
                  <a:noFill/>
                </a:ln>
                <a:solidFill>
                  <a:sysClr val="windowText" lastClr="000000"/>
                </a:solidFill>
                <a:effectLst/>
                <a:uLnTx/>
                <a:uFillTx/>
                <a:latin typeface="Arial" pitchFamily="34" charset="0"/>
                <a:ea typeface="+mn-ea"/>
                <a:cs typeface="Arial" pitchFamily="34" charset="0"/>
              </a:rPr>
              <a:t>Speaker:</a:t>
            </a:r>
          </a:p>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endParaRPr kumimoji="0" lang="en-US" sz="1100" b="0" i="0" u="none" strike="noStrike" kern="1200" cap="none" spc="0" normalizeH="0" baseline="0" noProof="0">
              <a:ln>
                <a:noFill/>
              </a:ln>
              <a:solidFill>
                <a:sysClr val="windowText" lastClr="000000"/>
              </a:solidFill>
              <a:effectLst/>
              <a:uLnTx/>
              <a:uFillTx/>
              <a:latin typeface="Arial" pitchFamily="34" charset="0"/>
              <a:ea typeface="+mn-ea"/>
              <a:cs typeface="Arial" pitchFamily="34" charset="0"/>
            </a:endParaRPr>
          </a:p>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kumimoji="0" lang="en-US" sz="1100" b="0" i="0" u="none" strike="noStrike" kern="1200" cap="none" spc="0" normalizeH="0" baseline="0" noProof="0">
                <a:ln>
                  <a:noFill/>
                </a:ln>
                <a:solidFill>
                  <a:sysClr val="windowText" lastClr="000000"/>
                </a:solidFill>
                <a:effectLst/>
                <a:uLnTx/>
                <a:uFillTx/>
                <a:latin typeface="Arial" pitchFamily="34" charset="0"/>
                <a:ea typeface="+mn-ea"/>
                <a:cs typeface="Arial" pitchFamily="34" charset="0"/>
              </a:rPr>
              <a:t>Michael Newman</a:t>
            </a:r>
          </a:p>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kumimoji="0" lang="en-US" sz="1100" b="0" i="0" u="none" strike="noStrike" kern="1200" cap="none" spc="0" normalizeH="0" baseline="0" noProof="0">
                <a:ln>
                  <a:noFill/>
                </a:ln>
                <a:solidFill>
                  <a:sysClr val="windowText" lastClr="000000"/>
                </a:solidFill>
                <a:effectLst/>
                <a:uLnTx/>
                <a:uFillTx/>
                <a:latin typeface="Arial" pitchFamily="34" charset="0"/>
                <a:ea typeface="+mn-ea"/>
                <a:cs typeface="Arial" pitchFamily="34" charset="0"/>
              </a:rPr>
              <a:t>Senior Managing Director</a:t>
            </a:r>
          </a:p>
          <a:p>
            <a:pPr marL="0" marR="0" lvl="0" indent="0" algn="l" defTabSz="457200" rtl="0" eaLnBrk="0" fontAlgn="base" latinLnBrk="0" hangingPunct="0">
              <a:lnSpc>
                <a:spcPct val="100000"/>
              </a:lnSpc>
              <a:spcBef>
                <a:spcPts val="264"/>
              </a:spcBef>
              <a:spcAft>
                <a:spcPts val="0"/>
              </a:spcAft>
              <a:buClrTx/>
              <a:buSzTx/>
              <a:buFont typeface="Arial" pitchFamily="34" charset="0"/>
              <a:buNone/>
              <a:tabLst/>
              <a:defRPr/>
            </a:pPr>
            <a:r>
              <a:rPr kumimoji="0" lang="en-US" sz="1100" b="0" i="0" u="none" strike="noStrike" kern="1200" cap="none" spc="0" normalizeH="0" baseline="0" noProof="0">
                <a:ln>
                  <a:noFill/>
                </a:ln>
                <a:solidFill>
                  <a:prstClr val="black"/>
                </a:solidFill>
                <a:effectLst/>
                <a:uLnTx/>
                <a:uFillTx/>
                <a:latin typeface="Arial" pitchFamily="34" charset="0"/>
                <a:ea typeface="+mn-ea"/>
                <a:cs typeface="Arial" pitchFamily="34" charset="0"/>
              </a:rPr>
              <a:t>Hilltop Securities Inc.</a:t>
            </a:r>
          </a:p>
          <a:p>
            <a:pPr marL="0" marR="0" lvl="0" indent="0" algn="l" defTabSz="457200" rtl="0" eaLnBrk="0" fontAlgn="base" latinLnBrk="0" hangingPunct="0">
              <a:lnSpc>
                <a:spcPct val="100000"/>
              </a:lnSpc>
              <a:spcBef>
                <a:spcPts val="264"/>
              </a:spcBef>
              <a:spcAft>
                <a:spcPts val="0"/>
              </a:spcAft>
              <a:buClrTx/>
              <a:buSzTx/>
              <a:buFont typeface="Arial" pitchFamily="34" charset="0"/>
              <a:buNone/>
              <a:tabLst/>
              <a:defRPr/>
            </a:pPr>
            <a:r>
              <a:rPr kumimoji="0" lang="fr-FR" sz="1100" b="0" i="0" u="none" strike="noStrike" kern="1200" cap="none" spc="0" normalizeH="0" baseline="0" noProof="0">
                <a:ln>
                  <a:noFill/>
                </a:ln>
                <a:solidFill>
                  <a:prstClr val="black"/>
                </a:solidFill>
                <a:effectLst/>
                <a:uLnTx/>
                <a:uFillTx/>
                <a:latin typeface="Arial" pitchFamily="34" charset="0"/>
                <a:ea typeface="+mn-ea"/>
                <a:cs typeface="Arial" pitchFamily="34" charset="0"/>
              </a:rPr>
              <a:t>6100 Fairview, Suite 550</a:t>
            </a:r>
          </a:p>
          <a:p>
            <a:pPr marL="0" marR="0" lvl="0" indent="0" algn="l" defTabSz="457200" rtl="0" eaLnBrk="0" fontAlgn="base" latinLnBrk="0" hangingPunct="0">
              <a:lnSpc>
                <a:spcPct val="100000"/>
              </a:lnSpc>
              <a:spcBef>
                <a:spcPts val="264"/>
              </a:spcBef>
              <a:spcAft>
                <a:spcPts val="0"/>
              </a:spcAft>
              <a:buClrTx/>
              <a:buSzTx/>
              <a:buFont typeface="Arial" pitchFamily="34" charset="0"/>
              <a:buNone/>
              <a:tabLst/>
              <a:defRPr/>
            </a:pPr>
            <a:r>
              <a:rPr kumimoji="0" lang="fr-FR" sz="1100" b="0" i="0" u="none" strike="noStrike" kern="1200" cap="none" spc="0" normalizeH="0" baseline="0" noProof="0">
                <a:ln>
                  <a:noFill/>
                </a:ln>
                <a:solidFill>
                  <a:prstClr val="black"/>
                </a:solidFill>
                <a:effectLst/>
                <a:uLnTx/>
                <a:uFillTx/>
                <a:latin typeface="Arial" pitchFamily="34" charset="0"/>
                <a:ea typeface="+mn-ea"/>
                <a:cs typeface="Arial" pitchFamily="34" charset="0"/>
              </a:rPr>
              <a:t>Charlotte, NC 28210</a:t>
            </a:r>
          </a:p>
          <a:p>
            <a:pPr marL="0" marR="0" lvl="0" indent="0" algn="l" defTabSz="457200" rtl="0" eaLnBrk="0" fontAlgn="base" latinLnBrk="0" hangingPunct="0">
              <a:lnSpc>
                <a:spcPct val="100000"/>
              </a:lnSpc>
              <a:spcBef>
                <a:spcPts val="264"/>
              </a:spcBef>
              <a:spcAft>
                <a:spcPts val="0"/>
              </a:spcAft>
              <a:buClrTx/>
              <a:buSzTx/>
              <a:buFont typeface="Arial" pitchFamily="34" charset="0"/>
              <a:buNone/>
              <a:tabLst/>
              <a:defRPr/>
            </a:pPr>
            <a:r>
              <a:rPr kumimoji="0" lang="en-US" sz="1100" b="0" i="0" u="none" strike="noStrike" kern="1200" cap="none" spc="0" normalizeH="0" baseline="0" noProof="0">
                <a:ln>
                  <a:noFill/>
                </a:ln>
                <a:solidFill>
                  <a:prstClr val="black"/>
                </a:solidFill>
                <a:effectLst/>
                <a:uLnTx/>
                <a:uFillTx/>
                <a:latin typeface="Arial" pitchFamily="34" charset="0"/>
                <a:ea typeface="+mn-ea"/>
                <a:cs typeface="Arial" pitchFamily="34" charset="0"/>
              </a:rPr>
              <a:t>Phone:  469.830.2185</a:t>
            </a:r>
          </a:p>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kumimoji="0" lang="en-US" sz="1100" b="0" i="0" u="none" strike="noStrike" kern="1200" cap="none" spc="0" normalizeH="0" baseline="0" noProof="0">
                <a:ln>
                  <a:noFill/>
                </a:ln>
                <a:solidFill>
                  <a:sysClr val="windowText" lastClr="000000"/>
                </a:solidFill>
                <a:effectLst/>
                <a:uLnTx/>
                <a:uFillTx/>
                <a:latin typeface="Arial" pitchFamily="34" charset="0"/>
                <a:ea typeface="+mn-ea"/>
                <a:cs typeface="Arial" pitchFamily="34" charset="0"/>
              </a:rPr>
              <a:t>michael.newman@hilltopsecurities.com</a:t>
            </a:r>
            <a:endParaRPr kumimoji="0" lang="en-US" sz="1100" b="0" i="0" u="none" strike="noStrike" kern="1200" cap="none" spc="0" normalizeH="0" baseline="0" noProof="0" dirty="0">
              <a:ln>
                <a:noFill/>
              </a:ln>
              <a:solidFill>
                <a:sysClr val="windowText" lastClr="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554515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566039"/>
            <a:ext cx="8229600" cy="5617043"/>
          </a:xfrm>
        </p:spPr>
        <p:txBody>
          <a:bodyPr/>
          <a:lstStyle/>
          <a:p>
            <a:pPr marL="342900" indent="-342900" algn="just" defTabSz="457200" eaLnBrk="0" fontAlgn="base" hangingPunct="0">
              <a:lnSpc>
                <a:spcPct val="114000"/>
              </a:lnSpc>
              <a:defRPr/>
            </a:pPr>
            <a:r>
              <a:rPr lang="en-US" sz="1500" dirty="0">
                <a:solidFill>
                  <a:schemeClr val="tx1">
                    <a:lumMod val="75000"/>
                  </a:schemeClr>
                </a:solidFill>
                <a:latin typeface="Calibri" panose="020F0502020204030204" pitchFamily="34" charset="0"/>
                <a:cs typeface="Calibri" panose="020F0502020204030204" pitchFamily="34" charset="0"/>
              </a:rPr>
              <a:t>Underwriter’s Counsel</a:t>
            </a:r>
          </a:p>
          <a:p>
            <a:pPr marL="742950" lvl="1" indent="-285750" defTabSz="457200" eaLnBrk="0" fontAlgn="base" hangingPunct="0">
              <a:lnSpc>
                <a:spcPct val="114000"/>
              </a:lnSpc>
              <a:spcAft>
                <a:spcPts val="600"/>
              </a:spcAft>
              <a:buFont typeface="Arial" pitchFamily="34" charset="0"/>
              <a:buChar char="–"/>
              <a:defRPr/>
            </a:pPr>
            <a:r>
              <a:rPr lang="en-US" sz="1500" dirty="0">
                <a:solidFill>
                  <a:schemeClr val="tx1">
                    <a:lumMod val="75000"/>
                  </a:schemeClr>
                </a:solidFill>
                <a:latin typeface="Calibri" panose="020F0502020204030204" pitchFamily="34" charset="0"/>
                <a:cs typeface="Calibri" panose="020F0502020204030204" pitchFamily="34" charset="0"/>
              </a:rPr>
              <a:t>A specialized attorney retained by the Underwriter to conduct due diligence on the                           Issuer and draft  continuing disclosure requirements for the issue, as well as an Official Statement if a Disclosure Counsel is not engaged by the Issuer</a:t>
            </a:r>
          </a:p>
          <a:p>
            <a:pPr marL="342900" indent="-342900" algn="just" defTabSz="457200" eaLnBrk="0" fontAlgn="base" hangingPunct="0">
              <a:lnSpc>
                <a:spcPct val="114000"/>
              </a:lnSpc>
              <a:defRPr/>
            </a:pPr>
            <a:r>
              <a:rPr lang="en-US" sz="1500" dirty="0">
                <a:solidFill>
                  <a:schemeClr val="tx1">
                    <a:lumMod val="75000"/>
                  </a:schemeClr>
                </a:solidFill>
                <a:latin typeface="Calibri" panose="020F0502020204030204" pitchFamily="34" charset="0"/>
                <a:cs typeface="Calibri" panose="020F0502020204030204" pitchFamily="34" charset="0"/>
              </a:rPr>
              <a:t>Paying Agent/Registrar</a:t>
            </a:r>
          </a:p>
          <a:p>
            <a:pPr marL="742950" lvl="1" indent="-285750" algn="just" defTabSz="457200" eaLnBrk="0" fontAlgn="base" hangingPunct="0">
              <a:lnSpc>
                <a:spcPct val="114000"/>
              </a:lnSpc>
              <a:buFont typeface="Arial" pitchFamily="34" charset="0"/>
              <a:buChar char="–"/>
              <a:defRPr/>
            </a:pPr>
            <a:r>
              <a:rPr lang="en-US" sz="1500" dirty="0">
                <a:solidFill>
                  <a:schemeClr val="tx1">
                    <a:lumMod val="75000"/>
                  </a:schemeClr>
                </a:solidFill>
                <a:latin typeface="Calibri" panose="020F0502020204030204" pitchFamily="34" charset="0"/>
                <a:cs typeface="Calibri" panose="020F0502020204030204" pitchFamily="34" charset="0"/>
              </a:rPr>
              <a:t>A specialized attorney retained by the Underwriter to conduct due diligence on the Issuer and draft continuing disclosure requirements for the issue, as well as an Official Statement if a Disclosure Counsel is not engaged by the Issuer</a:t>
            </a:r>
          </a:p>
          <a:p>
            <a:pPr marL="742950" marR="0" lvl="1" indent="-285750" algn="just" defTabSz="457200" rtl="0" eaLnBrk="0" fontAlgn="base" latinLnBrk="0" hangingPunct="0">
              <a:lnSpc>
                <a:spcPct val="130000"/>
              </a:lnSpc>
              <a:spcBef>
                <a:spcPts val="0"/>
              </a:spcBef>
              <a:spcAft>
                <a:spcPts val="600"/>
              </a:spcAft>
              <a:buClrTx/>
              <a:buSzTx/>
              <a:buFont typeface="Arial"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 financial institution that tracks ownership of the securities and makes payment, from funds of the Issuer, of debt service to holders of the bonds</a:t>
            </a:r>
          </a:p>
          <a:p>
            <a:pPr marL="342900" marR="0" lvl="0" indent="-342900" algn="just" defTabSz="457200" rtl="0" eaLnBrk="0" fontAlgn="base" latinLnBrk="0" hangingPunct="0">
              <a:lnSpc>
                <a:spcPct val="130000"/>
              </a:lnSpc>
              <a:spcBef>
                <a:spcPts val="0"/>
              </a:spcBef>
              <a:buClrTx/>
              <a:buSzTx/>
              <a:buFont typeface="Wingdings" pitchFamily="2" charset="2"/>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Trustee</a:t>
            </a:r>
          </a:p>
          <a:p>
            <a:pPr marL="742950" marR="0" lvl="1" indent="-285750" algn="just" defTabSz="457200" rtl="0" eaLnBrk="0" fontAlgn="base" latinLnBrk="0" hangingPunct="0">
              <a:lnSpc>
                <a:spcPct val="130000"/>
              </a:lnSpc>
              <a:spcBef>
                <a:spcPts val="0"/>
              </a:spcBef>
              <a:spcAft>
                <a:spcPts val="600"/>
              </a:spcAft>
              <a:buClrTx/>
              <a:buSzTx/>
              <a:buFont typeface="Arial"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 financial institution with trust powers that acts in a fiduciary capacity to facilitate the collection, escrow, and distribution of funds for the benefit of the holders of the bonds  </a:t>
            </a:r>
          </a:p>
          <a:p>
            <a:pPr marL="342900" marR="0" lvl="0" indent="-342900" algn="just" defTabSz="457200" rtl="0" eaLnBrk="0" fontAlgn="base" latinLnBrk="0" hangingPunct="0">
              <a:lnSpc>
                <a:spcPct val="130000"/>
              </a:lnSpc>
              <a:spcBef>
                <a:spcPts val="0"/>
              </a:spcBef>
              <a:buClrTx/>
              <a:buSzTx/>
              <a:buFont typeface="Wingdings" pitchFamily="2" charset="2"/>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Credit Rating Agencies</a:t>
            </a:r>
          </a:p>
          <a:p>
            <a:pPr marL="742950" marR="0" lvl="1" indent="-285750" algn="just" defTabSz="457200" rtl="0" eaLnBrk="0" fontAlgn="base" latinLnBrk="0" hangingPunct="0">
              <a:lnSpc>
                <a:spcPct val="130000"/>
              </a:lnSpc>
              <a:spcBef>
                <a:spcPts val="0"/>
              </a:spcBef>
              <a:spcAft>
                <a:spcPct val="0"/>
              </a:spcAft>
              <a:buClrTx/>
              <a:buSzTx/>
              <a:buFont typeface="Arial"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Independent for-profit corporations that evaluate the credit quality of debt instruments and assign credit ratings for a fee</a:t>
            </a:r>
          </a:p>
          <a:p>
            <a:pPr marL="742950" marR="0" lvl="1" indent="-285750" algn="just" defTabSz="457200" rtl="0" eaLnBrk="0" fontAlgn="base" latinLnBrk="0" hangingPunct="0">
              <a:lnSpc>
                <a:spcPct val="130000"/>
              </a:lnSpc>
              <a:spcBef>
                <a:spcPts val="0"/>
              </a:spcBef>
              <a:spcAft>
                <a:spcPct val="0"/>
              </a:spcAft>
              <a:buClrTx/>
              <a:buSzTx/>
              <a:buFont typeface="Arial"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Moody’s Investors Service, Standard &amp; Poor’s and Fitch Ratings are the three main credit rating agencies, with Kroll Bond Ratings seeking to establish itself as a main credit rating agency</a:t>
            </a:r>
            <a:endParaRPr kumimoji="0" lang="en-US" sz="15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a:p>
            <a:pPr marL="742950" lvl="1" indent="-285750" algn="just" defTabSz="457200" eaLnBrk="0" fontAlgn="base" hangingPunct="0">
              <a:lnSpc>
                <a:spcPct val="114000"/>
              </a:lnSpc>
              <a:spcAft>
                <a:spcPts val="600"/>
              </a:spcAft>
              <a:buFont typeface="Arial" pitchFamily="34" charset="0"/>
              <a:buChar char="–"/>
              <a:defRPr/>
            </a:pPr>
            <a:endParaRPr lang="en-US" dirty="0">
              <a:solidFill>
                <a:schemeClr val="tx1">
                  <a:lumMod val="75000"/>
                </a:schemeClr>
              </a:solidFill>
              <a:latin typeface="Arial"/>
              <a:cs typeface="+mn-cs"/>
            </a:endParaRPr>
          </a:p>
          <a:p>
            <a:pPr marL="0" marR="0" lvl="0" indent="0" algn="just" defTabSz="457200" rtl="0" eaLnBrk="0" fontAlgn="base" latinLnBrk="0" hangingPunct="0">
              <a:lnSpc>
                <a:spcPct val="114000"/>
              </a:lnSpc>
              <a:spcBef>
                <a:spcPts val="0"/>
              </a:spcBef>
              <a:spcAft>
                <a:spcPts val="600"/>
              </a:spcAft>
              <a:buClrTx/>
              <a:buSzTx/>
              <a:buNone/>
              <a:tabLst/>
              <a:defRPr/>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Professionals Involved in the Debt Issuance Process </a:t>
            </a:r>
            <a:r>
              <a:rPr lang="en-US" sz="1800" b="1" dirty="0">
                <a:solidFill>
                  <a:srgbClr val="00338D"/>
                </a:solidFill>
                <a:latin typeface="Arial" panose="020B0604020202020204" pitchFamily="34" charset="0"/>
                <a:cs typeface="Arial" panose="020B0604020202020204" pitchFamily="34" charset="0"/>
              </a:rPr>
              <a:t>– Cont’d</a:t>
            </a:r>
            <a:endParaRPr lang="en-US" b="1" dirty="0">
              <a:solidFill>
                <a:srgbClr val="00338D"/>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9</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C83F09B6-235A-B4EA-1C0E-9418865D8D8A}"/>
              </a:ext>
            </a:extLst>
          </p:cNvPr>
          <p:cNvPicPr>
            <a:picLocks noChangeAspect="1"/>
          </p:cNvPicPr>
          <p:nvPr/>
        </p:nvPicPr>
        <p:blipFill>
          <a:blip r:embed="rId2"/>
          <a:stretch>
            <a:fillRect/>
          </a:stretch>
        </p:blipFill>
        <p:spPr>
          <a:xfrm>
            <a:off x="7808887" y="198844"/>
            <a:ext cx="1030313" cy="1030313"/>
          </a:xfrm>
          <a:prstGeom prst="rect">
            <a:avLst/>
          </a:prstGeom>
        </p:spPr>
      </p:pic>
    </p:spTree>
    <p:extLst>
      <p:ext uri="{BB962C8B-B14F-4D97-AF65-F5344CB8AC3E}">
        <p14:creationId xmlns:p14="http://schemas.microsoft.com/office/powerpoint/2010/main" val="514988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531203"/>
            <a:ext cx="8229600" cy="5617043"/>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3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Effective July 1, 2014</a:t>
            </a:r>
          </a:p>
          <a:p>
            <a:pPr marL="342900" marR="0" lvl="0" indent="-342900" defTabSz="457200" rtl="0" eaLnBrk="0" fontAlgn="base" latinLnBrk="0" hangingPunct="0">
              <a:lnSpc>
                <a:spcPct val="114000"/>
              </a:lnSpc>
              <a:spcBef>
                <a:spcPts val="0"/>
              </a:spcBef>
              <a:buClrTx/>
              <a:buSzTx/>
              <a:buFont typeface="Wingdings" pitchFamily="2" charset="2"/>
              <a:buChar char="§"/>
              <a:tabLst/>
              <a:defRPr/>
            </a:pPr>
            <a:r>
              <a:rPr kumimoji="0" lang="en-US" sz="13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Defines a “Municipal Advisor” (“MA”) as a person who is not a municipal entity or employee                                    of a municipal entity that:</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300" dirty="0">
                <a:solidFill>
                  <a:schemeClr val="tx1">
                    <a:lumMod val="75000"/>
                  </a:schemeClr>
                </a:solidFill>
                <a:latin typeface="Calibri" panose="020F0502020204030204" pitchFamily="34" charset="0"/>
                <a:cs typeface="Calibri" panose="020F0502020204030204" pitchFamily="34" charset="0"/>
              </a:rPr>
              <a:t>Provides advice to or on behalf of an Issuer with respect to municipal financial products or the issuance of municipal securities, or</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300" dirty="0">
                <a:solidFill>
                  <a:schemeClr val="tx1">
                    <a:lumMod val="75000"/>
                  </a:schemeClr>
                </a:solidFill>
                <a:latin typeface="Calibri" panose="020F0502020204030204" pitchFamily="34" charset="0"/>
                <a:cs typeface="Calibri" panose="020F0502020204030204" pitchFamily="34" charset="0"/>
              </a:rPr>
              <a:t>Undertakes a solicitation of an Issuer</a:t>
            </a:r>
          </a:p>
          <a:p>
            <a:pPr marL="342900" indent="-342900" algn="just" defTabSz="457200" eaLnBrk="0" fontAlgn="base" hangingPunct="0">
              <a:lnSpc>
                <a:spcPct val="114000"/>
              </a:lnSpc>
              <a:spcAft>
                <a:spcPts val="600"/>
              </a:spcAft>
              <a:defRPr/>
            </a:pPr>
            <a:r>
              <a:rPr lang="en-US" sz="1300" dirty="0">
                <a:solidFill>
                  <a:schemeClr val="tx1">
                    <a:lumMod val="75000"/>
                  </a:schemeClr>
                </a:solidFill>
                <a:latin typeface="Calibri" panose="020F0502020204030204" pitchFamily="34" charset="0"/>
                <a:cs typeface="Calibri" panose="020F0502020204030204" pitchFamily="34" charset="0"/>
              </a:rPr>
              <a:t>MA’s have an explicit fiduciary duty to clients</a:t>
            </a:r>
          </a:p>
          <a:p>
            <a:pPr marL="342900" indent="-342900" algn="just" defTabSz="457200" eaLnBrk="0" fontAlgn="base" hangingPunct="0">
              <a:lnSpc>
                <a:spcPct val="114000"/>
              </a:lnSpc>
              <a:defRPr/>
            </a:pPr>
            <a:r>
              <a:rPr lang="en-US" sz="1300" dirty="0">
                <a:solidFill>
                  <a:schemeClr val="tx1">
                    <a:lumMod val="75000"/>
                  </a:schemeClr>
                </a:solidFill>
                <a:latin typeface="Calibri" panose="020F0502020204030204" pitchFamily="34" charset="0"/>
                <a:cs typeface="Calibri" panose="020F0502020204030204" pitchFamily="34" charset="0"/>
              </a:rPr>
              <a:t>Underwriters and other professionals that do not have a fiduciary duty to Issuers will not be able to provide advice to an Issuer absent being deemed a MA unless certain exemptions are met:</a:t>
            </a:r>
          </a:p>
          <a:p>
            <a:pPr marL="742950" lvl="1" indent="-285750" algn="just" defTabSz="457200" eaLnBrk="0" fontAlgn="base" hangingPunct="0">
              <a:lnSpc>
                <a:spcPct val="114000"/>
              </a:lnSpc>
              <a:spcAft>
                <a:spcPts val="600"/>
              </a:spcAft>
              <a:buFont typeface="Arial" pitchFamily="34" charset="0"/>
              <a:buChar char="–"/>
              <a:defRPr/>
            </a:pPr>
            <a:r>
              <a:rPr lang="en-US" sz="1300" dirty="0">
                <a:solidFill>
                  <a:schemeClr val="tx1">
                    <a:lumMod val="75000"/>
                  </a:schemeClr>
                </a:solidFill>
                <a:latin typeface="Calibri" panose="020F0502020204030204" pitchFamily="34" charset="0"/>
                <a:cs typeface="Calibri" panose="020F0502020204030204" pitchFamily="34" charset="0"/>
              </a:rPr>
              <a:t>RFP Exemption: the underwriter is responding to a RFP</a:t>
            </a:r>
          </a:p>
          <a:p>
            <a:pPr marL="742950" lvl="1" indent="-285750" algn="just" defTabSz="457200" eaLnBrk="0" fontAlgn="base" hangingPunct="0">
              <a:lnSpc>
                <a:spcPct val="114000"/>
              </a:lnSpc>
              <a:spcAft>
                <a:spcPts val="600"/>
              </a:spcAft>
              <a:buFont typeface="Arial" pitchFamily="34" charset="0"/>
              <a:buChar char="–"/>
              <a:defRPr/>
            </a:pPr>
            <a:r>
              <a:rPr lang="en-US" sz="1300" dirty="0">
                <a:solidFill>
                  <a:schemeClr val="tx1">
                    <a:lumMod val="75000"/>
                  </a:schemeClr>
                </a:solidFill>
                <a:latin typeface="Calibri" panose="020F0502020204030204" pitchFamily="34" charset="0"/>
                <a:cs typeface="Calibri" panose="020F0502020204030204" pitchFamily="34" charset="0"/>
              </a:rPr>
              <a:t>Underwriting Exemption: the underwriter has been hired for a specific transaction</a:t>
            </a:r>
          </a:p>
          <a:p>
            <a:pPr marL="742950" lvl="1" indent="-285750" algn="just" defTabSz="457200" eaLnBrk="0" fontAlgn="base" hangingPunct="0">
              <a:lnSpc>
                <a:spcPct val="114000"/>
              </a:lnSpc>
              <a:spcAft>
                <a:spcPts val="600"/>
              </a:spcAft>
              <a:buFont typeface="Arial" pitchFamily="34" charset="0"/>
              <a:buChar char="–"/>
              <a:defRPr/>
            </a:pPr>
            <a:r>
              <a:rPr lang="en-US" sz="1300" dirty="0">
                <a:solidFill>
                  <a:schemeClr val="tx1">
                    <a:lumMod val="75000"/>
                  </a:schemeClr>
                </a:solidFill>
                <a:latin typeface="Calibri" panose="020F0502020204030204" pitchFamily="34" charset="0"/>
                <a:cs typeface="Calibri" panose="020F0502020204030204" pitchFamily="34" charset="0"/>
              </a:rPr>
              <a:t>Independent Registered Municipal Advisor (IRMA) Exemption: the Issuer has engaged an independent municipal advisor</a:t>
            </a:r>
          </a:p>
          <a:p>
            <a:pPr marL="974725" lvl="2" indent="-285750" algn="just"/>
            <a:r>
              <a:rPr lang="en-US" sz="1300" dirty="0">
                <a:solidFill>
                  <a:schemeClr val="tx1">
                    <a:lumMod val="75000"/>
                  </a:schemeClr>
                </a:solidFill>
                <a:latin typeface="Calibri" panose="020F0502020204030204" pitchFamily="34" charset="0"/>
                <a:cs typeface="Calibri" panose="020F0502020204030204" pitchFamily="34" charset="0"/>
              </a:rPr>
              <a:t>The MA must be registered and independent, meaning the MA shall not have anyone working on the financial advisory team for a client who has been associated with the soliciting underwriter in the past two years</a:t>
            </a:r>
          </a:p>
          <a:p>
            <a:pPr marL="974725" lvl="2" indent="-285750" algn="just"/>
            <a:r>
              <a:rPr lang="en-US" sz="1300" dirty="0">
                <a:solidFill>
                  <a:schemeClr val="tx1">
                    <a:lumMod val="75000"/>
                  </a:schemeClr>
                </a:solidFill>
                <a:latin typeface="Calibri" panose="020F0502020204030204" pitchFamily="34" charset="0"/>
                <a:cs typeface="Calibri" panose="020F0502020204030204" pitchFamily="34" charset="0"/>
              </a:rPr>
              <a:t>The Issuer must represent in writing that it is being represented by a MA</a:t>
            </a:r>
          </a:p>
          <a:p>
            <a:pPr marL="974725" lvl="2" indent="-285750" algn="just">
              <a:spcAft>
                <a:spcPts val="600"/>
              </a:spcAft>
            </a:pPr>
            <a:r>
              <a:rPr lang="en-US" sz="1300" dirty="0">
                <a:solidFill>
                  <a:schemeClr val="tx1">
                    <a:lumMod val="75000"/>
                  </a:schemeClr>
                </a:solidFill>
                <a:latin typeface="Calibri" panose="020F0502020204030204" pitchFamily="34" charset="0"/>
                <a:cs typeface="Calibri" panose="020F0502020204030204" pitchFamily="34" charset="0"/>
              </a:rPr>
              <a:t>The underwriter must confirm receipt of the Issuer’s representations for the IRMA Exemption and must disclose to the Issuer and the IRMA that the underwriter is not a MA and does not have a fiduciary duty to the Issuer</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3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All state and local government employees, board members, committee members and others are clearly exempted from the Rule when acting in their official capacity</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Municipal Advisory Rule</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10</a:t>
            </a:fld>
            <a:endParaRPr lang="en-US" sz="1000" b="0" dirty="0">
              <a:solidFill>
                <a:srgbClr val="00338D"/>
              </a:solidFill>
              <a:latin typeface="Arial"/>
              <a:cs typeface="Arial"/>
            </a:endParaRPr>
          </a:p>
        </p:txBody>
      </p:sp>
      <p:pic>
        <p:nvPicPr>
          <p:cNvPr id="6" name="Picture 5">
            <a:extLst>
              <a:ext uri="{FF2B5EF4-FFF2-40B4-BE49-F238E27FC236}">
                <a16:creationId xmlns:a16="http://schemas.microsoft.com/office/drawing/2014/main" id="{A58C83E5-CF63-6DB7-39BF-3F4984B41A6A}"/>
              </a:ext>
            </a:extLst>
          </p:cNvPr>
          <p:cNvPicPr>
            <a:picLocks noChangeAspect="1"/>
          </p:cNvPicPr>
          <p:nvPr/>
        </p:nvPicPr>
        <p:blipFill>
          <a:blip r:embed="rId2"/>
          <a:stretch>
            <a:fillRect/>
          </a:stretch>
        </p:blipFill>
        <p:spPr>
          <a:xfrm>
            <a:off x="7813040" y="198693"/>
            <a:ext cx="1030332" cy="1035382"/>
          </a:xfrm>
          <a:prstGeom prst="rect">
            <a:avLst/>
          </a:prstGeom>
        </p:spPr>
      </p:pic>
    </p:spTree>
    <p:extLst>
      <p:ext uri="{BB962C8B-B14F-4D97-AF65-F5344CB8AC3E}">
        <p14:creationId xmlns:p14="http://schemas.microsoft.com/office/powerpoint/2010/main" val="1040368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627002"/>
            <a:ext cx="8229600" cy="5617043"/>
          </a:xfrm>
        </p:spPr>
        <p:txBody>
          <a:bodyPr/>
          <a:lstStyle/>
          <a:p>
            <a:pPr marL="342900" marR="0" lvl="0" indent="-342900"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Advises the Issuer on all matters regarding the bond issuance, including structure, timing, marketing, fairness of pricing, terms and bond ratings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 qualified Municipal Advisor should possess specialized transaction, legal, structuring and market knowledge to use in developing the most advantageous plan of finance and debt structure</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A thorough knowledge of capital markets is crucial to cost-effective structuring of debt issues</a:t>
            </a:r>
          </a:p>
          <a:p>
            <a:pPr marL="342900" indent="-342900" algn="just" defTabSz="457200" eaLnBrk="0" fontAlgn="base" hangingPunct="0">
              <a:lnSpc>
                <a:spcPct val="114000"/>
              </a:lnSpc>
              <a:spcAft>
                <a:spcPts val="600"/>
              </a:spcAft>
              <a:defRPr/>
            </a:pPr>
            <a:r>
              <a:rPr lang="en-US" sz="1500" dirty="0">
                <a:solidFill>
                  <a:schemeClr val="tx1">
                    <a:lumMod val="75000"/>
                  </a:schemeClr>
                </a:solidFill>
                <a:latin typeface="Calibri" panose="020F0502020204030204" pitchFamily="34" charset="0"/>
                <a:cs typeface="Calibri" panose="020F0502020204030204" pitchFamily="34" charset="0"/>
              </a:rPr>
              <a:t>Issuer’s representative in and to the bond market</a:t>
            </a:r>
          </a:p>
          <a:p>
            <a:pPr marL="742950" lvl="1" indent="-285750" algn="just" defTabSz="457200" eaLnBrk="0" fontAlgn="base" hangingPunct="0">
              <a:lnSpc>
                <a:spcPct val="114000"/>
              </a:lnSpc>
              <a:spcAft>
                <a:spcPts val="600"/>
              </a:spcAft>
              <a:buFont typeface="Arial" pitchFamily="34" charset="0"/>
              <a:buChar char="–"/>
              <a:defRPr/>
            </a:pPr>
            <a:r>
              <a:rPr lang="en-US" sz="1500" dirty="0">
                <a:solidFill>
                  <a:schemeClr val="tx1">
                    <a:lumMod val="75000"/>
                  </a:schemeClr>
                </a:solidFill>
                <a:latin typeface="Calibri" panose="020F0502020204030204" pitchFamily="34" charset="0"/>
                <a:cs typeface="Calibri" panose="020F0502020204030204" pitchFamily="34" charset="0"/>
              </a:rPr>
              <a:t>Serves as the Issuer’s investment banking expert </a:t>
            </a:r>
          </a:p>
          <a:p>
            <a:pPr marL="742950" lvl="1" indent="-285750" algn="just" defTabSz="457200" eaLnBrk="0" fontAlgn="base" hangingPunct="0">
              <a:lnSpc>
                <a:spcPct val="114000"/>
              </a:lnSpc>
              <a:spcAft>
                <a:spcPts val="600"/>
              </a:spcAft>
              <a:buFont typeface="Arial" pitchFamily="34" charset="0"/>
              <a:buChar char="–"/>
              <a:defRPr/>
            </a:pPr>
            <a:r>
              <a:rPr lang="en-US" sz="1500" dirty="0">
                <a:solidFill>
                  <a:schemeClr val="tx1">
                    <a:lumMod val="75000"/>
                  </a:schemeClr>
                </a:solidFill>
                <a:latin typeface="Calibri" panose="020F0502020204030204" pitchFamily="34" charset="0"/>
                <a:cs typeface="Calibri" panose="020F0502020204030204" pitchFamily="34" charset="0"/>
              </a:rPr>
              <a:t>Provides ongoing link between such parties as underwriters, insurers, investors, regulators, trade groups, and an Issuer </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Acts as a primary contact together with the Issuer for rating agencies and providers of credit enhancement and liquidity support</a:t>
            </a:r>
          </a:p>
          <a:p>
            <a:pPr algn="just">
              <a:lnSpc>
                <a:spcPct val="114000"/>
              </a:lnSpc>
              <a:spcAft>
                <a:spcPts val="600"/>
              </a:spcAft>
            </a:pPr>
            <a:r>
              <a:rPr lang="en-US" sz="1500" dirty="0">
                <a:solidFill>
                  <a:schemeClr val="tx1">
                    <a:lumMod val="75000"/>
                  </a:schemeClr>
                </a:solidFill>
                <a:latin typeface="Calibri" panose="020F0502020204030204" pitchFamily="34" charset="0"/>
                <a:cs typeface="Calibri" panose="020F0502020204030204" pitchFamily="34" charset="0"/>
              </a:rPr>
              <a:t>Evaluates the cost effectiveness of various financing alternatives</a:t>
            </a:r>
          </a:p>
          <a:p>
            <a:pPr algn="just">
              <a:lnSpc>
                <a:spcPct val="114000"/>
              </a:lnSpc>
              <a:spcAft>
                <a:spcPts val="600"/>
              </a:spcAft>
            </a:pPr>
            <a:r>
              <a:rPr lang="en-US" sz="1500" dirty="0">
                <a:solidFill>
                  <a:schemeClr val="tx1">
                    <a:lumMod val="75000"/>
                  </a:schemeClr>
                </a:solidFill>
                <a:latin typeface="Calibri" panose="020F0502020204030204" pitchFamily="34" charset="0"/>
                <a:cs typeface="Calibri" panose="020F0502020204030204" pitchFamily="34" charset="0"/>
              </a:rPr>
              <a:t>Provides the Issuer with access to real-time market information, and notification of changes in market conditions</a:t>
            </a:r>
          </a:p>
          <a:p>
            <a:pPr algn="just">
              <a:lnSpc>
                <a:spcPct val="114000"/>
              </a:lnSpc>
              <a:spcAft>
                <a:spcPts val="600"/>
              </a:spcAft>
            </a:pPr>
            <a:r>
              <a:rPr lang="en-US" sz="1500" dirty="0">
                <a:solidFill>
                  <a:schemeClr val="tx1">
                    <a:lumMod val="75000"/>
                  </a:schemeClr>
                </a:solidFill>
                <a:latin typeface="Calibri" panose="020F0502020204030204" pitchFamily="34" charset="0"/>
                <a:cs typeface="Calibri" panose="020F0502020204030204" pitchFamily="34" charset="0"/>
              </a:rPr>
              <a:t>Assures that Issuer is well informed in all phases of the transaction, including pricing and distribution </a:t>
            </a:r>
          </a:p>
          <a:p>
            <a:pPr algn="just">
              <a:lnSpc>
                <a:spcPct val="114000"/>
              </a:lnSpc>
              <a:spcAft>
                <a:spcPts val="600"/>
              </a:spcAft>
            </a:pPr>
            <a:r>
              <a:rPr lang="en-US" sz="1500" dirty="0">
                <a:solidFill>
                  <a:schemeClr val="tx1">
                    <a:lumMod val="75000"/>
                  </a:schemeClr>
                </a:solidFill>
                <a:latin typeface="Calibri" panose="020F0502020204030204" pitchFamily="34" charset="0"/>
                <a:cs typeface="Calibri" panose="020F0502020204030204" pitchFamily="34" charset="0"/>
              </a:rPr>
              <a:t>Provides ongoing services apart from bond sales</a:t>
            </a:r>
          </a:p>
          <a:p>
            <a:pPr marL="0" marR="0" lvl="0" indent="0" algn="just" defTabSz="457200" rtl="0" eaLnBrk="0" fontAlgn="base" latinLnBrk="0" hangingPunct="0">
              <a:lnSpc>
                <a:spcPct val="114000"/>
              </a:lnSpc>
              <a:spcBef>
                <a:spcPts val="0"/>
              </a:spcBef>
              <a:spcAft>
                <a:spcPts val="600"/>
              </a:spcAft>
              <a:buClrTx/>
              <a:buSzTx/>
              <a:buNone/>
              <a:tabLst/>
              <a:defRPr/>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Municipal Advisor</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11</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73CAA1E4-15B2-0E55-D191-3F29E84D40D4}"/>
              </a:ext>
            </a:extLst>
          </p:cNvPr>
          <p:cNvPicPr>
            <a:picLocks noChangeAspect="1"/>
          </p:cNvPicPr>
          <p:nvPr/>
        </p:nvPicPr>
        <p:blipFill>
          <a:blip r:embed="rId2"/>
          <a:stretch>
            <a:fillRect/>
          </a:stretch>
        </p:blipFill>
        <p:spPr>
          <a:xfrm>
            <a:off x="7808887" y="198844"/>
            <a:ext cx="1030313" cy="1030313"/>
          </a:xfrm>
          <a:prstGeom prst="rect">
            <a:avLst/>
          </a:prstGeom>
        </p:spPr>
      </p:pic>
    </p:spTree>
    <p:extLst>
      <p:ext uri="{BB962C8B-B14F-4D97-AF65-F5344CB8AC3E}">
        <p14:creationId xmlns:p14="http://schemas.microsoft.com/office/powerpoint/2010/main" val="3648374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627002"/>
            <a:ext cx="8229600" cy="5617043"/>
          </a:xfrm>
        </p:spPr>
        <p:txBody>
          <a:bodyPr/>
          <a:lstStyle/>
          <a:p>
            <a:pPr marL="342900" marR="0" lvl="0" indent="-342900"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4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Recommends the method of sale that maximizes the marketability of the Issuer’s debt and               minimizes the overall borrowing cost</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dirty="0">
                <a:solidFill>
                  <a:schemeClr val="tx1">
                    <a:lumMod val="75000"/>
                  </a:schemeClr>
                </a:solidFill>
                <a:latin typeface="Calibri" panose="020F0502020204030204" pitchFamily="34" charset="0"/>
                <a:cs typeface="Calibri" panose="020F0502020204030204" pitchFamily="34" charset="0"/>
              </a:rPr>
              <a:t>Obtains the broadest possible participation in bidding on competitive sales</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dirty="0">
                <a:solidFill>
                  <a:schemeClr val="tx1">
                    <a:lumMod val="75000"/>
                  </a:schemeClr>
                </a:solidFill>
                <a:latin typeface="Calibri" panose="020F0502020204030204" pitchFamily="34" charset="0"/>
                <a:cs typeface="Calibri" panose="020F0502020204030204" pitchFamily="34" charset="0"/>
              </a:rPr>
              <a:t>In negotiated sales – represents the Issuer in all areas of pricing and sale to ensure that the Issuers’ bonds are sold at the most favorable rates possible</a:t>
            </a:r>
          </a:p>
          <a:p>
            <a:pPr marL="342900" indent="-342900" algn="just" defTabSz="457200" eaLnBrk="0" fontAlgn="base" hangingPunct="0">
              <a:lnSpc>
                <a:spcPct val="114000"/>
              </a:lnSpc>
              <a:spcAft>
                <a:spcPts val="600"/>
              </a:spcAft>
              <a:defRPr/>
            </a:pPr>
            <a:r>
              <a:rPr lang="en-US" dirty="0">
                <a:solidFill>
                  <a:schemeClr val="tx1">
                    <a:lumMod val="75000"/>
                  </a:schemeClr>
                </a:solidFill>
                <a:latin typeface="Calibri" panose="020F0502020204030204" pitchFamily="34" charset="0"/>
                <a:cs typeface="Calibri" panose="020F0502020204030204" pitchFamily="34" charset="0"/>
              </a:rPr>
              <a:t>Coordinates the entire bond issuance process and all parties involved</a:t>
            </a:r>
          </a:p>
          <a:p>
            <a:pPr marL="742950" lvl="1" indent="-285750" algn="just" defTabSz="457200" eaLnBrk="0" fontAlgn="base" hangingPunct="0">
              <a:lnSpc>
                <a:spcPct val="114000"/>
              </a:lnSpc>
              <a:spcAft>
                <a:spcPts val="600"/>
              </a:spcAft>
              <a:buFont typeface="Arial" pitchFamily="34" charset="0"/>
              <a:buChar char="–"/>
              <a:defRPr/>
            </a:pPr>
            <a:r>
              <a:rPr lang="en-US" dirty="0">
                <a:solidFill>
                  <a:schemeClr val="tx1">
                    <a:lumMod val="75000"/>
                  </a:schemeClr>
                </a:solidFill>
                <a:latin typeface="Calibri" panose="020F0502020204030204" pitchFamily="34" charset="0"/>
                <a:cs typeface="Calibri" panose="020F0502020204030204" pitchFamily="34" charset="0"/>
              </a:rPr>
              <a:t>Assists with the preparation of offering documents and review of bond documents</a:t>
            </a:r>
          </a:p>
          <a:p>
            <a:pPr marL="742950" lvl="1" indent="-285750" algn="just" defTabSz="457200" eaLnBrk="0" fontAlgn="base" hangingPunct="0">
              <a:lnSpc>
                <a:spcPct val="114000"/>
              </a:lnSpc>
              <a:spcAft>
                <a:spcPts val="600"/>
              </a:spcAft>
              <a:buFont typeface="Arial" pitchFamily="34" charset="0"/>
              <a:buChar char="–"/>
              <a:defRPr/>
            </a:pPr>
            <a:r>
              <a:rPr lang="en-US" dirty="0">
                <a:solidFill>
                  <a:schemeClr val="tx1">
                    <a:lumMod val="75000"/>
                  </a:schemeClr>
                </a:solidFill>
                <a:latin typeface="Calibri" panose="020F0502020204030204" pitchFamily="34" charset="0"/>
                <a:cs typeface="Calibri" panose="020F0502020204030204" pitchFamily="34" charset="0"/>
              </a:rPr>
              <a:t>Works closely with the Issuer, underwriters, bond counsel, underwriter’s counsel, and other participants </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4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Acts as a primary contact together with the Issuer for rating agencies and providers of credit enhancement and liquidity support</a:t>
            </a:r>
          </a:p>
          <a:p>
            <a:pPr marL="742950" marR="0" lvl="1" indent="-285750" algn="just" defTabSz="457200" eaLnBrk="0" fontAlgn="base" hangingPunct="0">
              <a:spcAft>
                <a:spcPct val="0"/>
              </a:spcAft>
              <a:buClrTx/>
              <a:buSzTx/>
              <a:buFont typeface="Arial" pitchFamily="34" charset="0"/>
              <a:buChar char="–"/>
              <a:tabLst/>
              <a:defRPr/>
            </a:pPr>
            <a:r>
              <a:rPr lang="en-US" dirty="0">
                <a:solidFill>
                  <a:schemeClr val="tx1">
                    <a:lumMod val="75000"/>
                  </a:schemeClr>
                </a:solidFill>
                <a:latin typeface="Calibri" panose="020F0502020204030204" pitchFamily="34" charset="0"/>
                <a:cs typeface="Calibri" panose="020F0502020204030204" pitchFamily="34" charset="0"/>
              </a:rPr>
              <a:t>With regards to bond ratings</a:t>
            </a:r>
          </a:p>
          <a:p>
            <a:pPr marL="974725" marR="0" lvl="1" algn="just" defTabSz="457200" eaLnBrk="0" fontAlgn="base" hangingPunct="0">
              <a:spcAft>
                <a:spcPct val="0"/>
              </a:spcAft>
              <a:buClrTx/>
              <a:buSzTx/>
              <a:buFont typeface="Courier New" panose="02070309020205020404" pitchFamily="49" charset="0"/>
              <a:buChar char="o"/>
              <a:defRPr/>
            </a:pPr>
            <a:r>
              <a:rPr lang="en-US" dirty="0">
                <a:solidFill>
                  <a:schemeClr val="tx1">
                    <a:lumMod val="75000"/>
                  </a:schemeClr>
                </a:solidFill>
                <a:latin typeface="Calibri" panose="020F0502020204030204" pitchFamily="34" charset="0"/>
                <a:cs typeface="Calibri" panose="020F0502020204030204" pitchFamily="34" charset="0"/>
              </a:rPr>
              <a:t>Determines the relative strengths and weaknesses from a credit standpoint</a:t>
            </a:r>
          </a:p>
          <a:p>
            <a:pPr marL="974725" marR="0" lvl="1" algn="just" defTabSz="457200" eaLnBrk="0" fontAlgn="base" hangingPunct="0">
              <a:spcAft>
                <a:spcPct val="0"/>
              </a:spcAft>
              <a:buClrTx/>
              <a:buSzTx/>
              <a:buFont typeface="Courier New" panose="02070309020205020404" pitchFamily="49" charset="0"/>
              <a:buChar char="o"/>
              <a:defRPr/>
            </a:pPr>
            <a:r>
              <a:rPr lang="en-US" dirty="0">
                <a:solidFill>
                  <a:schemeClr val="tx1">
                    <a:lumMod val="75000"/>
                  </a:schemeClr>
                </a:solidFill>
                <a:latin typeface="Calibri" panose="020F0502020204030204" pitchFamily="34" charset="0"/>
                <a:cs typeface="Calibri" panose="020F0502020204030204" pitchFamily="34" charset="0"/>
              </a:rPr>
              <a:t>Assists with establishing bond rating goals</a:t>
            </a:r>
          </a:p>
          <a:p>
            <a:pPr marL="974725" marR="0" lvl="1" algn="just" defTabSz="457200" eaLnBrk="0" fontAlgn="base" hangingPunct="0">
              <a:spcAft>
                <a:spcPct val="0"/>
              </a:spcAft>
              <a:buClrTx/>
              <a:buSzTx/>
              <a:buFont typeface="Courier New" panose="02070309020205020404" pitchFamily="49" charset="0"/>
              <a:buChar char="o"/>
              <a:defRPr/>
            </a:pPr>
            <a:r>
              <a:rPr lang="en-US" dirty="0">
                <a:solidFill>
                  <a:schemeClr val="tx1">
                    <a:lumMod val="75000"/>
                  </a:schemeClr>
                </a:solidFill>
                <a:latin typeface="Calibri" panose="020F0502020204030204" pitchFamily="34" charset="0"/>
                <a:cs typeface="Calibri" panose="020F0502020204030204" pitchFamily="34" charset="0"/>
              </a:rPr>
              <a:t>Provides guidance to maintaining or improving bond ratings</a:t>
            </a:r>
          </a:p>
          <a:p>
            <a:pPr marL="974725" marR="0" lvl="1" algn="just" defTabSz="457200" eaLnBrk="0" fontAlgn="base" hangingPunct="0">
              <a:spcAft>
                <a:spcPct val="0"/>
              </a:spcAft>
              <a:buClrTx/>
              <a:buSzTx/>
              <a:buFont typeface="Courier New" panose="02070309020205020404" pitchFamily="49" charset="0"/>
              <a:buChar char="o"/>
              <a:defRPr/>
            </a:pPr>
            <a:r>
              <a:rPr lang="en-US" dirty="0">
                <a:solidFill>
                  <a:schemeClr val="tx1">
                    <a:lumMod val="75000"/>
                  </a:schemeClr>
                </a:solidFill>
                <a:latin typeface="Calibri" panose="020F0502020204030204" pitchFamily="34" charset="0"/>
                <a:cs typeface="Calibri" panose="020F0502020204030204" pitchFamily="34" charset="0"/>
              </a:rPr>
              <a:t>Comments on credit implications of local actions and events</a:t>
            </a:r>
          </a:p>
          <a:p>
            <a:pPr marL="742950" marR="0" lvl="1" indent="-285750" algn="just" defTabSz="457200" eaLnBrk="0" fontAlgn="base" hangingPunct="0">
              <a:spcAft>
                <a:spcPct val="0"/>
              </a:spcAft>
              <a:buClrTx/>
              <a:buSzTx/>
              <a:buFont typeface="Arial" pitchFamily="34" charset="0"/>
              <a:buChar char="–"/>
              <a:tabLst/>
              <a:defRPr/>
            </a:pPr>
            <a:r>
              <a:rPr lang="en-US" dirty="0">
                <a:solidFill>
                  <a:schemeClr val="tx1">
                    <a:lumMod val="75000"/>
                  </a:schemeClr>
                </a:solidFill>
                <a:latin typeface="Calibri" panose="020F0502020204030204" pitchFamily="34" charset="0"/>
                <a:cs typeface="Calibri" panose="020F0502020204030204" pitchFamily="34" charset="0"/>
              </a:rPr>
              <a:t>Assistance in negotiations with providers of credit enhancement and liquidity support</a:t>
            </a:r>
          </a:p>
          <a:p>
            <a:pPr marL="974725" marR="0" lvl="1" algn="just" defTabSz="457200" eaLnBrk="0" fontAlgn="base" hangingPunct="0">
              <a:spcAft>
                <a:spcPct val="0"/>
              </a:spcAft>
              <a:buClrTx/>
              <a:buSzTx/>
              <a:buFont typeface="Courier New" panose="02070309020205020404" pitchFamily="49" charset="0"/>
              <a:buChar char="o"/>
              <a:defRPr/>
            </a:pPr>
            <a:r>
              <a:rPr lang="en-US" dirty="0">
                <a:solidFill>
                  <a:schemeClr val="tx1">
                    <a:lumMod val="75000"/>
                  </a:schemeClr>
                </a:solidFill>
                <a:latin typeface="Calibri" panose="020F0502020204030204" pitchFamily="34" charset="0"/>
                <a:cs typeface="Calibri" panose="020F0502020204030204" pitchFamily="34" charset="0"/>
              </a:rPr>
              <a:t>Assists in determination that cost of third-party support is reasonable and provides net financial benefit to the Issuer</a:t>
            </a:r>
          </a:p>
          <a:p>
            <a:pPr marL="746125" marR="0" lvl="1" indent="0" algn="just" defTabSz="457200" eaLnBrk="0" fontAlgn="base" hangingPunct="0">
              <a:lnSpc>
                <a:spcPct val="114000"/>
              </a:lnSpc>
              <a:spcAft>
                <a:spcPts val="600"/>
              </a:spcAft>
              <a:buClrTx/>
              <a:buSzTx/>
              <a:buNone/>
              <a:defRPr/>
            </a:pPr>
            <a:endParaRPr lang="en-US" dirty="0">
              <a:solidFill>
                <a:schemeClr val="tx1">
                  <a:lumMod val="75000"/>
                </a:schemeClr>
              </a:solidFill>
              <a:latin typeface="Arial"/>
              <a:cs typeface="+mn-cs"/>
            </a:endParaRPr>
          </a:p>
          <a:p>
            <a:pPr marL="0" marR="0" lvl="0" indent="0" algn="just" defTabSz="457200" rtl="0" eaLnBrk="0" fontAlgn="base" latinLnBrk="0" hangingPunct="0">
              <a:lnSpc>
                <a:spcPct val="114000"/>
              </a:lnSpc>
              <a:spcBef>
                <a:spcPts val="0"/>
              </a:spcBef>
              <a:spcAft>
                <a:spcPts val="600"/>
              </a:spcAft>
              <a:buClrTx/>
              <a:buSzTx/>
              <a:buNone/>
              <a:tabLst/>
              <a:defRPr/>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Municipal Advisor</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12</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C594B5F4-DC99-B579-E37C-EFE9F4EC6661}"/>
              </a:ext>
            </a:extLst>
          </p:cNvPr>
          <p:cNvPicPr>
            <a:picLocks noChangeAspect="1"/>
          </p:cNvPicPr>
          <p:nvPr/>
        </p:nvPicPr>
        <p:blipFill>
          <a:blip r:embed="rId2"/>
          <a:stretch>
            <a:fillRect/>
          </a:stretch>
        </p:blipFill>
        <p:spPr>
          <a:xfrm>
            <a:off x="7808887" y="206563"/>
            <a:ext cx="1030313" cy="1030313"/>
          </a:xfrm>
          <a:prstGeom prst="rect">
            <a:avLst/>
          </a:prstGeom>
        </p:spPr>
      </p:pic>
    </p:spTree>
    <p:extLst>
      <p:ext uri="{BB962C8B-B14F-4D97-AF65-F5344CB8AC3E}">
        <p14:creationId xmlns:p14="http://schemas.microsoft.com/office/powerpoint/2010/main" val="1934281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766345"/>
            <a:ext cx="8229600" cy="5617043"/>
          </a:xfrm>
        </p:spPr>
        <p:txBody>
          <a:bodyPr/>
          <a:lstStyle/>
          <a:p>
            <a:pPr marL="342900" marR="0" lvl="0" indent="-342900" defTabSz="457200" rtl="0" eaLnBrk="0" fontAlgn="base" latinLnBrk="0" hangingPunct="0">
              <a:lnSpc>
                <a:spcPct val="114000"/>
              </a:lnSpc>
              <a:spcBef>
                <a:spcPts val="0"/>
              </a:spcBef>
              <a:spcAft>
                <a:spcPts val="12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An attorney, retained by the Issuer, who gives a legal opinion that the Issuer is          authorized to issue the proposed securities, the Issuer has met all legal requirements necessary for issuance, and interest on the proposed securities will be exempt from federal income </a:t>
            </a:r>
            <a:r>
              <a:rPr kumimoji="0" lang="en-US" sz="1600" b="0" i="0"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taxation</a:t>
            </a: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12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Addresses legal issues associated with the financial structure of the transaction and works with </a:t>
            </a:r>
            <a:r>
              <a:rPr kumimoji="0" lang="en-US" sz="1600" b="0" i="0"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the bond team to resolve all issues</a:t>
            </a:r>
          </a:p>
          <a:p>
            <a:pPr marL="342900" indent="-342900" algn="just" defTabSz="457200" eaLnBrk="0" fontAlgn="base" hangingPunct="0">
              <a:lnSpc>
                <a:spcPct val="114000"/>
              </a:lnSpc>
              <a:spcAft>
                <a:spcPts val="1200"/>
              </a:spcAf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Responsible for preparing bond and closing documents, with input from other counsel and members of the financing group</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Provides legal opinions at closing that</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Bonds and underlying documents are valid and binding obligations of the Issuer</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Preliminary official statement and official statement accurately describe the bond documents</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Prepares transcript of bond proceedings containing legal documents related to the sale of the bonds and distributes transcript to Issuer and members of the financing group</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lang="en-US" dirty="0">
              <a:solidFill>
                <a:schemeClr val="tx1">
                  <a:lumMod val="75000"/>
                </a:schemeClr>
              </a:solidFill>
              <a:latin typeface="Arial"/>
              <a:cs typeface="+mn-cs"/>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Bond Counsel</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13</a:t>
            </a:fld>
            <a:endParaRPr lang="en-US" sz="1000" b="0" dirty="0">
              <a:solidFill>
                <a:srgbClr val="00338D"/>
              </a:solidFill>
              <a:latin typeface="Arial"/>
              <a:cs typeface="Arial"/>
            </a:endParaRPr>
          </a:p>
        </p:txBody>
      </p:sp>
      <p:pic>
        <p:nvPicPr>
          <p:cNvPr id="6" name="Picture 5">
            <a:extLst>
              <a:ext uri="{FF2B5EF4-FFF2-40B4-BE49-F238E27FC236}">
                <a16:creationId xmlns:a16="http://schemas.microsoft.com/office/drawing/2014/main" id="{0E2BB008-9C3C-C231-EAF1-C4148234A664}"/>
              </a:ext>
            </a:extLst>
          </p:cNvPr>
          <p:cNvPicPr>
            <a:picLocks noChangeAspect="1"/>
          </p:cNvPicPr>
          <p:nvPr/>
        </p:nvPicPr>
        <p:blipFill>
          <a:blip r:embed="rId2"/>
          <a:stretch>
            <a:fillRect/>
          </a:stretch>
        </p:blipFill>
        <p:spPr>
          <a:xfrm>
            <a:off x="7808887" y="200388"/>
            <a:ext cx="1030313" cy="1030313"/>
          </a:xfrm>
          <a:prstGeom prst="rect">
            <a:avLst/>
          </a:prstGeom>
        </p:spPr>
      </p:pic>
    </p:spTree>
    <p:extLst>
      <p:ext uri="{BB962C8B-B14F-4D97-AF65-F5344CB8AC3E}">
        <p14:creationId xmlns:p14="http://schemas.microsoft.com/office/powerpoint/2010/main" val="1160169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627002"/>
            <a:ext cx="8229600" cy="5617043"/>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Issuer’s Counsel</a:t>
            </a:r>
          </a:p>
          <a:p>
            <a:pPr marL="742950" marR="0" lvl="1" indent="-285750" defTabSz="457200" eaLnBrk="0" fontAlgn="base" hangingPunct="0">
              <a:lnSpc>
                <a:spcPct val="114000"/>
              </a:lnSpc>
              <a:spcAft>
                <a:spcPts val="60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Reviews and comments on documents from the perspective of the Issuer’s          interests</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Provides legal opinion at closing that (a) major bond documents adopted by the Issuer are valid and binding on the Issuer and (b) the Preliminary Official Statement and Official Statement accurately describe the Issuer</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Underwriter’s Counsel</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Hired and paid by the Senior Managing Underwriter to represent the underwriters in the transaction</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Prepares Bond Purchase Agreement and the Agreement Among Underwriters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Absent Disclosure Counsel, typically prepares the Preliminary Official Statement, Official Statement and Continuing Disclosure Agreement</a:t>
            </a:r>
            <a:endPar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Disclosure Counsel</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Responsible for preparation of Preliminary Official Statement, Official Statement and Issuer’s Continuing Disclosure Undertaking</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Provides opinion at closing that Official Statement does not contain any misstatements of material facts or omit material facts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lang="en-US" dirty="0">
              <a:solidFill>
                <a:schemeClr val="tx1">
                  <a:lumMod val="75000"/>
                </a:schemeClr>
              </a:solidFill>
              <a:latin typeface="Arial"/>
              <a:cs typeface="+mn-cs"/>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Additional Counsel</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14</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0611FE3F-7F63-05A4-C145-692135FC86FF}"/>
              </a:ext>
            </a:extLst>
          </p:cNvPr>
          <p:cNvPicPr>
            <a:picLocks noChangeAspect="1"/>
          </p:cNvPicPr>
          <p:nvPr/>
        </p:nvPicPr>
        <p:blipFill>
          <a:blip r:embed="rId2"/>
          <a:stretch>
            <a:fillRect/>
          </a:stretch>
        </p:blipFill>
        <p:spPr>
          <a:xfrm>
            <a:off x="7808887" y="198844"/>
            <a:ext cx="1030313" cy="1030313"/>
          </a:xfrm>
          <a:prstGeom prst="rect">
            <a:avLst/>
          </a:prstGeom>
        </p:spPr>
      </p:pic>
    </p:spTree>
    <p:extLst>
      <p:ext uri="{BB962C8B-B14F-4D97-AF65-F5344CB8AC3E}">
        <p14:creationId xmlns:p14="http://schemas.microsoft.com/office/powerpoint/2010/main" val="965687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627002"/>
            <a:ext cx="8229600" cy="5617043"/>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The sale of bonds may involve a Senior Manager, Co-Managers, and Selling Group</a:t>
            </a:r>
          </a:p>
          <a:p>
            <a:pPr marL="742950" marR="0" lvl="1" indent="-285750" defTabSz="457200" eaLnBrk="0" fontAlgn="base" hangingPunct="0">
              <a:lnSpc>
                <a:spcPct val="114000"/>
              </a:lnSpc>
              <a:spcAft>
                <a:spcPts val="120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The Senior Manager takes the lead in structuring the financing on behalf of the underwriting syndicate and coordinating pricing thoughts of the Syndicate</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No one investment banking firm (e.g. Underwriter) has perfect market penetration</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An Issuer should have a balanced Underwriting Syndicate</a:t>
            </a:r>
          </a:p>
          <a:p>
            <a:pPr marL="974725" marR="0" lvl="1" algn="just" defTabSz="457200" eaLnBrk="0" fontAlgn="base" hangingPunct="0">
              <a:spcAft>
                <a:spcPct val="0"/>
              </a:spcAft>
              <a:buClrTx/>
              <a:buSzTx/>
              <a:buFont typeface="Courier New" panose="02070309020205020404" pitchFamily="49" charset="0"/>
              <a:buChar char="o"/>
              <a:defRPr/>
            </a:pPr>
            <a:r>
              <a:rPr lang="en-US" sz="1600" dirty="0">
                <a:solidFill>
                  <a:schemeClr val="tx1">
                    <a:lumMod val="75000"/>
                  </a:schemeClr>
                </a:solidFill>
                <a:latin typeface="Calibri" panose="020F0502020204030204" pitchFamily="34" charset="0"/>
                <a:cs typeface="Calibri" panose="020F0502020204030204" pitchFamily="34" charset="0"/>
              </a:rPr>
              <a:t>Strong in institutional and retail distribution</a:t>
            </a:r>
          </a:p>
          <a:p>
            <a:pPr marL="974725" marR="0" lvl="1" algn="just" defTabSz="457200" eaLnBrk="0" fontAlgn="base" hangingPunct="0">
              <a:lnSpc>
                <a:spcPct val="114000"/>
              </a:lnSpc>
              <a:spcAft>
                <a:spcPts val="1200"/>
              </a:spcAft>
              <a:buClrTx/>
              <a:buSzTx/>
              <a:buFont typeface="Courier New" panose="02070309020205020404" pitchFamily="49" charset="0"/>
              <a:buChar char="o"/>
              <a:defRPr/>
            </a:pPr>
            <a:r>
              <a:rPr lang="en-US" sz="1600" dirty="0">
                <a:solidFill>
                  <a:schemeClr val="tx1">
                    <a:lumMod val="75000"/>
                  </a:schemeClr>
                </a:solidFill>
                <a:latin typeface="Calibri" panose="020F0502020204030204" pitchFamily="34" charset="0"/>
                <a:cs typeface="Calibri" panose="020F0502020204030204" pitchFamily="34" charset="0"/>
              </a:rPr>
              <a:t>May include Wall Street Firms, Regional Firms, Local Firms and Minority Firms</a:t>
            </a:r>
          </a:p>
          <a:p>
            <a:pPr marL="342900" marR="0" lvl="0" indent="-342900" algn="just" defTabSz="457200" rtl="0" eaLnBrk="0" fontAlgn="base" latinLnBrk="0" hangingPunct="0">
              <a:lnSpc>
                <a:spcPct val="114000"/>
              </a:lnSpc>
              <a:spcBef>
                <a:spcPts val="0"/>
              </a:spcBef>
              <a:spcAft>
                <a:spcPts val="12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Senior Manager and Co-Managers should be willing to risk their capital by underwriting unsold balances</a:t>
            </a:r>
          </a:p>
          <a:p>
            <a:pPr marL="342900" marR="0" lvl="0" indent="-342900" algn="just" defTabSz="457200" rtl="0" eaLnBrk="0" fontAlgn="base" latinLnBrk="0" hangingPunct="0">
              <a:lnSpc>
                <a:spcPct val="114000"/>
              </a:lnSpc>
              <a:spcBef>
                <a:spcPts val="0"/>
              </a:spcBef>
              <a:spcAft>
                <a:spcPts val="1200"/>
              </a:spcAft>
              <a:buClrTx/>
              <a:buSzTx/>
              <a:buFont typeface="Wingdings" pitchFamily="2" charset="2"/>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Senior Manager and Co-Managers should create a secondary market in the debt of the Issuer being underwritten, their provision of an active secondary market in the debt will improve market liquidity allowing the Issuer to realize more favorable interest rates.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Selling group members have no liability for unsold balances and receive compensation only to the extent they sell bonds.</a:t>
            </a:r>
          </a:p>
          <a:p>
            <a:pPr marL="0" marR="0" lvl="0" indent="0" algn="just" defTabSz="457200" rtl="0" eaLnBrk="0" fontAlgn="base" latinLnBrk="0" hangingPunct="0">
              <a:lnSpc>
                <a:spcPct val="114000"/>
              </a:lnSpc>
              <a:spcBef>
                <a:spcPts val="0"/>
              </a:spcBef>
              <a:spcAft>
                <a:spcPts val="600"/>
              </a:spcAft>
              <a:buClrTx/>
              <a:buSzTx/>
              <a:buNone/>
              <a:tabLst/>
              <a:defRPr/>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Underwriting Syndicate and Selling Group Members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15</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F564BA92-EDF8-9347-3B6D-DE67178A4E9C}"/>
              </a:ext>
            </a:extLst>
          </p:cNvPr>
          <p:cNvPicPr>
            <a:picLocks noChangeAspect="1"/>
          </p:cNvPicPr>
          <p:nvPr/>
        </p:nvPicPr>
        <p:blipFill>
          <a:blip r:embed="rId2"/>
          <a:stretch>
            <a:fillRect/>
          </a:stretch>
        </p:blipFill>
        <p:spPr>
          <a:xfrm>
            <a:off x="7808887" y="203923"/>
            <a:ext cx="1030313" cy="1030313"/>
          </a:xfrm>
          <a:prstGeom prst="rect">
            <a:avLst/>
          </a:prstGeom>
        </p:spPr>
      </p:pic>
    </p:spTree>
    <p:extLst>
      <p:ext uri="{BB962C8B-B14F-4D97-AF65-F5344CB8AC3E}">
        <p14:creationId xmlns:p14="http://schemas.microsoft.com/office/powerpoint/2010/main" val="2493686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539912"/>
            <a:ext cx="8229600" cy="5617043"/>
          </a:xfrm>
        </p:spPr>
        <p:txBody>
          <a:bodyPr/>
          <a:lstStyle/>
          <a:p>
            <a:pPr marL="342900" marR="0" lvl="0" indent="-342900" algn="just" defTabSz="457200" rtl="0" eaLnBrk="0" fontAlgn="base" latinLnBrk="0" hangingPunct="0">
              <a:lnSpc>
                <a:spcPct val="114000"/>
              </a:lnSpc>
              <a:spcBef>
                <a:spcPts val="0"/>
              </a:spcBef>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Senior Manager</a:t>
            </a:r>
          </a:p>
          <a:p>
            <a:pPr marL="742950" marR="0" lvl="1" indent="-285750"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Negotiates the underwriter’s discount, interest rates and yields on behalf of the     Underwriting Syndicate</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Coordinates financing plan with the Issuer and Municipal Advisor, which includes structuring, pricing and marketing strategy</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Maintains communication with the Issuer, Municipal Advisor and other syndicate members</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Aggressively supports the financing to assure the Issuer the lowest possible borrowing cost</a:t>
            </a:r>
          </a:p>
          <a:p>
            <a:pPr marL="342900" marR="0" lvl="0" indent="-342900" algn="just" defTabSz="457200" rtl="0" eaLnBrk="0" fontAlgn="base" latinLnBrk="0" hangingPunct="0">
              <a:lnSpc>
                <a:spcPct val="114000"/>
              </a:lnSpc>
              <a:spcBef>
                <a:spcPts val="0"/>
              </a:spcBef>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Co-Managers</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Increase market penetration and distribution</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Add to the marketing capability of the team by either having local presence, middle market capabilities or the ability to bring niche investors to the table</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Willing to commit capital</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Put orders in for those bonds that are not fully subscribed and therefore support the deal with their capital</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Care must be taken not to expand number of co-managers to point that participation for each will be diluted beyond reasonable level of interest</a:t>
            </a:r>
          </a:p>
          <a:p>
            <a:pPr marL="342900" marR="0" lvl="0" indent="-342900" algn="just" defTabSz="457200" rtl="0" eaLnBrk="0" fontAlgn="base" latinLnBrk="0" hangingPunct="0">
              <a:lnSpc>
                <a:spcPct val="114000"/>
              </a:lnSpc>
              <a:spcBef>
                <a:spcPts val="0"/>
              </a:spcBef>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Selling Group</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If used, will provide retail order support to expand distribution and help lower borrowing cost</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Not members of underwriting syndicate</a:t>
            </a:r>
          </a:p>
          <a:p>
            <a:pPr marL="0" marR="0" lvl="0" indent="0" algn="just" defTabSz="457200" rtl="0" eaLnBrk="0" fontAlgn="base" latinLnBrk="0" hangingPunct="0">
              <a:lnSpc>
                <a:spcPct val="114000"/>
              </a:lnSpc>
              <a:spcBef>
                <a:spcPts val="0"/>
              </a:spcBef>
              <a:spcAft>
                <a:spcPts val="600"/>
              </a:spcAft>
              <a:buClrTx/>
              <a:buSzTx/>
              <a:buNone/>
              <a:tabLst/>
              <a:defRPr/>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Underwriting Syndicate and Selling Group Members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16</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2FF416E2-E743-AE4B-FB9B-E118D4377FB2}"/>
              </a:ext>
            </a:extLst>
          </p:cNvPr>
          <p:cNvPicPr>
            <a:picLocks noChangeAspect="1"/>
          </p:cNvPicPr>
          <p:nvPr/>
        </p:nvPicPr>
        <p:blipFill>
          <a:blip r:embed="rId2"/>
          <a:stretch>
            <a:fillRect/>
          </a:stretch>
        </p:blipFill>
        <p:spPr>
          <a:xfrm>
            <a:off x="7791913" y="204521"/>
            <a:ext cx="1030313" cy="1030313"/>
          </a:xfrm>
          <a:prstGeom prst="rect">
            <a:avLst/>
          </a:prstGeom>
        </p:spPr>
      </p:pic>
    </p:spTree>
    <p:extLst>
      <p:ext uri="{BB962C8B-B14F-4D97-AF65-F5344CB8AC3E}">
        <p14:creationId xmlns:p14="http://schemas.microsoft.com/office/powerpoint/2010/main" val="3330839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1"/>
            <a:ext cx="8077200" cy="4876800"/>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Retail</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Individual Investors</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Includes trust and/or advisory accounts (e.g., Separately Managed Accounts or “Professional Retail”)</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Middle Market</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Banks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Small mutual insurance companies</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Local and regional money managers and investment advisors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Institutional</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Property and Casualty Insurance Companies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Bond Funds</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Other large buyers such as large corporations</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Hedge Funds/Trading Accounts</a:t>
            </a:r>
          </a:p>
          <a:p>
            <a:pPr marL="0" marR="0" lvl="0" indent="0" algn="just" defTabSz="457200" rtl="0" eaLnBrk="0" fontAlgn="base" latinLnBrk="0" hangingPunct="0">
              <a:lnSpc>
                <a:spcPct val="114000"/>
              </a:lnSpc>
              <a:spcBef>
                <a:spcPts val="0"/>
              </a:spcBef>
              <a:spcAft>
                <a:spcPts val="600"/>
              </a:spcAft>
              <a:buClrTx/>
              <a:buSzTx/>
              <a:buNone/>
              <a:tabLst/>
              <a:defRPr/>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Investors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17</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5AFB532E-B2ED-2743-9F5A-919BABD5E55B}"/>
              </a:ext>
            </a:extLst>
          </p:cNvPr>
          <p:cNvPicPr>
            <a:picLocks noChangeAspect="1"/>
          </p:cNvPicPr>
          <p:nvPr/>
        </p:nvPicPr>
        <p:blipFill>
          <a:blip r:embed="rId2"/>
          <a:stretch>
            <a:fillRect/>
          </a:stretch>
        </p:blipFill>
        <p:spPr>
          <a:xfrm>
            <a:off x="7791913" y="198844"/>
            <a:ext cx="1030313" cy="1030313"/>
          </a:xfrm>
          <a:prstGeom prst="rect">
            <a:avLst/>
          </a:prstGeom>
        </p:spPr>
      </p:pic>
    </p:spTree>
    <p:extLst>
      <p:ext uri="{BB962C8B-B14F-4D97-AF65-F5344CB8AC3E}">
        <p14:creationId xmlns:p14="http://schemas.microsoft.com/office/powerpoint/2010/main" val="3665213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1"/>
            <a:ext cx="8077200" cy="4876800"/>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Shortest Bond Maturities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Individual Retail Investors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Trust Accounts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Corporations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Bond Funds</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Money Market Managers </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Intermediate Bond Maturities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Banks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Bond Funds</a:t>
            </a:r>
          </a:p>
          <a:p>
            <a:pPr marL="742950" marR="0" lvl="1" indent="-285750" algn="just" defTabSz="457200" eaLnBrk="0" fontAlgn="base" hangingPunct="0">
              <a:lnSpc>
                <a:spcPct val="114000"/>
              </a:lnSpc>
              <a:spcAft>
                <a:spcPts val="60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Insurance Companies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Longest Bond Maturities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Bond Funds</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Insurance Companies</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Individual Retail Investors</a:t>
            </a:r>
          </a:p>
          <a:p>
            <a:pPr marL="742950" lvl="1" indent="-285750" algn="just" defTabSz="457200" eaLnBrk="0" fontAlgn="base" hangingPunct="0">
              <a:spcAft>
                <a:spcPct val="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Arbitrage</a:t>
            </a:r>
          </a:p>
          <a:p>
            <a:pPr marL="0" marR="0" lvl="0" indent="0" algn="just" defTabSz="457200" rtl="0" eaLnBrk="0" fontAlgn="base" latinLnBrk="0" hangingPunct="0">
              <a:lnSpc>
                <a:spcPct val="114000"/>
              </a:lnSpc>
              <a:spcBef>
                <a:spcPts val="0"/>
              </a:spcBef>
              <a:spcAft>
                <a:spcPts val="600"/>
              </a:spcAft>
              <a:buClrTx/>
              <a:buSzTx/>
              <a:buNone/>
              <a:tabLst/>
              <a:defRPr/>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Breakdown of Typical Investor Demand by Bond Maturity</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18</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B214937A-6E58-BFC4-BC32-63FE846494A7}"/>
              </a:ext>
            </a:extLst>
          </p:cNvPr>
          <p:cNvPicPr>
            <a:picLocks noChangeAspect="1"/>
          </p:cNvPicPr>
          <p:nvPr/>
        </p:nvPicPr>
        <p:blipFill>
          <a:blip r:embed="rId2"/>
          <a:stretch>
            <a:fillRect/>
          </a:stretch>
        </p:blipFill>
        <p:spPr>
          <a:xfrm>
            <a:off x="7897323" y="198844"/>
            <a:ext cx="1030313" cy="1030313"/>
          </a:xfrm>
          <a:prstGeom prst="rect">
            <a:avLst/>
          </a:prstGeom>
        </p:spPr>
      </p:pic>
    </p:spTree>
    <p:extLst>
      <p:ext uri="{BB962C8B-B14F-4D97-AF65-F5344CB8AC3E}">
        <p14:creationId xmlns:p14="http://schemas.microsoft.com/office/powerpoint/2010/main" val="3288778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9"/>
          </p:nvPr>
        </p:nvSpPr>
        <p:spPr>
          <a:prstGeom prst="rect">
            <a:avLst/>
          </a:prstGeom>
        </p:spPr>
        <p:txBody>
          <a:bodyPr/>
          <a:lstStyle/>
          <a:p>
            <a:pPr>
              <a:buClr>
                <a:srgbClr val="00338D"/>
              </a:buClr>
            </a:pPr>
            <a:r>
              <a:rPr lang="en-US" sz="1800" dirty="0">
                <a:solidFill>
                  <a:srgbClr val="686663"/>
                </a:solidFill>
                <a:latin typeface="Calibri" panose="020F0502020204030204" pitchFamily="34" charset="0"/>
                <a:cs typeface="Calibri" panose="020F0502020204030204" pitchFamily="34" charset="0"/>
              </a:rPr>
              <a:t>Tab 1:		Introduction</a:t>
            </a:r>
          </a:p>
          <a:p>
            <a:pPr>
              <a:buClr>
                <a:srgbClr val="00338D"/>
              </a:buClr>
            </a:pPr>
            <a:r>
              <a:rPr lang="en-US" sz="1800" dirty="0">
                <a:solidFill>
                  <a:srgbClr val="686663"/>
                </a:solidFill>
                <a:latin typeface="Calibri" panose="020F0502020204030204" pitchFamily="34" charset="0"/>
                <a:cs typeface="Calibri" panose="020F0502020204030204" pitchFamily="34" charset="0"/>
              </a:rPr>
              <a:t>Tab 2:		Participants in Bond Issuance Process</a:t>
            </a:r>
          </a:p>
          <a:p>
            <a:pPr>
              <a:buClr>
                <a:srgbClr val="00338D"/>
              </a:buClr>
            </a:pPr>
            <a:r>
              <a:rPr lang="en-US" sz="1800" dirty="0">
                <a:solidFill>
                  <a:srgbClr val="686663"/>
                </a:solidFill>
                <a:latin typeface="Calibri" panose="020F0502020204030204" pitchFamily="34" charset="0"/>
                <a:cs typeface="Calibri" panose="020F0502020204030204" pitchFamily="34" charset="0"/>
              </a:rPr>
              <a:t>Tab 3:		Bond Issuance Process</a:t>
            </a:r>
          </a:p>
          <a:p>
            <a:pPr>
              <a:buClr>
                <a:srgbClr val="00338D"/>
              </a:buClr>
            </a:pPr>
            <a:r>
              <a:rPr lang="en-US" sz="1800" dirty="0">
                <a:solidFill>
                  <a:srgbClr val="686663"/>
                </a:solidFill>
                <a:latin typeface="Calibri" panose="020F0502020204030204" pitchFamily="34" charset="0"/>
                <a:cs typeface="Calibri" panose="020F0502020204030204" pitchFamily="34" charset="0"/>
              </a:rPr>
              <a:t>Tab 4:		Disclosure Statement</a:t>
            </a:r>
          </a:p>
        </p:txBody>
      </p:sp>
      <p:sp>
        <p:nvSpPr>
          <p:cNvPr id="3" name="Text Placeholder 2"/>
          <p:cNvSpPr>
            <a:spLocks noGrp="1"/>
          </p:cNvSpPr>
          <p:nvPr>
            <p:ph type="body" sz="quarter" idx="17"/>
          </p:nvPr>
        </p:nvSpPr>
        <p:spPr>
          <a:prstGeom prst="rect">
            <a:avLst/>
          </a:prstGeom>
        </p:spPr>
        <p:txBody>
          <a:bodyPr/>
          <a:lstStyle/>
          <a:p>
            <a:r>
              <a:rPr lang="en-US" b="1" dirty="0">
                <a:latin typeface="+mj-lt"/>
              </a:rPr>
              <a:t>Table of Contents</a:t>
            </a:r>
          </a:p>
        </p:txBody>
      </p:sp>
      <p:sp>
        <p:nvSpPr>
          <p:cNvPr id="4" name="TextBox 3">
            <a:extLst>
              <a:ext uri="{FF2B5EF4-FFF2-40B4-BE49-F238E27FC236}">
                <a16:creationId xmlns:a16="http://schemas.microsoft.com/office/drawing/2014/main" id="{810B9D4D-7F1E-BE46-A686-CA58FCD4B636}"/>
              </a:ext>
            </a:extLst>
          </p:cNvPr>
          <p:cNvSpPr txBox="1"/>
          <p:nvPr/>
        </p:nvSpPr>
        <p:spPr>
          <a:xfrm>
            <a:off x="871870" y="6485860"/>
            <a:ext cx="0" cy="0"/>
          </a:xfrm>
          <a:prstGeom prst="rect">
            <a:avLst/>
          </a:prstGeom>
        </p:spPr>
        <p:txBody>
          <a:bodyPr vert="horz" wrap="none" lIns="91440" tIns="45720" rIns="91440" bIns="45720" rtlCol="0" anchor="ctr">
            <a:noAutofit/>
          </a:bodyPr>
          <a:lstStyle/>
          <a:p>
            <a:pPr marL="0" marR="0" indent="0" algn="l" defTabSz="457200" rtl="0" eaLnBrk="1" fontAlgn="auto" latinLnBrk="0" hangingPunct="1">
              <a:lnSpc>
                <a:spcPct val="100000"/>
              </a:lnSpc>
              <a:spcBef>
                <a:spcPct val="0"/>
              </a:spcBef>
              <a:spcAft>
                <a:spcPts val="0"/>
              </a:spcAft>
              <a:buClrTx/>
              <a:buSzTx/>
              <a:buFontTx/>
              <a:buNone/>
              <a:tabLst/>
            </a:pPr>
            <a:endParaRPr kumimoji="0" lang="en-US" sz="2000" b="0" i="0" u="none" strike="noStrike" kern="1200" cap="none" spc="0" normalizeH="0" baseline="0" noProof="0" dirty="0">
              <a:ln>
                <a:noFill/>
              </a:ln>
              <a:solidFill>
                <a:srgbClr val="B01D14"/>
              </a:solidFill>
              <a:effectLst/>
              <a:uLnTx/>
              <a:uFillTx/>
              <a:latin typeface="Minion Pro"/>
              <a:ea typeface="+mj-ea"/>
              <a:cs typeface="Minion Pro"/>
            </a:endParaRPr>
          </a:p>
        </p:txBody>
      </p:sp>
      <p:pic>
        <p:nvPicPr>
          <p:cNvPr id="5" name="Picture 4">
            <a:extLst>
              <a:ext uri="{FF2B5EF4-FFF2-40B4-BE49-F238E27FC236}">
                <a16:creationId xmlns:a16="http://schemas.microsoft.com/office/drawing/2014/main" id="{F736DD9C-7C5C-1EB6-DA5C-4178C7AAF8C5}"/>
              </a:ext>
            </a:extLst>
          </p:cNvPr>
          <p:cNvPicPr>
            <a:picLocks noChangeAspect="1"/>
          </p:cNvPicPr>
          <p:nvPr/>
        </p:nvPicPr>
        <p:blipFill>
          <a:blip r:embed="rId3"/>
          <a:stretch>
            <a:fillRect/>
          </a:stretch>
        </p:blipFill>
        <p:spPr>
          <a:xfrm>
            <a:off x="7813040" y="198693"/>
            <a:ext cx="1030332" cy="1035382"/>
          </a:xfrm>
          <a:prstGeom prst="rect">
            <a:avLst/>
          </a:prstGeom>
        </p:spPr>
      </p:pic>
    </p:spTree>
    <p:extLst>
      <p:ext uri="{BB962C8B-B14F-4D97-AF65-F5344CB8AC3E}">
        <p14:creationId xmlns:p14="http://schemas.microsoft.com/office/powerpoint/2010/main" val="2608035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A5A41E-2CC0-EC40-97AC-F3142FEC3171}"/>
              </a:ext>
            </a:extLst>
          </p:cNvPr>
          <p:cNvSpPr>
            <a:spLocks noGrp="1"/>
          </p:cNvSpPr>
          <p:nvPr>
            <p:ph type="body" sz="quarter" idx="12"/>
          </p:nvPr>
        </p:nvSpPr>
        <p:spPr/>
        <p:txBody>
          <a:bodyPr>
            <a:normAutofit/>
          </a:bodyPr>
          <a:lstStyle/>
          <a:p>
            <a:r>
              <a:rPr lang="en-US" dirty="0"/>
              <a:t>BOND ISSUANCE PROCESS</a:t>
            </a:r>
          </a:p>
        </p:txBody>
      </p:sp>
      <p:sp>
        <p:nvSpPr>
          <p:cNvPr id="3" name="Text Placeholder 2">
            <a:extLst>
              <a:ext uri="{FF2B5EF4-FFF2-40B4-BE49-F238E27FC236}">
                <a16:creationId xmlns:a16="http://schemas.microsoft.com/office/drawing/2014/main" id="{3817FCA7-5524-4214-A0EE-7A4ABE817450}"/>
              </a:ext>
            </a:extLst>
          </p:cNvPr>
          <p:cNvSpPr>
            <a:spLocks noGrp="1"/>
          </p:cNvSpPr>
          <p:nvPr>
            <p:ph type="body" sz="quarter" idx="13"/>
          </p:nvPr>
        </p:nvSpPr>
        <p:spPr/>
        <p:txBody>
          <a:bodyPr/>
          <a:lstStyle/>
          <a:p>
            <a:r>
              <a:rPr lang="en-US" dirty="0"/>
              <a:t>Tab 3</a:t>
            </a:r>
          </a:p>
        </p:txBody>
      </p:sp>
      <p:pic>
        <p:nvPicPr>
          <p:cNvPr id="4" name="Picture 3">
            <a:extLst>
              <a:ext uri="{FF2B5EF4-FFF2-40B4-BE49-F238E27FC236}">
                <a16:creationId xmlns:a16="http://schemas.microsoft.com/office/drawing/2014/main" id="{56E8B104-7A05-69C0-8DC8-8D8B9DE0F67F}"/>
              </a:ext>
            </a:extLst>
          </p:cNvPr>
          <p:cNvPicPr>
            <a:picLocks noChangeAspect="1"/>
          </p:cNvPicPr>
          <p:nvPr/>
        </p:nvPicPr>
        <p:blipFill>
          <a:blip r:embed="rId2"/>
          <a:stretch>
            <a:fillRect/>
          </a:stretch>
        </p:blipFill>
        <p:spPr>
          <a:xfrm>
            <a:off x="7795723" y="201123"/>
            <a:ext cx="1030313" cy="1030313"/>
          </a:xfrm>
          <a:prstGeom prst="rect">
            <a:avLst/>
          </a:prstGeom>
        </p:spPr>
      </p:pic>
    </p:spTree>
    <p:extLst>
      <p:ext uri="{BB962C8B-B14F-4D97-AF65-F5344CB8AC3E}">
        <p14:creationId xmlns:p14="http://schemas.microsoft.com/office/powerpoint/2010/main" val="1820741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ACA9D2-9E99-49CD-918C-83FE444BFED3}"/>
              </a:ext>
            </a:extLst>
          </p:cNvPr>
          <p:cNvSpPr>
            <a:spLocks noGrp="1"/>
          </p:cNvSpPr>
          <p:nvPr>
            <p:ph type="sldNum" sz="quarter" idx="25"/>
          </p:nvPr>
        </p:nvSpPr>
        <p:spPr>
          <a:xfrm>
            <a:off x="8200111" y="6298991"/>
            <a:ext cx="495300" cy="365125"/>
          </a:xfrm>
        </p:spPr>
        <p:txBody>
          <a:bodyPr/>
          <a:lstStyle/>
          <a:p>
            <a:pPr>
              <a:defRPr/>
            </a:pPr>
            <a:fld id="{1F240CCD-C4FC-4740-A357-1287581EBA80}" type="slidenum">
              <a:rPr lang="en-US" smtClean="0"/>
              <a:pPr>
                <a:defRPr/>
              </a:pPr>
              <a:t>20</a:t>
            </a:fld>
            <a:endParaRPr lang="en-US" dirty="0"/>
          </a:p>
        </p:txBody>
      </p:sp>
      <p:sp>
        <p:nvSpPr>
          <p:cNvPr id="4" name="Text Placeholder 3">
            <a:extLst>
              <a:ext uri="{FF2B5EF4-FFF2-40B4-BE49-F238E27FC236}">
                <a16:creationId xmlns:a16="http://schemas.microsoft.com/office/drawing/2014/main" id="{6D94AFB3-7BF8-41F3-9EE8-EA72B47DEFC4}"/>
              </a:ext>
            </a:extLst>
          </p:cNvPr>
          <p:cNvSpPr>
            <a:spLocks noGrp="1"/>
          </p:cNvSpPr>
          <p:nvPr>
            <p:ph type="body" sz="quarter" idx="17"/>
          </p:nvPr>
        </p:nvSpPr>
        <p:spPr>
          <a:prstGeom prst="rect">
            <a:avLst/>
          </a:prstGeom>
        </p:spPr>
        <p:txBody>
          <a:bodyPr/>
          <a:lstStyle/>
          <a:p>
            <a:r>
              <a:rPr lang="en-US" dirty="0"/>
              <a:t>Bond Issuance Process - Overview</a:t>
            </a:r>
          </a:p>
        </p:txBody>
      </p:sp>
      <p:sp>
        <p:nvSpPr>
          <p:cNvPr id="13" name="Rectangle 12">
            <a:extLst>
              <a:ext uri="{FF2B5EF4-FFF2-40B4-BE49-F238E27FC236}">
                <a16:creationId xmlns:a16="http://schemas.microsoft.com/office/drawing/2014/main" id="{FB29BF2A-CFDF-4E31-887E-66A3F62AF954}"/>
              </a:ext>
            </a:extLst>
          </p:cNvPr>
          <p:cNvSpPr/>
          <p:nvPr/>
        </p:nvSpPr>
        <p:spPr>
          <a:xfrm>
            <a:off x="417046" y="975358"/>
            <a:ext cx="3266680" cy="45132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71450" indent="-171450">
              <a:lnSpc>
                <a:spcPct val="130000"/>
              </a:lnSpc>
              <a:spcBef>
                <a:spcPts val="0"/>
              </a:spcBef>
              <a:spcAft>
                <a:spcPts val="1200"/>
              </a:spcAft>
              <a:buFont typeface="Wingdings" panose="05000000000000000000" pitchFamily="2" charset="2"/>
              <a:buChar char="§"/>
            </a:pPr>
            <a:r>
              <a:rPr lang="en-US" b="0" dirty="0">
                <a:ln w="9525">
                  <a:noFill/>
                  <a:prstDash val="solid"/>
                </a:ln>
                <a:solidFill>
                  <a:schemeClr val="tx1">
                    <a:lumMod val="85000"/>
                    <a:lumOff val="15000"/>
                  </a:schemeClr>
                </a:solidFill>
                <a:latin typeface="Calibri" panose="020F0502020204030204" pitchFamily="34" charset="0"/>
                <a:cs typeface="Calibri" panose="020F0502020204030204" pitchFamily="34" charset="0"/>
              </a:rPr>
              <a:t>Develop Financial Plan</a:t>
            </a:r>
          </a:p>
          <a:p>
            <a:pPr marL="171450" indent="-171450">
              <a:lnSpc>
                <a:spcPct val="130000"/>
              </a:lnSpc>
              <a:spcBef>
                <a:spcPts val="0"/>
              </a:spcBef>
              <a:spcAft>
                <a:spcPts val="1200"/>
              </a:spcAft>
              <a:buFont typeface="Wingdings" panose="05000000000000000000" pitchFamily="2" charset="2"/>
              <a:buChar char="§"/>
            </a:pPr>
            <a:r>
              <a:rPr lang="en-US" b="0" dirty="0">
                <a:ln w="9525">
                  <a:noFill/>
                  <a:prstDash val="solid"/>
                </a:ln>
                <a:solidFill>
                  <a:schemeClr val="tx1">
                    <a:lumMod val="85000"/>
                    <a:lumOff val="15000"/>
                  </a:schemeClr>
                </a:solidFill>
                <a:latin typeface="Calibri" panose="020F0502020204030204" pitchFamily="34" charset="0"/>
                <a:cs typeface="Calibri" panose="020F0502020204030204" pitchFamily="34" charset="0"/>
              </a:rPr>
              <a:t>Develop Debt Structure</a:t>
            </a:r>
          </a:p>
          <a:p>
            <a:pPr marL="171450" indent="-171450">
              <a:lnSpc>
                <a:spcPct val="130000"/>
              </a:lnSpc>
              <a:spcBef>
                <a:spcPts val="0"/>
              </a:spcBef>
              <a:spcAft>
                <a:spcPts val="1200"/>
              </a:spcAft>
              <a:buFont typeface="Wingdings" panose="05000000000000000000" pitchFamily="2" charset="2"/>
              <a:buChar char="§"/>
            </a:pPr>
            <a:r>
              <a:rPr lang="en-US" b="0" dirty="0">
                <a:ln w="9525">
                  <a:noFill/>
                  <a:prstDash val="solid"/>
                </a:ln>
                <a:solidFill>
                  <a:schemeClr val="tx1">
                    <a:lumMod val="85000"/>
                    <a:lumOff val="15000"/>
                  </a:schemeClr>
                </a:solidFill>
                <a:latin typeface="Calibri" panose="020F0502020204030204" pitchFamily="34" charset="0"/>
                <a:cs typeface="Calibri" panose="020F0502020204030204" pitchFamily="34" charset="0"/>
              </a:rPr>
              <a:t>Drafting of Documents</a:t>
            </a:r>
          </a:p>
          <a:p>
            <a:pPr marL="171450" indent="-171450">
              <a:lnSpc>
                <a:spcPct val="130000"/>
              </a:lnSpc>
              <a:spcBef>
                <a:spcPts val="0"/>
              </a:spcBef>
              <a:spcAft>
                <a:spcPts val="1200"/>
              </a:spcAft>
              <a:buFont typeface="Wingdings" panose="05000000000000000000" pitchFamily="2" charset="2"/>
              <a:buChar char="§"/>
            </a:pPr>
            <a:r>
              <a:rPr lang="en-US" b="0" dirty="0">
                <a:ln w="9525">
                  <a:noFill/>
                  <a:prstDash val="solid"/>
                </a:ln>
                <a:solidFill>
                  <a:schemeClr val="tx1">
                    <a:lumMod val="85000"/>
                    <a:lumOff val="15000"/>
                  </a:schemeClr>
                </a:solidFill>
                <a:latin typeface="Calibri" panose="020F0502020204030204" pitchFamily="34" charset="0"/>
                <a:cs typeface="Calibri" panose="020F0502020204030204" pitchFamily="34" charset="0"/>
              </a:rPr>
              <a:t>Obtain Authorization to Issue Debt</a:t>
            </a:r>
          </a:p>
          <a:p>
            <a:pPr marL="171450" indent="-171450">
              <a:lnSpc>
                <a:spcPct val="130000"/>
              </a:lnSpc>
              <a:spcBef>
                <a:spcPts val="0"/>
              </a:spcBef>
              <a:spcAft>
                <a:spcPts val="1200"/>
              </a:spcAft>
              <a:buFont typeface="Wingdings" panose="05000000000000000000" pitchFamily="2" charset="2"/>
              <a:buChar char="§"/>
            </a:pPr>
            <a:r>
              <a:rPr lang="en-US" b="0" dirty="0">
                <a:ln w="9525">
                  <a:noFill/>
                  <a:prstDash val="solid"/>
                </a:ln>
                <a:solidFill>
                  <a:schemeClr val="tx1">
                    <a:lumMod val="85000"/>
                    <a:lumOff val="15000"/>
                  </a:schemeClr>
                </a:solidFill>
                <a:latin typeface="Calibri" panose="020F0502020204030204" pitchFamily="34" charset="0"/>
                <a:cs typeface="Calibri" panose="020F0502020204030204" pitchFamily="34" charset="0"/>
              </a:rPr>
              <a:t>Receipt of Credit Rating(s)</a:t>
            </a:r>
          </a:p>
          <a:p>
            <a:pPr marL="171450" indent="-171450">
              <a:lnSpc>
                <a:spcPct val="130000"/>
              </a:lnSpc>
              <a:spcBef>
                <a:spcPts val="0"/>
              </a:spcBef>
              <a:spcAft>
                <a:spcPts val="1200"/>
              </a:spcAft>
              <a:buFont typeface="Wingdings" panose="05000000000000000000" pitchFamily="2" charset="2"/>
              <a:buChar char="§"/>
            </a:pPr>
            <a:r>
              <a:rPr lang="en-US" b="0" dirty="0">
                <a:ln w="9525">
                  <a:noFill/>
                  <a:prstDash val="solid"/>
                </a:ln>
                <a:solidFill>
                  <a:schemeClr val="tx1">
                    <a:lumMod val="85000"/>
                    <a:lumOff val="15000"/>
                  </a:schemeClr>
                </a:solidFill>
                <a:latin typeface="Calibri" panose="020F0502020204030204" pitchFamily="34" charset="0"/>
                <a:cs typeface="Calibri" panose="020F0502020204030204" pitchFamily="34" charset="0"/>
              </a:rPr>
              <a:t>Marketing of Bonds</a:t>
            </a:r>
          </a:p>
          <a:p>
            <a:pPr marL="171450" indent="-171450">
              <a:lnSpc>
                <a:spcPct val="130000"/>
              </a:lnSpc>
              <a:spcBef>
                <a:spcPts val="0"/>
              </a:spcBef>
              <a:spcAft>
                <a:spcPts val="1200"/>
              </a:spcAft>
              <a:buFont typeface="Wingdings" panose="05000000000000000000" pitchFamily="2" charset="2"/>
              <a:buChar char="§"/>
            </a:pPr>
            <a:r>
              <a:rPr lang="en-US" b="0" dirty="0">
                <a:ln w="9525">
                  <a:noFill/>
                  <a:prstDash val="solid"/>
                </a:ln>
                <a:solidFill>
                  <a:schemeClr val="tx1">
                    <a:lumMod val="85000"/>
                    <a:lumOff val="15000"/>
                  </a:schemeClr>
                </a:solidFill>
                <a:latin typeface="Calibri" panose="020F0502020204030204" pitchFamily="34" charset="0"/>
                <a:cs typeface="Calibri" panose="020F0502020204030204" pitchFamily="34" charset="0"/>
              </a:rPr>
              <a:t>Pricing of Bonds</a:t>
            </a:r>
          </a:p>
          <a:p>
            <a:pPr marL="171450" indent="-171450">
              <a:lnSpc>
                <a:spcPct val="130000"/>
              </a:lnSpc>
              <a:spcBef>
                <a:spcPts val="0"/>
              </a:spcBef>
              <a:spcAft>
                <a:spcPts val="1200"/>
              </a:spcAft>
              <a:buFont typeface="Wingdings" panose="05000000000000000000" pitchFamily="2" charset="2"/>
              <a:buChar char="§"/>
            </a:pPr>
            <a:r>
              <a:rPr lang="en-US" b="0" dirty="0">
                <a:ln w="9525">
                  <a:noFill/>
                  <a:prstDash val="solid"/>
                </a:ln>
                <a:solidFill>
                  <a:schemeClr val="tx1">
                    <a:lumMod val="85000"/>
                    <a:lumOff val="15000"/>
                  </a:schemeClr>
                </a:solidFill>
                <a:latin typeface="Calibri" panose="020F0502020204030204" pitchFamily="34" charset="0"/>
                <a:cs typeface="Calibri" panose="020F0502020204030204" pitchFamily="34" charset="0"/>
              </a:rPr>
              <a:t>Closing and Delivery of Bonds</a:t>
            </a:r>
          </a:p>
        </p:txBody>
      </p:sp>
      <p:sp>
        <p:nvSpPr>
          <p:cNvPr id="3" name="Block" hidden="1">
            <a:extLst>
              <a:ext uri="{FF2B5EF4-FFF2-40B4-BE49-F238E27FC236}">
                <a16:creationId xmlns:a16="http://schemas.microsoft.com/office/drawing/2014/main" id="{D4A5DE71-9923-4F91-888B-4894704129EB}"/>
              </a:ext>
            </a:extLst>
          </p:cNvPr>
          <p:cNvSpPr/>
          <p:nvPr/>
        </p:nvSpPr>
        <p:spPr>
          <a:xfrm>
            <a:off x="-15415287" y="-7394812"/>
            <a:ext cx="41708438" cy="22181574"/>
          </a:xfrm>
          <a:prstGeom prst="rect">
            <a:avLst/>
          </a:prstGeom>
          <a:gradFill>
            <a:gsLst>
              <a:gs pos="100000">
                <a:schemeClr val="accent1">
                  <a:tint val="100000"/>
                  <a:shade val="100000"/>
                  <a:satMod val="130000"/>
                  <a:alpha val="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CE12C561-813A-97FD-2605-48B22DA39B84}"/>
              </a:ext>
            </a:extLst>
          </p:cNvPr>
          <p:cNvPicPr>
            <a:picLocks noChangeAspect="1"/>
          </p:cNvPicPr>
          <p:nvPr/>
        </p:nvPicPr>
        <p:blipFill>
          <a:blip r:embed="rId3"/>
          <a:stretch>
            <a:fillRect/>
          </a:stretch>
        </p:blipFill>
        <p:spPr>
          <a:xfrm>
            <a:off x="3798282" y="1699511"/>
            <a:ext cx="4897129" cy="3498733"/>
          </a:xfrm>
          <a:prstGeom prst="rect">
            <a:avLst/>
          </a:prstGeom>
        </p:spPr>
      </p:pic>
      <p:pic>
        <p:nvPicPr>
          <p:cNvPr id="5" name="Picture 4">
            <a:extLst>
              <a:ext uri="{FF2B5EF4-FFF2-40B4-BE49-F238E27FC236}">
                <a16:creationId xmlns:a16="http://schemas.microsoft.com/office/drawing/2014/main" id="{B446561A-6E0C-CD63-2A28-82BED1468418}"/>
              </a:ext>
            </a:extLst>
          </p:cNvPr>
          <p:cNvPicPr>
            <a:picLocks noChangeAspect="1"/>
          </p:cNvPicPr>
          <p:nvPr/>
        </p:nvPicPr>
        <p:blipFill>
          <a:blip r:embed="rId4"/>
          <a:stretch>
            <a:fillRect/>
          </a:stretch>
        </p:blipFill>
        <p:spPr>
          <a:xfrm>
            <a:off x="7796960" y="205865"/>
            <a:ext cx="1030313" cy="1030313"/>
          </a:xfrm>
          <a:prstGeom prst="rect">
            <a:avLst/>
          </a:prstGeom>
        </p:spPr>
      </p:pic>
    </p:spTree>
    <p:extLst>
      <p:ext uri="{BB962C8B-B14F-4D97-AF65-F5344CB8AC3E}">
        <p14:creationId xmlns:p14="http://schemas.microsoft.com/office/powerpoint/2010/main" val="4068587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24"/>
          </p:nvPr>
        </p:nvSpPr>
        <p:spPr>
          <a:xfrm>
            <a:off x="381000" y="210416"/>
            <a:ext cx="8229600" cy="376237"/>
          </a:xfrm>
        </p:spPr>
        <p:txBody>
          <a:bodyPr/>
          <a:lstStyle/>
          <a:p>
            <a:r>
              <a:rPr lang="en-US" b="1" dirty="0">
                <a:solidFill>
                  <a:srgbClr val="00338D"/>
                </a:solidFill>
                <a:latin typeface="+mj-lt"/>
              </a:rPr>
              <a:t>Bond Issuance Process - Details</a:t>
            </a:r>
          </a:p>
        </p:txBody>
      </p:sp>
      <p:graphicFrame>
        <p:nvGraphicFramePr>
          <p:cNvPr id="159751" name="Group 7"/>
          <p:cNvGraphicFramePr>
            <a:graphicFrameLocks noGrp="1"/>
          </p:cNvGraphicFramePr>
          <p:nvPr>
            <p:ph idx="4294967295"/>
            <p:extLst>
              <p:ext uri="{D42A27DB-BD31-4B8C-83A1-F6EECF244321}">
                <p14:modId xmlns:p14="http://schemas.microsoft.com/office/powerpoint/2010/main" val="2673501730"/>
              </p:ext>
            </p:extLst>
          </p:nvPr>
        </p:nvGraphicFramePr>
        <p:xfrm>
          <a:off x="381000" y="1341120"/>
          <a:ext cx="8382000" cy="4876801"/>
        </p:xfrm>
        <a:graphic>
          <a:graphicData uri="http://schemas.openxmlformats.org/drawingml/2006/table">
            <a:tbl>
              <a:tblPr/>
              <a:tblGrid>
                <a:gridCol w="2971689">
                  <a:extLst>
                    <a:ext uri="{9D8B030D-6E8A-4147-A177-3AD203B41FA5}">
                      <a16:colId xmlns:a16="http://schemas.microsoft.com/office/drawing/2014/main" val="20000"/>
                    </a:ext>
                  </a:extLst>
                </a:gridCol>
                <a:gridCol w="2820041">
                  <a:extLst>
                    <a:ext uri="{9D8B030D-6E8A-4147-A177-3AD203B41FA5}">
                      <a16:colId xmlns:a16="http://schemas.microsoft.com/office/drawing/2014/main" val="20001"/>
                    </a:ext>
                  </a:extLst>
                </a:gridCol>
                <a:gridCol w="2590270">
                  <a:extLst>
                    <a:ext uri="{9D8B030D-6E8A-4147-A177-3AD203B41FA5}">
                      <a16:colId xmlns:a16="http://schemas.microsoft.com/office/drawing/2014/main" val="20002"/>
                    </a:ext>
                  </a:extLst>
                </a:gridCol>
              </a:tblGrid>
              <a:tr h="5473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rPr>
                        <a:t>Phase 1:  Develop Long-Range Financing Program</a:t>
                      </a:r>
                      <a:endParaRPr kumimoji="0" lang="en-US" sz="1100" b="0"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rPr>
                        <a:t>Phase 2:  Determine Financing Terms</a:t>
                      </a:r>
                      <a:endParaRPr kumimoji="0" lang="en-US" sz="1100" b="0"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rPr>
                        <a:t>Phase 3:  Coordinate Related Service </a:t>
                      </a:r>
                      <a:endParaRPr kumimoji="0" lang="en-US" sz="1100" b="0"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extLst>
                  <a:ext uri="{0D108BD9-81ED-4DB2-BD59-A6C34878D82A}">
                    <a16:rowId xmlns:a16="http://schemas.microsoft.com/office/drawing/2014/main" val="10000"/>
                  </a:ext>
                </a:extLst>
              </a:tr>
              <a:tr h="1726886">
                <a:tc>
                  <a:txBody>
                    <a:bodyPr/>
                    <a:lstStyle/>
                    <a:p>
                      <a:pPr marL="230188" marR="0" lvl="0" indent="-230188" algn="l" defTabSz="914400" rtl="0" eaLnBrk="1" fontAlgn="base" latinLnBrk="0" hangingPunct="1">
                        <a:lnSpc>
                          <a:spcPct val="100000"/>
                        </a:lnSpc>
                        <a:spcBef>
                          <a:spcPct val="0"/>
                        </a:spcBef>
                        <a:spcAft>
                          <a:spcPct val="0"/>
                        </a:spcAft>
                        <a:buClrTx/>
                        <a:buSzTx/>
                        <a:buFont typeface="Symbol" pitchFamily="18" charset="2"/>
                        <a:buChar char=""/>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Conduct Survey of Financial Needs &amp; Resources</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Review Existing Debt Structure</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Analyze Full-Range of Financing Alternatives</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Develop Financial Objectives &amp; Plan of Finance</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Bond Election Planning </a:t>
                      </a:r>
                      <a:r>
                        <a:rPr kumimoji="0" lang="en-US" sz="1100" b="0" i="0" u="none" strike="noStrike" cap="none" normalizeH="0" baseline="0" dirty="0">
                          <a:ln>
                            <a:noFill/>
                          </a:ln>
                          <a:solidFill>
                            <a:sysClr val="windowText" lastClr="000000"/>
                          </a:solidFill>
                          <a:effectLst/>
                          <a:latin typeface="Arial Narrow" panose="020B0606020202030204" pitchFamily="34" charset="0"/>
                          <a:ea typeface="Times New Roman" pitchFamily="18" charset="0"/>
                          <a:cs typeface="Arial" charset="0"/>
                        </a:rPr>
                        <a:t>and</a:t>
                      </a: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 Assistance, if Applicable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30188" marR="0" lvl="0" indent="-230188" algn="l" defTabSz="914400" rtl="0" eaLnBrk="1" fontAlgn="base" latinLnBrk="0" hangingPunct="1">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Appropriate Size and Structure of the Financing</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Design Issue Features &amp; Terms</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Evaluate Market Innovations</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Analyze Credit Needs </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Determine Method of Sale and Financing Schedule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30188" marR="0" lvl="0" indent="-230188" algn="l" defTabSz="914400" rtl="0" eaLnBrk="1" fontAlgn="base" latinLnBrk="0" hangingPunct="1">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Coordinate with Bond Counsel to Meet Legal Requirements</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Evaluate Underwriters for Negotiated Sales </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Arrange Related Service Providers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73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rPr>
                        <a:t>Phase 4:  Prepare Documentation</a:t>
                      </a:r>
                      <a:endParaRPr kumimoji="0" lang="en-US" sz="1100" b="0"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rPr>
                        <a:t>Phase 5:  Coordinate Rating &amp; Credit Enhancement Process</a:t>
                      </a:r>
                      <a:endParaRPr kumimoji="0" lang="en-US" sz="1100" b="0"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rPr>
                        <a:t>Phase 6:  Conduct Marketing and Sale of Debt</a:t>
                      </a:r>
                      <a:endParaRPr kumimoji="0" lang="en-US" sz="1100" b="0" i="0" u="none" strike="noStrike" cap="none" normalizeH="0" baseline="0" dirty="0">
                        <a:ln>
                          <a:noFill/>
                        </a:ln>
                        <a:solidFill>
                          <a:schemeClr val="bg1"/>
                        </a:solidFill>
                        <a:effectLst/>
                        <a:latin typeface="Arial Narrow" panose="020B0606020202030204" pitchFamily="34" charset="0"/>
                        <a:ea typeface="Times New Roman"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extLst>
                  <a:ext uri="{0D108BD9-81ED-4DB2-BD59-A6C34878D82A}">
                    <a16:rowId xmlns:a16="http://schemas.microsoft.com/office/drawing/2014/main" val="10002"/>
                  </a:ext>
                </a:extLst>
              </a:tr>
              <a:tr h="1726886">
                <a:tc>
                  <a:txBody>
                    <a:bodyPr/>
                    <a:lstStyle/>
                    <a:p>
                      <a:pPr marL="230188" marR="0" lvl="0" indent="-230188" algn="l" defTabSz="914400" rtl="0" eaLnBrk="1" fontAlgn="base" latinLnBrk="0" hangingPunct="1">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Prepare Offering Documents</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Assure Compliance with Disclosure Requirements</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Assure  Compliance with Continuing Disclosure  </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None/>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       Requirements - Rule 15c2-12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30188" marR="0" lvl="0" indent="-230188" algn="l" defTabSz="914400" rtl="0" eaLnBrk="1" fontAlgn="base" latinLnBrk="0" hangingPunct="1">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Develop Bond Rating Strategy &amp; Presentation</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Achieve Highest Possible Credit Rating </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Evaluate benefits of, and if appropriate solicit Letter of Credit or Bond Insurance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30188" marR="0" lvl="0" indent="-230188" algn="l" defTabSz="914400" rtl="0" eaLnBrk="1" fontAlgn="base" latinLnBrk="0" hangingPunct="1">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Determine Timing of Sale</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Coordination of Pre-sale and Pricing</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Assure Optimum Marketing Plan and Effort</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Manage Transaction Process and Conduct Sale of Debt</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Close Transaction </a:t>
                      </a:r>
                    </a:p>
                    <a:p>
                      <a:pPr marL="230188" marR="0" lvl="0" indent="-230188" algn="l" defTabSz="914400" rtl="0" eaLnBrk="0" fontAlgn="base" latinLnBrk="0" hangingPunct="0">
                        <a:lnSpc>
                          <a:spcPct val="100000"/>
                        </a:lnSpc>
                        <a:spcBef>
                          <a:spcPct val="0"/>
                        </a:spcBef>
                        <a:spcAft>
                          <a:spcPct val="0"/>
                        </a:spcAft>
                        <a:buClrTx/>
                        <a:buSzTx/>
                        <a:buFont typeface="Symbol" pitchFamily="18" charset="2"/>
                        <a:buChar char=""/>
                        <a:tabLst>
                          <a:tab pos="228600" algn="l"/>
                          <a:tab pos="914400" algn="l"/>
                        </a:tabLst>
                      </a:pPr>
                      <a:r>
                        <a:rPr kumimoji="0" lang="en-US" sz="1100" b="0" i="0" u="none" strike="noStrike" cap="none" normalizeH="0" baseline="0" dirty="0">
                          <a:ln>
                            <a:noFill/>
                          </a:ln>
                          <a:solidFill>
                            <a:schemeClr val="tx1"/>
                          </a:solidFill>
                          <a:effectLst/>
                          <a:latin typeface="Arial Narrow" panose="020B0606020202030204" pitchFamily="34" charset="0"/>
                          <a:ea typeface="Times New Roman" pitchFamily="18" charset="0"/>
                          <a:cs typeface="Arial" charset="0"/>
                        </a:rPr>
                        <a:t>Conduct Post-Sale Analysis of Pricing and Underwriter Performance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8391">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chemeClr val="bg1"/>
                        </a:solidFill>
                        <a:effectLst/>
                        <a:latin typeface="Arial" charset="0"/>
                        <a:ea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8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bl>
          </a:graphicData>
        </a:graphic>
      </p:graphicFrame>
      <p:sp>
        <p:nvSpPr>
          <p:cNvPr id="4" name="Slide Number Placeholder 5"/>
          <p:cNvSpPr txBox="1">
            <a:spLocks/>
          </p:cNvSpPr>
          <p:nvPr/>
        </p:nvSpPr>
        <p:spPr>
          <a:xfrm>
            <a:off x="8267700" y="6282459"/>
            <a:ext cx="495300" cy="365125"/>
          </a:xfrm>
          <a:prstGeom prst="rect">
            <a:avLst/>
          </a:prstGeom>
        </p:spPr>
        <p:txBody>
          <a:bodyPr vert="horz" lIns="91440" tIns="45720" rIns="91440" bIns="45720" rtlCol="0" anchor="ctr"/>
          <a:lstStyle>
            <a:lvl1pPr algn="r">
              <a:defRPr sz="1000" b="0" i="0">
                <a:solidFill>
                  <a:schemeClr val="tx1">
                    <a:lumMod val="65000"/>
                    <a:lumOff val="35000"/>
                  </a:schemeClr>
                </a:solidFill>
                <a:latin typeface="Arial"/>
                <a:cs typeface="Aria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4A6BD72-2D2C-4400-A476-652365EC4B48}" type="slidenum">
              <a:rPr lang="en-US">
                <a:solidFill>
                  <a:srgbClr val="00338D"/>
                </a:solidFill>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lang="en-US" dirty="0">
              <a:solidFill>
                <a:srgbClr val="00338D"/>
              </a:solidFill>
            </a:endParaRPr>
          </a:p>
        </p:txBody>
      </p:sp>
      <p:pic>
        <p:nvPicPr>
          <p:cNvPr id="2" name="Picture 1">
            <a:extLst>
              <a:ext uri="{FF2B5EF4-FFF2-40B4-BE49-F238E27FC236}">
                <a16:creationId xmlns:a16="http://schemas.microsoft.com/office/drawing/2014/main" id="{74BEE0E0-3DCF-4DA2-EA04-A751154931C1}"/>
              </a:ext>
            </a:extLst>
          </p:cNvPr>
          <p:cNvPicPr>
            <a:picLocks noChangeAspect="1"/>
          </p:cNvPicPr>
          <p:nvPr/>
        </p:nvPicPr>
        <p:blipFill>
          <a:blip r:embed="rId3"/>
          <a:stretch>
            <a:fillRect/>
          </a:stretch>
        </p:blipFill>
        <p:spPr>
          <a:xfrm>
            <a:off x="7856683" y="204890"/>
            <a:ext cx="1030313" cy="103031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627002"/>
            <a:ext cx="8229600" cy="5617043"/>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Bond Structure – Serial Bonds, Terms Bonds, and Capital Appreciation Bonds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Coupon Structure – The interest rate on the bonds</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A higher coupon (i.e., 5%) is considered a defensive by investors as it increases the likelihood a bond will trade at or above par in a rising interest rate environment and provides issuers with increased optionality. </a:t>
            </a:r>
          </a:p>
          <a:p>
            <a:pPr marL="742950" marR="0" lvl="1" indent="-285750" algn="just" defTabSz="457200" eaLnBrk="0" fontAlgn="base" hangingPunct="0">
              <a:spcAft>
                <a:spcPts val="60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A lower coupon (i.e., 3% or 4%) results in a lower yield to maturity for the issuer but provides reduced optionality.</a:t>
            </a:r>
          </a:p>
          <a:p>
            <a:pPr marL="342900" indent="-342900" algn="just" defTabSz="457200" eaLnBrk="0" fontAlgn="base" hangingPunct="0">
              <a:lnSpc>
                <a:spcPct val="114000"/>
              </a:lnSpc>
              <a:spcAft>
                <a:spcPts val="600"/>
              </a:spcAft>
              <a:defRPr/>
            </a:pPr>
            <a:r>
              <a:rPr lang="en-US" sz="1500" dirty="0">
                <a:solidFill>
                  <a:schemeClr val="tx1">
                    <a:lumMod val="75000"/>
                  </a:schemeClr>
                </a:solidFill>
                <a:latin typeface="Calibri" panose="020F0502020204030204" pitchFamily="34" charset="0"/>
                <a:cs typeface="Calibri" panose="020F0502020204030204" pitchFamily="34" charset="0"/>
              </a:rPr>
              <a:t>Yield – The return to the investor based on the coupon and price of the bond</a:t>
            </a:r>
          </a:p>
          <a:p>
            <a:pPr marL="342900" indent="-342900" algn="just" defTabSz="457200" eaLnBrk="0" fontAlgn="base" hangingPunct="0">
              <a:lnSpc>
                <a:spcPct val="114000"/>
              </a:lnSpc>
              <a:spcAft>
                <a:spcPts val="600"/>
              </a:spcAft>
              <a:defRPr/>
            </a:pPr>
            <a:r>
              <a:rPr lang="en-US" sz="1500" dirty="0">
                <a:solidFill>
                  <a:schemeClr val="tx1">
                    <a:lumMod val="75000"/>
                  </a:schemeClr>
                </a:solidFill>
                <a:latin typeface="Calibri" panose="020F0502020204030204" pitchFamily="34" charset="0"/>
                <a:cs typeface="Calibri" panose="020F0502020204030204" pitchFamily="34" charset="0"/>
              </a:rPr>
              <a:t>Debt Service Reserve Fund – May not be necessary based on credit ratings and market conditions</a:t>
            </a:r>
          </a:p>
          <a:p>
            <a:pPr marL="342900" indent="-342900" algn="just" defTabSz="457200" eaLnBrk="0" fontAlgn="base" hangingPunct="0">
              <a:lnSpc>
                <a:spcPct val="114000"/>
              </a:lnSpc>
              <a:spcAft>
                <a:spcPts val="600"/>
              </a:spcAft>
              <a:defRPr/>
            </a:pPr>
            <a:r>
              <a:rPr lang="en-US" sz="1500" dirty="0">
                <a:solidFill>
                  <a:schemeClr val="tx1">
                    <a:lumMod val="75000"/>
                  </a:schemeClr>
                </a:solidFill>
                <a:latin typeface="Calibri" panose="020F0502020204030204" pitchFamily="34" charset="0"/>
                <a:cs typeface="Calibri" panose="020F0502020204030204" pitchFamily="34" charset="0"/>
              </a:rPr>
              <a:t>Cost of Issuance</a:t>
            </a:r>
          </a:p>
          <a:p>
            <a:pPr marL="342900" indent="-342900" algn="just" defTabSz="457200" eaLnBrk="0" fontAlgn="base" hangingPunct="0">
              <a:lnSpc>
                <a:spcPct val="114000"/>
              </a:lnSpc>
              <a:spcAft>
                <a:spcPts val="600"/>
              </a:spcAft>
              <a:defRPr/>
            </a:pPr>
            <a:r>
              <a:rPr lang="en-US" sz="1500" dirty="0">
                <a:solidFill>
                  <a:schemeClr val="tx1">
                    <a:lumMod val="75000"/>
                  </a:schemeClr>
                </a:solidFill>
                <a:latin typeface="Calibri" panose="020F0502020204030204" pitchFamily="34" charset="0"/>
                <a:cs typeface="Calibri" panose="020F0502020204030204" pitchFamily="34" charset="0"/>
              </a:rPr>
              <a:t>Call Provisions – Optional and mandatory redemption provisions</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10-year optional redemption provision is standard.</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An optional redemption provision of less than 10 years can be utilized, but if a “short call” is not exercised, it will result in a higher yield to maturity than the standard 10-year optional redemption provision.</a:t>
            </a:r>
          </a:p>
          <a:p>
            <a:pPr marL="457200" marR="0" lvl="1" indent="0" algn="just" defTabSz="457200" eaLnBrk="0" fontAlgn="base" hangingPunct="0">
              <a:spcAft>
                <a:spcPct val="0"/>
              </a:spcAft>
              <a:buClrTx/>
              <a:buSzTx/>
              <a:buNone/>
              <a:tabLst/>
              <a:defRPr/>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Bond Structuring</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22</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9826BEF5-55C0-DECF-652F-83F12F1F2B83}"/>
              </a:ext>
            </a:extLst>
          </p:cNvPr>
          <p:cNvPicPr>
            <a:picLocks noChangeAspect="1"/>
          </p:cNvPicPr>
          <p:nvPr/>
        </p:nvPicPr>
        <p:blipFill>
          <a:blip r:embed="rId2"/>
          <a:stretch>
            <a:fillRect/>
          </a:stretch>
        </p:blipFill>
        <p:spPr>
          <a:xfrm>
            <a:off x="7808887" y="198844"/>
            <a:ext cx="1030313" cy="1030313"/>
          </a:xfrm>
          <a:prstGeom prst="rect">
            <a:avLst/>
          </a:prstGeom>
        </p:spPr>
      </p:pic>
    </p:spTree>
    <p:extLst>
      <p:ext uri="{BB962C8B-B14F-4D97-AF65-F5344CB8AC3E}">
        <p14:creationId xmlns:p14="http://schemas.microsoft.com/office/powerpoint/2010/main" val="687362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627002"/>
            <a:ext cx="8229600" cy="5617043"/>
          </a:xfrm>
        </p:spPr>
        <p:txBody>
          <a:bodyPr/>
          <a:lstStyle/>
          <a:p>
            <a:pPr marL="342900" marR="0" lvl="0" indent="-342900"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An Issuer may realize a lower cost of funds or realize other financial objectives              through the use of credit enhancement and/or liquidity support</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Banks, through the provision of letters of credit, and insurance companies, through the provision of non-cancellable insurance policies provide credit enhancement</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Under a letter of credit, a bank pays investors principal of and interest on the related debt and is reimbursed by the Issuer of the related debt</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Under an insurance policy, an insurance company guarantees the timely payment of principal of and interest on the related debt.  The Issuer of the related debt makes all payments of principal and interest, with the insurance company only making a payment upon a payment failure by the Issuer of the debt.</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As a result of the use of credit enhancement, a debt instrument is assigned a credit rating based on such instrument of credit enhancement, typically resulting in a higher rating being assigned to the related debt, resulting in its bearing a reduced interest rate</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Liquidity facilities (e.g., Standby Bond Purchase Agreements and Revolving Lines of Credit) are typically provided by banks.  Their purpose is to provide liquidity for investors in the event of a market disruption.  A letter of credit provides credit enhancement and liquidity support.</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Credit Enhancement and Liquidity Facilities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23</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11D19F70-33E8-749D-E1A2-0BA656173873}"/>
              </a:ext>
            </a:extLst>
          </p:cNvPr>
          <p:cNvPicPr>
            <a:picLocks noChangeAspect="1"/>
          </p:cNvPicPr>
          <p:nvPr/>
        </p:nvPicPr>
        <p:blipFill>
          <a:blip r:embed="rId2"/>
          <a:stretch>
            <a:fillRect/>
          </a:stretch>
        </p:blipFill>
        <p:spPr>
          <a:xfrm>
            <a:off x="7808887" y="198844"/>
            <a:ext cx="1030313" cy="1030313"/>
          </a:xfrm>
          <a:prstGeom prst="rect">
            <a:avLst/>
          </a:prstGeom>
        </p:spPr>
      </p:pic>
    </p:spTree>
    <p:extLst>
      <p:ext uri="{BB962C8B-B14F-4D97-AF65-F5344CB8AC3E}">
        <p14:creationId xmlns:p14="http://schemas.microsoft.com/office/powerpoint/2010/main" val="723627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C68660-D4E5-412C-A495-14951F209DA6}"/>
              </a:ext>
            </a:extLst>
          </p:cNvPr>
          <p:cNvSpPr>
            <a:spLocks noGrp="1"/>
          </p:cNvSpPr>
          <p:nvPr>
            <p:ph idx="1"/>
          </p:nvPr>
        </p:nvSpPr>
        <p:spPr>
          <a:xfrm>
            <a:off x="483078" y="912970"/>
            <a:ext cx="3990728" cy="3836582"/>
          </a:xfrm>
        </p:spPr>
        <p:txBody>
          <a:bodyPr/>
          <a:lstStyle/>
          <a:p>
            <a:pPr>
              <a:buClr>
                <a:schemeClr val="tx1">
                  <a:lumMod val="85000"/>
                  <a:lumOff val="15000"/>
                </a:schemeClr>
              </a:buClr>
              <a:buFont typeface="Wingdings" panose="05000000000000000000" pitchFamily="2" charset="2"/>
              <a:buChar char="§"/>
            </a:pPr>
            <a:r>
              <a:rPr lang="en-US" sz="1600" dirty="0">
                <a:solidFill>
                  <a:schemeClr val="tx1">
                    <a:lumMod val="85000"/>
                    <a:lumOff val="15000"/>
                  </a:schemeClr>
                </a:solidFill>
              </a:rPr>
              <a:t>Preliminary Official Statement</a:t>
            </a:r>
          </a:p>
          <a:p>
            <a:pPr>
              <a:buClr>
                <a:schemeClr val="tx1">
                  <a:lumMod val="85000"/>
                  <a:lumOff val="15000"/>
                </a:schemeClr>
              </a:buClr>
              <a:buFont typeface="Wingdings" panose="05000000000000000000" pitchFamily="2" charset="2"/>
              <a:buChar char="§"/>
            </a:pPr>
            <a:endParaRPr lang="en-US" sz="1600" dirty="0">
              <a:solidFill>
                <a:schemeClr val="tx1">
                  <a:lumMod val="85000"/>
                  <a:lumOff val="15000"/>
                </a:schemeClr>
              </a:solidFill>
            </a:endParaRPr>
          </a:p>
          <a:p>
            <a:pPr>
              <a:spcAft>
                <a:spcPts val="600"/>
              </a:spcAft>
              <a:buClr>
                <a:schemeClr val="tx1">
                  <a:lumMod val="85000"/>
                  <a:lumOff val="15000"/>
                </a:schemeClr>
              </a:buClr>
              <a:buFont typeface="Wingdings" panose="05000000000000000000" pitchFamily="2" charset="2"/>
              <a:buChar char="§"/>
            </a:pPr>
            <a:r>
              <a:rPr lang="en-US" sz="1600" dirty="0">
                <a:solidFill>
                  <a:schemeClr val="tx1">
                    <a:lumMod val="85000"/>
                    <a:lumOff val="15000"/>
                  </a:schemeClr>
                </a:solidFill>
              </a:rPr>
              <a:t>Final Official Statement</a:t>
            </a:r>
          </a:p>
          <a:p>
            <a:pPr marL="627063" lvl="1" indent="-349250">
              <a:spcAft>
                <a:spcPct val="0"/>
              </a:spcAft>
              <a:buClrTx/>
              <a:buFont typeface="Times New Roman" pitchFamily="18" charset="0"/>
              <a:buChar char="−"/>
              <a:defRPr/>
            </a:pPr>
            <a:r>
              <a:rPr lang="en-US" sz="1600" dirty="0">
                <a:solidFill>
                  <a:prstClr val="black"/>
                </a:solidFill>
              </a:rPr>
              <a:t>Full and accurate disclosure</a:t>
            </a:r>
          </a:p>
          <a:p>
            <a:pPr marL="627063" lvl="1" indent="-349250">
              <a:spcAft>
                <a:spcPct val="0"/>
              </a:spcAft>
              <a:buClrTx/>
              <a:buFont typeface="Times New Roman" pitchFamily="18" charset="0"/>
              <a:buChar char="−"/>
              <a:defRPr/>
            </a:pPr>
            <a:r>
              <a:rPr lang="en-US" sz="1600" dirty="0">
                <a:solidFill>
                  <a:prstClr val="black"/>
                </a:solidFill>
              </a:rPr>
              <a:t>Responsibility and obligation of the Issuer and its governing body</a:t>
            </a:r>
          </a:p>
          <a:p>
            <a:pPr>
              <a:buClr>
                <a:schemeClr val="tx1">
                  <a:lumMod val="85000"/>
                  <a:lumOff val="15000"/>
                </a:schemeClr>
              </a:buClr>
              <a:buFont typeface="Wingdings" panose="05000000000000000000" pitchFamily="2" charset="2"/>
              <a:buChar char="§"/>
            </a:pPr>
            <a:endParaRPr lang="en-US" sz="1600" dirty="0">
              <a:solidFill>
                <a:schemeClr val="tx1">
                  <a:lumMod val="85000"/>
                  <a:lumOff val="15000"/>
                </a:schemeClr>
              </a:solidFill>
            </a:endParaRPr>
          </a:p>
          <a:p>
            <a:pPr>
              <a:spcAft>
                <a:spcPts val="600"/>
              </a:spcAft>
              <a:buClr>
                <a:schemeClr val="tx1">
                  <a:lumMod val="85000"/>
                  <a:lumOff val="15000"/>
                </a:schemeClr>
              </a:buClr>
              <a:buFont typeface="Wingdings" panose="05000000000000000000" pitchFamily="2" charset="2"/>
              <a:buChar char="§"/>
            </a:pPr>
            <a:r>
              <a:rPr lang="en-US" sz="1600" dirty="0">
                <a:solidFill>
                  <a:schemeClr val="tx1">
                    <a:lumMod val="85000"/>
                    <a:lumOff val="15000"/>
                  </a:schemeClr>
                </a:solidFill>
              </a:rPr>
              <a:t>Continuing Disclosure Agreement</a:t>
            </a:r>
          </a:p>
          <a:p>
            <a:pPr marL="627063" lvl="1" indent="-349250">
              <a:spcAft>
                <a:spcPct val="0"/>
              </a:spcAft>
              <a:buClrTx/>
              <a:buFont typeface="Times New Roman" pitchFamily="18" charset="0"/>
              <a:buChar char="−"/>
              <a:defRPr/>
            </a:pPr>
            <a:r>
              <a:rPr lang="en-US" sz="1600" dirty="0">
                <a:solidFill>
                  <a:prstClr val="black"/>
                </a:solidFill>
              </a:rPr>
              <a:t>SEC Rule 15c2-12</a:t>
            </a:r>
          </a:p>
          <a:p>
            <a:pPr>
              <a:buClr>
                <a:schemeClr val="tx1">
                  <a:lumMod val="85000"/>
                  <a:lumOff val="15000"/>
                </a:schemeClr>
              </a:buClr>
              <a:buFont typeface="Wingdings" panose="05000000000000000000" pitchFamily="2" charset="2"/>
              <a:buChar char="§"/>
            </a:pPr>
            <a:endParaRPr lang="en-US" sz="1600" dirty="0">
              <a:solidFill>
                <a:schemeClr val="tx1">
                  <a:lumMod val="85000"/>
                  <a:lumOff val="15000"/>
                </a:schemeClr>
              </a:solidFill>
            </a:endParaRPr>
          </a:p>
          <a:p>
            <a:pPr>
              <a:buClr>
                <a:schemeClr val="tx1">
                  <a:lumMod val="85000"/>
                  <a:lumOff val="15000"/>
                </a:schemeClr>
              </a:buClr>
              <a:buFont typeface="Wingdings" panose="05000000000000000000" pitchFamily="2" charset="2"/>
              <a:buChar char="§"/>
            </a:pPr>
            <a:r>
              <a:rPr lang="en-US" sz="1600" dirty="0">
                <a:solidFill>
                  <a:schemeClr val="tx1">
                    <a:lumMod val="85000"/>
                    <a:lumOff val="15000"/>
                  </a:schemeClr>
                </a:solidFill>
              </a:rPr>
              <a:t>Indenture of Trust or Bond Resolution</a:t>
            </a:r>
          </a:p>
          <a:p>
            <a:pPr>
              <a:buClr>
                <a:schemeClr val="tx1">
                  <a:lumMod val="85000"/>
                  <a:lumOff val="15000"/>
                </a:schemeClr>
              </a:buClr>
              <a:buFont typeface="Wingdings" panose="05000000000000000000" pitchFamily="2" charset="2"/>
              <a:buChar char="§"/>
            </a:pPr>
            <a:endParaRPr lang="en-US" sz="1600" dirty="0">
              <a:solidFill>
                <a:schemeClr val="tx1">
                  <a:lumMod val="85000"/>
                  <a:lumOff val="15000"/>
                </a:schemeClr>
              </a:solidFill>
            </a:endParaRPr>
          </a:p>
          <a:p>
            <a:pPr>
              <a:buClr>
                <a:schemeClr val="tx1">
                  <a:lumMod val="85000"/>
                  <a:lumOff val="15000"/>
                </a:schemeClr>
              </a:buClr>
              <a:buFont typeface="Wingdings" panose="05000000000000000000" pitchFamily="2" charset="2"/>
              <a:buChar char="§"/>
            </a:pPr>
            <a:r>
              <a:rPr lang="en-US" sz="1600" dirty="0">
                <a:solidFill>
                  <a:schemeClr val="tx1">
                    <a:lumMod val="85000"/>
                    <a:lumOff val="15000"/>
                  </a:schemeClr>
                </a:solidFill>
              </a:rPr>
              <a:t>Bond Purchase Agreement</a:t>
            </a:r>
          </a:p>
          <a:p>
            <a:pPr>
              <a:buClr>
                <a:schemeClr val="tx1">
                  <a:lumMod val="85000"/>
                  <a:lumOff val="15000"/>
                </a:schemeClr>
              </a:buClr>
            </a:pPr>
            <a:endParaRPr lang="en-US" sz="2000" dirty="0"/>
          </a:p>
        </p:txBody>
      </p:sp>
      <p:sp>
        <p:nvSpPr>
          <p:cNvPr id="2" name="Slide Number Placeholder 1"/>
          <p:cNvSpPr>
            <a:spLocks noGrp="1"/>
          </p:cNvSpPr>
          <p:nvPr>
            <p:ph type="sldNum" sz="quarter" idx="16"/>
          </p:nvPr>
        </p:nvSpPr>
        <p:spPr/>
        <p:txBody>
          <a:bodyPr/>
          <a:lstStyle/>
          <a:p>
            <a:pPr>
              <a:defRPr/>
            </a:pPr>
            <a:fld id="{3F2C8EBD-0847-4131-A90B-3FC8F94D70B7}" type="slidenum">
              <a:rPr lang="en-US" smtClean="0"/>
              <a:pPr>
                <a:defRPr/>
              </a:pPr>
              <a:t>24</a:t>
            </a:fld>
            <a:endParaRPr lang="en-US" dirty="0"/>
          </a:p>
        </p:txBody>
      </p:sp>
      <p:sp>
        <p:nvSpPr>
          <p:cNvPr id="3" name="Text Placeholder 2"/>
          <p:cNvSpPr>
            <a:spLocks noGrp="1"/>
          </p:cNvSpPr>
          <p:nvPr>
            <p:ph type="body" sz="quarter" idx="17"/>
          </p:nvPr>
        </p:nvSpPr>
        <p:spPr>
          <a:prstGeom prst="rect">
            <a:avLst/>
          </a:prstGeom>
          <a:noFill/>
        </p:spPr>
        <p:txBody>
          <a:bodyPr vert="horz" anchor="b" anchorCtr="0"/>
          <a:lstStyle/>
          <a:p>
            <a:r>
              <a:rPr lang="en-US" dirty="0"/>
              <a:t>Typical Bond Transaction Documents</a:t>
            </a:r>
          </a:p>
        </p:txBody>
      </p:sp>
      <p:sp>
        <p:nvSpPr>
          <p:cNvPr id="10" name="TextBox 9">
            <a:extLst>
              <a:ext uri="{FF2B5EF4-FFF2-40B4-BE49-F238E27FC236}">
                <a16:creationId xmlns:a16="http://schemas.microsoft.com/office/drawing/2014/main" id="{15E95C02-9CA7-40A8-8CF7-7922DDC407CA}"/>
              </a:ext>
            </a:extLst>
          </p:cNvPr>
          <p:cNvSpPr txBox="1"/>
          <p:nvPr/>
        </p:nvSpPr>
        <p:spPr>
          <a:xfrm>
            <a:off x="4572000" y="912969"/>
            <a:ext cx="3990727" cy="3836583"/>
          </a:xfrm>
          <a:prstGeom prst="rect">
            <a:avLst/>
          </a:prstGeom>
          <a:noFill/>
        </p:spPr>
        <p:txBody>
          <a:bodyPr vert="horz" wrap="square" lIns="91440" tIns="45720" rIns="91440" bIns="45720" rtlCol="0" anchor="t">
            <a:noAutofit/>
          </a:bodyPr>
          <a:lstStyle/>
          <a:p>
            <a:pPr marL="285750" indent="-285750">
              <a:lnSpc>
                <a:spcPct val="130000"/>
              </a:lnSpc>
              <a:buClr>
                <a:schemeClr val="tx1">
                  <a:lumMod val="85000"/>
                  <a:lumOff val="15000"/>
                </a:schemeClr>
              </a:buClr>
              <a:buFont typeface="Wingdings" panose="05000000000000000000" pitchFamily="2" charset="2"/>
              <a:buChar char="§"/>
            </a:pPr>
            <a:endParaRPr lang="en-US" sz="1400" b="0" dirty="0">
              <a:solidFill>
                <a:schemeClr val="tx1">
                  <a:lumMod val="85000"/>
                  <a:lumOff val="15000"/>
                </a:schemeClr>
              </a:solidFill>
              <a:latin typeface="Arial" panose="020B0604020202020204" pitchFamily="34" charset="0"/>
            </a:endParaRPr>
          </a:p>
        </p:txBody>
      </p:sp>
      <p:sp>
        <p:nvSpPr>
          <p:cNvPr id="5" name="Block" hidden="1">
            <a:extLst>
              <a:ext uri="{FF2B5EF4-FFF2-40B4-BE49-F238E27FC236}">
                <a16:creationId xmlns:a16="http://schemas.microsoft.com/office/drawing/2014/main" id="{81987540-38C9-49DB-847B-43A8393D2B8A}"/>
              </a:ext>
            </a:extLst>
          </p:cNvPr>
          <p:cNvSpPr/>
          <p:nvPr/>
        </p:nvSpPr>
        <p:spPr>
          <a:xfrm>
            <a:off x="-14069961" y="-7344698"/>
            <a:ext cx="41000516" cy="21503149"/>
          </a:xfrm>
          <a:prstGeom prst="rect">
            <a:avLst/>
          </a:prstGeom>
          <a:gradFill>
            <a:gsLst>
              <a:gs pos="100000">
                <a:schemeClr val="accent1">
                  <a:tint val="100000"/>
                  <a:shade val="100000"/>
                  <a:satMod val="130000"/>
                  <a:alpha val="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46B9D901-6631-BFC3-27F2-5D6382931F75}"/>
              </a:ext>
            </a:extLst>
          </p:cNvPr>
          <p:cNvGrpSpPr/>
          <p:nvPr/>
        </p:nvGrpSpPr>
        <p:grpSpPr>
          <a:xfrm>
            <a:off x="4271063" y="908133"/>
            <a:ext cx="4146019" cy="5416769"/>
            <a:chOff x="4296941" y="869172"/>
            <a:chExt cx="4146019" cy="5416769"/>
          </a:xfrm>
        </p:grpSpPr>
        <p:pic>
          <p:nvPicPr>
            <p:cNvPr id="13" name="Picture 12">
              <a:extLst>
                <a:ext uri="{FF2B5EF4-FFF2-40B4-BE49-F238E27FC236}">
                  <a16:creationId xmlns:a16="http://schemas.microsoft.com/office/drawing/2014/main" id="{5B872F82-2B4A-526C-86C6-131D68B83B5A}"/>
                </a:ext>
              </a:extLst>
            </p:cNvPr>
            <p:cNvPicPr>
              <a:picLocks noChangeAspect="1"/>
            </p:cNvPicPr>
            <p:nvPr/>
          </p:nvPicPr>
          <p:blipFill>
            <a:blip r:embed="rId3"/>
            <a:stretch>
              <a:fillRect/>
            </a:stretch>
          </p:blipFill>
          <p:spPr>
            <a:xfrm>
              <a:off x="4307101" y="869172"/>
              <a:ext cx="4115539" cy="1897965"/>
            </a:xfrm>
            <a:prstGeom prst="rect">
              <a:avLst/>
            </a:prstGeom>
          </p:spPr>
        </p:pic>
        <p:pic>
          <p:nvPicPr>
            <p:cNvPr id="14" name="Picture 13">
              <a:extLst>
                <a:ext uri="{FF2B5EF4-FFF2-40B4-BE49-F238E27FC236}">
                  <a16:creationId xmlns:a16="http://schemas.microsoft.com/office/drawing/2014/main" id="{521D1F5D-9657-531D-479F-2184DE82777F}"/>
                </a:ext>
              </a:extLst>
            </p:cNvPr>
            <p:cNvPicPr>
              <a:picLocks noChangeAspect="1"/>
            </p:cNvPicPr>
            <p:nvPr/>
          </p:nvPicPr>
          <p:blipFill>
            <a:blip r:embed="rId4"/>
            <a:stretch>
              <a:fillRect/>
            </a:stretch>
          </p:blipFill>
          <p:spPr>
            <a:xfrm>
              <a:off x="4296941" y="2777297"/>
              <a:ext cx="4135859" cy="3140903"/>
            </a:xfrm>
            <a:prstGeom prst="rect">
              <a:avLst/>
            </a:prstGeom>
          </p:spPr>
        </p:pic>
        <p:pic>
          <p:nvPicPr>
            <p:cNvPr id="15" name="Picture 14">
              <a:extLst>
                <a:ext uri="{FF2B5EF4-FFF2-40B4-BE49-F238E27FC236}">
                  <a16:creationId xmlns:a16="http://schemas.microsoft.com/office/drawing/2014/main" id="{047DC85A-8E75-A2EE-CCC3-B6CEE70DB73B}"/>
                </a:ext>
              </a:extLst>
            </p:cNvPr>
            <p:cNvPicPr>
              <a:picLocks noChangeAspect="1"/>
            </p:cNvPicPr>
            <p:nvPr/>
          </p:nvPicPr>
          <p:blipFill>
            <a:blip r:embed="rId5"/>
            <a:stretch>
              <a:fillRect/>
            </a:stretch>
          </p:blipFill>
          <p:spPr>
            <a:xfrm>
              <a:off x="4322341" y="5920815"/>
              <a:ext cx="4120619" cy="365126"/>
            </a:xfrm>
            <a:prstGeom prst="rect">
              <a:avLst/>
            </a:prstGeom>
          </p:spPr>
        </p:pic>
      </p:grpSp>
      <p:pic>
        <p:nvPicPr>
          <p:cNvPr id="6" name="Picture 5">
            <a:extLst>
              <a:ext uri="{FF2B5EF4-FFF2-40B4-BE49-F238E27FC236}">
                <a16:creationId xmlns:a16="http://schemas.microsoft.com/office/drawing/2014/main" id="{1A0C9654-F159-3046-C6B4-598F943D145F}"/>
              </a:ext>
            </a:extLst>
          </p:cNvPr>
          <p:cNvPicPr>
            <a:picLocks noChangeAspect="1"/>
          </p:cNvPicPr>
          <p:nvPr/>
        </p:nvPicPr>
        <p:blipFill>
          <a:blip r:embed="rId6"/>
          <a:stretch>
            <a:fillRect/>
          </a:stretch>
        </p:blipFill>
        <p:spPr>
          <a:xfrm>
            <a:off x="7913717" y="204045"/>
            <a:ext cx="903396" cy="903396"/>
          </a:xfrm>
          <a:prstGeom prst="rect">
            <a:avLst/>
          </a:prstGeom>
        </p:spPr>
      </p:pic>
    </p:spTree>
    <p:extLst>
      <p:ext uri="{BB962C8B-B14F-4D97-AF65-F5344CB8AC3E}">
        <p14:creationId xmlns:p14="http://schemas.microsoft.com/office/powerpoint/2010/main" val="1700445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879564"/>
            <a:ext cx="8077200" cy="5007438"/>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What is a bond rating? </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Method designed for the purpose of ranking bonds according to their relative credit risk</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Objective evaluation of risk provided to investors who might buy or own the given security</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Consensus opinion of the relative credit risk of the Issuer reached by a group of analysts (i.e., the credit committee)</a:t>
            </a:r>
          </a:p>
          <a:p>
            <a:pPr marL="457200" marR="0" lvl="1" indent="0" algn="l" defTabSz="457200" rtl="0" eaLnBrk="0" fontAlgn="base" latinLnBrk="0" hangingPunct="0">
              <a:lnSpc>
                <a:spcPct val="130000"/>
              </a:lnSpc>
              <a:spcBef>
                <a:spcPts val="0"/>
              </a:spcBef>
              <a:spcAft>
                <a:spcPct val="0"/>
              </a:spcAft>
              <a:buClrTx/>
              <a:buSz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 rating is NOT…</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A statement of fact about past occurrences OR a guarantee of future performance</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A recommendation to buy, sell or hold a security.</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Rating Agencies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25</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2F48B041-0592-A4A8-D9A2-8AFD192C9A86}"/>
              </a:ext>
            </a:extLst>
          </p:cNvPr>
          <p:cNvPicPr>
            <a:picLocks noChangeAspect="1"/>
          </p:cNvPicPr>
          <p:nvPr/>
        </p:nvPicPr>
        <p:blipFill>
          <a:blip r:embed="rId2"/>
          <a:stretch>
            <a:fillRect/>
          </a:stretch>
        </p:blipFill>
        <p:spPr>
          <a:xfrm>
            <a:off x="7802073" y="207086"/>
            <a:ext cx="1030313" cy="1030313"/>
          </a:xfrm>
          <a:prstGeom prst="rect">
            <a:avLst/>
          </a:prstGeom>
        </p:spPr>
      </p:pic>
    </p:spTree>
    <p:extLst>
      <p:ext uri="{BB962C8B-B14F-4D97-AF65-F5344CB8AC3E}">
        <p14:creationId xmlns:p14="http://schemas.microsoft.com/office/powerpoint/2010/main" val="1832153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Rating Agencies – Rating Levels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26</a:t>
            </a:fld>
            <a:endParaRPr lang="en-US" sz="1000" b="0" dirty="0">
              <a:solidFill>
                <a:srgbClr val="00338D"/>
              </a:solidFill>
              <a:latin typeface="Arial"/>
              <a:cs typeface="Arial"/>
            </a:endParaRPr>
          </a:p>
        </p:txBody>
      </p:sp>
      <p:grpSp>
        <p:nvGrpSpPr>
          <p:cNvPr id="61" name="Group 60">
            <a:extLst>
              <a:ext uri="{FF2B5EF4-FFF2-40B4-BE49-F238E27FC236}">
                <a16:creationId xmlns:a16="http://schemas.microsoft.com/office/drawing/2014/main" id="{894EF102-DC26-EEB9-1765-7B1B05920351}"/>
              </a:ext>
            </a:extLst>
          </p:cNvPr>
          <p:cNvGrpSpPr/>
          <p:nvPr/>
        </p:nvGrpSpPr>
        <p:grpSpPr>
          <a:xfrm>
            <a:off x="193963" y="733455"/>
            <a:ext cx="8756073" cy="5608737"/>
            <a:chOff x="159327" y="762000"/>
            <a:chExt cx="8756073" cy="5608737"/>
          </a:xfrm>
        </p:grpSpPr>
        <p:sp>
          <p:nvSpPr>
            <p:cNvPr id="62" name="AutoShape 6">
              <a:extLst>
                <a:ext uri="{FF2B5EF4-FFF2-40B4-BE49-F238E27FC236}">
                  <a16:creationId xmlns:a16="http://schemas.microsoft.com/office/drawing/2014/main" id="{7D6B7512-7619-B576-326E-1D0E952C20E6}"/>
                </a:ext>
              </a:extLst>
            </p:cNvPr>
            <p:cNvSpPr>
              <a:spLocks noChangeArrowheads="1"/>
            </p:cNvSpPr>
            <p:nvPr/>
          </p:nvSpPr>
          <p:spPr bwMode="auto">
            <a:xfrm>
              <a:off x="159327" y="1295400"/>
              <a:ext cx="1143000" cy="4419600"/>
            </a:xfrm>
            <a:prstGeom prst="upArrow">
              <a:avLst>
                <a:gd name="adj1" fmla="val 50000"/>
                <a:gd name="adj2" fmla="val 96667"/>
              </a:avLst>
            </a:prstGeom>
            <a:gradFill rotWithShape="1">
              <a:gsLst>
                <a:gs pos="0">
                  <a:srgbClr val="4139EB">
                    <a:gamma/>
                    <a:tint val="0"/>
                    <a:invGamma/>
                  </a:srgbClr>
                </a:gs>
                <a:gs pos="100000">
                  <a:srgbClr val="4139EB"/>
                </a:gs>
              </a:gsLst>
              <a:lin ang="5400000" scaled="1"/>
            </a:gradFill>
            <a:ln w="9525">
              <a:solidFill>
                <a:schemeClr val="tx1"/>
              </a:solidFill>
              <a:miter lim="800000"/>
              <a:headEnd/>
              <a:tailEnd/>
            </a:ln>
            <a:effectLst/>
          </p:spPr>
          <p:txBody>
            <a:bodyPr wrap="none" anchor="ctr"/>
            <a:lstStyle/>
            <a:p>
              <a:endParaRPr lang="en-US" dirty="0"/>
            </a:p>
          </p:txBody>
        </p:sp>
        <p:grpSp>
          <p:nvGrpSpPr>
            <p:cNvPr id="63" name="Group 62">
              <a:extLst>
                <a:ext uri="{FF2B5EF4-FFF2-40B4-BE49-F238E27FC236}">
                  <a16:creationId xmlns:a16="http://schemas.microsoft.com/office/drawing/2014/main" id="{2DB18242-174F-22E4-D84E-5069C8763462}"/>
                </a:ext>
              </a:extLst>
            </p:cNvPr>
            <p:cNvGrpSpPr/>
            <p:nvPr/>
          </p:nvGrpSpPr>
          <p:grpSpPr>
            <a:xfrm>
              <a:off x="533400" y="762000"/>
              <a:ext cx="8382000" cy="5608737"/>
              <a:chOff x="533400" y="762000"/>
              <a:chExt cx="8382000" cy="5608737"/>
            </a:xfrm>
          </p:grpSpPr>
          <p:sp>
            <p:nvSpPr>
              <p:cNvPr id="64" name="Text Box 4">
                <a:extLst>
                  <a:ext uri="{FF2B5EF4-FFF2-40B4-BE49-F238E27FC236}">
                    <a16:creationId xmlns:a16="http://schemas.microsoft.com/office/drawing/2014/main" id="{9DE2C5D5-8EEB-71F5-31DB-EA91D78E4CB5}"/>
                  </a:ext>
                </a:extLst>
              </p:cNvPr>
              <p:cNvSpPr txBox="1">
                <a:spLocks noChangeArrowheads="1"/>
              </p:cNvSpPr>
              <p:nvPr/>
            </p:nvSpPr>
            <p:spPr bwMode="auto">
              <a:xfrm>
                <a:off x="1066800" y="762000"/>
                <a:ext cx="2209800" cy="338554"/>
              </a:xfrm>
              <a:prstGeom prst="rect">
                <a:avLst/>
              </a:prstGeom>
              <a:noFill/>
              <a:ln w="9525">
                <a:noFill/>
                <a:miter lim="800000"/>
                <a:headEnd/>
                <a:tailEnd/>
              </a:ln>
              <a:effectLst/>
            </p:spPr>
            <p:txBody>
              <a:bodyPr>
                <a:spAutoFit/>
              </a:bodyPr>
              <a:lstStyle/>
              <a:p>
                <a:pPr algn="ctr">
                  <a:spcBef>
                    <a:spcPct val="50000"/>
                  </a:spcBef>
                </a:pPr>
                <a:r>
                  <a:rPr lang="en-US" sz="1600" dirty="0">
                    <a:latin typeface="Tahoma" pitchFamily="34" charset="0"/>
                  </a:rPr>
                  <a:t>Long</a:t>
                </a:r>
                <a:r>
                  <a:rPr lang="en-US" sz="1600" dirty="0"/>
                  <a:t> </a:t>
                </a:r>
                <a:r>
                  <a:rPr lang="en-US" sz="1600" dirty="0">
                    <a:latin typeface="Tahoma" pitchFamily="34" charset="0"/>
                  </a:rPr>
                  <a:t>Term</a:t>
                </a:r>
              </a:p>
            </p:txBody>
          </p:sp>
          <p:sp>
            <p:nvSpPr>
              <p:cNvPr id="65" name="Text Box 5">
                <a:extLst>
                  <a:ext uri="{FF2B5EF4-FFF2-40B4-BE49-F238E27FC236}">
                    <a16:creationId xmlns:a16="http://schemas.microsoft.com/office/drawing/2014/main" id="{EBB1474B-E908-C615-23E1-F5DC97E913B0}"/>
                  </a:ext>
                </a:extLst>
              </p:cNvPr>
              <p:cNvSpPr txBox="1">
                <a:spLocks noChangeArrowheads="1"/>
              </p:cNvSpPr>
              <p:nvPr/>
            </p:nvSpPr>
            <p:spPr bwMode="auto">
              <a:xfrm>
                <a:off x="4038600" y="762000"/>
                <a:ext cx="3886200" cy="338554"/>
              </a:xfrm>
              <a:prstGeom prst="rect">
                <a:avLst/>
              </a:prstGeom>
              <a:noFill/>
              <a:ln w="9525">
                <a:noFill/>
                <a:miter lim="800000"/>
                <a:headEnd/>
                <a:tailEnd/>
              </a:ln>
              <a:effectLst/>
            </p:spPr>
            <p:txBody>
              <a:bodyPr wrap="square">
                <a:spAutoFit/>
              </a:bodyPr>
              <a:lstStyle/>
              <a:p>
                <a:pPr algn="ctr">
                  <a:spcBef>
                    <a:spcPct val="50000"/>
                  </a:spcBef>
                </a:pPr>
                <a:r>
                  <a:rPr lang="en-US" sz="1600" dirty="0">
                    <a:latin typeface="Tahoma" pitchFamily="34" charset="0"/>
                  </a:rPr>
                  <a:t>Short Term</a:t>
                </a:r>
              </a:p>
            </p:txBody>
          </p:sp>
          <p:sp>
            <p:nvSpPr>
              <p:cNvPr id="66" name="AutoShape 7">
                <a:extLst>
                  <a:ext uri="{FF2B5EF4-FFF2-40B4-BE49-F238E27FC236}">
                    <a16:creationId xmlns:a16="http://schemas.microsoft.com/office/drawing/2014/main" id="{A567024C-7FA9-B750-1C54-E1D128D3BFDB}"/>
                  </a:ext>
                </a:extLst>
              </p:cNvPr>
              <p:cNvSpPr>
                <a:spLocks noChangeArrowheads="1"/>
              </p:cNvSpPr>
              <p:nvPr/>
            </p:nvSpPr>
            <p:spPr bwMode="auto">
              <a:xfrm rot="10800000">
                <a:off x="7772400" y="1524000"/>
                <a:ext cx="1143000" cy="4419600"/>
              </a:xfrm>
              <a:prstGeom prst="upArrow">
                <a:avLst>
                  <a:gd name="adj1" fmla="val 50000"/>
                  <a:gd name="adj2" fmla="val 96667"/>
                </a:avLst>
              </a:prstGeom>
              <a:gradFill rotWithShape="1">
                <a:gsLst>
                  <a:gs pos="0">
                    <a:srgbClr val="4139EB"/>
                  </a:gs>
                  <a:gs pos="100000">
                    <a:srgbClr val="4139EB">
                      <a:gamma/>
                      <a:tint val="0"/>
                      <a:invGamma/>
                    </a:srgbClr>
                  </a:gs>
                </a:gsLst>
                <a:lin ang="5400000" scaled="1"/>
              </a:gradFill>
              <a:ln w="9525">
                <a:solidFill>
                  <a:schemeClr val="tx1"/>
                </a:solidFill>
                <a:miter lim="800000"/>
                <a:headEnd/>
                <a:tailEnd/>
              </a:ln>
              <a:effectLst/>
            </p:spPr>
            <p:txBody>
              <a:bodyPr wrap="none" anchor="ctr"/>
              <a:lstStyle/>
              <a:p>
                <a:endParaRPr lang="en-US" dirty="0"/>
              </a:p>
            </p:txBody>
          </p:sp>
          <p:sp>
            <p:nvSpPr>
              <p:cNvPr id="67" name="Text Box 8">
                <a:extLst>
                  <a:ext uri="{FF2B5EF4-FFF2-40B4-BE49-F238E27FC236}">
                    <a16:creationId xmlns:a16="http://schemas.microsoft.com/office/drawing/2014/main" id="{461C5CA3-860E-0FDA-4158-CB0434936A27}"/>
                  </a:ext>
                </a:extLst>
              </p:cNvPr>
              <p:cNvSpPr txBox="1">
                <a:spLocks noChangeArrowheads="1"/>
              </p:cNvSpPr>
              <p:nvPr/>
            </p:nvSpPr>
            <p:spPr bwMode="auto">
              <a:xfrm rot="16200000">
                <a:off x="-959643" y="4007643"/>
                <a:ext cx="3352800" cy="366713"/>
              </a:xfrm>
              <a:prstGeom prst="rect">
                <a:avLst/>
              </a:prstGeom>
              <a:noFill/>
              <a:ln w="9525">
                <a:noFill/>
                <a:miter lim="800000"/>
                <a:headEnd/>
                <a:tailEnd/>
              </a:ln>
              <a:effectLst/>
            </p:spPr>
            <p:txBody>
              <a:bodyPr>
                <a:spAutoFit/>
              </a:bodyPr>
              <a:lstStyle/>
              <a:p>
                <a:pPr algn="ctr">
                  <a:spcBef>
                    <a:spcPct val="50000"/>
                  </a:spcBef>
                </a:pPr>
                <a:r>
                  <a:rPr lang="en-US" b="1" dirty="0">
                    <a:latin typeface="Tahoma" pitchFamily="34" charset="0"/>
                  </a:rPr>
                  <a:t>Higher quality credit</a:t>
                </a:r>
              </a:p>
            </p:txBody>
          </p:sp>
          <p:sp>
            <p:nvSpPr>
              <p:cNvPr id="68" name="Text Box 9">
                <a:extLst>
                  <a:ext uri="{FF2B5EF4-FFF2-40B4-BE49-F238E27FC236}">
                    <a16:creationId xmlns:a16="http://schemas.microsoft.com/office/drawing/2014/main" id="{CE4D2C99-F459-BBF0-0B37-DC9D95A6CE19}"/>
                  </a:ext>
                </a:extLst>
              </p:cNvPr>
              <p:cNvSpPr txBox="1">
                <a:spLocks noChangeArrowheads="1"/>
              </p:cNvSpPr>
              <p:nvPr/>
            </p:nvSpPr>
            <p:spPr bwMode="auto">
              <a:xfrm rot="5400000">
                <a:off x="6698457" y="2978943"/>
                <a:ext cx="3276600" cy="366713"/>
              </a:xfrm>
              <a:prstGeom prst="rect">
                <a:avLst/>
              </a:prstGeom>
              <a:noFill/>
              <a:ln w="9525">
                <a:noFill/>
                <a:miter lim="800000"/>
                <a:headEnd/>
                <a:tailEnd/>
              </a:ln>
              <a:effectLst/>
            </p:spPr>
            <p:txBody>
              <a:bodyPr>
                <a:spAutoFit/>
              </a:bodyPr>
              <a:lstStyle/>
              <a:p>
                <a:pPr algn="ctr">
                  <a:spcBef>
                    <a:spcPct val="50000"/>
                  </a:spcBef>
                </a:pPr>
                <a:r>
                  <a:rPr lang="en-US" b="1" dirty="0">
                    <a:latin typeface="Tahoma" pitchFamily="34" charset="0"/>
                  </a:rPr>
                  <a:t>Lower quality credit</a:t>
                </a:r>
              </a:p>
            </p:txBody>
          </p:sp>
          <p:sp>
            <p:nvSpPr>
              <p:cNvPr id="69" name="Text Box 10">
                <a:extLst>
                  <a:ext uri="{FF2B5EF4-FFF2-40B4-BE49-F238E27FC236}">
                    <a16:creationId xmlns:a16="http://schemas.microsoft.com/office/drawing/2014/main" id="{41D4DB9B-81DB-D33C-6619-442F5EBBBBFD}"/>
                  </a:ext>
                </a:extLst>
              </p:cNvPr>
              <p:cNvSpPr txBox="1">
                <a:spLocks noChangeArrowheads="1"/>
              </p:cNvSpPr>
              <p:nvPr/>
            </p:nvSpPr>
            <p:spPr bwMode="auto">
              <a:xfrm>
                <a:off x="914400" y="1219200"/>
                <a:ext cx="1371600" cy="338554"/>
              </a:xfrm>
              <a:prstGeom prst="rect">
                <a:avLst/>
              </a:prstGeom>
              <a:noFill/>
              <a:ln w="9525">
                <a:noFill/>
                <a:miter lim="800000"/>
                <a:headEnd/>
                <a:tailEnd/>
              </a:ln>
              <a:effectLst/>
            </p:spPr>
            <p:txBody>
              <a:bodyPr>
                <a:spAutoFit/>
              </a:bodyPr>
              <a:lstStyle/>
              <a:p>
                <a:pPr>
                  <a:spcBef>
                    <a:spcPct val="50000"/>
                  </a:spcBef>
                </a:pPr>
                <a:r>
                  <a:rPr lang="en-US" sz="1600" b="0" dirty="0">
                    <a:latin typeface="Tahoma" pitchFamily="34" charset="0"/>
                  </a:rPr>
                  <a:t>Moody’s</a:t>
                </a:r>
              </a:p>
            </p:txBody>
          </p:sp>
          <p:sp>
            <p:nvSpPr>
              <p:cNvPr id="70" name="Text Box 11">
                <a:extLst>
                  <a:ext uri="{FF2B5EF4-FFF2-40B4-BE49-F238E27FC236}">
                    <a16:creationId xmlns:a16="http://schemas.microsoft.com/office/drawing/2014/main" id="{D8E99DDA-B65B-CD3B-F911-0F71BBF37CC6}"/>
                  </a:ext>
                </a:extLst>
              </p:cNvPr>
              <p:cNvSpPr txBox="1">
                <a:spLocks noChangeArrowheads="1"/>
              </p:cNvSpPr>
              <p:nvPr/>
            </p:nvSpPr>
            <p:spPr bwMode="auto">
              <a:xfrm>
                <a:off x="2057400" y="1219200"/>
                <a:ext cx="1600200" cy="338554"/>
              </a:xfrm>
              <a:prstGeom prst="rect">
                <a:avLst/>
              </a:prstGeom>
              <a:noFill/>
              <a:ln w="9525">
                <a:noFill/>
                <a:miter lim="800000"/>
                <a:headEnd/>
                <a:tailEnd/>
              </a:ln>
              <a:effectLst/>
            </p:spPr>
            <p:txBody>
              <a:bodyPr>
                <a:spAutoFit/>
              </a:bodyPr>
              <a:lstStyle/>
              <a:p>
                <a:pPr>
                  <a:spcBef>
                    <a:spcPct val="50000"/>
                  </a:spcBef>
                </a:pPr>
                <a:r>
                  <a:rPr lang="en-US" sz="1600" b="0" dirty="0">
                    <a:latin typeface="Tahoma" pitchFamily="34" charset="0"/>
                  </a:rPr>
                  <a:t>Fitch / S&amp;P</a:t>
                </a:r>
              </a:p>
            </p:txBody>
          </p:sp>
          <p:sp>
            <p:nvSpPr>
              <p:cNvPr id="71" name="Text Box 12">
                <a:extLst>
                  <a:ext uri="{FF2B5EF4-FFF2-40B4-BE49-F238E27FC236}">
                    <a16:creationId xmlns:a16="http://schemas.microsoft.com/office/drawing/2014/main" id="{65C2FF98-D912-EC9F-EA99-86C8F1BB1BDB}"/>
                  </a:ext>
                </a:extLst>
              </p:cNvPr>
              <p:cNvSpPr txBox="1">
                <a:spLocks noChangeArrowheads="1"/>
              </p:cNvSpPr>
              <p:nvPr/>
            </p:nvSpPr>
            <p:spPr bwMode="auto">
              <a:xfrm>
                <a:off x="4038600" y="1219200"/>
                <a:ext cx="1371600" cy="338554"/>
              </a:xfrm>
              <a:prstGeom prst="rect">
                <a:avLst/>
              </a:prstGeom>
              <a:noFill/>
              <a:ln w="9525">
                <a:noFill/>
                <a:miter lim="800000"/>
                <a:headEnd/>
                <a:tailEnd/>
              </a:ln>
              <a:effectLst/>
            </p:spPr>
            <p:txBody>
              <a:bodyPr>
                <a:spAutoFit/>
              </a:bodyPr>
              <a:lstStyle/>
              <a:p>
                <a:pPr>
                  <a:spcBef>
                    <a:spcPct val="50000"/>
                  </a:spcBef>
                </a:pPr>
                <a:r>
                  <a:rPr lang="en-US" sz="1600" b="0" dirty="0">
                    <a:latin typeface="Tahoma" pitchFamily="34" charset="0"/>
                  </a:rPr>
                  <a:t>Moody’s</a:t>
                </a:r>
              </a:p>
            </p:txBody>
          </p:sp>
          <p:sp>
            <p:nvSpPr>
              <p:cNvPr id="72" name="Text Box 13">
                <a:extLst>
                  <a:ext uri="{FF2B5EF4-FFF2-40B4-BE49-F238E27FC236}">
                    <a16:creationId xmlns:a16="http://schemas.microsoft.com/office/drawing/2014/main" id="{3261CD6A-E413-417B-3B9C-9E2F585C1D96}"/>
                  </a:ext>
                </a:extLst>
              </p:cNvPr>
              <p:cNvSpPr txBox="1">
                <a:spLocks noChangeArrowheads="1"/>
              </p:cNvSpPr>
              <p:nvPr/>
            </p:nvSpPr>
            <p:spPr bwMode="auto">
              <a:xfrm>
                <a:off x="4191000" y="1676400"/>
                <a:ext cx="1371600" cy="1446550"/>
              </a:xfrm>
              <a:prstGeom prst="rect">
                <a:avLst/>
              </a:prstGeom>
              <a:noFill/>
              <a:ln w="9525">
                <a:noFill/>
                <a:miter lim="800000"/>
                <a:headEnd/>
                <a:tailEnd/>
              </a:ln>
              <a:effectLst/>
            </p:spPr>
            <p:txBody>
              <a:bodyPr>
                <a:spAutoFit/>
              </a:bodyPr>
              <a:lstStyle/>
              <a:p>
                <a:pPr>
                  <a:spcBef>
                    <a:spcPct val="50000"/>
                  </a:spcBef>
                </a:pPr>
                <a:r>
                  <a:rPr lang="en-US" sz="1600" b="0" dirty="0">
                    <a:latin typeface="Tahoma" pitchFamily="34" charset="0"/>
                  </a:rPr>
                  <a:t>MIG 1</a:t>
                </a:r>
              </a:p>
              <a:p>
                <a:pPr>
                  <a:spcBef>
                    <a:spcPct val="50000"/>
                  </a:spcBef>
                </a:pPr>
                <a:r>
                  <a:rPr lang="en-US" sz="1600" b="0" dirty="0">
                    <a:latin typeface="Tahoma" pitchFamily="34" charset="0"/>
                  </a:rPr>
                  <a:t>MIG 2</a:t>
                </a:r>
              </a:p>
              <a:p>
                <a:pPr>
                  <a:spcBef>
                    <a:spcPct val="50000"/>
                  </a:spcBef>
                </a:pPr>
                <a:r>
                  <a:rPr lang="en-US" sz="1600" b="0" dirty="0">
                    <a:latin typeface="Tahoma" pitchFamily="34" charset="0"/>
                  </a:rPr>
                  <a:t>MIG 3</a:t>
                </a:r>
              </a:p>
              <a:p>
                <a:pPr>
                  <a:spcBef>
                    <a:spcPct val="50000"/>
                  </a:spcBef>
                </a:pPr>
                <a:r>
                  <a:rPr lang="en-US" sz="1600" b="0" dirty="0">
                    <a:latin typeface="Tahoma" pitchFamily="34" charset="0"/>
                  </a:rPr>
                  <a:t>SG</a:t>
                </a:r>
              </a:p>
            </p:txBody>
          </p:sp>
          <p:sp>
            <p:nvSpPr>
              <p:cNvPr id="73" name="Text Box 14">
                <a:extLst>
                  <a:ext uri="{FF2B5EF4-FFF2-40B4-BE49-F238E27FC236}">
                    <a16:creationId xmlns:a16="http://schemas.microsoft.com/office/drawing/2014/main" id="{CD0FAB62-B1CC-3179-01C1-9094D76DA25E}"/>
                  </a:ext>
                </a:extLst>
              </p:cNvPr>
              <p:cNvSpPr txBox="1">
                <a:spLocks noChangeArrowheads="1"/>
              </p:cNvSpPr>
              <p:nvPr/>
            </p:nvSpPr>
            <p:spPr bwMode="auto">
              <a:xfrm>
                <a:off x="1295400" y="1600200"/>
                <a:ext cx="838200" cy="4401205"/>
              </a:xfrm>
              <a:prstGeom prst="rect">
                <a:avLst/>
              </a:prstGeom>
              <a:noFill/>
              <a:ln w="9525">
                <a:noFill/>
                <a:miter lim="800000"/>
                <a:headEnd/>
                <a:tailEnd/>
              </a:ln>
              <a:effectLst/>
            </p:spPr>
            <p:txBody>
              <a:bodyPr>
                <a:spAutoFit/>
              </a:bodyPr>
              <a:lstStyle/>
              <a:p>
                <a:pPr>
                  <a:spcBef>
                    <a:spcPct val="50000"/>
                  </a:spcBef>
                </a:pPr>
                <a:r>
                  <a:rPr lang="en-US" sz="1600" b="0" dirty="0">
                    <a:latin typeface="Tahoma" pitchFamily="34" charset="0"/>
                  </a:rPr>
                  <a:t>AAA</a:t>
                </a:r>
              </a:p>
              <a:p>
                <a:pPr>
                  <a:spcBef>
                    <a:spcPct val="50000"/>
                  </a:spcBef>
                </a:pPr>
                <a:r>
                  <a:rPr lang="en-US" sz="1600" b="0" dirty="0">
                    <a:latin typeface="Tahoma" pitchFamily="34" charset="0"/>
                  </a:rPr>
                  <a:t>Aa1</a:t>
                </a:r>
              </a:p>
              <a:p>
                <a:pPr>
                  <a:spcBef>
                    <a:spcPct val="50000"/>
                  </a:spcBef>
                </a:pPr>
                <a:r>
                  <a:rPr lang="en-US" sz="1600" b="0" dirty="0">
                    <a:latin typeface="Tahoma" pitchFamily="34" charset="0"/>
                  </a:rPr>
                  <a:t>Aa2</a:t>
                </a:r>
              </a:p>
              <a:p>
                <a:pPr>
                  <a:spcBef>
                    <a:spcPct val="50000"/>
                  </a:spcBef>
                </a:pPr>
                <a:r>
                  <a:rPr lang="en-US" sz="1600" b="0" dirty="0">
                    <a:latin typeface="Tahoma" pitchFamily="34" charset="0"/>
                  </a:rPr>
                  <a:t>Aa3</a:t>
                </a:r>
              </a:p>
              <a:p>
                <a:pPr>
                  <a:spcBef>
                    <a:spcPct val="50000"/>
                  </a:spcBef>
                </a:pPr>
                <a:r>
                  <a:rPr lang="en-US" sz="1600" b="0" dirty="0">
                    <a:latin typeface="Tahoma" pitchFamily="34" charset="0"/>
                  </a:rPr>
                  <a:t>A1</a:t>
                </a:r>
              </a:p>
              <a:p>
                <a:pPr>
                  <a:spcBef>
                    <a:spcPct val="50000"/>
                  </a:spcBef>
                </a:pPr>
                <a:r>
                  <a:rPr lang="en-US" sz="1600" b="0" dirty="0">
                    <a:latin typeface="Tahoma" pitchFamily="34" charset="0"/>
                  </a:rPr>
                  <a:t>A2</a:t>
                </a:r>
              </a:p>
              <a:p>
                <a:pPr>
                  <a:spcBef>
                    <a:spcPct val="50000"/>
                  </a:spcBef>
                </a:pPr>
                <a:r>
                  <a:rPr lang="en-US" sz="1600" b="0" dirty="0">
                    <a:latin typeface="Tahoma" pitchFamily="34" charset="0"/>
                  </a:rPr>
                  <a:t>A3</a:t>
                </a:r>
              </a:p>
              <a:p>
                <a:pPr>
                  <a:spcBef>
                    <a:spcPct val="50000"/>
                  </a:spcBef>
                </a:pPr>
                <a:r>
                  <a:rPr lang="en-US" sz="1600" b="0" dirty="0">
                    <a:latin typeface="Tahoma" pitchFamily="34" charset="0"/>
                  </a:rPr>
                  <a:t>Baa1</a:t>
                </a:r>
              </a:p>
              <a:p>
                <a:pPr>
                  <a:spcBef>
                    <a:spcPct val="50000"/>
                  </a:spcBef>
                </a:pPr>
                <a:r>
                  <a:rPr lang="en-US" sz="1600" b="0" dirty="0">
                    <a:latin typeface="Tahoma" pitchFamily="34" charset="0"/>
                  </a:rPr>
                  <a:t>Baa2</a:t>
                </a:r>
              </a:p>
              <a:p>
                <a:pPr>
                  <a:spcBef>
                    <a:spcPct val="50000"/>
                  </a:spcBef>
                </a:pPr>
                <a:r>
                  <a:rPr lang="en-US" sz="1600" b="0" dirty="0">
                    <a:latin typeface="Tahoma" pitchFamily="34" charset="0"/>
                  </a:rPr>
                  <a:t>Baa3</a:t>
                </a:r>
              </a:p>
              <a:p>
                <a:pPr>
                  <a:spcBef>
                    <a:spcPct val="50000"/>
                  </a:spcBef>
                </a:pPr>
                <a:r>
                  <a:rPr lang="en-US" sz="1600" b="0" dirty="0">
                    <a:latin typeface="Tahoma" pitchFamily="34" charset="0"/>
                  </a:rPr>
                  <a:t>Ba1</a:t>
                </a:r>
              </a:p>
              <a:p>
                <a:pPr>
                  <a:spcBef>
                    <a:spcPct val="50000"/>
                  </a:spcBef>
                </a:pPr>
                <a:r>
                  <a:rPr lang="en-US" sz="1600" b="0" dirty="0">
                    <a:latin typeface="Tahoma" pitchFamily="34" charset="0"/>
                  </a:rPr>
                  <a:t>Ba2</a:t>
                </a:r>
              </a:p>
            </p:txBody>
          </p:sp>
          <p:sp>
            <p:nvSpPr>
              <p:cNvPr id="74" name="Text Box 16">
                <a:extLst>
                  <a:ext uri="{FF2B5EF4-FFF2-40B4-BE49-F238E27FC236}">
                    <a16:creationId xmlns:a16="http://schemas.microsoft.com/office/drawing/2014/main" id="{2A54ACCE-4B4F-FB51-F7B5-1B855CC7EFC0}"/>
                  </a:ext>
                </a:extLst>
              </p:cNvPr>
              <p:cNvSpPr txBox="1">
                <a:spLocks noChangeArrowheads="1"/>
              </p:cNvSpPr>
              <p:nvPr/>
            </p:nvSpPr>
            <p:spPr bwMode="auto">
              <a:xfrm>
                <a:off x="2438400" y="1600200"/>
                <a:ext cx="990600" cy="4770537"/>
              </a:xfrm>
              <a:prstGeom prst="rect">
                <a:avLst/>
              </a:prstGeom>
              <a:noFill/>
              <a:ln w="9525">
                <a:noFill/>
                <a:miter lim="800000"/>
                <a:headEnd/>
                <a:tailEnd/>
              </a:ln>
              <a:effectLst/>
            </p:spPr>
            <p:txBody>
              <a:bodyPr wrap="square">
                <a:spAutoFit/>
              </a:bodyPr>
              <a:lstStyle/>
              <a:p>
                <a:pPr>
                  <a:spcBef>
                    <a:spcPct val="50000"/>
                  </a:spcBef>
                </a:pPr>
                <a:r>
                  <a:rPr lang="en-US" sz="1600" b="0" dirty="0">
                    <a:latin typeface="Tahoma" pitchFamily="34" charset="0"/>
                  </a:rPr>
                  <a:t>AAA</a:t>
                </a:r>
              </a:p>
              <a:p>
                <a:pPr>
                  <a:spcBef>
                    <a:spcPct val="50000"/>
                  </a:spcBef>
                </a:pPr>
                <a:r>
                  <a:rPr lang="en-US" sz="1600" b="0" dirty="0">
                    <a:latin typeface="Tahoma" pitchFamily="34" charset="0"/>
                  </a:rPr>
                  <a:t>AA+</a:t>
                </a:r>
              </a:p>
              <a:p>
                <a:pPr>
                  <a:spcBef>
                    <a:spcPct val="50000"/>
                  </a:spcBef>
                </a:pPr>
                <a:r>
                  <a:rPr lang="en-US" sz="1600" b="0" dirty="0">
                    <a:latin typeface="Tahoma" pitchFamily="34" charset="0"/>
                  </a:rPr>
                  <a:t>AA</a:t>
                </a:r>
              </a:p>
              <a:p>
                <a:pPr>
                  <a:spcBef>
                    <a:spcPct val="50000"/>
                  </a:spcBef>
                </a:pPr>
                <a:r>
                  <a:rPr lang="en-US" sz="1600" b="0" dirty="0">
                    <a:latin typeface="Tahoma" pitchFamily="34" charset="0"/>
                  </a:rPr>
                  <a:t>AA-</a:t>
                </a:r>
              </a:p>
              <a:p>
                <a:pPr>
                  <a:spcBef>
                    <a:spcPct val="50000"/>
                  </a:spcBef>
                </a:pPr>
                <a:r>
                  <a:rPr lang="en-US" sz="1600" b="0" dirty="0">
                    <a:latin typeface="Tahoma" pitchFamily="34" charset="0"/>
                  </a:rPr>
                  <a:t>A+</a:t>
                </a:r>
              </a:p>
              <a:p>
                <a:pPr>
                  <a:spcBef>
                    <a:spcPct val="50000"/>
                  </a:spcBef>
                </a:pPr>
                <a:r>
                  <a:rPr lang="en-US" sz="1600" b="0" dirty="0">
                    <a:latin typeface="Tahoma" pitchFamily="34" charset="0"/>
                  </a:rPr>
                  <a:t>A</a:t>
                </a:r>
              </a:p>
              <a:p>
                <a:pPr>
                  <a:spcBef>
                    <a:spcPct val="50000"/>
                  </a:spcBef>
                </a:pPr>
                <a:r>
                  <a:rPr lang="en-US" sz="1600" b="0" dirty="0">
                    <a:latin typeface="Tahoma" pitchFamily="34" charset="0"/>
                  </a:rPr>
                  <a:t>A-</a:t>
                </a:r>
              </a:p>
              <a:p>
                <a:pPr>
                  <a:spcBef>
                    <a:spcPct val="50000"/>
                  </a:spcBef>
                </a:pPr>
                <a:r>
                  <a:rPr lang="en-US" sz="1600" b="0" dirty="0">
                    <a:latin typeface="Tahoma" pitchFamily="34" charset="0"/>
                  </a:rPr>
                  <a:t>BBB+</a:t>
                </a:r>
              </a:p>
              <a:p>
                <a:pPr>
                  <a:spcBef>
                    <a:spcPct val="50000"/>
                  </a:spcBef>
                </a:pPr>
                <a:r>
                  <a:rPr lang="en-US" sz="1600" b="0" dirty="0">
                    <a:latin typeface="Tahoma" pitchFamily="34" charset="0"/>
                  </a:rPr>
                  <a:t>BBB</a:t>
                </a:r>
              </a:p>
              <a:p>
                <a:pPr>
                  <a:spcBef>
                    <a:spcPct val="50000"/>
                  </a:spcBef>
                </a:pPr>
                <a:r>
                  <a:rPr lang="en-US" sz="1600" b="0" dirty="0">
                    <a:latin typeface="Tahoma" pitchFamily="34" charset="0"/>
                  </a:rPr>
                  <a:t>BBB-</a:t>
                </a:r>
              </a:p>
              <a:p>
                <a:pPr>
                  <a:spcBef>
                    <a:spcPct val="50000"/>
                  </a:spcBef>
                </a:pPr>
                <a:r>
                  <a:rPr lang="en-US" sz="1600" b="0" dirty="0">
                    <a:latin typeface="Tahoma" pitchFamily="34" charset="0"/>
                  </a:rPr>
                  <a:t>BB+</a:t>
                </a:r>
              </a:p>
              <a:p>
                <a:pPr>
                  <a:spcBef>
                    <a:spcPct val="50000"/>
                  </a:spcBef>
                </a:pPr>
                <a:r>
                  <a:rPr lang="en-US" sz="1600" b="0" dirty="0">
                    <a:latin typeface="Tahoma" pitchFamily="34" charset="0"/>
                  </a:rPr>
                  <a:t>BB</a:t>
                </a:r>
              </a:p>
              <a:p>
                <a:pPr>
                  <a:spcBef>
                    <a:spcPct val="50000"/>
                  </a:spcBef>
                </a:pPr>
                <a:endParaRPr lang="en-US" sz="1600" b="0" dirty="0">
                  <a:latin typeface="Tahoma" pitchFamily="34" charset="0"/>
                </a:endParaRPr>
              </a:p>
            </p:txBody>
          </p:sp>
          <p:sp>
            <p:nvSpPr>
              <p:cNvPr id="75" name="Text Box 17">
                <a:extLst>
                  <a:ext uri="{FF2B5EF4-FFF2-40B4-BE49-F238E27FC236}">
                    <a16:creationId xmlns:a16="http://schemas.microsoft.com/office/drawing/2014/main" id="{962A2DE2-77A5-3D52-A4FD-3DD6E9293B41}"/>
                  </a:ext>
                </a:extLst>
              </p:cNvPr>
              <p:cNvSpPr txBox="1">
                <a:spLocks noChangeArrowheads="1"/>
              </p:cNvSpPr>
              <p:nvPr/>
            </p:nvSpPr>
            <p:spPr bwMode="auto">
              <a:xfrm>
                <a:off x="5410200" y="1219200"/>
                <a:ext cx="838200" cy="338554"/>
              </a:xfrm>
              <a:prstGeom prst="rect">
                <a:avLst/>
              </a:prstGeom>
              <a:noFill/>
              <a:ln w="9525">
                <a:noFill/>
                <a:miter lim="800000"/>
                <a:headEnd/>
                <a:tailEnd/>
              </a:ln>
              <a:effectLst/>
            </p:spPr>
            <p:txBody>
              <a:bodyPr>
                <a:spAutoFit/>
              </a:bodyPr>
              <a:lstStyle/>
              <a:p>
                <a:pPr>
                  <a:spcBef>
                    <a:spcPct val="50000"/>
                  </a:spcBef>
                </a:pPr>
                <a:r>
                  <a:rPr lang="en-US" sz="1600" b="0" dirty="0">
                    <a:latin typeface="Tahoma" pitchFamily="34" charset="0"/>
                  </a:rPr>
                  <a:t>S &amp; P</a:t>
                </a:r>
              </a:p>
            </p:txBody>
          </p:sp>
          <p:sp>
            <p:nvSpPr>
              <p:cNvPr id="76" name="Text Box 18">
                <a:extLst>
                  <a:ext uri="{FF2B5EF4-FFF2-40B4-BE49-F238E27FC236}">
                    <a16:creationId xmlns:a16="http://schemas.microsoft.com/office/drawing/2014/main" id="{99368C56-3811-87E1-0DE8-6B45F834E5C8}"/>
                  </a:ext>
                </a:extLst>
              </p:cNvPr>
              <p:cNvSpPr txBox="1">
                <a:spLocks noChangeArrowheads="1"/>
              </p:cNvSpPr>
              <p:nvPr/>
            </p:nvSpPr>
            <p:spPr bwMode="auto">
              <a:xfrm>
                <a:off x="5486400" y="1676400"/>
                <a:ext cx="914400" cy="1446550"/>
              </a:xfrm>
              <a:prstGeom prst="rect">
                <a:avLst/>
              </a:prstGeom>
              <a:noFill/>
              <a:ln w="9525">
                <a:noFill/>
                <a:miter lim="800000"/>
                <a:headEnd/>
                <a:tailEnd/>
              </a:ln>
              <a:effectLst/>
            </p:spPr>
            <p:txBody>
              <a:bodyPr>
                <a:spAutoFit/>
              </a:bodyPr>
              <a:lstStyle/>
              <a:p>
                <a:pPr>
                  <a:spcBef>
                    <a:spcPct val="50000"/>
                  </a:spcBef>
                </a:pPr>
                <a:r>
                  <a:rPr lang="en-US" sz="1600" b="0" dirty="0">
                    <a:latin typeface="Tahoma" pitchFamily="34" charset="0"/>
                  </a:rPr>
                  <a:t>SP-1+</a:t>
                </a:r>
              </a:p>
              <a:p>
                <a:pPr>
                  <a:spcBef>
                    <a:spcPct val="50000"/>
                  </a:spcBef>
                </a:pPr>
                <a:r>
                  <a:rPr lang="en-US" sz="1600" b="0" dirty="0">
                    <a:latin typeface="Tahoma" pitchFamily="34" charset="0"/>
                  </a:rPr>
                  <a:t>SP-1</a:t>
                </a:r>
              </a:p>
              <a:p>
                <a:pPr>
                  <a:spcBef>
                    <a:spcPct val="50000"/>
                  </a:spcBef>
                </a:pPr>
                <a:r>
                  <a:rPr lang="en-US" sz="1600" b="0" dirty="0">
                    <a:latin typeface="Tahoma" pitchFamily="34" charset="0"/>
                  </a:rPr>
                  <a:t>SP-2</a:t>
                </a:r>
              </a:p>
              <a:p>
                <a:pPr>
                  <a:spcBef>
                    <a:spcPct val="50000"/>
                  </a:spcBef>
                </a:pPr>
                <a:r>
                  <a:rPr lang="en-US" sz="1600" b="0" dirty="0">
                    <a:latin typeface="Tahoma" pitchFamily="34" charset="0"/>
                  </a:rPr>
                  <a:t>SP-3</a:t>
                </a:r>
              </a:p>
            </p:txBody>
          </p:sp>
          <p:sp>
            <p:nvSpPr>
              <p:cNvPr id="77" name="Text Box 19">
                <a:extLst>
                  <a:ext uri="{FF2B5EF4-FFF2-40B4-BE49-F238E27FC236}">
                    <a16:creationId xmlns:a16="http://schemas.microsoft.com/office/drawing/2014/main" id="{CF6B8E00-5417-76B1-ADC8-1DE90E69029B}"/>
                  </a:ext>
                </a:extLst>
              </p:cNvPr>
              <p:cNvSpPr txBox="1">
                <a:spLocks noChangeArrowheads="1"/>
              </p:cNvSpPr>
              <p:nvPr/>
            </p:nvSpPr>
            <p:spPr bwMode="auto">
              <a:xfrm>
                <a:off x="6477000" y="1676400"/>
                <a:ext cx="1524000" cy="1446550"/>
              </a:xfrm>
              <a:prstGeom prst="rect">
                <a:avLst/>
              </a:prstGeom>
              <a:noFill/>
              <a:ln w="9525">
                <a:noFill/>
                <a:miter lim="800000"/>
                <a:headEnd/>
                <a:tailEnd/>
              </a:ln>
              <a:effectLst/>
            </p:spPr>
            <p:txBody>
              <a:bodyPr wrap="square">
                <a:spAutoFit/>
              </a:bodyPr>
              <a:lstStyle/>
              <a:p>
                <a:pPr>
                  <a:spcBef>
                    <a:spcPct val="50000"/>
                  </a:spcBef>
                </a:pPr>
                <a:r>
                  <a:rPr lang="en-US" sz="1600" b="0" dirty="0">
                    <a:latin typeface="Tahoma" pitchFamily="34" charset="0"/>
                  </a:rPr>
                  <a:t>F1 (+ or -)</a:t>
                </a:r>
              </a:p>
              <a:p>
                <a:pPr>
                  <a:spcBef>
                    <a:spcPct val="50000"/>
                  </a:spcBef>
                </a:pPr>
                <a:r>
                  <a:rPr lang="en-US" sz="1600" b="0" dirty="0">
                    <a:latin typeface="Tahoma" pitchFamily="34" charset="0"/>
                  </a:rPr>
                  <a:t>F2 (+ or -)</a:t>
                </a:r>
              </a:p>
              <a:p>
                <a:pPr>
                  <a:spcBef>
                    <a:spcPct val="50000"/>
                  </a:spcBef>
                </a:pPr>
                <a:r>
                  <a:rPr lang="en-US" sz="1600" b="0" dirty="0">
                    <a:latin typeface="Tahoma" pitchFamily="34" charset="0"/>
                  </a:rPr>
                  <a:t>F3 (+ or -)</a:t>
                </a:r>
              </a:p>
              <a:p>
                <a:pPr>
                  <a:spcBef>
                    <a:spcPct val="50000"/>
                  </a:spcBef>
                </a:pPr>
                <a:r>
                  <a:rPr lang="en-US" sz="1600" b="0" dirty="0">
                    <a:latin typeface="Tahoma" pitchFamily="34" charset="0"/>
                  </a:rPr>
                  <a:t>B   (+ or -)</a:t>
                </a:r>
              </a:p>
            </p:txBody>
          </p:sp>
          <p:sp>
            <p:nvSpPr>
              <p:cNvPr id="78" name="Text Box 20">
                <a:extLst>
                  <a:ext uri="{FF2B5EF4-FFF2-40B4-BE49-F238E27FC236}">
                    <a16:creationId xmlns:a16="http://schemas.microsoft.com/office/drawing/2014/main" id="{C0724B9F-177F-B85A-BD85-D98D09951117}"/>
                  </a:ext>
                </a:extLst>
              </p:cNvPr>
              <p:cNvSpPr txBox="1">
                <a:spLocks noChangeArrowheads="1"/>
              </p:cNvSpPr>
              <p:nvPr/>
            </p:nvSpPr>
            <p:spPr bwMode="auto">
              <a:xfrm>
                <a:off x="6705600" y="1219200"/>
                <a:ext cx="838200" cy="338554"/>
              </a:xfrm>
              <a:prstGeom prst="rect">
                <a:avLst/>
              </a:prstGeom>
              <a:noFill/>
              <a:ln w="9525">
                <a:noFill/>
                <a:miter lim="800000"/>
                <a:headEnd/>
                <a:tailEnd/>
              </a:ln>
              <a:effectLst/>
            </p:spPr>
            <p:txBody>
              <a:bodyPr>
                <a:spAutoFit/>
              </a:bodyPr>
              <a:lstStyle/>
              <a:p>
                <a:pPr>
                  <a:spcBef>
                    <a:spcPct val="50000"/>
                  </a:spcBef>
                </a:pPr>
                <a:r>
                  <a:rPr lang="en-US" sz="1600" b="0" dirty="0">
                    <a:latin typeface="Tahoma" pitchFamily="34" charset="0"/>
                  </a:rPr>
                  <a:t>Fitch</a:t>
                </a:r>
              </a:p>
            </p:txBody>
          </p:sp>
          <p:sp>
            <p:nvSpPr>
              <p:cNvPr id="79" name="Line 21">
                <a:extLst>
                  <a:ext uri="{FF2B5EF4-FFF2-40B4-BE49-F238E27FC236}">
                    <a16:creationId xmlns:a16="http://schemas.microsoft.com/office/drawing/2014/main" id="{02822203-05A8-5D10-654C-A10E8EEB1B5C}"/>
                  </a:ext>
                </a:extLst>
              </p:cNvPr>
              <p:cNvSpPr>
                <a:spLocks noChangeShapeType="1"/>
              </p:cNvSpPr>
              <p:nvPr/>
            </p:nvSpPr>
            <p:spPr bwMode="auto">
              <a:xfrm>
                <a:off x="1143000" y="5270857"/>
                <a:ext cx="2133600" cy="0"/>
              </a:xfrm>
              <a:prstGeom prst="line">
                <a:avLst/>
              </a:prstGeom>
              <a:noFill/>
              <a:ln w="25400">
                <a:solidFill>
                  <a:srgbClr val="FF0000"/>
                </a:solidFill>
                <a:prstDash val="dash"/>
                <a:round/>
                <a:headEnd/>
                <a:tailEnd/>
              </a:ln>
              <a:effectLst/>
            </p:spPr>
            <p:txBody>
              <a:bodyPr/>
              <a:lstStyle/>
              <a:p>
                <a:endParaRPr lang="en-US" sz="1600" dirty="0"/>
              </a:p>
            </p:txBody>
          </p:sp>
          <p:sp>
            <p:nvSpPr>
              <p:cNvPr id="80" name="Line 22">
                <a:extLst>
                  <a:ext uri="{FF2B5EF4-FFF2-40B4-BE49-F238E27FC236}">
                    <a16:creationId xmlns:a16="http://schemas.microsoft.com/office/drawing/2014/main" id="{128D5A7B-2D40-F4BA-5232-E764626F712D}"/>
                  </a:ext>
                </a:extLst>
              </p:cNvPr>
              <p:cNvSpPr>
                <a:spLocks noChangeShapeType="1"/>
              </p:cNvSpPr>
              <p:nvPr/>
            </p:nvSpPr>
            <p:spPr bwMode="auto">
              <a:xfrm>
                <a:off x="4077783" y="2756256"/>
                <a:ext cx="3733800" cy="0"/>
              </a:xfrm>
              <a:prstGeom prst="line">
                <a:avLst/>
              </a:prstGeom>
              <a:noFill/>
              <a:ln w="25400">
                <a:solidFill>
                  <a:srgbClr val="FF0000"/>
                </a:solidFill>
                <a:prstDash val="dash"/>
                <a:round/>
                <a:headEnd/>
                <a:tailEnd/>
              </a:ln>
              <a:effectLst/>
            </p:spPr>
            <p:txBody>
              <a:bodyPr/>
              <a:lstStyle/>
              <a:p>
                <a:endParaRPr lang="en-US" dirty="0"/>
              </a:p>
            </p:txBody>
          </p:sp>
          <p:sp>
            <p:nvSpPr>
              <p:cNvPr id="81" name="Line 23">
                <a:extLst>
                  <a:ext uri="{FF2B5EF4-FFF2-40B4-BE49-F238E27FC236}">
                    <a16:creationId xmlns:a16="http://schemas.microsoft.com/office/drawing/2014/main" id="{5CAD077D-4DB3-73A7-C25E-BB7567C60156}"/>
                  </a:ext>
                </a:extLst>
              </p:cNvPr>
              <p:cNvSpPr>
                <a:spLocks noChangeShapeType="1"/>
              </p:cNvSpPr>
              <p:nvPr/>
            </p:nvSpPr>
            <p:spPr bwMode="auto">
              <a:xfrm>
                <a:off x="4114800" y="4038600"/>
                <a:ext cx="457200" cy="0"/>
              </a:xfrm>
              <a:prstGeom prst="line">
                <a:avLst/>
              </a:prstGeom>
              <a:noFill/>
              <a:ln w="25400">
                <a:solidFill>
                  <a:srgbClr val="FF0000"/>
                </a:solidFill>
                <a:prstDash val="dash"/>
                <a:round/>
                <a:headEnd/>
                <a:tailEnd/>
              </a:ln>
              <a:effectLst/>
            </p:spPr>
            <p:txBody>
              <a:bodyPr/>
              <a:lstStyle/>
              <a:p>
                <a:endParaRPr lang="en-US" dirty="0"/>
              </a:p>
            </p:txBody>
          </p:sp>
          <p:sp>
            <p:nvSpPr>
              <p:cNvPr id="82" name="Rectangle 24">
                <a:extLst>
                  <a:ext uri="{FF2B5EF4-FFF2-40B4-BE49-F238E27FC236}">
                    <a16:creationId xmlns:a16="http://schemas.microsoft.com/office/drawing/2014/main" id="{2A6D185F-EA5F-7DD7-5540-EC3CCD721A8E}"/>
                  </a:ext>
                </a:extLst>
              </p:cNvPr>
              <p:cNvSpPr>
                <a:spLocks noChangeArrowheads="1"/>
              </p:cNvSpPr>
              <p:nvPr/>
            </p:nvSpPr>
            <p:spPr bwMode="auto">
              <a:xfrm>
                <a:off x="4038600" y="3886200"/>
                <a:ext cx="609600" cy="304800"/>
              </a:xfrm>
              <a:prstGeom prst="rect">
                <a:avLst/>
              </a:prstGeom>
              <a:noFill/>
              <a:ln w="9525">
                <a:solidFill>
                  <a:schemeClr val="tx1"/>
                </a:solidFill>
                <a:miter lim="800000"/>
                <a:headEnd/>
                <a:tailEnd/>
              </a:ln>
              <a:effectLst/>
            </p:spPr>
            <p:txBody>
              <a:bodyPr wrap="none" anchor="ctr"/>
              <a:lstStyle/>
              <a:p>
                <a:endParaRPr lang="en-US" dirty="0"/>
              </a:p>
            </p:txBody>
          </p:sp>
          <p:sp>
            <p:nvSpPr>
              <p:cNvPr id="83" name="Text Box 25">
                <a:extLst>
                  <a:ext uri="{FF2B5EF4-FFF2-40B4-BE49-F238E27FC236}">
                    <a16:creationId xmlns:a16="http://schemas.microsoft.com/office/drawing/2014/main" id="{21FD44BA-D6A3-6265-AD44-286B43CEE241}"/>
                  </a:ext>
                </a:extLst>
              </p:cNvPr>
              <p:cNvSpPr txBox="1">
                <a:spLocks noChangeArrowheads="1"/>
              </p:cNvSpPr>
              <p:nvPr/>
            </p:nvSpPr>
            <p:spPr bwMode="auto">
              <a:xfrm>
                <a:off x="4800600" y="3886200"/>
                <a:ext cx="3200400" cy="641350"/>
              </a:xfrm>
              <a:prstGeom prst="rect">
                <a:avLst/>
              </a:prstGeom>
              <a:noFill/>
              <a:ln w="9525">
                <a:noFill/>
                <a:miter lim="800000"/>
                <a:headEnd/>
                <a:tailEnd/>
              </a:ln>
              <a:effectLst/>
            </p:spPr>
            <p:txBody>
              <a:bodyPr>
                <a:spAutoFit/>
              </a:bodyPr>
              <a:lstStyle/>
              <a:p>
                <a:pPr>
                  <a:spcBef>
                    <a:spcPct val="50000"/>
                  </a:spcBef>
                </a:pPr>
                <a:r>
                  <a:rPr lang="en-US" dirty="0">
                    <a:latin typeface="Tahoma" pitchFamily="34" charset="0"/>
                  </a:rPr>
                  <a:t>Ratings below the line are speculative grade.</a:t>
                </a:r>
              </a:p>
            </p:txBody>
          </p:sp>
          <p:sp>
            <p:nvSpPr>
              <p:cNvPr id="84" name="Line 26">
                <a:extLst>
                  <a:ext uri="{FF2B5EF4-FFF2-40B4-BE49-F238E27FC236}">
                    <a16:creationId xmlns:a16="http://schemas.microsoft.com/office/drawing/2014/main" id="{43103379-43CD-474D-6EC1-B91E9E8D0FE9}"/>
                  </a:ext>
                </a:extLst>
              </p:cNvPr>
              <p:cNvSpPr>
                <a:spLocks noChangeShapeType="1"/>
              </p:cNvSpPr>
              <p:nvPr/>
            </p:nvSpPr>
            <p:spPr bwMode="auto">
              <a:xfrm>
                <a:off x="990600" y="1143000"/>
                <a:ext cx="2362200" cy="0"/>
              </a:xfrm>
              <a:prstGeom prst="line">
                <a:avLst/>
              </a:prstGeom>
              <a:noFill/>
              <a:ln w="9525">
                <a:solidFill>
                  <a:schemeClr val="tx1"/>
                </a:solidFill>
                <a:round/>
                <a:headEnd/>
                <a:tailEnd/>
              </a:ln>
              <a:effectLst/>
            </p:spPr>
            <p:txBody>
              <a:bodyPr/>
              <a:lstStyle/>
              <a:p>
                <a:endParaRPr lang="en-US" dirty="0"/>
              </a:p>
            </p:txBody>
          </p:sp>
          <p:sp>
            <p:nvSpPr>
              <p:cNvPr id="85" name="Line 27">
                <a:extLst>
                  <a:ext uri="{FF2B5EF4-FFF2-40B4-BE49-F238E27FC236}">
                    <a16:creationId xmlns:a16="http://schemas.microsoft.com/office/drawing/2014/main" id="{BE51AE9E-40DD-32C6-F5EF-7DFB2C1F3014}"/>
                  </a:ext>
                </a:extLst>
              </p:cNvPr>
              <p:cNvSpPr>
                <a:spLocks noChangeShapeType="1"/>
              </p:cNvSpPr>
              <p:nvPr/>
            </p:nvSpPr>
            <p:spPr bwMode="auto">
              <a:xfrm>
                <a:off x="990600" y="1600200"/>
                <a:ext cx="914400" cy="0"/>
              </a:xfrm>
              <a:prstGeom prst="line">
                <a:avLst/>
              </a:prstGeom>
              <a:noFill/>
              <a:ln w="9525">
                <a:solidFill>
                  <a:schemeClr val="tx1"/>
                </a:solidFill>
                <a:round/>
                <a:headEnd/>
                <a:tailEnd/>
              </a:ln>
              <a:effectLst/>
            </p:spPr>
            <p:txBody>
              <a:bodyPr/>
              <a:lstStyle/>
              <a:p>
                <a:endParaRPr lang="en-US" dirty="0"/>
              </a:p>
            </p:txBody>
          </p:sp>
          <p:sp>
            <p:nvSpPr>
              <p:cNvPr id="86" name="Line 28">
                <a:extLst>
                  <a:ext uri="{FF2B5EF4-FFF2-40B4-BE49-F238E27FC236}">
                    <a16:creationId xmlns:a16="http://schemas.microsoft.com/office/drawing/2014/main" id="{56FFE563-52D1-4BB6-34F2-05F93C93D283}"/>
                  </a:ext>
                </a:extLst>
              </p:cNvPr>
              <p:cNvSpPr>
                <a:spLocks noChangeShapeType="1"/>
              </p:cNvSpPr>
              <p:nvPr/>
            </p:nvSpPr>
            <p:spPr bwMode="auto">
              <a:xfrm>
                <a:off x="2133600" y="1600200"/>
                <a:ext cx="1219200" cy="0"/>
              </a:xfrm>
              <a:prstGeom prst="line">
                <a:avLst/>
              </a:prstGeom>
              <a:noFill/>
              <a:ln w="9525">
                <a:solidFill>
                  <a:schemeClr val="tx1"/>
                </a:solidFill>
                <a:round/>
                <a:headEnd/>
                <a:tailEnd/>
              </a:ln>
              <a:effectLst/>
            </p:spPr>
            <p:txBody>
              <a:bodyPr/>
              <a:lstStyle/>
              <a:p>
                <a:endParaRPr lang="en-US" dirty="0"/>
              </a:p>
            </p:txBody>
          </p:sp>
          <p:sp>
            <p:nvSpPr>
              <p:cNvPr id="87" name="Line 29">
                <a:extLst>
                  <a:ext uri="{FF2B5EF4-FFF2-40B4-BE49-F238E27FC236}">
                    <a16:creationId xmlns:a16="http://schemas.microsoft.com/office/drawing/2014/main" id="{FAAA2153-975B-673E-5744-10331C3EE659}"/>
                  </a:ext>
                </a:extLst>
              </p:cNvPr>
              <p:cNvSpPr>
                <a:spLocks noChangeShapeType="1"/>
              </p:cNvSpPr>
              <p:nvPr/>
            </p:nvSpPr>
            <p:spPr bwMode="auto">
              <a:xfrm>
                <a:off x="4114800" y="1143000"/>
                <a:ext cx="3810000" cy="0"/>
              </a:xfrm>
              <a:prstGeom prst="line">
                <a:avLst/>
              </a:prstGeom>
              <a:noFill/>
              <a:ln w="9525">
                <a:solidFill>
                  <a:schemeClr val="tx1"/>
                </a:solidFill>
                <a:round/>
                <a:headEnd/>
                <a:tailEnd/>
              </a:ln>
              <a:effectLst/>
            </p:spPr>
            <p:txBody>
              <a:bodyPr/>
              <a:lstStyle/>
              <a:p>
                <a:endParaRPr lang="en-US" dirty="0"/>
              </a:p>
            </p:txBody>
          </p:sp>
          <p:sp>
            <p:nvSpPr>
              <p:cNvPr id="88" name="Line 30">
                <a:extLst>
                  <a:ext uri="{FF2B5EF4-FFF2-40B4-BE49-F238E27FC236}">
                    <a16:creationId xmlns:a16="http://schemas.microsoft.com/office/drawing/2014/main" id="{5D2BCD5B-4EAE-969B-C1F8-77828B930F65}"/>
                  </a:ext>
                </a:extLst>
              </p:cNvPr>
              <p:cNvSpPr>
                <a:spLocks noChangeShapeType="1"/>
              </p:cNvSpPr>
              <p:nvPr/>
            </p:nvSpPr>
            <p:spPr bwMode="auto">
              <a:xfrm>
                <a:off x="4114800" y="1600200"/>
                <a:ext cx="914400" cy="0"/>
              </a:xfrm>
              <a:prstGeom prst="line">
                <a:avLst/>
              </a:prstGeom>
              <a:noFill/>
              <a:ln w="9525">
                <a:solidFill>
                  <a:schemeClr val="tx1"/>
                </a:solidFill>
                <a:round/>
                <a:headEnd/>
                <a:tailEnd/>
              </a:ln>
              <a:effectLst/>
            </p:spPr>
            <p:txBody>
              <a:bodyPr/>
              <a:lstStyle/>
              <a:p>
                <a:endParaRPr lang="en-US" dirty="0"/>
              </a:p>
            </p:txBody>
          </p:sp>
          <p:sp>
            <p:nvSpPr>
              <p:cNvPr id="89" name="Line 31">
                <a:extLst>
                  <a:ext uri="{FF2B5EF4-FFF2-40B4-BE49-F238E27FC236}">
                    <a16:creationId xmlns:a16="http://schemas.microsoft.com/office/drawing/2014/main" id="{96AB3F60-C079-D72B-3CBB-4907D7CBA7B8}"/>
                  </a:ext>
                </a:extLst>
              </p:cNvPr>
              <p:cNvSpPr>
                <a:spLocks noChangeShapeType="1"/>
              </p:cNvSpPr>
              <p:nvPr/>
            </p:nvSpPr>
            <p:spPr bwMode="auto">
              <a:xfrm>
                <a:off x="5334000" y="1600200"/>
                <a:ext cx="914400" cy="0"/>
              </a:xfrm>
              <a:prstGeom prst="line">
                <a:avLst/>
              </a:prstGeom>
              <a:noFill/>
              <a:ln w="9525">
                <a:solidFill>
                  <a:schemeClr val="tx1"/>
                </a:solidFill>
                <a:round/>
                <a:headEnd/>
                <a:tailEnd/>
              </a:ln>
              <a:effectLst/>
            </p:spPr>
            <p:txBody>
              <a:bodyPr/>
              <a:lstStyle/>
              <a:p>
                <a:endParaRPr lang="en-US" sz="1600" dirty="0"/>
              </a:p>
            </p:txBody>
          </p:sp>
          <p:sp>
            <p:nvSpPr>
              <p:cNvPr id="90" name="Line 32">
                <a:extLst>
                  <a:ext uri="{FF2B5EF4-FFF2-40B4-BE49-F238E27FC236}">
                    <a16:creationId xmlns:a16="http://schemas.microsoft.com/office/drawing/2014/main" id="{08A50394-43EF-55FE-B3A5-B802D4DE9A45}"/>
                  </a:ext>
                </a:extLst>
              </p:cNvPr>
              <p:cNvSpPr>
                <a:spLocks noChangeShapeType="1"/>
              </p:cNvSpPr>
              <p:nvPr/>
            </p:nvSpPr>
            <p:spPr bwMode="auto">
              <a:xfrm>
                <a:off x="6553200" y="1600200"/>
                <a:ext cx="914400" cy="0"/>
              </a:xfrm>
              <a:prstGeom prst="line">
                <a:avLst/>
              </a:prstGeom>
              <a:noFill/>
              <a:ln w="9525">
                <a:solidFill>
                  <a:schemeClr val="tx1"/>
                </a:solidFill>
                <a:round/>
                <a:headEnd/>
                <a:tailEnd/>
              </a:ln>
              <a:effectLst/>
            </p:spPr>
            <p:txBody>
              <a:bodyPr/>
              <a:lstStyle/>
              <a:p>
                <a:endParaRPr lang="en-US" dirty="0"/>
              </a:p>
            </p:txBody>
          </p:sp>
        </p:grpSp>
      </p:grpSp>
      <p:pic>
        <p:nvPicPr>
          <p:cNvPr id="4" name="Picture 3">
            <a:extLst>
              <a:ext uri="{FF2B5EF4-FFF2-40B4-BE49-F238E27FC236}">
                <a16:creationId xmlns:a16="http://schemas.microsoft.com/office/drawing/2014/main" id="{22D9250A-F94A-418E-A60D-306615513978}"/>
              </a:ext>
            </a:extLst>
          </p:cNvPr>
          <p:cNvPicPr>
            <a:picLocks noChangeAspect="1"/>
          </p:cNvPicPr>
          <p:nvPr/>
        </p:nvPicPr>
        <p:blipFill>
          <a:blip r:embed="rId2"/>
          <a:stretch>
            <a:fillRect/>
          </a:stretch>
        </p:blipFill>
        <p:spPr>
          <a:xfrm>
            <a:off x="7863380" y="200982"/>
            <a:ext cx="1030313" cy="1030313"/>
          </a:xfrm>
          <a:prstGeom prst="rect">
            <a:avLst/>
          </a:prstGeom>
        </p:spPr>
      </p:pic>
    </p:spTree>
    <p:extLst>
      <p:ext uri="{BB962C8B-B14F-4D97-AF65-F5344CB8AC3E}">
        <p14:creationId xmlns:p14="http://schemas.microsoft.com/office/powerpoint/2010/main" val="1291782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627002"/>
            <a:ext cx="8229600" cy="5617043"/>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Factors affecting Investor Demand and Pricing of Bonds</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Market Conditions (e.g., Yield)</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Cash Available for Investment</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Forward Supply</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Time of Year</a:t>
            </a:r>
          </a:p>
          <a:p>
            <a:pPr marL="974725" marR="0" lvl="1" algn="just" defTabSz="457200" eaLnBrk="0" fontAlgn="base" hangingPunct="0">
              <a:spcAft>
                <a:spcPts val="120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Economic Data and Interest Rate Expectations</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Structure and Coupon</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Large Bond Issues Get Attention of All Investors</a:t>
            </a:r>
          </a:p>
          <a:p>
            <a:pPr marL="974725" marR="0" lvl="1" algn="just" defTabSz="457200" eaLnBrk="0" fontAlgn="base" hangingPunct="0">
              <a:spcAft>
                <a:spcPts val="120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Small Bond Issues Typically Attract Attention of Retail, Small Money Managers and Middle Market Investors</a:t>
            </a:r>
          </a:p>
          <a:p>
            <a:pPr marL="742950" marR="0" lvl="1" indent="-285750" algn="just" defTabSz="457200" eaLnBrk="0" fontAlgn="base" hangingPunct="0">
              <a:spcAft>
                <a:spcPts val="120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Credit Ratings</a:t>
            </a:r>
          </a:p>
          <a:p>
            <a:pPr marL="742950" marR="0" lvl="1" indent="-285750" algn="just" defTabSz="457200" eaLnBrk="0" fontAlgn="base" hangingPunct="0">
              <a:spcAft>
                <a:spcPts val="120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Credit Enhancement</a:t>
            </a:r>
          </a:p>
          <a:p>
            <a:pPr marL="742950" marR="0" lvl="1" indent="-285750" algn="just" defTabSz="457200" eaLnBrk="0" fontAlgn="base" hangingPunct="0">
              <a:spcAft>
                <a:spcPts val="120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Issuer Name</a:t>
            </a:r>
          </a:p>
          <a:p>
            <a:pPr marL="742950" marR="0" lvl="1" indent="-285750" algn="just" defTabSz="457200" eaLnBrk="0" fontAlgn="base" hangingPunct="0">
              <a:spcAft>
                <a:spcPts val="120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Call features</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Factors Influencing Sale Process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27</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3877E158-18FD-8C00-F75C-009E15DEC1BE}"/>
              </a:ext>
            </a:extLst>
          </p:cNvPr>
          <p:cNvPicPr>
            <a:picLocks noChangeAspect="1"/>
          </p:cNvPicPr>
          <p:nvPr/>
        </p:nvPicPr>
        <p:blipFill>
          <a:blip r:embed="rId2"/>
          <a:stretch>
            <a:fillRect/>
          </a:stretch>
        </p:blipFill>
        <p:spPr>
          <a:xfrm>
            <a:off x="7791913" y="198844"/>
            <a:ext cx="1030313" cy="1030313"/>
          </a:xfrm>
          <a:prstGeom prst="rect">
            <a:avLst/>
          </a:prstGeom>
        </p:spPr>
      </p:pic>
    </p:spTree>
    <p:extLst>
      <p:ext uri="{BB962C8B-B14F-4D97-AF65-F5344CB8AC3E}">
        <p14:creationId xmlns:p14="http://schemas.microsoft.com/office/powerpoint/2010/main" val="2091910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879564"/>
            <a:ext cx="8077200" cy="5007438"/>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Competitive Sales</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Bids to buy bonds are accepted at a specified time.  </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 bid that results in the lowest effective cost for the Issuer is chosen</a:t>
            </a:r>
            <a:endParaRPr lang="en-US" sz="1600" dirty="0">
              <a:solidFill>
                <a:schemeClr val="tx1">
                  <a:lumMod val="75000"/>
                </a:schemeClr>
              </a:solidFill>
              <a:latin typeface="Calibri" panose="020F0502020204030204" pitchFamily="34" charset="0"/>
              <a:cs typeface="Calibri" panose="020F0502020204030204" pitchFamily="34" charset="0"/>
            </a:endParaRPr>
          </a:p>
          <a:p>
            <a:pPr marL="457200" marR="0" lvl="1" indent="0" algn="just" defTabSz="457200" eaLnBrk="0" fontAlgn="base" hangingPunct="0">
              <a:lnSpc>
                <a:spcPct val="114000"/>
              </a:lnSpc>
              <a:spcAft>
                <a:spcPts val="600"/>
              </a:spcAft>
              <a:buClrTx/>
              <a:buSzTx/>
              <a:buNone/>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Negotiated Sales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Interest rates and underwriting spread are determined through negotiation with the underwriter(s), who has been previously selected to market and sell the bonds</a:t>
            </a:r>
          </a:p>
          <a:p>
            <a:pPr marL="457200" marR="0" lvl="1" indent="0" algn="just" defTabSz="457200" eaLnBrk="0" fontAlgn="base" hangingPunct="0">
              <a:spcAft>
                <a:spcPct val="0"/>
              </a:spcAft>
              <a:buClrTx/>
              <a:buSzTx/>
              <a:buNone/>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Private Placements</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Interest rates are determined through negotiation with one or several investors</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Bank direct placements</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Types of Bond Sales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28</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55575D21-D8B1-6C7C-8957-40870868D91D}"/>
              </a:ext>
            </a:extLst>
          </p:cNvPr>
          <p:cNvPicPr>
            <a:picLocks noChangeAspect="1"/>
          </p:cNvPicPr>
          <p:nvPr/>
        </p:nvPicPr>
        <p:blipFill>
          <a:blip r:embed="rId2"/>
          <a:stretch>
            <a:fillRect/>
          </a:stretch>
        </p:blipFill>
        <p:spPr>
          <a:xfrm>
            <a:off x="7791913" y="207086"/>
            <a:ext cx="1030313" cy="1030313"/>
          </a:xfrm>
          <a:prstGeom prst="rect">
            <a:avLst/>
          </a:prstGeom>
        </p:spPr>
      </p:pic>
    </p:spTree>
    <p:extLst>
      <p:ext uri="{BB962C8B-B14F-4D97-AF65-F5344CB8AC3E}">
        <p14:creationId xmlns:p14="http://schemas.microsoft.com/office/powerpoint/2010/main" val="2289014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A5A41E-2CC0-EC40-97AC-F3142FEC3171}"/>
              </a:ext>
            </a:extLst>
          </p:cNvPr>
          <p:cNvSpPr>
            <a:spLocks noGrp="1"/>
          </p:cNvSpPr>
          <p:nvPr>
            <p:ph type="body" sz="quarter" idx="12"/>
          </p:nvPr>
        </p:nvSpPr>
        <p:spPr/>
        <p:txBody>
          <a:bodyPr>
            <a:normAutofit/>
          </a:bodyPr>
          <a:lstStyle/>
          <a:p>
            <a:r>
              <a:rPr lang="en-US" dirty="0"/>
              <a:t>INTRODUCTION</a:t>
            </a:r>
          </a:p>
        </p:txBody>
      </p:sp>
      <p:sp>
        <p:nvSpPr>
          <p:cNvPr id="3" name="Text Placeholder 2">
            <a:extLst>
              <a:ext uri="{FF2B5EF4-FFF2-40B4-BE49-F238E27FC236}">
                <a16:creationId xmlns:a16="http://schemas.microsoft.com/office/drawing/2014/main" id="{3817FCA7-5524-4214-A0EE-7A4ABE817450}"/>
              </a:ext>
            </a:extLst>
          </p:cNvPr>
          <p:cNvSpPr>
            <a:spLocks noGrp="1"/>
          </p:cNvSpPr>
          <p:nvPr>
            <p:ph type="body" sz="quarter" idx="13"/>
          </p:nvPr>
        </p:nvSpPr>
        <p:spPr/>
        <p:txBody>
          <a:bodyPr/>
          <a:lstStyle/>
          <a:p>
            <a:r>
              <a:rPr lang="en-US" dirty="0"/>
              <a:t>Tab 1</a:t>
            </a:r>
          </a:p>
        </p:txBody>
      </p:sp>
      <p:pic>
        <p:nvPicPr>
          <p:cNvPr id="4" name="Picture 3">
            <a:extLst>
              <a:ext uri="{FF2B5EF4-FFF2-40B4-BE49-F238E27FC236}">
                <a16:creationId xmlns:a16="http://schemas.microsoft.com/office/drawing/2014/main" id="{26F1C23A-3797-BA07-28DB-8FA3068A0121}"/>
              </a:ext>
            </a:extLst>
          </p:cNvPr>
          <p:cNvPicPr>
            <a:picLocks noChangeAspect="1"/>
          </p:cNvPicPr>
          <p:nvPr/>
        </p:nvPicPr>
        <p:blipFill>
          <a:blip r:embed="rId2"/>
          <a:stretch>
            <a:fillRect/>
          </a:stretch>
        </p:blipFill>
        <p:spPr>
          <a:xfrm>
            <a:off x="7805883" y="201123"/>
            <a:ext cx="1030313" cy="1030313"/>
          </a:xfrm>
          <a:prstGeom prst="rect">
            <a:avLst/>
          </a:prstGeom>
        </p:spPr>
      </p:pic>
    </p:spTree>
    <p:extLst>
      <p:ext uri="{BB962C8B-B14F-4D97-AF65-F5344CB8AC3E}">
        <p14:creationId xmlns:p14="http://schemas.microsoft.com/office/powerpoint/2010/main" val="3982240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C68660-D4E5-412C-A495-14951F209DA6}"/>
              </a:ext>
            </a:extLst>
          </p:cNvPr>
          <p:cNvSpPr>
            <a:spLocks noGrp="1"/>
          </p:cNvSpPr>
          <p:nvPr>
            <p:ph idx="1"/>
          </p:nvPr>
        </p:nvSpPr>
        <p:spPr>
          <a:xfrm>
            <a:off x="483078" y="912970"/>
            <a:ext cx="3990728" cy="3657798"/>
          </a:xfrm>
        </p:spPr>
        <p:txBody>
          <a:bodyPr/>
          <a:lstStyle/>
          <a:p>
            <a:pPr marL="0" indent="0">
              <a:buNone/>
            </a:pPr>
            <a:r>
              <a:rPr lang="en-US" sz="1600" b="1" u="sng" dirty="0">
                <a:solidFill>
                  <a:schemeClr val="tx1">
                    <a:lumMod val="85000"/>
                    <a:lumOff val="15000"/>
                  </a:schemeClr>
                </a:solidFill>
              </a:rPr>
              <a:t>Competitive Bid</a:t>
            </a:r>
          </a:p>
          <a:p>
            <a:endParaRPr lang="en-US" sz="1600" dirty="0">
              <a:solidFill>
                <a:schemeClr val="tx1">
                  <a:lumMod val="85000"/>
                  <a:lumOff val="15000"/>
                </a:schemeClr>
              </a:solidFill>
            </a:endParaRPr>
          </a:p>
          <a:p>
            <a:pPr>
              <a:buClr>
                <a:schemeClr val="tx1">
                  <a:lumMod val="85000"/>
                  <a:lumOff val="15000"/>
                </a:schemeClr>
              </a:buClr>
              <a:buFont typeface="Wingdings" panose="05000000000000000000" pitchFamily="2" charset="2"/>
              <a:buChar char="§"/>
            </a:pPr>
            <a:r>
              <a:rPr lang="en-US" sz="1600" dirty="0">
                <a:solidFill>
                  <a:schemeClr val="tx1">
                    <a:lumMod val="85000"/>
                    <a:lumOff val="15000"/>
                  </a:schemeClr>
                </a:solidFill>
              </a:rPr>
              <a:t>Bonds sold at a certain date and time</a:t>
            </a:r>
          </a:p>
          <a:p>
            <a:pPr>
              <a:buClr>
                <a:schemeClr val="tx1">
                  <a:lumMod val="85000"/>
                  <a:lumOff val="15000"/>
                </a:schemeClr>
              </a:buClr>
              <a:buFont typeface="Wingdings" panose="05000000000000000000" pitchFamily="2" charset="2"/>
              <a:buChar char="§"/>
            </a:pPr>
            <a:endParaRPr lang="en-US" sz="1600" dirty="0">
              <a:solidFill>
                <a:schemeClr val="tx1">
                  <a:lumMod val="85000"/>
                  <a:lumOff val="15000"/>
                </a:schemeClr>
              </a:solidFill>
            </a:endParaRPr>
          </a:p>
          <a:p>
            <a:pPr>
              <a:buClr>
                <a:schemeClr val="tx1">
                  <a:lumMod val="85000"/>
                  <a:lumOff val="15000"/>
                </a:schemeClr>
              </a:buClr>
              <a:buFont typeface="Wingdings" panose="05000000000000000000" pitchFamily="2" charset="2"/>
              <a:buChar char="§"/>
            </a:pPr>
            <a:r>
              <a:rPr lang="en-US" sz="1600" dirty="0">
                <a:solidFill>
                  <a:schemeClr val="tx1">
                    <a:lumMod val="85000"/>
                    <a:lumOff val="15000"/>
                  </a:schemeClr>
                </a:solidFill>
              </a:rPr>
              <a:t>Once announced, time, date, size and structure cannot be changed easily</a:t>
            </a:r>
          </a:p>
          <a:p>
            <a:pPr>
              <a:buClr>
                <a:schemeClr val="tx1">
                  <a:lumMod val="85000"/>
                  <a:lumOff val="15000"/>
                </a:schemeClr>
              </a:buClr>
              <a:buFont typeface="Wingdings" panose="05000000000000000000" pitchFamily="2" charset="2"/>
              <a:buChar char="§"/>
            </a:pPr>
            <a:endParaRPr lang="en-US" sz="1600" dirty="0">
              <a:solidFill>
                <a:schemeClr val="tx1">
                  <a:lumMod val="85000"/>
                  <a:lumOff val="15000"/>
                </a:schemeClr>
              </a:solidFill>
            </a:endParaRPr>
          </a:p>
          <a:p>
            <a:pPr>
              <a:buClr>
                <a:schemeClr val="tx1">
                  <a:lumMod val="85000"/>
                  <a:lumOff val="15000"/>
                </a:schemeClr>
              </a:buClr>
              <a:buFont typeface="Wingdings" panose="05000000000000000000" pitchFamily="2" charset="2"/>
              <a:buChar char="§"/>
            </a:pPr>
            <a:r>
              <a:rPr lang="en-US" sz="1600" dirty="0">
                <a:solidFill>
                  <a:schemeClr val="tx1">
                    <a:lumMod val="85000"/>
                    <a:lumOff val="15000"/>
                  </a:schemeClr>
                </a:solidFill>
              </a:rPr>
              <a:t>Underwriter’s discount and insurance cost are imputed in interest rate</a:t>
            </a:r>
          </a:p>
          <a:p>
            <a:pPr>
              <a:buClr>
                <a:schemeClr val="tx1">
                  <a:lumMod val="85000"/>
                  <a:lumOff val="15000"/>
                </a:schemeClr>
              </a:buClr>
              <a:buFont typeface="Wingdings" panose="05000000000000000000" pitchFamily="2" charset="2"/>
              <a:buChar char="§"/>
            </a:pPr>
            <a:endParaRPr lang="en-US" sz="1600" dirty="0">
              <a:solidFill>
                <a:schemeClr val="tx1">
                  <a:lumMod val="85000"/>
                  <a:lumOff val="15000"/>
                </a:schemeClr>
              </a:solidFill>
            </a:endParaRPr>
          </a:p>
          <a:p>
            <a:pPr>
              <a:buClr>
                <a:schemeClr val="tx1">
                  <a:lumMod val="85000"/>
                  <a:lumOff val="15000"/>
                </a:schemeClr>
              </a:buClr>
              <a:buFont typeface="Wingdings" panose="05000000000000000000" pitchFamily="2" charset="2"/>
              <a:buChar char="§"/>
            </a:pPr>
            <a:r>
              <a:rPr lang="en-US" sz="1600" dirty="0">
                <a:solidFill>
                  <a:schemeClr val="tx1">
                    <a:lumMod val="85000"/>
                    <a:lumOff val="15000"/>
                  </a:schemeClr>
                </a:solidFill>
              </a:rPr>
              <a:t>Cost is likely higher during volatile market periods and for complex credit structures</a:t>
            </a:r>
          </a:p>
          <a:p>
            <a:pPr>
              <a:buClr>
                <a:schemeClr val="tx1">
                  <a:lumMod val="85000"/>
                  <a:lumOff val="15000"/>
                </a:schemeClr>
              </a:buClr>
            </a:pPr>
            <a:endParaRPr lang="en-US" sz="2000" dirty="0"/>
          </a:p>
        </p:txBody>
      </p:sp>
      <p:sp>
        <p:nvSpPr>
          <p:cNvPr id="2" name="Slide Number Placeholder 1"/>
          <p:cNvSpPr>
            <a:spLocks noGrp="1"/>
          </p:cNvSpPr>
          <p:nvPr>
            <p:ph type="sldNum" sz="quarter" idx="16"/>
          </p:nvPr>
        </p:nvSpPr>
        <p:spPr/>
        <p:txBody>
          <a:bodyPr/>
          <a:lstStyle/>
          <a:p>
            <a:pPr>
              <a:defRPr/>
            </a:pPr>
            <a:fld id="{3F2C8EBD-0847-4131-A90B-3FC8F94D70B7}" type="slidenum">
              <a:rPr lang="en-US" smtClean="0"/>
              <a:pPr>
                <a:defRPr/>
              </a:pPr>
              <a:t>29</a:t>
            </a:fld>
            <a:endParaRPr lang="en-US" dirty="0"/>
          </a:p>
        </p:txBody>
      </p:sp>
      <p:sp>
        <p:nvSpPr>
          <p:cNvPr id="3" name="Text Placeholder 2"/>
          <p:cNvSpPr>
            <a:spLocks noGrp="1"/>
          </p:cNvSpPr>
          <p:nvPr>
            <p:ph type="body" sz="quarter" idx="17"/>
          </p:nvPr>
        </p:nvSpPr>
        <p:spPr>
          <a:prstGeom prst="rect">
            <a:avLst/>
          </a:prstGeom>
          <a:noFill/>
        </p:spPr>
        <p:txBody>
          <a:bodyPr vert="horz" anchor="b" anchorCtr="0"/>
          <a:lstStyle/>
          <a:p>
            <a:r>
              <a:rPr lang="en-US" dirty="0"/>
              <a:t>Competitive vs. Negotiated Sale</a:t>
            </a:r>
          </a:p>
        </p:txBody>
      </p:sp>
      <p:sp>
        <p:nvSpPr>
          <p:cNvPr id="10" name="TextBox 9">
            <a:extLst>
              <a:ext uri="{FF2B5EF4-FFF2-40B4-BE49-F238E27FC236}">
                <a16:creationId xmlns:a16="http://schemas.microsoft.com/office/drawing/2014/main" id="{15E95C02-9CA7-40A8-8CF7-7922DDC407CA}"/>
              </a:ext>
            </a:extLst>
          </p:cNvPr>
          <p:cNvSpPr txBox="1"/>
          <p:nvPr/>
        </p:nvSpPr>
        <p:spPr>
          <a:xfrm>
            <a:off x="4572000" y="912969"/>
            <a:ext cx="3990727" cy="3836583"/>
          </a:xfrm>
          <a:prstGeom prst="rect">
            <a:avLst/>
          </a:prstGeom>
          <a:noFill/>
        </p:spPr>
        <p:txBody>
          <a:bodyPr vert="horz" wrap="square" lIns="91440" tIns="45720" rIns="91440" bIns="45720" rtlCol="0" anchor="t">
            <a:noAutofit/>
          </a:bodyPr>
          <a:lstStyle/>
          <a:p>
            <a:pPr>
              <a:lnSpc>
                <a:spcPct val="130000"/>
              </a:lnSpc>
              <a:buClr>
                <a:srgbClr val="00338D"/>
              </a:buClr>
            </a:pPr>
            <a:r>
              <a:rPr lang="en-US" sz="1600" u="sng" dirty="0">
                <a:solidFill>
                  <a:schemeClr val="tx1">
                    <a:lumMod val="85000"/>
                    <a:lumOff val="15000"/>
                  </a:schemeClr>
                </a:solidFill>
                <a:latin typeface="Calibri" panose="020F0502020204030204" pitchFamily="34" charset="0"/>
                <a:cs typeface="Calibri" panose="020F0502020204030204" pitchFamily="34" charset="0"/>
              </a:rPr>
              <a:t>Negotiated Sale</a:t>
            </a:r>
          </a:p>
          <a:p>
            <a:pPr>
              <a:lnSpc>
                <a:spcPct val="130000"/>
              </a:lnSpc>
              <a:buClr>
                <a:srgbClr val="00338D"/>
              </a:buClr>
            </a:pPr>
            <a:endParaRPr lang="en-US" sz="1600" b="0" dirty="0">
              <a:solidFill>
                <a:schemeClr val="tx1">
                  <a:lumMod val="85000"/>
                  <a:lumOff val="15000"/>
                </a:schemeClr>
              </a:solidFill>
              <a:latin typeface="Calibri" panose="020F0502020204030204" pitchFamily="34" charset="0"/>
              <a:cs typeface="Calibri" panose="020F0502020204030204" pitchFamily="34" charset="0"/>
            </a:endParaRPr>
          </a:p>
          <a:p>
            <a:pPr marL="285750" indent="-285750">
              <a:lnSpc>
                <a:spcPct val="130000"/>
              </a:lnSpc>
              <a:buClr>
                <a:schemeClr val="tx1">
                  <a:lumMod val="85000"/>
                  <a:lumOff val="15000"/>
                </a:schemeClr>
              </a:buClr>
              <a:buFont typeface="Wingdings" panose="05000000000000000000" pitchFamily="2" charset="2"/>
              <a:buChar char="§"/>
            </a:pPr>
            <a:r>
              <a:rPr lang="en-US" sz="1600" b="0" dirty="0">
                <a:solidFill>
                  <a:schemeClr val="tx1">
                    <a:lumMod val="85000"/>
                    <a:lumOff val="15000"/>
                  </a:schemeClr>
                </a:solidFill>
                <a:latin typeface="Calibri" panose="020F0502020204030204" pitchFamily="34" charset="0"/>
                <a:cs typeface="Calibri" panose="020F0502020204030204" pitchFamily="34" charset="0"/>
              </a:rPr>
              <a:t>Pre-selected syndicate negotiates rates with the Issuer and Municipal Advisor</a:t>
            </a:r>
          </a:p>
          <a:p>
            <a:pPr marL="285750" indent="-285750">
              <a:lnSpc>
                <a:spcPct val="130000"/>
              </a:lnSpc>
              <a:buClr>
                <a:schemeClr val="tx1">
                  <a:lumMod val="85000"/>
                  <a:lumOff val="15000"/>
                </a:schemeClr>
              </a:buClr>
              <a:buFont typeface="Wingdings" panose="05000000000000000000" pitchFamily="2" charset="2"/>
              <a:buChar char="§"/>
            </a:pPr>
            <a:endParaRPr lang="en-US" sz="1600" b="0" dirty="0">
              <a:solidFill>
                <a:schemeClr val="tx1">
                  <a:lumMod val="85000"/>
                  <a:lumOff val="15000"/>
                </a:schemeClr>
              </a:solidFill>
              <a:latin typeface="Calibri" panose="020F0502020204030204" pitchFamily="34" charset="0"/>
              <a:cs typeface="Calibri" panose="020F0502020204030204" pitchFamily="34" charset="0"/>
            </a:endParaRPr>
          </a:p>
          <a:p>
            <a:pPr marL="285750" indent="-285750">
              <a:lnSpc>
                <a:spcPct val="130000"/>
              </a:lnSpc>
              <a:buClr>
                <a:schemeClr val="tx1">
                  <a:lumMod val="85000"/>
                  <a:lumOff val="15000"/>
                </a:schemeClr>
              </a:buClr>
              <a:buFont typeface="Wingdings" panose="05000000000000000000" pitchFamily="2" charset="2"/>
              <a:buChar char="§"/>
            </a:pPr>
            <a:r>
              <a:rPr lang="en-US" sz="1600" b="0" dirty="0">
                <a:solidFill>
                  <a:schemeClr val="tx1">
                    <a:lumMod val="85000"/>
                    <a:lumOff val="15000"/>
                  </a:schemeClr>
                </a:solidFill>
                <a:latin typeface="Calibri" panose="020F0502020204030204" pitchFamily="34" charset="0"/>
                <a:cs typeface="Calibri" panose="020F0502020204030204" pitchFamily="34" charset="0"/>
              </a:rPr>
              <a:t>Pricing occurs 1-3 days prior to award date</a:t>
            </a:r>
          </a:p>
          <a:p>
            <a:pPr marL="285750" indent="-285750">
              <a:lnSpc>
                <a:spcPct val="130000"/>
              </a:lnSpc>
              <a:buClr>
                <a:schemeClr val="tx1">
                  <a:lumMod val="85000"/>
                  <a:lumOff val="15000"/>
                </a:schemeClr>
              </a:buClr>
              <a:buFont typeface="Wingdings" panose="05000000000000000000" pitchFamily="2" charset="2"/>
              <a:buChar char="§"/>
            </a:pPr>
            <a:endParaRPr lang="en-US" sz="1600" b="0" dirty="0">
              <a:solidFill>
                <a:schemeClr val="tx1">
                  <a:lumMod val="85000"/>
                  <a:lumOff val="15000"/>
                </a:schemeClr>
              </a:solidFill>
              <a:latin typeface="Calibri" panose="020F0502020204030204" pitchFamily="34" charset="0"/>
              <a:cs typeface="Calibri" panose="020F0502020204030204" pitchFamily="34" charset="0"/>
            </a:endParaRPr>
          </a:p>
          <a:p>
            <a:pPr marL="285750" indent="-285750">
              <a:lnSpc>
                <a:spcPct val="130000"/>
              </a:lnSpc>
              <a:buClr>
                <a:schemeClr val="tx1">
                  <a:lumMod val="85000"/>
                  <a:lumOff val="15000"/>
                </a:schemeClr>
              </a:buClr>
              <a:buFont typeface="Wingdings" panose="05000000000000000000" pitchFamily="2" charset="2"/>
              <a:buChar char="§"/>
            </a:pPr>
            <a:r>
              <a:rPr lang="en-US" sz="1600" b="0" dirty="0">
                <a:solidFill>
                  <a:schemeClr val="tx1">
                    <a:lumMod val="85000"/>
                    <a:lumOff val="15000"/>
                  </a:schemeClr>
                </a:solidFill>
                <a:latin typeface="Calibri" panose="020F0502020204030204" pitchFamily="34" charset="0"/>
                <a:cs typeface="Calibri" panose="020F0502020204030204" pitchFamily="34" charset="0"/>
              </a:rPr>
              <a:t>Size and structure can be finalized during pricing; often an iterative process</a:t>
            </a:r>
          </a:p>
          <a:p>
            <a:pPr marL="285750" indent="-285750">
              <a:lnSpc>
                <a:spcPct val="130000"/>
              </a:lnSpc>
              <a:buClr>
                <a:schemeClr val="tx1">
                  <a:lumMod val="85000"/>
                  <a:lumOff val="15000"/>
                </a:schemeClr>
              </a:buClr>
              <a:buFont typeface="Wingdings" panose="05000000000000000000" pitchFamily="2" charset="2"/>
              <a:buChar char="§"/>
            </a:pPr>
            <a:endParaRPr lang="en-US" sz="1600" b="0" dirty="0">
              <a:solidFill>
                <a:schemeClr val="tx1">
                  <a:lumMod val="85000"/>
                  <a:lumOff val="15000"/>
                </a:schemeClr>
              </a:solidFill>
              <a:latin typeface="Calibri" panose="020F0502020204030204" pitchFamily="34" charset="0"/>
              <a:cs typeface="Calibri" panose="020F0502020204030204" pitchFamily="34" charset="0"/>
            </a:endParaRPr>
          </a:p>
          <a:p>
            <a:pPr marL="285750" indent="-285750">
              <a:lnSpc>
                <a:spcPct val="130000"/>
              </a:lnSpc>
              <a:buClr>
                <a:schemeClr val="tx1">
                  <a:lumMod val="85000"/>
                  <a:lumOff val="15000"/>
                </a:schemeClr>
              </a:buClr>
              <a:buFont typeface="Wingdings" panose="05000000000000000000" pitchFamily="2" charset="2"/>
              <a:buChar char="§"/>
            </a:pPr>
            <a:r>
              <a:rPr lang="en-US" sz="1600" b="0" dirty="0">
                <a:solidFill>
                  <a:schemeClr val="tx1">
                    <a:lumMod val="85000"/>
                    <a:lumOff val="15000"/>
                  </a:schemeClr>
                </a:solidFill>
                <a:latin typeface="Calibri" panose="020F0502020204030204" pitchFamily="34" charset="0"/>
                <a:cs typeface="Calibri" panose="020F0502020204030204" pitchFamily="34" charset="0"/>
              </a:rPr>
              <a:t>Underwriting spreads are generally less compared to competitive sales during volatile markets since there is less uncertainty involved in the sales process</a:t>
            </a:r>
          </a:p>
        </p:txBody>
      </p:sp>
      <p:sp>
        <p:nvSpPr>
          <p:cNvPr id="5" name="Block" hidden="1">
            <a:extLst>
              <a:ext uri="{FF2B5EF4-FFF2-40B4-BE49-F238E27FC236}">
                <a16:creationId xmlns:a16="http://schemas.microsoft.com/office/drawing/2014/main" id="{81987540-38C9-49DB-847B-43A8393D2B8A}"/>
              </a:ext>
            </a:extLst>
          </p:cNvPr>
          <p:cNvSpPr/>
          <p:nvPr/>
        </p:nvSpPr>
        <p:spPr>
          <a:xfrm>
            <a:off x="-14069961" y="-7344698"/>
            <a:ext cx="41000516" cy="21503149"/>
          </a:xfrm>
          <a:prstGeom prst="rect">
            <a:avLst/>
          </a:prstGeom>
          <a:gradFill>
            <a:gsLst>
              <a:gs pos="100000">
                <a:schemeClr val="accent1">
                  <a:tint val="100000"/>
                  <a:shade val="100000"/>
                  <a:satMod val="130000"/>
                  <a:alpha val="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4A5ABE5-A58D-6A40-4ECC-7CF614C6E8AB}"/>
              </a:ext>
            </a:extLst>
          </p:cNvPr>
          <p:cNvPicPr>
            <a:picLocks noChangeAspect="1"/>
          </p:cNvPicPr>
          <p:nvPr/>
        </p:nvPicPr>
        <p:blipFill>
          <a:blip r:embed="rId3"/>
          <a:stretch>
            <a:fillRect/>
          </a:stretch>
        </p:blipFill>
        <p:spPr>
          <a:xfrm>
            <a:off x="7826203" y="200070"/>
            <a:ext cx="1030313" cy="1030313"/>
          </a:xfrm>
          <a:prstGeom prst="rect">
            <a:avLst/>
          </a:prstGeom>
        </p:spPr>
      </p:pic>
    </p:spTree>
    <p:extLst>
      <p:ext uri="{BB962C8B-B14F-4D97-AF65-F5344CB8AC3E}">
        <p14:creationId xmlns:p14="http://schemas.microsoft.com/office/powerpoint/2010/main" val="2396977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879564"/>
            <a:ext cx="8077200" cy="5007438"/>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Advantages</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Numerous bids result in fair comparison</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Appearance of an open and fair process</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457200" marR="0" lvl="1" indent="0" algn="just" defTabSz="457200" eaLnBrk="0" fontAlgn="base" hangingPunct="0">
              <a:lnSpc>
                <a:spcPct val="114000"/>
              </a:lnSpc>
              <a:spcAft>
                <a:spcPts val="600"/>
              </a:spcAft>
              <a:buClrTx/>
              <a:buSzTx/>
              <a:buNone/>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Disadvantages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Less flexibility in structuring and timing</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Possible “risk premium” and increased financing cost in unstable markets</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Less control over demand and interest rates</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No control over the distribution of bonds</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Competitive Sale</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30</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3C16DF4B-6B6F-75EF-8292-DC3C7867AF0A}"/>
              </a:ext>
            </a:extLst>
          </p:cNvPr>
          <p:cNvPicPr>
            <a:picLocks noChangeAspect="1"/>
          </p:cNvPicPr>
          <p:nvPr/>
        </p:nvPicPr>
        <p:blipFill>
          <a:blip r:embed="rId2"/>
          <a:stretch>
            <a:fillRect/>
          </a:stretch>
        </p:blipFill>
        <p:spPr>
          <a:xfrm>
            <a:off x="7802537" y="207933"/>
            <a:ext cx="1030313" cy="1030313"/>
          </a:xfrm>
          <a:prstGeom prst="rect">
            <a:avLst/>
          </a:prstGeom>
        </p:spPr>
      </p:pic>
    </p:spTree>
    <p:extLst>
      <p:ext uri="{BB962C8B-B14F-4D97-AF65-F5344CB8AC3E}">
        <p14:creationId xmlns:p14="http://schemas.microsoft.com/office/powerpoint/2010/main" val="1004830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1"/>
            <a:ext cx="8077200" cy="5007438"/>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Advantages</a:t>
            </a:r>
          </a:p>
          <a:p>
            <a:pPr marL="806450" marR="0" lvl="1" indent="-349250"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Pre-marketing efforts prepare the market for unusual structure, size, credit or    special disclosure</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Flexibility in timing and structuring</a:t>
            </a: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806450" marR="0" lvl="1" indent="-349250" algn="l" defTabSz="457200" rtl="0" eaLnBrk="0" fontAlgn="base" latinLnBrk="0" hangingPunct="0">
              <a:lnSpc>
                <a:spcPct val="130000"/>
              </a:lnSpc>
              <a:spcBef>
                <a:spcPts val="0"/>
              </a:spcBef>
              <a:spcAft>
                <a:spcPct val="0"/>
              </a:spcAft>
              <a:buClrTx/>
              <a:buSzTx/>
              <a:buFont typeface="Times New Roman" pitchFamily="18"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Control of underwriting syndicate and bond allocations</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457200" marR="0" lvl="1" indent="0" algn="just" defTabSz="457200" eaLnBrk="0" fontAlgn="base" hangingPunct="0">
              <a:lnSpc>
                <a:spcPct val="114000"/>
              </a:lnSpc>
              <a:spcAft>
                <a:spcPts val="600"/>
              </a:spcAft>
              <a:buClrTx/>
              <a:buSzTx/>
              <a:buNone/>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Disadvantages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Issuer must spend more resources (time) to manage the process and exercise care in preparing for negotiations</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Is the best price the negotiated price?</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Potential charges of favoritism – with respect to engagement of underwriters</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Negotiated Sale</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31</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155D531D-F33D-0EDB-6EBD-3F2E497A71B9}"/>
              </a:ext>
            </a:extLst>
          </p:cNvPr>
          <p:cNvPicPr>
            <a:picLocks noChangeAspect="1"/>
          </p:cNvPicPr>
          <p:nvPr/>
        </p:nvPicPr>
        <p:blipFill>
          <a:blip r:embed="rId2"/>
          <a:stretch>
            <a:fillRect/>
          </a:stretch>
        </p:blipFill>
        <p:spPr>
          <a:xfrm>
            <a:off x="7791913" y="206194"/>
            <a:ext cx="1030313" cy="1030313"/>
          </a:xfrm>
          <a:prstGeom prst="rect">
            <a:avLst/>
          </a:prstGeom>
        </p:spPr>
      </p:pic>
    </p:spTree>
    <p:extLst>
      <p:ext uri="{BB962C8B-B14F-4D97-AF65-F5344CB8AC3E}">
        <p14:creationId xmlns:p14="http://schemas.microsoft.com/office/powerpoint/2010/main" val="1986714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0"/>
            <a:ext cx="8077200" cy="5425449"/>
          </a:xfrm>
        </p:spPr>
        <p:txBody>
          <a:bodyPr/>
          <a:lstStyle/>
          <a:p>
            <a:pPr marL="342900" marR="0" lvl="0" indent="-342900" algn="just" defTabSz="457200" rtl="0" eaLnBrk="0" fontAlgn="base" latinLnBrk="0" hangingPunct="0">
              <a:lnSpc>
                <a:spcPct val="114000"/>
              </a:lnSpc>
              <a:spcBef>
                <a:spcPts val="0"/>
              </a:spcBef>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Management Fee</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Compensation for structuring the issue</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Takedown</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Sales commission</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Varies, based on market conditions, and credit quality and term of debt</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Proper level assures strong marketing effort, resulting in most favorable interest rates available</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Not typically negotiated long in advance of sale date</a:t>
            </a:r>
          </a:p>
          <a:p>
            <a:pPr marL="457200" marR="0" lvl="1" indent="0" algn="just" defTabSz="457200" eaLnBrk="0" fontAlgn="base" hangingPunct="0">
              <a:lnSpc>
                <a:spcPct val="114000"/>
              </a:lnSpc>
              <a:spcAft>
                <a:spcPts val="600"/>
              </a:spcAft>
              <a:buClrTx/>
              <a:buSzTx/>
              <a:buNone/>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Underwriting Fee</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Compensates for market risk associated with commitment to underwrite (place capital at risk)</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Expenses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Clearance fees, Day loan charges, </a:t>
            </a:r>
            <a:r>
              <a:rPr lang="en-US" sz="1600" dirty="0" err="1">
                <a:solidFill>
                  <a:schemeClr val="tx1">
                    <a:lumMod val="75000"/>
                  </a:schemeClr>
                </a:solidFill>
                <a:latin typeface="Calibri" panose="020F0502020204030204" pitchFamily="34" charset="0"/>
                <a:cs typeface="Calibri" panose="020F0502020204030204" pitchFamily="34" charset="0"/>
              </a:rPr>
              <a:t>Munifacts</a:t>
            </a:r>
            <a:r>
              <a:rPr lang="en-US" sz="1600" dirty="0">
                <a:solidFill>
                  <a:schemeClr val="tx1">
                    <a:lumMod val="75000"/>
                  </a:schemeClr>
                </a:solidFill>
                <a:latin typeface="Calibri" panose="020F0502020204030204" pitchFamily="34" charset="0"/>
                <a:cs typeface="Calibri" panose="020F0502020204030204" pitchFamily="34" charset="0"/>
              </a:rPr>
              <a:t>, DTC, CUSIP and MSRB assessments</a:t>
            </a:r>
          </a:p>
          <a:p>
            <a:pPr marL="742950" marR="0" lvl="1" indent="-285750" algn="just" defTabSz="457200" eaLnBrk="0" fontAlgn="base" hangingPunct="0">
              <a:spcAft>
                <a:spcPct val="0"/>
              </a:spcAft>
              <a:buClrTx/>
              <a:buSzTx/>
              <a:buFont typeface="Arial" pitchFamily="34" charset="0"/>
              <a:buChar char="–"/>
              <a:tabLst/>
              <a:defRPr/>
            </a:pPr>
            <a:r>
              <a:rPr lang="en-US" sz="1600" dirty="0">
                <a:solidFill>
                  <a:schemeClr val="tx1">
                    <a:lumMod val="75000"/>
                  </a:schemeClr>
                </a:solidFill>
                <a:latin typeface="Calibri" panose="020F0502020204030204" pitchFamily="34" charset="0"/>
                <a:cs typeface="Calibri" panose="020F0502020204030204" pitchFamily="34" charset="0"/>
              </a:rPr>
              <a:t>Underwriters’ Counsel</a:t>
            </a:r>
          </a:p>
          <a:p>
            <a:pPr marL="742950" marR="0" lvl="1" indent="-285750" algn="just" defTabSz="457200" eaLnBrk="0" fontAlgn="base" hangingPunct="0">
              <a:spcAft>
                <a:spcPct val="0"/>
              </a:spcAft>
              <a:buClrTx/>
              <a:buSzTx/>
              <a:buFont typeface="Arial" pitchFamily="34" charset="0"/>
              <a:buChar char="–"/>
              <a:tabLst/>
              <a:defRPr/>
            </a:pPr>
            <a:endParaRPr lang="en-US" sz="1600" dirty="0">
              <a:solidFill>
                <a:schemeClr val="tx1">
                  <a:lumMod val="75000"/>
                </a:schemeClr>
              </a:solidFill>
              <a:latin typeface="Arial"/>
              <a:cs typeface="+mn-cs"/>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Components of Underwriters’ Spread – Negotiated Sale</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32</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D2CEE894-81F1-9B7B-05E9-BB4551985D6A}"/>
              </a:ext>
            </a:extLst>
          </p:cNvPr>
          <p:cNvPicPr>
            <a:picLocks noChangeAspect="1"/>
          </p:cNvPicPr>
          <p:nvPr/>
        </p:nvPicPr>
        <p:blipFill>
          <a:blip r:embed="rId2"/>
          <a:stretch>
            <a:fillRect/>
          </a:stretch>
        </p:blipFill>
        <p:spPr>
          <a:xfrm>
            <a:off x="7907483" y="206193"/>
            <a:ext cx="1030313" cy="1030313"/>
          </a:xfrm>
          <a:prstGeom prst="rect">
            <a:avLst/>
          </a:prstGeom>
        </p:spPr>
      </p:pic>
    </p:spTree>
    <p:extLst>
      <p:ext uri="{BB962C8B-B14F-4D97-AF65-F5344CB8AC3E}">
        <p14:creationId xmlns:p14="http://schemas.microsoft.com/office/powerpoint/2010/main" val="3481583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04800" y="557330"/>
            <a:ext cx="8229600" cy="5617043"/>
          </a:xfrm>
        </p:spPr>
        <p:txBody>
          <a:bodyPr/>
          <a:lstStyle/>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Priority Of Orders</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Retail</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Issuer may give preference to local or in-state retail orders</a:t>
            </a:r>
          </a:p>
          <a:p>
            <a:pPr marL="974725" marR="0" lvl="1" algn="just" defTabSz="457200" eaLnBrk="0" fontAlgn="base" hangingPunct="0">
              <a:spcAft>
                <a:spcPts val="60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National retail orders</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Institutional</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Group Net (designations allocated on a predetermined fixed basis by Issuer)</a:t>
            </a:r>
          </a:p>
          <a:p>
            <a:pPr marL="1376363" lvl="1" indent="-285750" algn="just" defTabSz="457200" eaLnBrk="0" fontAlgn="base" hangingPunct="0">
              <a:spcAft>
                <a:spcPct val="0"/>
              </a:spcAft>
              <a:buFont typeface="Arial" pitchFamily="34" charset="0"/>
              <a:buChar char="–"/>
              <a:defRPr/>
            </a:pPr>
            <a:r>
              <a:rPr lang="en-US" sz="1500" dirty="0">
                <a:solidFill>
                  <a:schemeClr val="tx1">
                    <a:lumMod val="75000"/>
                  </a:schemeClr>
                </a:solidFill>
                <a:latin typeface="Calibri" panose="020F0502020204030204" pitchFamily="34" charset="0"/>
                <a:cs typeface="Calibri" panose="020F0502020204030204" pitchFamily="34" charset="0"/>
              </a:rPr>
              <a:t>Percentage of takedown according to syndicate liability percentages</a:t>
            </a:r>
          </a:p>
          <a:p>
            <a:pPr marL="974725" marR="0" lvl="1" algn="just" defTabSz="457200" eaLnBrk="0" fontAlgn="base" hangingPunct="0">
              <a:spcAft>
                <a:spcPts val="60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Net Designated</a:t>
            </a:r>
          </a:p>
          <a:p>
            <a:pPr marL="1376363" lvl="1" indent="-285750" algn="just" defTabSz="457200" eaLnBrk="0" fontAlgn="base" hangingPunct="0">
              <a:spcAft>
                <a:spcPct val="0"/>
              </a:spcAft>
              <a:buFont typeface="Arial" pitchFamily="34" charset="0"/>
              <a:buChar char="–"/>
              <a:defRPr/>
            </a:pPr>
            <a:r>
              <a:rPr lang="en-US" sz="1500" dirty="0">
                <a:solidFill>
                  <a:schemeClr val="tx1">
                    <a:lumMod val="75000"/>
                  </a:schemeClr>
                </a:solidFill>
                <a:latin typeface="Calibri" panose="020F0502020204030204" pitchFamily="34" charset="0"/>
                <a:cs typeface="Calibri" panose="020F0502020204030204" pitchFamily="34" charset="0"/>
              </a:rPr>
              <a:t>Buyer of the bonds determines which firms will receive credit for the sale</a:t>
            </a:r>
          </a:p>
          <a:p>
            <a:pPr marL="1376363" lvl="1" indent="-285750" algn="just" defTabSz="457200" eaLnBrk="0" fontAlgn="base" hangingPunct="0">
              <a:spcAft>
                <a:spcPct val="0"/>
              </a:spcAft>
              <a:buFont typeface="Arial" pitchFamily="34" charset="0"/>
              <a:buChar char="–"/>
              <a:defRPr/>
            </a:pPr>
            <a:r>
              <a:rPr lang="en-US" sz="1500" dirty="0">
                <a:solidFill>
                  <a:schemeClr val="tx1">
                    <a:lumMod val="75000"/>
                  </a:schemeClr>
                </a:solidFill>
                <a:latin typeface="Calibri" panose="020F0502020204030204" pitchFamily="34" charset="0"/>
                <a:cs typeface="Calibri" panose="020F0502020204030204" pitchFamily="34" charset="0"/>
              </a:rPr>
              <a:t>Investors decides allocation of takedown based on Issuer policy</a:t>
            </a:r>
          </a:p>
          <a:p>
            <a:pPr marL="1601788" lvl="4" algn="just">
              <a:lnSpc>
                <a:spcPct val="130000"/>
              </a:lnSpc>
              <a:spcBef>
                <a:spcPts val="0"/>
              </a:spcBef>
              <a:buFont typeface="Wingdings" panose="05000000000000000000" pitchFamily="2" charset="2"/>
              <a:buChar char="Ø"/>
            </a:pPr>
            <a:r>
              <a:rPr lang="en-US" sz="1500" dirty="0">
                <a:solidFill>
                  <a:schemeClr val="tx1">
                    <a:lumMod val="75000"/>
                  </a:schemeClr>
                </a:solidFill>
                <a:latin typeface="Calibri" panose="020F0502020204030204" pitchFamily="34" charset="0"/>
                <a:cs typeface="Calibri" panose="020F0502020204030204" pitchFamily="34" charset="0"/>
              </a:rPr>
              <a:t>Typical policy – no more than 50% to any syndicate member, </a:t>
            </a:r>
          </a:p>
          <a:p>
            <a:pPr marL="1373188" lvl="4" indent="0" algn="just">
              <a:lnSpc>
                <a:spcPct val="130000"/>
              </a:lnSpc>
              <a:spcBef>
                <a:spcPts val="0"/>
              </a:spcBef>
              <a:buNone/>
            </a:pPr>
            <a:r>
              <a:rPr lang="en-US" sz="1500" dirty="0">
                <a:solidFill>
                  <a:schemeClr val="tx1">
                    <a:lumMod val="75000"/>
                  </a:schemeClr>
                </a:solidFill>
                <a:latin typeface="Calibri" panose="020F0502020204030204" pitchFamily="34" charset="0"/>
                <a:cs typeface="Calibri" panose="020F0502020204030204" pitchFamily="34" charset="0"/>
              </a:rPr>
              <a:t>     and minimum number of firms required to be designated</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Member Orders</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Selling firm receives 100% of the credit and commission </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Usually for inventory (referred to as stock) and have lowest priority with respect to fulfillment</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Selling group orders</a:t>
            </a:r>
          </a:p>
          <a:p>
            <a:pPr marL="974725" marR="0" lvl="1" algn="just" defTabSz="457200" eaLnBrk="0" fontAlgn="base" hangingPunct="0">
              <a:spcAft>
                <a:spcPct val="0"/>
              </a:spcAft>
              <a:buClrTx/>
              <a:buSzTx/>
              <a:buFont typeface="Courier New" panose="02070309020205020404" pitchFamily="49" charset="0"/>
              <a:buChar char="o"/>
              <a:defRPr/>
            </a:pPr>
            <a:r>
              <a:rPr lang="en-US" sz="1500" dirty="0">
                <a:solidFill>
                  <a:schemeClr val="tx1">
                    <a:lumMod val="75000"/>
                  </a:schemeClr>
                </a:solidFill>
                <a:latin typeface="Calibri" panose="020F0502020204030204" pitchFamily="34" charset="0"/>
                <a:cs typeface="Calibri" panose="020F0502020204030204" pitchFamily="34" charset="0"/>
              </a:rPr>
              <a:t>Non-retail orders may or may not be permitted, varies by sale</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Types of Bond Orders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33</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D34E8D0E-1407-DACC-F7FC-6D0259399000}"/>
              </a:ext>
            </a:extLst>
          </p:cNvPr>
          <p:cNvPicPr>
            <a:picLocks noChangeAspect="1"/>
          </p:cNvPicPr>
          <p:nvPr/>
        </p:nvPicPr>
        <p:blipFill>
          <a:blip r:embed="rId2"/>
          <a:stretch>
            <a:fillRect/>
          </a:stretch>
        </p:blipFill>
        <p:spPr>
          <a:xfrm>
            <a:off x="7808887" y="198844"/>
            <a:ext cx="1030313" cy="1030313"/>
          </a:xfrm>
          <a:prstGeom prst="rect">
            <a:avLst/>
          </a:prstGeom>
        </p:spPr>
      </p:pic>
    </p:spTree>
    <p:extLst>
      <p:ext uri="{BB962C8B-B14F-4D97-AF65-F5344CB8AC3E}">
        <p14:creationId xmlns:p14="http://schemas.microsoft.com/office/powerpoint/2010/main" val="2225746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1"/>
            <a:ext cx="8077200" cy="4876800"/>
          </a:xfrm>
        </p:spPr>
        <p:txBody>
          <a:bodyPr/>
          <a:lstStyle/>
          <a:p>
            <a:pPr marL="0" marR="0" lvl="0" indent="0" algn="just" defTabSz="457200" rtl="0" eaLnBrk="0" fontAlgn="base" latinLnBrk="0" hangingPunct="0">
              <a:lnSpc>
                <a:spcPct val="114000"/>
              </a:lnSpc>
              <a:spcBef>
                <a:spcPts val="0"/>
              </a:spcBef>
              <a:spcAft>
                <a:spcPts val="600"/>
              </a:spcAft>
              <a:buClrTx/>
              <a:buSzTx/>
              <a:buNone/>
              <a:tabLst/>
              <a:defRPr/>
            </a:pPr>
            <a:r>
              <a:rPr kumimoji="0" lang="en-US" sz="15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Week Prior to Pricing</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Preliminary structure shown to sales personnel and potential investor base</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Sales Memo (internal distribution within members of underwriting syndicate) </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Distribute Preliminary Official Statement to potential investors</a:t>
            </a:r>
          </a:p>
          <a:p>
            <a:pPr marL="742950" marR="0" lvl="1" indent="-285750" algn="just" defTabSz="457200" eaLnBrk="0" fontAlgn="base" hangingPunct="0">
              <a:spcAft>
                <a:spcPct val="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An Investor Marketing Presentation may be distributed to potential investors with Preliminary Official Statement</a:t>
            </a:r>
          </a:p>
          <a:p>
            <a:pPr marL="742950" marR="0" lvl="1" indent="-285750" algn="just" defTabSz="457200" eaLnBrk="0" fontAlgn="base" hangingPunct="0">
              <a:spcAft>
                <a:spcPts val="600"/>
              </a:spcAft>
              <a:buClrTx/>
              <a:buSzTx/>
              <a:buFont typeface="Arial" pitchFamily="34" charset="0"/>
              <a:buChar char="–"/>
              <a:tabLst/>
              <a:defRPr/>
            </a:pPr>
            <a:r>
              <a:rPr lang="en-US" sz="1500" dirty="0">
                <a:solidFill>
                  <a:schemeClr val="tx1">
                    <a:lumMod val="75000"/>
                  </a:schemeClr>
                </a:solidFill>
                <a:latin typeface="Calibri" panose="020F0502020204030204" pitchFamily="34" charset="0"/>
                <a:cs typeface="Calibri" panose="020F0502020204030204" pitchFamily="34" charset="0"/>
              </a:rPr>
              <a:t>Advertise issue on national calendar</a:t>
            </a:r>
          </a:p>
          <a:p>
            <a:pPr marL="457200" marR="0" lvl="1" indent="0" algn="just" defTabSz="457200" eaLnBrk="0" fontAlgn="base" hangingPunct="0">
              <a:spcAft>
                <a:spcPts val="600"/>
              </a:spcAft>
              <a:buClrTx/>
              <a:buSzTx/>
              <a:buNone/>
              <a:tabLst/>
              <a:defRPr/>
            </a:pPr>
            <a:endParaRPr lang="en-US" sz="15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Determine if retail order period is warranted</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Very preliminary price talk with potential investors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Feedback from investors collected as to bond structure, coupons, call features, etc.</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Communicate with the market via Bloomberg and Bond Desk Syndicate</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Bond Sale/Pricing Process – Negotiated Sale</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34</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6E19FCAD-B107-E16D-EA4B-047F24BE5641}"/>
              </a:ext>
            </a:extLst>
          </p:cNvPr>
          <p:cNvPicPr>
            <a:picLocks noChangeAspect="1"/>
          </p:cNvPicPr>
          <p:nvPr/>
        </p:nvPicPr>
        <p:blipFill>
          <a:blip r:embed="rId2"/>
          <a:stretch>
            <a:fillRect/>
          </a:stretch>
        </p:blipFill>
        <p:spPr>
          <a:xfrm>
            <a:off x="7791913" y="198844"/>
            <a:ext cx="1030313" cy="1030313"/>
          </a:xfrm>
          <a:prstGeom prst="rect">
            <a:avLst/>
          </a:prstGeom>
        </p:spPr>
      </p:pic>
    </p:spTree>
    <p:extLst>
      <p:ext uri="{BB962C8B-B14F-4D97-AF65-F5344CB8AC3E}">
        <p14:creationId xmlns:p14="http://schemas.microsoft.com/office/powerpoint/2010/main" val="3445733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1"/>
            <a:ext cx="8077200" cy="4876800"/>
          </a:xfrm>
        </p:spPr>
        <p:txBody>
          <a:bodyPr/>
          <a:lstStyle/>
          <a:p>
            <a:pPr marL="0" marR="0" lvl="0" indent="0" algn="just" defTabSz="457200" rtl="0" eaLnBrk="0" fontAlgn="base" latinLnBrk="0" hangingPunct="0">
              <a:lnSpc>
                <a:spcPct val="114000"/>
              </a:lnSpc>
              <a:spcBef>
                <a:spcPts val="0"/>
              </a:spcBef>
              <a:spcAft>
                <a:spcPts val="600"/>
              </a:spcAft>
              <a:buClrTx/>
              <a:buSzTx/>
              <a:buNone/>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Day Prior to Pricing</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Request price views from senior manager and co-managers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Underwriting syndicate firms up structure and price with Issuer and Municipal Advisor based on market conditions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Pre-pricing call with Issuer, Municipal Advisor and underwriting syndicate</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Underwriting syndicate continues to receive feedback from potential investors</a:t>
            </a:r>
            <a:endParaRPr lang="en-US" sz="1600" dirty="0">
              <a:solidFill>
                <a:schemeClr val="tx1">
                  <a:lumMod val="75000"/>
                </a:schemeClr>
              </a:solidFill>
              <a:latin typeface="Calibri" panose="020F0502020204030204" pitchFamily="34" charset="0"/>
              <a:cs typeface="Calibri" panose="020F0502020204030204" pitchFamily="34" charset="0"/>
            </a:endParaRPr>
          </a:p>
          <a:p>
            <a:pPr marL="0" marR="0" lvl="0" indent="0" algn="just" defTabSz="457200" rtl="0" eaLnBrk="0" fontAlgn="base" latinLnBrk="0" hangingPunct="0">
              <a:lnSpc>
                <a:spcPct val="114000"/>
              </a:lnSpc>
              <a:spcBef>
                <a:spcPts val="0"/>
              </a:spcBef>
              <a:spcAft>
                <a:spcPts val="600"/>
              </a:spcAft>
              <a:buClrTx/>
              <a:buSzTx/>
              <a:buNone/>
              <a:tabLst/>
              <a:defRPr/>
            </a:pPr>
            <a:endParaRPr kumimoji="0" lang="en-US" sz="1400" b="0" i="0" u="none" strike="noStrike" kern="1200" cap="none" spc="0" normalizeH="0" baseline="0" noProof="0" dirty="0">
              <a:ln>
                <a:noFill/>
              </a:ln>
              <a:solidFill>
                <a:schemeClr val="tx1">
                  <a:lumMod val="75000"/>
                </a:schemeClr>
              </a:solidFill>
              <a:effectLst/>
              <a:uLnTx/>
              <a:uFillTx/>
              <a:latin typeface="Arial"/>
              <a:ea typeface="+mn-ea"/>
              <a:cs typeface="+mn-cs"/>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Bond Sale/Pricing Process – Negotiated Sale</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35</a:t>
            </a:fld>
            <a:endParaRPr lang="en-US" sz="1000" b="0" dirty="0">
              <a:solidFill>
                <a:srgbClr val="00338D"/>
              </a:solidFill>
              <a:latin typeface="Arial"/>
              <a:cs typeface="Arial"/>
            </a:endParaRPr>
          </a:p>
        </p:txBody>
      </p:sp>
      <p:pic>
        <p:nvPicPr>
          <p:cNvPr id="6" name="Picture 5">
            <a:extLst>
              <a:ext uri="{FF2B5EF4-FFF2-40B4-BE49-F238E27FC236}">
                <a16:creationId xmlns:a16="http://schemas.microsoft.com/office/drawing/2014/main" id="{7663E8F7-5557-AFCC-DE12-C3C0282847FD}"/>
              </a:ext>
            </a:extLst>
          </p:cNvPr>
          <p:cNvPicPr>
            <a:picLocks noChangeAspect="1"/>
          </p:cNvPicPr>
          <p:nvPr/>
        </p:nvPicPr>
        <p:blipFill>
          <a:blip r:embed="rId2"/>
          <a:stretch>
            <a:fillRect/>
          </a:stretch>
        </p:blipFill>
        <p:spPr>
          <a:xfrm>
            <a:off x="7797271" y="198844"/>
            <a:ext cx="1030313" cy="1030313"/>
          </a:xfrm>
          <a:prstGeom prst="rect">
            <a:avLst/>
          </a:prstGeom>
        </p:spPr>
      </p:pic>
    </p:spTree>
    <p:extLst>
      <p:ext uri="{BB962C8B-B14F-4D97-AF65-F5344CB8AC3E}">
        <p14:creationId xmlns:p14="http://schemas.microsoft.com/office/powerpoint/2010/main" val="871737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1"/>
            <a:ext cx="8077200" cy="4876800"/>
          </a:xfrm>
        </p:spPr>
        <p:txBody>
          <a:bodyPr/>
          <a:lstStyle/>
          <a:p>
            <a:pPr marL="0" marR="0" lvl="0" indent="0" algn="just" defTabSz="457200" rtl="0" eaLnBrk="0" fontAlgn="base" latinLnBrk="0" hangingPunct="0">
              <a:lnSpc>
                <a:spcPct val="114000"/>
              </a:lnSpc>
              <a:spcBef>
                <a:spcPts val="0"/>
              </a:spcBef>
              <a:spcAft>
                <a:spcPts val="600"/>
              </a:spcAft>
              <a:buClrTx/>
              <a:buSzTx/>
              <a:buNone/>
              <a:tabLst/>
              <a:defRPr/>
            </a:pPr>
            <a:r>
              <a:rPr kumimoji="0" lang="en-US" sz="15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Day of Pricing</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Finalize structure for the price release</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Senior Manager receives permission to release pricing information from Issuer and Municipal Advisor and sends out pricing wire with scale, priority of orders and designation policy</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Run order period (1-2 hours is common practice) for bonds.  During such time orders are received and process monitored by Issuer and Municipal Advisor</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Review results of pricing and reprice if appropriate</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Senior Manager negotiates the final price with Issuer and Municipal Advisor.  At conclusion of discussions, Senior Manager commits to underwrite the transaction on behalf of itself and the underwriting syndicate and receives the verbal award of the bonds.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5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Senior Manager allots bonds to investors (and members of the underwriting syndicate and selling group) pursuant to the order priority, subject to review and approval of Issuer and Municipal Advisor.</a:t>
            </a: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Bond Sale/Pricing Process – Negotiated Sale</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36</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48C28D61-814D-EDBE-66F2-608E0635D1CF}"/>
              </a:ext>
            </a:extLst>
          </p:cNvPr>
          <p:cNvPicPr>
            <a:picLocks noChangeAspect="1"/>
          </p:cNvPicPr>
          <p:nvPr/>
        </p:nvPicPr>
        <p:blipFill>
          <a:blip r:embed="rId2"/>
          <a:stretch>
            <a:fillRect/>
          </a:stretch>
        </p:blipFill>
        <p:spPr>
          <a:xfrm>
            <a:off x="7791913" y="198844"/>
            <a:ext cx="1030313" cy="1030313"/>
          </a:xfrm>
          <a:prstGeom prst="rect">
            <a:avLst/>
          </a:prstGeom>
        </p:spPr>
      </p:pic>
    </p:spTree>
    <p:extLst>
      <p:ext uri="{BB962C8B-B14F-4D97-AF65-F5344CB8AC3E}">
        <p14:creationId xmlns:p14="http://schemas.microsoft.com/office/powerpoint/2010/main" val="4166582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1"/>
            <a:ext cx="8077200" cy="4876800"/>
          </a:xfrm>
        </p:spPr>
        <p:txBody>
          <a:bodyPr/>
          <a:lstStyle/>
          <a:p>
            <a:pPr marL="0" marR="0" lvl="0" indent="0" algn="just" defTabSz="457200" rtl="0" eaLnBrk="0" fontAlgn="base" latinLnBrk="0" hangingPunct="0">
              <a:lnSpc>
                <a:spcPct val="114000"/>
              </a:lnSpc>
              <a:spcBef>
                <a:spcPts val="0"/>
              </a:spcBef>
              <a:spcAft>
                <a:spcPts val="600"/>
              </a:spcAft>
              <a:buClrTx/>
              <a:buSzTx/>
              <a:buNone/>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Post-Pricing and Bond Closing Activities</a:t>
            </a:r>
          </a:p>
          <a:p>
            <a:pPr marL="342900" marR="0" lvl="0" indent="-342900"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Print and distribute Official Statement within seven business days after pricing (Requirement of SEC)</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At closing, the bonds are delivered to the account of the Senior Managing Underwriter against receipt of the purchase price by wire to the Bond Trustee</a:t>
            </a:r>
          </a:p>
          <a:p>
            <a:pPr marL="0" marR="0" lvl="0" indent="0" algn="just" defTabSz="457200" rtl="0" eaLnBrk="0" fontAlgn="base" latinLnBrk="0" hangingPunct="0">
              <a:lnSpc>
                <a:spcPct val="114000"/>
              </a:lnSpc>
              <a:spcBef>
                <a:spcPts val="0"/>
              </a:spcBef>
              <a:spcAft>
                <a:spcPts val="600"/>
              </a:spcAft>
              <a:buClrTx/>
              <a:buSzTx/>
              <a:buNone/>
              <a:tabLst/>
              <a:defRPr/>
            </a:pPr>
            <a:endPar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0" marR="0" lvl="0" indent="0" algn="just" defTabSz="457200" rtl="0" eaLnBrk="0" fontAlgn="base" latinLnBrk="0" hangingPunct="0">
              <a:lnSpc>
                <a:spcPct val="114000"/>
              </a:lnSpc>
              <a:spcBef>
                <a:spcPts val="0"/>
              </a:spcBef>
              <a:spcAft>
                <a:spcPts val="600"/>
              </a:spcAft>
              <a:buClrTx/>
              <a:buSzTx/>
              <a:buNone/>
              <a:tabLst/>
              <a:defRPr/>
            </a:pPr>
            <a:r>
              <a:rPr kumimoji="0" lang="en-US" sz="1600" b="1"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Post-Closing Activities</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Continuing Disclosure</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Arbitrage Rebate Compliance – Tax-Exempt Debt Only</a:t>
            </a: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14000"/>
              </a:lnSpc>
              <a:spcBef>
                <a:spcPts val="0"/>
              </a:spcBef>
              <a:spcAft>
                <a:spcPts val="60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Calibri" panose="020F0502020204030204" pitchFamily="34" charset="0"/>
                <a:cs typeface="Calibri" panose="020F0502020204030204" pitchFamily="34" charset="0"/>
              </a:rPr>
              <a:t>Monitor Refunding Opportunities to Reduce Interest Expense</a:t>
            </a:r>
          </a:p>
          <a:p>
            <a:pPr marL="0" marR="0" lvl="0" indent="0" algn="just" defTabSz="457200" rtl="0" eaLnBrk="0" fontAlgn="base" latinLnBrk="0" hangingPunct="0">
              <a:lnSpc>
                <a:spcPct val="114000"/>
              </a:lnSpc>
              <a:spcBef>
                <a:spcPts val="0"/>
              </a:spcBef>
              <a:spcAft>
                <a:spcPts val="600"/>
              </a:spcAft>
              <a:buClrTx/>
              <a:buSzTx/>
              <a:buNone/>
              <a:tabLst/>
              <a:defRPr/>
            </a:pPr>
            <a:endParaRPr kumimoji="0" lang="en-US" sz="1400" b="0" i="0" u="none" strike="noStrike" kern="1200" cap="none" spc="0" normalizeH="0" baseline="0" noProof="0" dirty="0">
              <a:ln>
                <a:noFill/>
              </a:ln>
              <a:solidFill>
                <a:schemeClr val="tx1">
                  <a:lumMod val="75000"/>
                </a:schemeClr>
              </a:solidFill>
              <a:effectLst/>
              <a:uLnTx/>
              <a:uFillTx/>
              <a:latin typeface="Arial"/>
              <a:ea typeface="+mn-ea"/>
              <a:cs typeface="+mn-cs"/>
            </a:endParaRPr>
          </a:p>
          <a:p>
            <a:pPr marL="0" marR="0" lvl="0" indent="0" algn="just" defTabSz="457200" rtl="0" eaLnBrk="0" fontAlgn="base" latinLnBrk="0" hangingPunct="0">
              <a:lnSpc>
                <a:spcPct val="114000"/>
              </a:lnSpc>
              <a:spcBef>
                <a:spcPts val="0"/>
              </a:spcBef>
              <a:spcAft>
                <a:spcPts val="600"/>
              </a:spcAft>
              <a:buClrTx/>
              <a:buSzTx/>
              <a:buNone/>
              <a:tabLst/>
              <a:defRPr/>
            </a:pPr>
            <a:endParaRPr lang="en-US" dirty="0">
              <a:solidFill>
                <a:schemeClr val="tx1">
                  <a:lumMod val="75000"/>
                </a:schemeClr>
              </a:solidFill>
              <a:latin typeface="Arial"/>
              <a:cs typeface="+mn-cs"/>
            </a:endParaRPr>
          </a:p>
          <a:p>
            <a:pPr marL="0" marR="0" lvl="0" indent="0" algn="just" defTabSz="457200" rtl="0" eaLnBrk="0" fontAlgn="base" latinLnBrk="0" hangingPunct="0">
              <a:lnSpc>
                <a:spcPct val="114000"/>
              </a:lnSpc>
              <a:spcBef>
                <a:spcPts val="0"/>
              </a:spcBef>
              <a:spcAft>
                <a:spcPts val="600"/>
              </a:spcAft>
              <a:buClrTx/>
              <a:buSzTx/>
              <a:buNone/>
              <a:tabLst/>
              <a:defRPr/>
            </a:pPr>
            <a:endParaRPr kumimoji="0" lang="en-US" sz="1400" b="0" i="0" u="none" strike="noStrike" kern="1200" cap="none" spc="0" normalizeH="0" baseline="0" noProof="0" dirty="0">
              <a:ln>
                <a:noFill/>
              </a:ln>
              <a:solidFill>
                <a:schemeClr val="tx1">
                  <a:lumMod val="75000"/>
                </a:schemeClr>
              </a:solidFill>
              <a:effectLst/>
              <a:uLnTx/>
              <a:uFillTx/>
              <a:latin typeface="Arial"/>
              <a:ea typeface="+mn-ea"/>
              <a:cs typeface="+mn-cs"/>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Bond Closing and Post-Closing Activities – Negotiated Sale</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37</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7436C364-918C-8AF1-AB9C-1A8C560CC955}"/>
              </a:ext>
            </a:extLst>
          </p:cNvPr>
          <p:cNvPicPr>
            <a:picLocks noChangeAspect="1"/>
          </p:cNvPicPr>
          <p:nvPr/>
        </p:nvPicPr>
        <p:blipFill>
          <a:blip r:embed="rId2"/>
          <a:stretch>
            <a:fillRect/>
          </a:stretch>
        </p:blipFill>
        <p:spPr>
          <a:xfrm>
            <a:off x="7791913" y="198844"/>
            <a:ext cx="1030313" cy="1030313"/>
          </a:xfrm>
          <a:prstGeom prst="rect">
            <a:avLst/>
          </a:prstGeom>
        </p:spPr>
      </p:pic>
    </p:spTree>
    <p:extLst>
      <p:ext uri="{BB962C8B-B14F-4D97-AF65-F5344CB8AC3E}">
        <p14:creationId xmlns:p14="http://schemas.microsoft.com/office/powerpoint/2010/main" val="3552713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A5A41E-2CC0-EC40-97AC-F3142FEC3171}"/>
              </a:ext>
            </a:extLst>
          </p:cNvPr>
          <p:cNvSpPr>
            <a:spLocks noGrp="1"/>
          </p:cNvSpPr>
          <p:nvPr>
            <p:ph type="body" sz="quarter" idx="12"/>
          </p:nvPr>
        </p:nvSpPr>
        <p:spPr/>
        <p:txBody>
          <a:bodyPr>
            <a:normAutofit/>
          </a:bodyPr>
          <a:lstStyle/>
          <a:p>
            <a:r>
              <a:rPr lang="en-US" dirty="0"/>
              <a:t>DISCLOSURE STATEMENT</a:t>
            </a:r>
          </a:p>
        </p:txBody>
      </p:sp>
      <p:sp>
        <p:nvSpPr>
          <p:cNvPr id="3" name="Text Placeholder 2">
            <a:extLst>
              <a:ext uri="{FF2B5EF4-FFF2-40B4-BE49-F238E27FC236}">
                <a16:creationId xmlns:a16="http://schemas.microsoft.com/office/drawing/2014/main" id="{3817FCA7-5524-4214-A0EE-7A4ABE817450}"/>
              </a:ext>
            </a:extLst>
          </p:cNvPr>
          <p:cNvSpPr>
            <a:spLocks noGrp="1"/>
          </p:cNvSpPr>
          <p:nvPr>
            <p:ph type="body" sz="quarter" idx="13"/>
          </p:nvPr>
        </p:nvSpPr>
        <p:spPr/>
        <p:txBody>
          <a:bodyPr/>
          <a:lstStyle/>
          <a:p>
            <a:r>
              <a:rPr lang="en-US" dirty="0"/>
              <a:t>Tab 4</a:t>
            </a:r>
          </a:p>
        </p:txBody>
      </p:sp>
      <p:pic>
        <p:nvPicPr>
          <p:cNvPr id="4" name="Picture 3">
            <a:extLst>
              <a:ext uri="{FF2B5EF4-FFF2-40B4-BE49-F238E27FC236}">
                <a16:creationId xmlns:a16="http://schemas.microsoft.com/office/drawing/2014/main" id="{850C94FD-2C32-A1A5-90F9-D8659D31A32D}"/>
              </a:ext>
            </a:extLst>
          </p:cNvPr>
          <p:cNvPicPr>
            <a:picLocks noChangeAspect="1"/>
          </p:cNvPicPr>
          <p:nvPr/>
        </p:nvPicPr>
        <p:blipFill>
          <a:blip r:embed="rId2"/>
          <a:stretch>
            <a:fillRect/>
          </a:stretch>
        </p:blipFill>
        <p:spPr>
          <a:xfrm>
            <a:off x="7805883" y="201123"/>
            <a:ext cx="1030313" cy="1030313"/>
          </a:xfrm>
          <a:prstGeom prst="rect">
            <a:avLst/>
          </a:prstGeom>
        </p:spPr>
      </p:pic>
    </p:spTree>
    <p:extLst>
      <p:ext uri="{BB962C8B-B14F-4D97-AF65-F5344CB8AC3E}">
        <p14:creationId xmlns:p14="http://schemas.microsoft.com/office/powerpoint/2010/main" val="2815750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9"/>
          </p:nvPr>
        </p:nvSpPr>
        <p:spPr>
          <a:xfrm>
            <a:off x="457200" y="775059"/>
            <a:ext cx="8077200" cy="4876800"/>
          </a:xfrm>
        </p:spPr>
        <p:txBody>
          <a:bodyPr/>
          <a:lstStyle/>
          <a:p>
            <a:pPr algn="just">
              <a:lnSpc>
                <a:spcPct val="114000"/>
              </a:lnSpc>
              <a:spcAft>
                <a:spcPts val="600"/>
              </a:spcAft>
            </a:pPr>
            <a:r>
              <a:rPr lang="en-US" sz="1600" dirty="0">
                <a:solidFill>
                  <a:schemeClr val="tx1">
                    <a:lumMod val="75000"/>
                  </a:schemeClr>
                </a:solidFill>
                <a:latin typeface="+mn-lt"/>
              </a:rPr>
              <a:t>Issued to finance public purpose projects</a:t>
            </a:r>
          </a:p>
          <a:p>
            <a:pPr algn="just">
              <a:lnSpc>
                <a:spcPct val="114000"/>
              </a:lnSpc>
              <a:spcAft>
                <a:spcPts val="600"/>
              </a:spcAft>
            </a:pPr>
            <a:r>
              <a:rPr lang="en-US" sz="1600" dirty="0">
                <a:solidFill>
                  <a:schemeClr val="tx1">
                    <a:lumMod val="75000"/>
                  </a:schemeClr>
                </a:solidFill>
                <a:latin typeface="+mn-lt"/>
              </a:rPr>
              <a:t>An obligation to pay interest and repay principal on or prior to maturity</a:t>
            </a:r>
          </a:p>
          <a:p>
            <a:pPr algn="just">
              <a:lnSpc>
                <a:spcPct val="114000"/>
              </a:lnSpc>
              <a:spcAft>
                <a:spcPts val="600"/>
              </a:spcAft>
            </a:pPr>
            <a:r>
              <a:rPr lang="en-US" sz="1600" dirty="0">
                <a:solidFill>
                  <a:schemeClr val="tx1">
                    <a:lumMod val="75000"/>
                  </a:schemeClr>
                </a:solidFill>
                <a:latin typeface="+mn-lt"/>
              </a:rPr>
              <a:t>Interest is typically paid semi-annually; principal is typically paid annually</a:t>
            </a:r>
          </a:p>
          <a:p>
            <a:pPr algn="just">
              <a:lnSpc>
                <a:spcPct val="114000"/>
              </a:lnSpc>
              <a:spcAft>
                <a:spcPts val="600"/>
              </a:spcAft>
            </a:pPr>
            <a:r>
              <a:rPr lang="en-US" sz="1600" dirty="0">
                <a:solidFill>
                  <a:schemeClr val="tx1">
                    <a:lumMod val="75000"/>
                  </a:schemeClr>
                </a:solidFill>
                <a:latin typeface="+mn-lt"/>
              </a:rPr>
              <a:t>Interest income to a holder of a municipal bond may be excludable from gross income for federal income tax purposes (Tax-Exempt Income) or includable in gross income for federal income tax purposes (Taxable Income) depending on the use of proceeds.</a:t>
            </a:r>
          </a:p>
          <a:p>
            <a:pPr algn="just">
              <a:lnSpc>
                <a:spcPct val="114000"/>
              </a:lnSpc>
              <a:spcAft>
                <a:spcPts val="600"/>
              </a:spcAft>
            </a:pPr>
            <a:r>
              <a:rPr lang="en-US" sz="1600" dirty="0">
                <a:solidFill>
                  <a:schemeClr val="tx1">
                    <a:lumMod val="75000"/>
                  </a:schemeClr>
                </a:solidFill>
                <a:latin typeface="+mn-lt"/>
              </a:rPr>
              <a:t>Interest income to a holder of a municipal bond may or may not be subject to state income tax </a:t>
            </a:r>
          </a:p>
          <a:p>
            <a:pPr algn="just">
              <a:lnSpc>
                <a:spcPct val="114000"/>
              </a:lnSpc>
              <a:spcAft>
                <a:spcPts val="600"/>
              </a:spcAft>
            </a:pPr>
            <a:r>
              <a:rPr lang="en-US" sz="1600" dirty="0">
                <a:solidFill>
                  <a:schemeClr val="tx1">
                    <a:lumMod val="75000"/>
                  </a:schemeClr>
                </a:solidFill>
                <a:latin typeface="+mn-lt"/>
              </a:rPr>
              <a:t>Most common types of municipal bonds:</a:t>
            </a:r>
          </a:p>
          <a:p>
            <a:pPr marL="742950" lvl="1" indent="-285750" algn="just" defTabSz="457200" eaLnBrk="0" fontAlgn="base" hangingPunct="0">
              <a:lnSpc>
                <a:spcPct val="114000"/>
              </a:lnSpc>
              <a:spcAft>
                <a:spcPts val="600"/>
              </a:spcAft>
              <a:buFont typeface="Arial" pitchFamily="34" charset="0"/>
              <a:buChar char="–"/>
            </a:pPr>
            <a:r>
              <a:rPr lang="en-US" sz="1600" dirty="0">
                <a:solidFill>
                  <a:schemeClr val="tx1">
                    <a:lumMod val="75000"/>
                  </a:schemeClr>
                </a:solidFill>
                <a:latin typeface="+mn-lt"/>
                <a:cs typeface="+mn-cs"/>
              </a:rPr>
              <a:t>General Obligation Bonds </a:t>
            </a:r>
          </a:p>
          <a:p>
            <a:pPr marL="742950" lvl="1" indent="-285750" algn="just" defTabSz="457200" eaLnBrk="0" fontAlgn="base" hangingPunct="0">
              <a:lnSpc>
                <a:spcPct val="114000"/>
              </a:lnSpc>
              <a:spcAft>
                <a:spcPts val="600"/>
              </a:spcAft>
              <a:buFont typeface="Arial" pitchFamily="34" charset="0"/>
              <a:buChar char="–"/>
            </a:pPr>
            <a:r>
              <a:rPr lang="en-US" sz="1600" dirty="0">
                <a:solidFill>
                  <a:schemeClr val="tx1">
                    <a:lumMod val="75000"/>
                  </a:schemeClr>
                </a:solidFill>
                <a:latin typeface="+mn-lt"/>
              </a:rPr>
              <a:t>Revenue Bonds</a:t>
            </a:r>
          </a:p>
          <a:p>
            <a:pPr algn="just">
              <a:lnSpc>
                <a:spcPct val="114000"/>
              </a:lnSpc>
              <a:spcAft>
                <a:spcPts val="600"/>
              </a:spcAft>
            </a:pPr>
            <a:r>
              <a:rPr lang="en-US" sz="1600" dirty="0">
                <a:solidFill>
                  <a:schemeClr val="tx1">
                    <a:lumMod val="75000"/>
                  </a:schemeClr>
                </a:solidFill>
                <a:latin typeface="+mn-lt"/>
              </a:rPr>
              <a:t>Why issue municipal bonds:</a:t>
            </a:r>
          </a:p>
          <a:p>
            <a:pPr marL="742950" lvl="1" indent="-285750" algn="just" defTabSz="457200" eaLnBrk="0" fontAlgn="base" hangingPunct="0">
              <a:lnSpc>
                <a:spcPct val="114000"/>
              </a:lnSpc>
              <a:spcAft>
                <a:spcPts val="600"/>
              </a:spcAft>
              <a:buFont typeface="Arial" pitchFamily="34" charset="0"/>
              <a:buChar char="–"/>
            </a:pPr>
            <a:r>
              <a:rPr lang="en-US" sz="1600" dirty="0">
                <a:solidFill>
                  <a:schemeClr val="tx1">
                    <a:lumMod val="75000"/>
                  </a:schemeClr>
                </a:solidFill>
                <a:latin typeface="+mn-lt"/>
              </a:rPr>
              <a:t>Low cost due to tax-exemption</a:t>
            </a:r>
          </a:p>
          <a:p>
            <a:pPr marL="742950" lvl="1" indent="-285750" algn="just" defTabSz="457200" eaLnBrk="0" fontAlgn="base" hangingPunct="0">
              <a:lnSpc>
                <a:spcPct val="114000"/>
              </a:lnSpc>
              <a:spcAft>
                <a:spcPts val="600"/>
              </a:spcAft>
              <a:buFont typeface="Arial" pitchFamily="34" charset="0"/>
              <a:buChar char="–"/>
            </a:pPr>
            <a:r>
              <a:rPr lang="en-US" sz="1600" dirty="0">
                <a:solidFill>
                  <a:schemeClr val="tx1">
                    <a:lumMod val="75000"/>
                  </a:schemeClr>
                </a:solidFill>
                <a:latin typeface="+mn-lt"/>
              </a:rPr>
              <a:t>Pay for assets over their useful life</a:t>
            </a:r>
          </a:p>
          <a:p>
            <a:endParaRPr lang="en-US" dirty="0">
              <a:latin typeface="+mn-lt"/>
            </a:endParaRPr>
          </a:p>
        </p:txBody>
      </p:sp>
      <p:sp>
        <p:nvSpPr>
          <p:cNvPr id="5" name="Text Placeholder 4"/>
          <p:cNvSpPr>
            <a:spLocks noGrp="1"/>
          </p:cNvSpPr>
          <p:nvPr>
            <p:ph type="body" sz="quarter" idx="16"/>
          </p:nvPr>
        </p:nvSpPr>
        <p:spPr>
          <a:xfrm>
            <a:off x="381000" y="206941"/>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What is a Municipal Bond?</a:t>
            </a:r>
          </a:p>
        </p:txBody>
      </p:sp>
      <p:sp>
        <p:nvSpPr>
          <p:cNvPr id="7" name="Slide Number Placeholder 5"/>
          <p:cNvSpPr>
            <a:spLocks noGrp="1"/>
          </p:cNvSpPr>
          <p:nvPr>
            <p:ph type="sldNum" sz="quarter" idx="4294967295"/>
          </p:nvPr>
        </p:nvSpPr>
        <p:spPr>
          <a:xfrm>
            <a:off x="8208917" y="6359609"/>
            <a:ext cx="4953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1000" b="0" i="0" kern="1200">
                <a:solidFill>
                  <a:schemeClr val="tx1">
                    <a:lumMod val="65000"/>
                    <a:lumOff val="35000"/>
                  </a:schemeClr>
                </a:solidFill>
                <a:latin typeface="Arial"/>
                <a:ea typeface="+mn-ea"/>
                <a:cs typeface="Arial"/>
              </a:defRPr>
            </a:lvl1pPr>
            <a:lvl2pPr marL="455613" indent="1588" algn="l" rtl="0" fontAlgn="base">
              <a:spcBef>
                <a:spcPct val="0"/>
              </a:spcBef>
              <a:spcAft>
                <a:spcPct val="0"/>
              </a:spcAft>
              <a:defRPr b="1" kern="1200">
                <a:solidFill>
                  <a:schemeClr val="tx1"/>
                </a:solidFill>
                <a:latin typeface="Minion Pro" pitchFamily="18" charset="0"/>
                <a:ea typeface="+mn-ea"/>
                <a:cs typeface="Arial" pitchFamily="34" charset="0"/>
              </a:defRPr>
            </a:lvl2pPr>
            <a:lvl3pPr marL="912813" indent="1588" algn="l" rtl="0" fontAlgn="base">
              <a:spcBef>
                <a:spcPct val="0"/>
              </a:spcBef>
              <a:spcAft>
                <a:spcPct val="0"/>
              </a:spcAft>
              <a:defRPr b="1" kern="1200">
                <a:solidFill>
                  <a:schemeClr val="tx1"/>
                </a:solidFill>
                <a:latin typeface="Minion Pro" pitchFamily="18" charset="0"/>
                <a:ea typeface="+mn-ea"/>
                <a:cs typeface="Arial" pitchFamily="34" charset="0"/>
              </a:defRPr>
            </a:lvl3pPr>
            <a:lvl4pPr marL="1370013" indent="1588" algn="l" rtl="0" fontAlgn="base">
              <a:spcBef>
                <a:spcPct val="0"/>
              </a:spcBef>
              <a:spcAft>
                <a:spcPct val="0"/>
              </a:spcAft>
              <a:defRPr b="1" kern="1200">
                <a:solidFill>
                  <a:schemeClr val="tx1"/>
                </a:solidFill>
                <a:latin typeface="Minion Pro" pitchFamily="18" charset="0"/>
                <a:ea typeface="+mn-ea"/>
                <a:cs typeface="Arial" pitchFamily="34" charset="0"/>
              </a:defRPr>
            </a:lvl4pPr>
            <a:lvl5pPr marL="1827213" indent="1588" algn="l" rtl="0" fontAlgn="base">
              <a:spcBef>
                <a:spcPct val="0"/>
              </a:spcBef>
              <a:spcAft>
                <a:spcPct val="0"/>
              </a:spcAft>
              <a:defRPr b="1" kern="1200">
                <a:solidFill>
                  <a:schemeClr val="tx1"/>
                </a:solidFill>
                <a:latin typeface="Minion Pro" pitchFamily="18" charset="0"/>
                <a:ea typeface="+mn-ea"/>
                <a:cs typeface="Arial" pitchFamily="34" charset="0"/>
              </a:defRPr>
            </a:lvl5pPr>
            <a:lvl6pPr marL="2286000" algn="l" defTabSz="914400" rtl="0" eaLnBrk="1" latinLnBrk="0" hangingPunct="1">
              <a:defRPr b="1" kern="1200">
                <a:solidFill>
                  <a:schemeClr val="tx1"/>
                </a:solidFill>
                <a:latin typeface="Minion Pro" pitchFamily="18" charset="0"/>
                <a:ea typeface="+mn-ea"/>
                <a:cs typeface="Arial" pitchFamily="34" charset="0"/>
              </a:defRPr>
            </a:lvl6pPr>
            <a:lvl7pPr marL="2743200" algn="l" defTabSz="914400" rtl="0" eaLnBrk="1" latinLnBrk="0" hangingPunct="1">
              <a:defRPr b="1" kern="1200">
                <a:solidFill>
                  <a:schemeClr val="tx1"/>
                </a:solidFill>
                <a:latin typeface="Minion Pro" pitchFamily="18" charset="0"/>
                <a:ea typeface="+mn-ea"/>
                <a:cs typeface="Arial" pitchFamily="34" charset="0"/>
              </a:defRPr>
            </a:lvl7pPr>
            <a:lvl8pPr marL="3200400" algn="l" defTabSz="914400" rtl="0" eaLnBrk="1" latinLnBrk="0" hangingPunct="1">
              <a:defRPr b="1" kern="1200">
                <a:solidFill>
                  <a:schemeClr val="tx1"/>
                </a:solidFill>
                <a:latin typeface="Minion Pro" pitchFamily="18" charset="0"/>
                <a:ea typeface="+mn-ea"/>
                <a:cs typeface="Arial" pitchFamily="34" charset="0"/>
              </a:defRPr>
            </a:lvl8pPr>
            <a:lvl9pPr marL="3657600" algn="l" defTabSz="914400" rtl="0" eaLnBrk="1" latinLnBrk="0" hangingPunct="1">
              <a:defRPr b="1" kern="1200">
                <a:solidFill>
                  <a:schemeClr val="tx1"/>
                </a:solidFill>
                <a:latin typeface="Minion Pro" pitchFamily="18" charset="0"/>
                <a:ea typeface="+mn-ea"/>
                <a:cs typeface="Arial" pitchFamily="34" charset="0"/>
              </a:defRPr>
            </a:lvl9pPr>
          </a:lstStyle>
          <a:p>
            <a:pPr>
              <a:defRPr/>
            </a:pPr>
            <a:fld id="{F4A6BD72-2D2C-4400-A476-652365EC4B48}" type="slidenum">
              <a:rPr lang="en-US">
                <a:solidFill>
                  <a:srgbClr val="00338D"/>
                </a:solidFill>
              </a:rPr>
              <a:pPr>
                <a:defRPr/>
              </a:pPr>
              <a:t>3</a:t>
            </a:fld>
            <a:endParaRPr lang="en-US" dirty="0">
              <a:solidFill>
                <a:srgbClr val="00338D"/>
              </a:solidFill>
            </a:endParaRPr>
          </a:p>
        </p:txBody>
      </p:sp>
      <p:pic>
        <p:nvPicPr>
          <p:cNvPr id="2" name="Picture 1">
            <a:extLst>
              <a:ext uri="{FF2B5EF4-FFF2-40B4-BE49-F238E27FC236}">
                <a16:creationId xmlns:a16="http://schemas.microsoft.com/office/drawing/2014/main" id="{ADB22A01-AF31-BF0A-0C78-78FFDDD73A10}"/>
              </a:ext>
            </a:extLst>
          </p:cNvPr>
          <p:cNvPicPr>
            <a:picLocks noChangeAspect="1"/>
          </p:cNvPicPr>
          <p:nvPr/>
        </p:nvPicPr>
        <p:blipFill>
          <a:blip r:embed="rId2"/>
          <a:stretch>
            <a:fillRect/>
          </a:stretch>
        </p:blipFill>
        <p:spPr>
          <a:xfrm>
            <a:off x="7826203" y="206308"/>
            <a:ext cx="1030313" cy="1030313"/>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20C75AC-9A9E-4B2B-89B6-512357236114}"/>
              </a:ext>
            </a:extLst>
          </p:cNvPr>
          <p:cNvSpPr>
            <a:spLocks noGrp="1"/>
          </p:cNvSpPr>
          <p:nvPr>
            <p:ph idx="1"/>
          </p:nvPr>
        </p:nvSpPr>
        <p:spPr>
          <a:xfrm>
            <a:off x="483077" y="1261146"/>
            <a:ext cx="7944929" cy="4362536"/>
          </a:xfrm>
        </p:spPr>
        <p:txBody>
          <a:bodyPr/>
          <a:lstStyle/>
          <a:p>
            <a:pPr marL="0" indent="0" algn="just">
              <a:buNone/>
            </a:pPr>
            <a:r>
              <a:rPr lang="en-US" dirty="0"/>
              <a:t>The general market commentary herein is intended for educational and informational purposes only and does not constitute legal or investment advice, nor is it an offer or a solicitation of an offer to buy or sell any investment or other specific product. Information provided in this market commentary was obtained from sources that are believed to be reliable; however, it is not guaranteed to be correct, complete, or current, and is not intended to imply or establish standards of care applicable to any attorney or advisor in any particular circumstances. This market commentary represents historical information only and is not an indication of future performance. This market commentary may not be shared with anyone other than the intended recipient without the explicit written consent of HilltopSecurities.  </a:t>
            </a:r>
          </a:p>
          <a:p>
            <a:pPr algn="just"/>
            <a:endParaRPr lang="en-US" dirty="0"/>
          </a:p>
          <a:p>
            <a:pPr marL="0" indent="0" algn="just">
              <a:buNone/>
            </a:pPr>
            <a:r>
              <a:rPr lang="en-US" dirty="0"/>
              <a:t>This information is intended to be a summary of general market information. HilltopSecurities is not recommending an action to you as the municipal entity or obligated person. This commentary does not represent municipal advice pursuant to Section 15B of the Exchange Act.  HilltopSecurities is acting for its own interests. You should discuss any information and material contained in this communication with any and all internal or external advisors and experts that you deem appropriate. When not already acting as a municipal advisor, HilltopSecurities could seek to serve as an underwriter on a future transaction. The primary role of an underwriter is to purchase securities with a view to distribution in an arms-length, commercial transaction with the issuer. The underwriter has financial and other interests that differ from those of the issuer.</a:t>
            </a:r>
          </a:p>
        </p:txBody>
      </p:sp>
      <p:sp>
        <p:nvSpPr>
          <p:cNvPr id="3" name="Slide Number Placeholder 2"/>
          <p:cNvSpPr>
            <a:spLocks noGrp="1"/>
          </p:cNvSpPr>
          <p:nvPr>
            <p:ph type="sldNum" sz="quarter" idx="16"/>
          </p:nvPr>
        </p:nvSpPr>
        <p:spPr/>
        <p:txBody>
          <a:bodyPr vert="horz" lIns="91440" tIns="45720" rIns="91440" bIns="45720" rtlCol="0" anchor="ctr"/>
          <a:lstStyle/>
          <a:p>
            <a:fld id="{6A778C46-885F-4262-824A-4B7F63570494}" type="slidenum">
              <a:rPr lang="en-US"/>
              <a:pPr/>
              <a:t>39</a:t>
            </a:fld>
            <a:endParaRPr lang="en-US" dirty="0"/>
          </a:p>
        </p:txBody>
      </p:sp>
      <p:sp>
        <p:nvSpPr>
          <p:cNvPr id="8" name="Text Placeholder 7">
            <a:extLst>
              <a:ext uri="{FF2B5EF4-FFF2-40B4-BE49-F238E27FC236}">
                <a16:creationId xmlns:a16="http://schemas.microsoft.com/office/drawing/2014/main" id="{19963F45-571D-44B5-936B-53C6E2EAF328}"/>
              </a:ext>
            </a:extLst>
          </p:cNvPr>
          <p:cNvSpPr>
            <a:spLocks noGrp="1"/>
          </p:cNvSpPr>
          <p:nvPr>
            <p:ph type="body" sz="quarter" idx="17"/>
          </p:nvPr>
        </p:nvSpPr>
        <p:spPr/>
        <p:txBody>
          <a:bodyPr/>
          <a:lstStyle/>
          <a:p>
            <a:r>
              <a:rPr lang="en-US" dirty="0"/>
              <a:t>Disclosure</a:t>
            </a:r>
          </a:p>
        </p:txBody>
      </p:sp>
      <p:sp>
        <p:nvSpPr>
          <p:cNvPr id="9" name="TextBox 8"/>
          <p:cNvSpPr txBox="1"/>
          <p:nvPr/>
        </p:nvSpPr>
        <p:spPr>
          <a:xfrm>
            <a:off x="380999" y="1321400"/>
            <a:ext cx="8207045" cy="2087267"/>
          </a:xfrm>
          <a:prstGeom prst="rect">
            <a:avLst/>
          </a:prstGeom>
        </p:spPr>
        <p:txBody>
          <a:bodyPr vert="horz" wrap="square" lIns="91440" tIns="45720" rIns="91440" bIns="45720" rtlCol="0" anchor="t">
            <a:noAutofit/>
          </a:bodyPr>
          <a:lstStyle/>
          <a:p>
            <a:pPr defTabSz="457200" fontAlgn="auto">
              <a:spcAft>
                <a:spcPts val="1200"/>
              </a:spcAft>
              <a:buSzPct val="116000"/>
            </a:pPr>
            <a:endParaRPr lang="en-US" sz="1200" b="0" dirty="0">
              <a:solidFill>
                <a:prstClr val="black"/>
              </a:solidFill>
              <a:latin typeface="Arial" pitchFamily="34" charset="0"/>
            </a:endParaRPr>
          </a:p>
        </p:txBody>
      </p:sp>
      <p:pic>
        <p:nvPicPr>
          <p:cNvPr id="2" name="Picture 1">
            <a:extLst>
              <a:ext uri="{FF2B5EF4-FFF2-40B4-BE49-F238E27FC236}">
                <a16:creationId xmlns:a16="http://schemas.microsoft.com/office/drawing/2014/main" id="{F4F8AC37-04E6-F7AB-DB80-FDB51BF18662}"/>
              </a:ext>
            </a:extLst>
          </p:cNvPr>
          <p:cNvPicPr>
            <a:picLocks noChangeAspect="1"/>
          </p:cNvPicPr>
          <p:nvPr/>
        </p:nvPicPr>
        <p:blipFill>
          <a:blip r:embed="rId2"/>
          <a:stretch>
            <a:fillRect/>
          </a:stretch>
        </p:blipFill>
        <p:spPr>
          <a:xfrm>
            <a:off x="7786800" y="204741"/>
            <a:ext cx="1030313" cy="1030313"/>
          </a:xfrm>
          <a:prstGeom prst="rect">
            <a:avLst/>
          </a:prstGeom>
        </p:spPr>
      </p:pic>
    </p:spTree>
    <p:extLst>
      <p:ext uri="{BB962C8B-B14F-4D97-AF65-F5344CB8AC3E}">
        <p14:creationId xmlns:p14="http://schemas.microsoft.com/office/powerpoint/2010/main" val="3531147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1"/>
            <a:ext cx="8077200" cy="4876800"/>
          </a:xfrm>
        </p:spPr>
        <p:txBody>
          <a:bodyPr/>
          <a:lstStyle/>
          <a:p>
            <a:pPr marL="342900" marR="0" lvl="0" indent="-342900" algn="l" defTabSz="457200" rtl="0" eaLnBrk="0" fontAlgn="base" latinLnBrk="0" hangingPunct="0">
              <a:lnSpc>
                <a:spcPct val="130000"/>
              </a:lnSpc>
              <a:spcBef>
                <a:spcPts val="0"/>
              </a:spcBef>
              <a:spcAft>
                <a:spcPct val="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mn-lt"/>
                <a:ea typeface="+mn-ea"/>
                <a:cs typeface="+mn-cs"/>
              </a:rPr>
              <a:t>Revenue Bonds are not backed by the full faith and credit of the Issuer, consequently they do not require electoral approval</a:t>
            </a:r>
          </a:p>
          <a:p>
            <a:pPr marL="342900" marR="0" lvl="0" indent="-342900" algn="l" defTabSz="457200" rtl="0" eaLnBrk="0" fontAlgn="base" latinLnBrk="0" hangingPunct="0">
              <a:lnSpc>
                <a:spcPct val="130000"/>
              </a:lnSpc>
              <a:spcBef>
                <a:spcPts val="0"/>
              </a:spcBef>
              <a:spcAft>
                <a:spcPct val="0"/>
              </a:spcAft>
              <a:buClrTx/>
              <a:buSzTx/>
              <a:buFont typeface="Wingdings" pitchFamily="2" charset="2"/>
              <a:buChar char="§"/>
              <a:tabLst/>
              <a:defRPr/>
            </a:pPr>
            <a:endParaRPr kumimoji="0" lang="en-US" sz="1600" b="0" i="0" u="none" strike="noStrike" kern="1200" cap="none" spc="0" normalizeH="0" baseline="0" noProof="0" dirty="0">
              <a:ln>
                <a:noFill/>
              </a:ln>
              <a:solidFill>
                <a:schemeClr val="tx1">
                  <a:lumMod val="75000"/>
                </a:schemeClr>
              </a:solidFill>
              <a:effectLst/>
              <a:uLnTx/>
              <a:uFillTx/>
              <a:latin typeface="+mn-lt"/>
              <a:ea typeface="+mn-ea"/>
              <a:cs typeface="+mn-cs"/>
            </a:endParaRPr>
          </a:p>
          <a:p>
            <a:pPr marL="342900" marR="0" lvl="0" indent="-342900" algn="l" defTabSz="457200" rtl="0" eaLnBrk="0" fontAlgn="base" latinLnBrk="0" hangingPunct="0">
              <a:lnSpc>
                <a:spcPct val="130000"/>
              </a:lnSpc>
              <a:spcBef>
                <a:spcPts val="0"/>
              </a:spcBef>
              <a:spcAft>
                <a:spcPct val="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mn-lt"/>
                <a:ea typeface="+mn-ea"/>
                <a:cs typeface="+mn-cs"/>
              </a:rPr>
              <a:t>Revenue Bonds are only supported by a revenue stream from an enterprise fund or a revenue producing project; or by federal revenues.</a:t>
            </a:r>
          </a:p>
          <a:p>
            <a:pPr marL="342900" marR="0" lvl="0" indent="-342900" algn="l" defTabSz="457200" rtl="0" eaLnBrk="0" fontAlgn="base" latinLnBrk="0" hangingPunct="0">
              <a:lnSpc>
                <a:spcPct val="130000"/>
              </a:lnSpc>
              <a:spcBef>
                <a:spcPts val="0"/>
              </a:spcBef>
              <a:spcAft>
                <a:spcPct val="0"/>
              </a:spcAft>
              <a:buClrTx/>
              <a:buSzTx/>
              <a:buFont typeface="Wingdings" pitchFamily="2" charset="2"/>
              <a:buChar char="§"/>
              <a:tabLst/>
              <a:defRPr/>
            </a:pPr>
            <a:endParaRPr kumimoji="0" lang="en-US" sz="1600" b="0" i="0" u="none" strike="noStrike" kern="1200" cap="none" spc="0" normalizeH="0" baseline="0" noProof="0" dirty="0">
              <a:ln>
                <a:noFill/>
              </a:ln>
              <a:solidFill>
                <a:schemeClr val="tx1">
                  <a:lumMod val="75000"/>
                </a:schemeClr>
              </a:solidFill>
              <a:effectLst/>
              <a:uLnTx/>
              <a:uFillTx/>
              <a:latin typeface="+mn-lt"/>
              <a:ea typeface="+mn-ea"/>
              <a:cs typeface="+mn-cs"/>
            </a:endParaRPr>
          </a:p>
          <a:p>
            <a:pPr marL="342900" marR="0" lvl="0" indent="-342900" algn="l" defTabSz="457200" rtl="0" eaLnBrk="0" fontAlgn="base" latinLnBrk="0" hangingPunct="0">
              <a:lnSpc>
                <a:spcPct val="130000"/>
              </a:lnSpc>
              <a:spcBef>
                <a:spcPts val="0"/>
              </a:spcBef>
              <a:spcAft>
                <a:spcPct val="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mn-lt"/>
                <a:ea typeface="+mn-ea"/>
                <a:cs typeface="+mn-cs"/>
              </a:rPr>
              <a:t>Bondholders are dependent upon revenues from the specific enterprise or project to be repaid the principal of and interest on the related bonds</a:t>
            </a:r>
          </a:p>
          <a:p>
            <a:pPr marL="342900" marR="0" lvl="0" indent="-342900" algn="l" defTabSz="457200" rtl="0" eaLnBrk="0" fontAlgn="base" latinLnBrk="0" hangingPunct="0">
              <a:lnSpc>
                <a:spcPct val="130000"/>
              </a:lnSpc>
              <a:spcBef>
                <a:spcPts val="0"/>
              </a:spcBef>
              <a:spcAft>
                <a:spcPct val="0"/>
              </a:spcAft>
              <a:buClrTx/>
              <a:buSzTx/>
              <a:buFont typeface="Wingdings" pitchFamily="2" charset="2"/>
              <a:buChar char="§"/>
              <a:tabLst/>
              <a:defRPr/>
            </a:pPr>
            <a:endParaRPr kumimoji="0" lang="en-US" sz="1600" b="0" i="0" u="none" strike="noStrike" kern="1200" cap="none" spc="0" normalizeH="0" baseline="0" noProof="0" dirty="0">
              <a:ln>
                <a:noFill/>
              </a:ln>
              <a:solidFill>
                <a:schemeClr val="tx1">
                  <a:lumMod val="75000"/>
                </a:schemeClr>
              </a:solidFill>
              <a:effectLst/>
              <a:uLnTx/>
              <a:uFillTx/>
              <a:latin typeface="+mn-lt"/>
              <a:ea typeface="+mn-ea"/>
              <a:cs typeface="+mn-cs"/>
            </a:endParaRPr>
          </a:p>
          <a:p>
            <a:pPr marL="342900" marR="0" lvl="0" indent="-342900" algn="l" defTabSz="457200" rtl="0" eaLnBrk="0" fontAlgn="base" latinLnBrk="0" hangingPunct="0">
              <a:lnSpc>
                <a:spcPct val="130000"/>
              </a:lnSpc>
              <a:spcBef>
                <a:spcPts val="0"/>
              </a:spcBef>
              <a:spcAft>
                <a:spcPct val="0"/>
              </a:spcAft>
              <a:buClrTx/>
              <a:buSzTx/>
              <a:buFont typeface="Wingdings" pitchFamily="2" charset="2"/>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mn-lt"/>
                <a:ea typeface="+mn-ea"/>
                <a:cs typeface="+mn-cs"/>
              </a:rPr>
              <a:t>Revenue Bonds typically sell at interest rates higher than comparably rated General Obligation Bonds</a:t>
            </a:r>
          </a:p>
          <a:p>
            <a:pPr marL="742950" marR="0" lvl="1" indent="-285750" algn="just" defTabSz="457200" rtl="0" eaLnBrk="0" fontAlgn="base" latinLnBrk="0" hangingPunct="0">
              <a:lnSpc>
                <a:spcPct val="130000"/>
              </a:lnSpc>
              <a:spcBef>
                <a:spcPts val="0"/>
              </a:spcBef>
              <a:spcAft>
                <a:spcPct val="0"/>
              </a:spcAft>
              <a:buClrTx/>
              <a:buSzTx/>
              <a:buFont typeface="Arial" pitchFamily="34" charset="0"/>
              <a:buChar char="–"/>
              <a:tabLst/>
              <a:defRPr/>
            </a:pPr>
            <a:r>
              <a:rPr kumimoji="0" lang="en-US" sz="1600" b="0" i="0" u="none" strike="noStrike" kern="1200" cap="none" spc="0" normalizeH="0" baseline="0" noProof="0" dirty="0">
                <a:ln>
                  <a:noFill/>
                </a:ln>
                <a:solidFill>
                  <a:schemeClr val="tx1">
                    <a:lumMod val="75000"/>
                  </a:schemeClr>
                </a:solidFill>
                <a:effectLst/>
                <a:uLnTx/>
                <a:uFillTx/>
                <a:latin typeface="+mn-lt"/>
                <a:ea typeface="+mn-ea"/>
                <a:cs typeface="+mn-cs"/>
              </a:rPr>
              <a:t>Some investors prefer essential service Revenue Bonds to General Obligation Bonds due to improved standing in the event of bankruptcy</a:t>
            </a:r>
          </a:p>
          <a:p>
            <a:pPr algn="just">
              <a:lnSpc>
                <a:spcPct val="114000"/>
              </a:lnSpc>
              <a:spcAft>
                <a:spcPts val="1200"/>
              </a:spcAft>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35283" y="217713"/>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Difference between Revenue and Tax-Supported Debt</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4</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C72E9157-CBAC-085E-3624-3B3AB468172D}"/>
              </a:ext>
            </a:extLst>
          </p:cNvPr>
          <p:cNvPicPr>
            <a:picLocks noChangeAspect="1"/>
          </p:cNvPicPr>
          <p:nvPr/>
        </p:nvPicPr>
        <p:blipFill>
          <a:blip r:embed="rId2"/>
          <a:stretch>
            <a:fillRect/>
          </a:stretch>
        </p:blipFill>
        <p:spPr>
          <a:xfrm>
            <a:off x="7887163" y="199056"/>
            <a:ext cx="1030313" cy="1030313"/>
          </a:xfrm>
          <a:prstGeom prst="rect">
            <a:avLst/>
          </a:prstGeom>
        </p:spPr>
      </p:pic>
    </p:spTree>
    <p:extLst>
      <p:ext uri="{BB962C8B-B14F-4D97-AF65-F5344CB8AC3E}">
        <p14:creationId xmlns:p14="http://schemas.microsoft.com/office/powerpoint/2010/main" val="4180307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457200" y="731511"/>
            <a:ext cx="8077200" cy="4876800"/>
          </a:xfrm>
        </p:spPr>
        <p:txBody>
          <a:bodyPr/>
          <a:lstStyle/>
          <a:p>
            <a:pPr algn="just">
              <a:lnSpc>
                <a:spcPct val="114000"/>
              </a:lnSpc>
              <a:spcAft>
                <a:spcPts val="1200"/>
              </a:spcAft>
            </a:pPr>
            <a:r>
              <a:rPr lang="en-US" sz="1600" dirty="0">
                <a:solidFill>
                  <a:schemeClr val="tx1">
                    <a:lumMod val="75000"/>
                  </a:schemeClr>
                </a:solidFill>
                <a:latin typeface="+mn-lt"/>
              </a:rPr>
              <a:t>Lease Revenue Bonds and Certificates of Participation are not debt from a 	State of           </a:t>
            </a:r>
            <a:r>
              <a:rPr lang="en-US" sz="1600" dirty="0" err="1">
                <a:solidFill>
                  <a:schemeClr val="tx1">
                    <a:lumMod val="75000"/>
                  </a:schemeClr>
                </a:solidFill>
                <a:latin typeface="+mn-lt"/>
              </a:rPr>
              <a:t>of</a:t>
            </a:r>
            <a:r>
              <a:rPr lang="en-US" sz="1600" dirty="0">
                <a:solidFill>
                  <a:schemeClr val="tx1">
                    <a:lumMod val="75000"/>
                  </a:schemeClr>
                </a:solidFill>
                <a:latin typeface="+mn-lt"/>
              </a:rPr>
              <a:t> Alaska Constitution perspective where the lease:</a:t>
            </a:r>
          </a:p>
          <a:p>
            <a:pPr marL="742950" lvl="1" indent="-285750" algn="just" defTabSz="457200" eaLnBrk="0" fontAlgn="base" hangingPunct="0">
              <a:spcAft>
                <a:spcPct val="0"/>
              </a:spcAft>
              <a:buFont typeface="Arial" pitchFamily="34" charset="0"/>
              <a:buChar char="–"/>
            </a:pPr>
            <a:r>
              <a:rPr lang="en-US" sz="1600" dirty="0">
                <a:latin typeface="+mn-lt"/>
                <a:cs typeface="+mn-cs"/>
              </a:rPr>
              <a:t>Contains a non-appropriation clause;</a:t>
            </a:r>
          </a:p>
          <a:p>
            <a:pPr marL="742950" lvl="1" indent="-285750" algn="just" defTabSz="457200" eaLnBrk="0" fontAlgn="base" hangingPunct="0">
              <a:spcAft>
                <a:spcPct val="0"/>
              </a:spcAft>
              <a:buFont typeface="Arial" pitchFamily="34" charset="0"/>
              <a:buChar char="–"/>
            </a:pPr>
            <a:r>
              <a:rPr lang="en-US" sz="1600" dirty="0">
                <a:latin typeface="+mn-lt"/>
                <a:cs typeface="+mn-cs"/>
              </a:rPr>
              <a:t>Limits recourse to the leased property; and</a:t>
            </a:r>
          </a:p>
          <a:p>
            <a:pPr marL="742950" lvl="1" indent="-285750" algn="just" defTabSz="457200" eaLnBrk="0" fontAlgn="base" hangingPunct="0">
              <a:spcAft>
                <a:spcPts val="600"/>
              </a:spcAft>
              <a:buFont typeface="Arial" pitchFamily="34" charset="0"/>
              <a:buChar char="–"/>
            </a:pPr>
            <a:r>
              <a:rPr lang="en-US" sz="1600" dirty="0">
                <a:latin typeface="+mn-lt"/>
                <a:cs typeface="+mn-cs"/>
              </a:rPr>
              <a:t>Does not create a long-term obligation binding future generations or governing bodies. </a:t>
            </a:r>
          </a:p>
          <a:p>
            <a:pPr algn="just">
              <a:lnSpc>
                <a:spcPct val="114000"/>
              </a:lnSpc>
              <a:spcAft>
                <a:spcPts val="1200"/>
              </a:spcAft>
            </a:pPr>
            <a:r>
              <a:rPr lang="en-US" sz="1600" dirty="0">
                <a:solidFill>
                  <a:schemeClr val="tx1">
                    <a:lumMod val="75000"/>
                  </a:schemeClr>
                </a:solidFill>
                <a:latin typeface="+mn-lt"/>
              </a:rPr>
              <a:t>A non-appropriation clause alone has been found by the Alaska Supreme Court to not be sufficient for a lease revenue bond or certificate of participation to be constitutional absent a vote of the people.</a:t>
            </a:r>
          </a:p>
          <a:p>
            <a:pPr algn="just">
              <a:lnSpc>
                <a:spcPct val="114000"/>
              </a:lnSpc>
              <a:spcAft>
                <a:spcPts val="1200"/>
              </a:spcAft>
            </a:pPr>
            <a:r>
              <a:rPr lang="en-US" sz="1600" dirty="0">
                <a:solidFill>
                  <a:schemeClr val="tx1">
                    <a:lumMod val="75000"/>
                  </a:schemeClr>
                </a:solidFill>
                <a:latin typeface="+mn-lt"/>
              </a:rPr>
              <a:t>The leased property was found by the Alaska Supreme Court to limit the recourse of the holder of the lease revenue bond or certificate of participation.</a:t>
            </a:r>
          </a:p>
          <a:p>
            <a:pPr marL="742950" lvl="1" indent="-285750" algn="just" defTabSz="457200" eaLnBrk="0" fontAlgn="base" hangingPunct="0">
              <a:spcAft>
                <a:spcPts val="1200"/>
              </a:spcAft>
              <a:buFont typeface="Arial" pitchFamily="34" charset="0"/>
              <a:buChar char="–"/>
            </a:pPr>
            <a:r>
              <a:rPr lang="en-US" sz="1600" dirty="0">
                <a:latin typeface="+mn-lt"/>
                <a:cs typeface="+mn-cs"/>
              </a:rPr>
              <a:t>Recourse must be constrained to an identifiable asset that is not government owned</a:t>
            </a:r>
          </a:p>
          <a:p>
            <a:pPr algn="just">
              <a:lnSpc>
                <a:spcPct val="114000"/>
              </a:lnSpc>
              <a:spcAft>
                <a:spcPts val="1200"/>
              </a:spcAft>
            </a:pPr>
            <a:r>
              <a:rPr lang="en-US" sz="1600" dirty="0">
                <a:solidFill>
                  <a:schemeClr val="tx1">
                    <a:lumMod val="75000"/>
                  </a:schemeClr>
                </a:solidFill>
                <a:latin typeface="+mn-lt"/>
              </a:rPr>
              <a:t>This description is only a brief summary of issues relating to Lease Revenue Bonds and Certificates of Participation and is not intended as legal advice.  You should consult your Bond Counsel for further information regarding Lease Revenue Bonds and Certificates of Participation. </a:t>
            </a:r>
          </a:p>
        </p:txBody>
      </p:sp>
      <p:sp>
        <p:nvSpPr>
          <p:cNvPr id="2" name="Text Placeholder 1"/>
          <p:cNvSpPr>
            <a:spLocks noGrp="1"/>
          </p:cNvSpPr>
          <p:nvPr>
            <p:ph type="body" sz="quarter" idx="16"/>
          </p:nvPr>
        </p:nvSpPr>
        <p:spPr>
          <a:xfrm>
            <a:off x="335283" y="217713"/>
            <a:ext cx="8229600" cy="376237"/>
          </a:xfrm>
        </p:spPr>
        <p:txBody>
          <a:bodyPr/>
          <a:lstStyle/>
          <a:p>
            <a:pPr marL="0" indent="0" defTabSz="457200" eaLnBrk="0" fontAlgn="base" hangingPunct="0">
              <a:spcBef>
                <a:spcPts val="0"/>
              </a:spcBef>
              <a:spcAft>
                <a:spcPct val="0"/>
              </a:spcAft>
            </a:pPr>
            <a:r>
              <a:rPr lang="en-US" b="1" dirty="0" err="1">
                <a:solidFill>
                  <a:srgbClr val="00338D"/>
                </a:solidFill>
                <a:latin typeface="Arial" panose="020B0604020202020204" pitchFamily="34" charset="0"/>
                <a:cs typeface="Arial" panose="020B0604020202020204" pitchFamily="34" charset="0"/>
              </a:rPr>
              <a:t>Forrer</a:t>
            </a:r>
            <a:r>
              <a:rPr lang="en-US" b="1" i="1" dirty="0">
                <a:solidFill>
                  <a:srgbClr val="00338D"/>
                </a:solidFill>
                <a:latin typeface="Arial" panose="020B0604020202020204" pitchFamily="34" charset="0"/>
                <a:cs typeface="Arial" panose="020B0604020202020204" pitchFamily="34" charset="0"/>
              </a:rPr>
              <a:t> </a:t>
            </a:r>
            <a:r>
              <a:rPr lang="en-US" b="1" dirty="0">
                <a:solidFill>
                  <a:srgbClr val="00338D"/>
                </a:solidFill>
                <a:latin typeface="Arial" panose="020B0604020202020204" pitchFamily="34" charset="0"/>
                <a:cs typeface="Arial" panose="020B0604020202020204" pitchFamily="34" charset="0"/>
              </a:rPr>
              <a:t>Decision by Alaska Supreme Court</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5</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56781C86-82ED-98ED-5279-CC500B3D1A57}"/>
              </a:ext>
            </a:extLst>
          </p:cNvPr>
          <p:cNvPicPr>
            <a:picLocks noChangeAspect="1"/>
          </p:cNvPicPr>
          <p:nvPr/>
        </p:nvPicPr>
        <p:blipFill>
          <a:blip r:embed="rId2"/>
          <a:stretch>
            <a:fillRect/>
          </a:stretch>
        </p:blipFill>
        <p:spPr>
          <a:xfrm>
            <a:off x="7866843" y="206194"/>
            <a:ext cx="1030313" cy="1030313"/>
          </a:xfrm>
          <a:prstGeom prst="rect">
            <a:avLst/>
          </a:prstGeom>
        </p:spPr>
      </p:pic>
    </p:spTree>
    <p:extLst>
      <p:ext uri="{BB962C8B-B14F-4D97-AF65-F5344CB8AC3E}">
        <p14:creationId xmlns:p14="http://schemas.microsoft.com/office/powerpoint/2010/main" val="4174633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A5A41E-2CC0-EC40-97AC-F3142FEC3171}"/>
              </a:ext>
            </a:extLst>
          </p:cNvPr>
          <p:cNvSpPr>
            <a:spLocks noGrp="1"/>
          </p:cNvSpPr>
          <p:nvPr>
            <p:ph type="body" sz="quarter" idx="12"/>
          </p:nvPr>
        </p:nvSpPr>
        <p:spPr/>
        <p:txBody>
          <a:bodyPr>
            <a:normAutofit/>
          </a:bodyPr>
          <a:lstStyle/>
          <a:p>
            <a:r>
              <a:rPr lang="en-US" dirty="0"/>
              <a:t>PARTICIPANTS IN BOND ISSUANCE PROCESS</a:t>
            </a:r>
          </a:p>
        </p:txBody>
      </p:sp>
      <p:sp>
        <p:nvSpPr>
          <p:cNvPr id="3" name="Text Placeholder 2">
            <a:extLst>
              <a:ext uri="{FF2B5EF4-FFF2-40B4-BE49-F238E27FC236}">
                <a16:creationId xmlns:a16="http://schemas.microsoft.com/office/drawing/2014/main" id="{3817FCA7-5524-4214-A0EE-7A4ABE817450}"/>
              </a:ext>
            </a:extLst>
          </p:cNvPr>
          <p:cNvSpPr>
            <a:spLocks noGrp="1"/>
          </p:cNvSpPr>
          <p:nvPr>
            <p:ph type="body" sz="quarter" idx="13"/>
          </p:nvPr>
        </p:nvSpPr>
        <p:spPr/>
        <p:txBody>
          <a:bodyPr/>
          <a:lstStyle/>
          <a:p>
            <a:r>
              <a:rPr lang="en-US" dirty="0"/>
              <a:t>Tab 2</a:t>
            </a:r>
          </a:p>
        </p:txBody>
      </p:sp>
      <p:pic>
        <p:nvPicPr>
          <p:cNvPr id="4" name="Picture 3">
            <a:extLst>
              <a:ext uri="{FF2B5EF4-FFF2-40B4-BE49-F238E27FC236}">
                <a16:creationId xmlns:a16="http://schemas.microsoft.com/office/drawing/2014/main" id="{7DD0D2CB-AC3E-D83F-A457-3AD596023E13}"/>
              </a:ext>
            </a:extLst>
          </p:cNvPr>
          <p:cNvPicPr>
            <a:picLocks noChangeAspect="1"/>
          </p:cNvPicPr>
          <p:nvPr/>
        </p:nvPicPr>
        <p:blipFill>
          <a:blip r:embed="rId2"/>
          <a:stretch>
            <a:fillRect/>
          </a:stretch>
        </p:blipFill>
        <p:spPr>
          <a:xfrm>
            <a:off x="7932807" y="201123"/>
            <a:ext cx="1030313" cy="1030313"/>
          </a:xfrm>
          <a:prstGeom prst="rect">
            <a:avLst/>
          </a:prstGeom>
        </p:spPr>
      </p:pic>
    </p:spTree>
    <p:extLst>
      <p:ext uri="{BB962C8B-B14F-4D97-AF65-F5344CB8AC3E}">
        <p14:creationId xmlns:p14="http://schemas.microsoft.com/office/powerpoint/2010/main" val="1191607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378825" y="211182"/>
            <a:ext cx="8229600" cy="376237"/>
          </a:xfrm>
        </p:spPr>
        <p:txBody>
          <a:bodyPr/>
          <a:lstStyle/>
          <a:p>
            <a:pPr marL="0" indent="0">
              <a:spcBef>
                <a:spcPts val="0"/>
              </a:spcBef>
            </a:pPr>
            <a:r>
              <a:rPr lang="en-US" b="1" dirty="0">
                <a:solidFill>
                  <a:srgbClr val="00338D"/>
                </a:solidFill>
                <a:latin typeface="+mj-lt"/>
              </a:rPr>
              <a:t>Participants in Process</a:t>
            </a:r>
          </a:p>
        </p:txBody>
      </p:sp>
      <p:graphicFrame>
        <p:nvGraphicFramePr>
          <p:cNvPr id="13" name="Diagram 12"/>
          <p:cNvGraphicFramePr/>
          <p:nvPr/>
        </p:nvGraphicFramePr>
        <p:xfrm>
          <a:off x="1143000" y="914400"/>
          <a:ext cx="64770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5"/>
          <p:cNvSpPr>
            <a:spLocks noGrp="1"/>
          </p:cNvSpPr>
          <p:nvPr>
            <p:ph type="sldNum" sz="quarter" idx="4294967295"/>
          </p:nvPr>
        </p:nvSpPr>
        <p:spPr>
          <a:xfrm>
            <a:off x="8191500" y="6281693"/>
            <a:ext cx="495300" cy="365125"/>
          </a:xfrm>
          <a:prstGeom prst="rect">
            <a:avLst/>
          </a:prstGeom>
        </p:spPr>
        <p:txBody>
          <a:bodyPr vert="horz" lIns="91440" tIns="45720" rIns="91440" bIns="45720" rtlCol="0" anchor="ctr"/>
          <a:lstStyle>
            <a:lvl1pPr algn="r">
              <a:defRPr sz="1000" b="0" i="0">
                <a:solidFill>
                  <a:schemeClr val="tx1">
                    <a:lumMod val="65000"/>
                    <a:lumOff val="35000"/>
                  </a:schemeClr>
                </a:solidFill>
                <a:latin typeface="Arial"/>
                <a:cs typeface="Arial"/>
              </a:defRPr>
            </a:lvl1pPr>
          </a:lstStyle>
          <a:p>
            <a:pPr>
              <a:defRPr/>
            </a:pPr>
            <a:fld id="{F4A6BD72-2D2C-4400-A476-652365EC4B48}" type="slidenum">
              <a:rPr lang="en-US" smtClean="0"/>
              <a:pPr>
                <a:defRPr/>
              </a:pPr>
              <a:t>7</a:t>
            </a:fld>
            <a:endParaRPr lang="en-US" dirty="0"/>
          </a:p>
        </p:txBody>
      </p:sp>
      <p:pic>
        <p:nvPicPr>
          <p:cNvPr id="3" name="Picture 2">
            <a:extLst>
              <a:ext uri="{FF2B5EF4-FFF2-40B4-BE49-F238E27FC236}">
                <a16:creationId xmlns:a16="http://schemas.microsoft.com/office/drawing/2014/main" id="{56713540-3571-BF4E-A0DD-A5ACF7D2D3BA}"/>
              </a:ext>
            </a:extLst>
          </p:cNvPr>
          <p:cNvPicPr>
            <a:picLocks noChangeAspect="1"/>
          </p:cNvPicPr>
          <p:nvPr/>
        </p:nvPicPr>
        <p:blipFill>
          <a:blip r:embed="rId8"/>
          <a:stretch>
            <a:fillRect/>
          </a:stretch>
        </p:blipFill>
        <p:spPr>
          <a:xfrm>
            <a:off x="7913833" y="201022"/>
            <a:ext cx="1030313" cy="103031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9"/>
          </p:nvPr>
        </p:nvSpPr>
        <p:spPr>
          <a:xfrm>
            <a:off x="330927" y="879554"/>
            <a:ext cx="8229600" cy="4310758"/>
          </a:xfrm>
        </p:spPr>
        <p:txBody>
          <a:bodyPr/>
          <a:lstStyle/>
          <a:p>
            <a:pPr marL="342900" indent="-342900" algn="just" defTabSz="457200" eaLnBrk="0" fontAlgn="base" hangingPunct="0">
              <a:lnSpc>
                <a:spcPct val="114000"/>
              </a:lnSpc>
              <a:spcAft>
                <a:spcPts val="600"/>
              </a:spcAft>
              <a:defRPr/>
            </a:pPr>
            <a:r>
              <a:rPr lang="en-US" sz="1600" dirty="0">
                <a:solidFill>
                  <a:schemeClr val="tx1">
                    <a:lumMod val="75000"/>
                  </a:schemeClr>
                </a:solidFill>
                <a:latin typeface="Calibri" panose="020F0502020204030204" pitchFamily="34" charset="0"/>
                <a:cs typeface="Calibri" panose="020F0502020204030204" pitchFamily="34" charset="0"/>
              </a:rPr>
              <a:t>Municipal Advisor</a:t>
            </a:r>
          </a:p>
          <a:p>
            <a:pPr marL="742950" lvl="1" indent="-285750" algn="just" defTabSz="457200" eaLnBrk="0" fontAlgn="base" hangingPunct="0">
              <a:lnSpc>
                <a:spcPct val="114000"/>
              </a:lnSpc>
              <a:spcAft>
                <a:spcPts val="1200"/>
              </a:spcAft>
              <a:buFont typeface="Arial" pitchFamily="34" charset="0"/>
              <a:buChar char="–"/>
              <a:defRPr/>
            </a:pPr>
            <a:r>
              <a:rPr lang="en-US" sz="1600" dirty="0">
                <a:solidFill>
                  <a:schemeClr val="tx1">
                    <a:lumMod val="75000"/>
                  </a:schemeClr>
                </a:solidFill>
                <a:latin typeface="Calibri" panose="020F0502020204030204" pitchFamily="34" charset="0"/>
                <a:cs typeface="Calibri" panose="020F0502020204030204" pitchFamily="34" charset="0"/>
              </a:rPr>
              <a:t>A consultant who advises the Issuer on matters pertinent to the bond issue, such as plan of finance, structure, timing, marketing, fairness of pricing, terms, and bond ratings</a:t>
            </a:r>
          </a:p>
          <a:p>
            <a:pPr marL="457200" lvl="1" indent="0" algn="just" defTabSz="457200" eaLnBrk="0" fontAlgn="base" hangingPunct="0">
              <a:lnSpc>
                <a:spcPct val="114000"/>
              </a:lnSpc>
              <a:spcAft>
                <a:spcPts val="1200"/>
              </a:spcAft>
              <a:buNone/>
              <a:defRPr/>
            </a:pPr>
            <a:endParaRPr lang="en-US" sz="1600" dirty="0">
              <a:solidFill>
                <a:schemeClr val="tx1">
                  <a:lumMod val="75000"/>
                </a:schemeClr>
              </a:solidFill>
              <a:latin typeface="Calibri" panose="020F0502020204030204" pitchFamily="34" charset="0"/>
              <a:cs typeface="Calibri" panose="020F0502020204030204" pitchFamily="34" charset="0"/>
            </a:endParaRPr>
          </a:p>
          <a:p>
            <a:pPr marL="342900" indent="-342900" algn="just" defTabSz="457200" eaLnBrk="0" fontAlgn="base" hangingPunct="0">
              <a:lnSpc>
                <a:spcPct val="114000"/>
              </a:lnSpc>
              <a:spcAft>
                <a:spcPts val="600"/>
              </a:spcAft>
              <a:defRPr/>
            </a:pPr>
            <a:r>
              <a:rPr lang="en-US" sz="1600" dirty="0">
                <a:solidFill>
                  <a:schemeClr val="tx1">
                    <a:lumMod val="75000"/>
                  </a:schemeClr>
                </a:solidFill>
                <a:latin typeface="Calibri" panose="020F0502020204030204" pitchFamily="34" charset="0"/>
                <a:cs typeface="Calibri" panose="020F0502020204030204" pitchFamily="34" charset="0"/>
              </a:rPr>
              <a:t>Bond Counsel</a:t>
            </a:r>
          </a:p>
          <a:p>
            <a:pPr marL="742950" marR="0" lvl="1" indent="-285750" algn="just" defTabSz="457200" rtl="0" eaLnBrk="0" fontAlgn="base" latinLnBrk="0" hangingPunct="0">
              <a:lnSpc>
                <a:spcPct val="130000"/>
              </a:lnSpc>
              <a:spcBef>
                <a:spcPts val="0"/>
              </a:spcBef>
              <a:spcAft>
                <a:spcPts val="120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 specialized attorney retained by the Issuer to give legal opinions that the Issuer is authorized to issue the bonds, and interest on the proposed securities will be exempt from federal income taxation (if applicable)</a:t>
            </a:r>
          </a:p>
          <a:p>
            <a:pPr marL="742950" marR="0" lvl="1" indent="-285750" algn="just" defTabSz="457200" rtl="0" eaLnBrk="0" fontAlgn="base" latinLnBrk="0" hangingPunct="0">
              <a:lnSpc>
                <a:spcPct val="130000"/>
              </a:lnSpc>
              <a:spcBef>
                <a:spcPts val="0"/>
              </a:spcBef>
              <a:spcAft>
                <a:spcPts val="1200"/>
              </a:spcAft>
              <a:buClrTx/>
              <a:buSzTx/>
              <a:buFont typeface="Arial"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342900" marR="0" lvl="0" indent="-342900" algn="just" defTabSz="457200" rtl="0" eaLnBrk="0" fontAlgn="base" latinLnBrk="0" hangingPunct="0">
              <a:lnSpc>
                <a:spcPct val="130000"/>
              </a:lnSpc>
              <a:spcBef>
                <a:spcPts val="0"/>
              </a:spcBef>
              <a:spcAft>
                <a:spcPct val="0"/>
              </a:spcAft>
              <a:buClrTx/>
              <a:buSzTx/>
              <a:buFont typeface="Wingdings" pitchFamily="2" charset="2"/>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Underwriter(s)</a:t>
            </a:r>
          </a:p>
          <a:p>
            <a:pPr marL="742950" marR="0" lvl="1" indent="-285750" algn="just" defTabSz="457200" rtl="0" eaLnBrk="0" fontAlgn="base" latinLnBrk="0" hangingPunct="0">
              <a:lnSpc>
                <a:spcPct val="130000"/>
              </a:lnSpc>
              <a:spcBef>
                <a:spcPts val="0"/>
              </a:spcBef>
              <a:spcAft>
                <a:spcPct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  securities dealer which purchases municipal securities for resale; the Underwriter may acquire the securities by either competitive or negotiated sale and may purchase the securities in a group with other Underwriters (an Underwriting Syndicate)</a:t>
            </a:r>
            <a:endParaRPr lang="en-US" sz="1600" dirty="0">
              <a:solidFill>
                <a:schemeClr val="tx1">
                  <a:lumMod val="75000"/>
                </a:schemeClr>
              </a:solidFill>
              <a:latin typeface="Calibri" panose="020F0502020204030204" pitchFamily="34" charset="0"/>
              <a:cs typeface="Calibri" panose="020F0502020204030204" pitchFamily="34" charset="0"/>
            </a:endParaRPr>
          </a:p>
          <a:p>
            <a:pPr marL="0" marR="0" lvl="0" indent="0" algn="just" defTabSz="457200" rtl="0" eaLnBrk="0" fontAlgn="base" latinLnBrk="0" hangingPunct="0">
              <a:lnSpc>
                <a:spcPct val="114000"/>
              </a:lnSpc>
              <a:spcBef>
                <a:spcPts val="0"/>
              </a:spcBef>
              <a:spcAft>
                <a:spcPts val="600"/>
              </a:spcAft>
              <a:buClrTx/>
              <a:buSzTx/>
              <a:buNone/>
              <a:tabLst/>
              <a:defRPr/>
            </a:pPr>
            <a:endParaRPr lang="en-US" sz="1600" dirty="0">
              <a:solidFill>
                <a:schemeClr val="tx1">
                  <a:lumMod val="75000"/>
                </a:schemeClr>
              </a:solidFill>
              <a:latin typeface="+mn-lt"/>
            </a:endParaRPr>
          </a:p>
        </p:txBody>
      </p:sp>
      <p:sp>
        <p:nvSpPr>
          <p:cNvPr id="2" name="Text Placeholder 1"/>
          <p:cNvSpPr>
            <a:spLocks noGrp="1"/>
          </p:cNvSpPr>
          <p:nvPr>
            <p:ph type="body" sz="quarter" idx="16"/>
          </p:nvPr>
        </p:nvSpPr>
        <p:spPr>
          <a:xfrm>
            <a:off x="387536" y="209004"/>
            <a:ext cx="8229600" cy="376237"/>
          </a:xfrm>
        </p:spPr>
        <p:txBody>
          <a:bodyPr/>
          <a:lstStyle/>
          <a:p>
            <a:pPr marL="0" indent="0" defTabSz="457200" eaLnBrk="0" fontAlgn="base" hangingPunct="0">
              <a:spcBef>
                <a:spcPts val="0"/>
              </a:spcBef>
              <a:spcAft>
                <a:spcPct val="0"/>
              </a:spcAft>
            </a:pPr>
            <a:r>
              <a:rPr lang="en-US" b="1" dirty="0">
                <a:solidFill>
                  <a:srgbClr val="00338D"/>
                </a:solidFill>
                <a:latin typeface="Arial" panose="020B0604020202020204" pitchFamily="34" charset="0"/>
                <a:cs typeface="Arial" panose="020B0604020202020204" pitchFamily="34" charset="0"/>
              </a:rPr>
              <a:t>Professionals Involved in the Debt Issuance Process</a:t>
            </a:r>
          </a:p>
        </p:txBody>
      </p:sp>
      <p:sp>
        <p:nvSpPr>
          <p:cNvPr id="3" name="Slide Number Placeholder 2"/>
          <p:cNvSpPr>
            <a:spLocks noGrp="1"/>
          </p:cNvSpPr>
          <p:nvPr>
            <p:ph type="sldNum" sz="quarter" idx="15"/>
          </p:nvPr>
        </p:nvSpPr>
        <p:spPr>
          <a:xfrm>
            <a:off x="8286750" y="6342192"/>
            <a:ext cx="495300" cy="365125"/>
          </a:xfrm>
        </p:spPr>
        <p:txBody>
          <a:bodyPr/>
          <a:lstStyle/>
          <a:p>
            <a:pPr algn="r">
              <a:defRPr/>
            </a:pPr>
            <a:fld id="{6A778C46-885F-4262-824A-4B7F63570494}" type="slidenum">
              <a:rPr lang="en-US" sz="1000" b="0">
                <a:solidFill>
                  <a:srgbClr val="00338D"/>
                </a:solidFill>
                <a:latin typeface="Arial"/>
                <a:cs typeface="Arial"/>
              </a:rPr>
              <a:pPr algn="r">
                <a:defRPr/>
              </a:pPr>
              <a:t>8</a:t>
            </a:fld>
            <a:endParaRPr lang="en-US" sz="1000" b="0" dirty="0">
              <a:solidFill>
                <a:srgbClr val="00338D"/>
              </a:solidFill>
              <a:latin typeface="Arial"/>
              <a:cs typeface="Arial"/>
            </a:endParaRPr>
          </a:p>
        </p:txBody>
      </p:sp>
      <p:pic>
        <p:nvPicPr>
          <p:cNvPr id="5" name="Picture 4">
            <a:extLst>
              <a:ext uri="{FF2B5EF4-FFF2-40B4-BE49-F238E27FC236}">
                <a16:creationId xmlns:a16="http://schemas.microsoft.com/office/drawing/2014/main" id="{A1E87642-7374-7949-5602-C59AB96E0AEF}"/>
              </a:ext>
            </a:extLst>
          </p:cNvPr>
          <p:cNvPicPr>
            <a:picLocks noChangeAspect="1"/>
          </p:cNvPicPr>
          <p:nvPr/>
        </p:nvPicPr>
        <p:blipFill>
          <a:blip r:embed="rId2"/>
          <a:stretch>
            <a:fillRect/>
          </a:stretch>
        </p:blipFill>
        <p:spPr>
          <a:xfrm>
            <a:off x="7792920" y="207081"/>
            <a:ext cx="1030313" cy="1030313"/>
          </a:xfrm>
          <a:prstGeom prst="rect">
            <a:avLst/>
          </a:prstGeom>
        </p:spPr>
      </p:pic>
    </p:spTree>
    <p:extLst>
      <p:ext uri="{BB962C8B-B14F-4D97-AF65-F5344CB8AC3E}">
        <p14:creationId xmlns:p14="http://schemas.microsoft.com/office/powerpoint/2010/main" val="1578796228"/>
      </p:ext>
    </p:extLst>
  </p:cSld>
  <p:clrMapOvr>
    <a:masterClrMapping/>
  </p:clrMapOvr>
</p:sld>
</file>

<file path=ppt/theme/theme1.xml><?xml version="1.0" encoding="utf-8"?>
<a:theme xmlns:a="http://schemas.openxmlformats.org/drawingml/2006/main" name="Electronic 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int 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able of Conten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marL="0" marR="0" indent="0" algn="l" defTabSz="457200" rtl="0" eaLnBrk="1" fontAlgn="auto" latinLnBrk="0" hangingPunct="1">
          <a:lnSpc>
            <a:spcPct val="100000"/>
          </a:lnSpc>
          <a:spcBef>
            <a:spcPct val="0"/>
          </a:spcBef>
          <a:spcAft>
            <a:spcPts val="0"/>
          </a:spcAft>
          <a:buClrTx/>
          <a:buSzTx/>
          <a:buFontTx/>
          <a:buNone/>
          <a:tabLst/>
          <a:defRPr kumimoji="0" sz="2000" b="0" i="0" u="none" strike="noStrike" kern="1200" cap="none" spc="0" normalizeH="0" baseline="0" noProof="0" dirty="0" smtClean="0">
            <a:ln>
              <a:noFill/>
            </a:ln>
            <a:solidFill>
              <a:srgbClr val="B01D14"/>
            </a:solidFill>
            <a:effectLst/>
            <a:uLnTx/>
            <a:uFillTx/>
            <a:latin typeface="Minion Pro"/>
            <a:ea typeface="+mj-ea"/>
            <a:cs typeface="Minion Pro"/>
          </a:defRPr>
        </a:defPPr>
      </a:lstStyle>
    </a:txDef>
  </a:objectDefaults>
  <a:extraClrSchemeLst/>
</a:theme>
</file>

<file path=ppt/theme/theme4.xml><?xml version="1.0" encoding="utf-8"?>
<a:theme xmlns:a="http://schemas.openxmlformats.org/drawingml/2006/main" name="1_Section Brea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Various Slide Formats">
  <a:themeElements>
    <a:clrScheme name="HTS Colors">
      <a:dk1>
        <a:sysClr val="windowText" lastClr="000000"/>
      </a:dk1>
      <a:lt1>
        <a:sysClr val="window" lastClr="FFFFFF"/>
      </a:lt1>
      <a:dk2>
        <a:srgbClr val="44546A"/>
      </a:dk2>
      <a:lt2>
        <a:srgbClr val="E7E6E6"/>
      </a:lt2>
      <a:accent1>
        <a:srgbClr val="323F4F"/>
      </a:accent1>
      <a:accent2>
        <a:srgbClr val="00B0F0"/>
      </a:accent2>
      <a:accent3>
        <a:srgbClr val="92D050"/>
      </a:accent3>
      <a:accent4>
        <a:srgbClr val="ED7D31"/>
      </a:accent4>
      <a:accent5>
        <a:srgbClr val="00338D"/>
      </a:accent5>
      <a:accent6>
        <a:srgbClr val="AA272F"/>
      </a:accent6>
      <a:hlink>
        <a:srgbClr val="0563C1"/>
      </a:hlink>
      <a:folHlink>
        <a:srgbClr val="954F7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marL="0" marR="0" indent="0" algn="l" defTabSz="457200" rtl="0" eaLnBrk="1" fontAlgn="auto" latinLnBrk="0" hangingPunct="1">
          <a:lnSpc>
            <a:spcPct val="100000"/>
          </a:lnSpc>
          <a:spcBef>
            <a:spcPct val="0"/>
          </a:spcBef>
          <a:spcAft>
            <a:spcPts val="0"/>
          </a:spcAft>
          <a:buClrTx/>
          <a:buSzTx/>
          <a:buFontTx/>
          <a:buNone/>
          <a:tabLst/>
          <a:defRPr kumimoji="0" sz="2000" b="0" i="0" u="none" strike="noStrike" kern="1200" cap="none" spc="0" normalizeH="0" baseline="0" noProof="0" dirty="0" smtClean="0">
            <a:ln>
              <a:noFill/>
            </a:ln>
            <a:solidFill>
              <a:srgbClr val="B01D14"/>
            </a:solidFill>
            <a:effectLst/>
            <a:uLnTx/>
            <a:uFillTx/>
            <a:latin typeface="Minion Pro"/>
            <a:ea typeface="+mj-ea"/>
            <a:cs typeface="Minion Pro"/>
          </a:defRPr>
        </a:defPPr>
      </a:lstStyle>
    </a:txDef>
  </a:objectDefaults>
  <a:extraClrSchemeLst/>
</a:theme>
</file>

<file path=ppt/theme/theme6.xml><?xml version="1.0" encoding="utf-8"?>
<a:theme xmlns:a="http://schemas.openxmlformats.org/drawingml/2006/main" name="Market Upd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marL="0" marR="0" indent="0" algn="l" defTabSz="457200" rtl="0" eaLnBrk="1" fontAlgn="auto" latinLnBrk="0" hangingPunct="1">
          <a:lnSpc>
            <a:spcPct val="100000"/>
          </a:lnSpc>
          <a:spcBef>
            <a:spcPct val="0"/>
          </a:spcBef>
          <a:spcAft>
            <a:spcPts val="0"/>
          </a:spcAft>
          <a:buClrTx/>
          <a:buSzTx/>
          <a:buFontTx/>
          <a:buNone/>
          <a:tabLst/>
          <a:defRPr kumimoji="0" sz="2000" b="0" i="0" u="none" strike="noStrike" kern="1200" cap="none" spc="0" normalizeH="0" baseline="0" noProof="0" dirty="0" smtClean="0">
            <a:ln>
              <a:noFill/>
            </a:ln>
            <a:solidFill>
              <a:srgbClr val="B01D14"/>
            </a:solidFill>
            <a:effectLst/>
            <a:uLnTx/>
            <a:uFillTx/>
            <a:latin typeface="Minion Pro"/>
            <a:ea typeface="+mj-ea"/>
            <a:cs typeface="Minion Pro"/>
          </a:defRPr>
        </a:defPPr>
      </a:lstStyle>
    </a:txDef>
  </a:objectDefaults>
  <a:extraClrSchemeLst/>
</a:theme>
</file>

<file path=ppt/theme/theme7.xml><?xml version="1.0" encoding="utf-8"?>
<a:theme xmlns:a="http://schemas.openxmlformats.org/drawingml/2006/main" name="1_Section Break">
  <a:themeElements>
    <a:clrScheme name="Test">
      <a:dk1>
        <a:srgbClr val="595959"/>
      </a:dk1>
      <a:lt1>
        <a:srgbClr val="FFFFFF"/>
      </a:lt1>
      <a:dk2>
        <a:srgbClr val="9DC1C4"/>
      </a:dk2>
      <a:lt2>
        <a:srgbClr val="00338D"/>
      </a:lt2>
      <a:accent1>
        <a:srgbClr val="AFCA90"/>
      </a:accent1>
      <a:accent2>
        <a:srgbClr val="C57200"/>
      </a:accent2>
      <a:accent3>
        <a:srgbClr val="6C4B1A"/>
      </a:accent3>
      <a:accent4>
        <a:srgbClr val="EEDB74"/>
      </a:accent4>
      <a:accent5>
        <a:srgbClr val="AD3A1C"/>
      </a:accent5>
      <a:accent6>
        <a:srgbClr val="8DA1BA"/>
      </a:accent6>
      <a:hlink>
        <a:srgbClr val="10235F"/>
      </a:hlink>
      <a:folHlink>
        <a:srgbClr val="CCCB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Various Slide Forma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marL="0" marR="0" indent="0" algn="l" defTabSz="457200" rtl="0" eaLnBrk="1" fontAlgn="auto" latinLnBrk="0" hangingPunct="1">
          <a:lnSpc>
            <a:spcPct val="100000"/>
          </a:lnSpc>
          <a:spcBef>
            <a:spcPct val="0"/>
          </a:spcBef>
          <a:spcAft>
            <a:spcPts val="0"/>
          </a:spcAft>
          <a:buClrTx/>
          <a:buSzTx/>
          <a:buFontTx/>
          <a:buNone/>
          <a:tabLst/>
          <a:defRPr kumimoji="0" sz="2000" b="0" i="0" u="none" strike="noStrike" kern="1200" cap="none" spc="0" normalizeH="0" baseline="0" noProof="0" dirty="0" smtClean="0">
            <a:ln>
              <a:noFill/>
            </a:ln>
            <a:solidFill>
              <a:srgbClr val="B01D14"/>
            </a:solidFill>
            <a:effectLst/>
            <a:uLnTx/>
            <a:uFillTx/>
            <a:latin typeface="Minion Pro"/>
            <a:ea typeface="+mj-ea"/>
            <a:cs typeface="Minion Pro"/>
          </a:defRPr>
        </a:defPPr>
      </a:lstStyle>
    </a:txDef>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3C2443C6E19C841AA4FE2FFA6267001" ma:contentTypeVersion="10" ma:contentTypeDescription="Create a new document." ma:contentTypeScope="" ma:versionID="6904a442c658b42df918eb5b6555cdba">
  <xsd:schema xmlns:xsd="http://www.w3.org/2001/XMLSchema" xmlns:xs="http://www.w3.org/2001/XMLSchema" xmlns:p="http://schemas.microsoft.com/office/2006/metadata/properties" xmlns:ns3="d6543d32-c1e0-462c-9a59-178175278178" targetNamespace="http://schemas.microsoft.com/office/2006/metadata/properties" ma:root="true" ma:fieldsID="4c0844216aeed7551ad5b4b420ed354d" ns3:_="">
    <xsd:import namespace="d6543d32-c1e0-462c-9a59-17817527817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543d32-c1e0-462c-9a59-1781752781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53A881-39A5-4631-BBF6-4E92CF831344}">
  <ds:schemaRefs>
    <ds:schemaRef ds:uri="http://schemas.microsoft.com/sharepoint/v3/contenttype/forms"/>
  </ds:schemaRefs>
</ds:datastoreItem>
</file>

<file path=customXml/itemProps2.xml><?xml version="1.0" encoding="utf-8"?>
<ds:datastoreItem xmlns:ds="http://schemas.openxmlformats.org/officeDocument/2006/customXml" ds:itemID="{FF9B2337-8824-4683-9F46-74A26001941B}">
  <ds:schemaRefs>
    <ds:schemaRef ds:uri="http://purl.org/dc/terms/"/>
    <ds:schemaRef ds:uri="http://www.w3.org/XML/1998/namespace"/>
    <ds:schemaRef ds:uri="http://schemas.microsoft.com/office/2006/documentManagement/types"/>
    <ds:schemaRef ds:uri="http://purl.org/dc/elements/1.1/"/>
    <ds:schemaRef ds:uri="d6543d32-c1e0-462c-9a59-178175278178"/>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37946D60-08C9-4D1C-8F5B-EDA90524C8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543d32-c1e0-462c-9a59-1781752781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58528</TotalTime>
  <Words>4363</Words>
  <Application>Microsoft Office PowerPoint</Application>
  <PresentationFormat>Letter Paper (8.5x11 in)</PresentationFormat>
  <Paragraphs>533</Paragraphs>
  <Slides>40</Slides>
  <Notes>7</Notes>
  <HiddenSlides>0</HiddenSlides>
  <MMClips>0</MMClips>
  <ScaleCrop>false</ScaleCrop>
  <HeadingPairs>
    <vt:vector size="6" baseType="variant">
      <vt:variant>
        <vt:lpstr>Fonts Used</vt:lpstr>
      </vt:variant>
      <vt:variant>
        <vt:i4>11</vt:i4>
      </vt:variant>
      <vt:variant>
        <vt:lpstr>Theme</vt:lpstr>
      </vt:variant>
      <vt:variant>
        <vt:i4>8</vt:i4>
      </vt:variant>
      <vt:variant>
        <vt:lpstr>Slide Titles</vt:lpstr>
      </vt:variant>
      <vt:variant>
        <vt:i4>40</vt:i4>
      </vt:variant>
    </vt:vector>
  </HeadingPairs>
  <TitlesOfParts>
    <vt:vector size="59" baseType="lpstr">
      <vt:lpstr>Arial</vt:lpstr>
      <vt:lpstr>Arial Narrow</vt:lpstr>
      <vt:lpstr>Avenir Next LT Pro</vt:lpstr>
      <vt:lpstr>Calibri</vt:lpstr>
      <vt:lpstr>Calibri Light</vt:lpstr>
      <vt:lpstr>Courier New</vt:lpstr>
      <vt:lpstr>Minion Pro</vt:lpstr>
      <vt:lpstr>Symbol</vt:lpstr>
      <vt:lpstr>Tahoma</vt:lpstr>
      <vt:lpstr>Times New Roman</vt:lpstr>
      <vt:lpstr>Wingdings</vt:lpstr>
      <vt:lpstr>Electronic Cover</vt:lpstr>
      <vt:lpstr>Print Cover</vt:lpstr>
      <vt:lpstr>1_Table of Contents</vt:lpstr>
      <vt:lpstr>1_Section Break</vt:lpstr>
      <vt:lpstr>Various Slide Formats</vt:lpstr>
      <vt:lpstr>Market Update</vt:lpstr>
      <vt:lpstr>1_Section Break</vt:lpstr>
      <vt:lpstr>Various Slide Formats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Vickie Hall (HTS)</dc:creator>
  <cp:lastModifiedBy>Michael Newman (HTS)</cp:lastModifiedBy>
  <cp:revision>644</cp:revision>
  <cp:lastPrinted>2023-11-22T18:50:30Z</cp:lastPrinted>
  <dcterms:created xsi:type="dcterms:W3CDTF">2021-07-21T00:05:29Z</dcterms:created>
  <dcterms:modified xsi:type="dcterms:W3CDTF">2023-11-22T20:37:20Z</dcterms:modified>
</cp:coreProperties>
</file>